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3" r:id="rId1"/>
  </p:sldMasterIdLst>
  <p:notesMasterIdLst>
    <p:notesMasterId r:id="rId28"/>
  </p:notesMasterIdLst>
  <p:handoutMasterIdLst>
    <p:handoutMasterId r:id="rId29"/>
  </p:handoutMasterIdLst>
  <p:sldIdLst>
    <p:sldId id="901" r:id="rId2"/>
    <p:sldId id="274" r:id="rId3"/>
    <p:sldId id="904" r:id="rId4"/>
    <p:sldId id="902" r:id="rId5"/>
    <p:sldId id="905" r:id="rId6"/>
    <p:sldId id="903" r:id="rId7"/>
    <p:sldId id="906" r:id="rId8"/>
    <p:sldId id="908" r:id="rId9"/>
    <p:sldId id="907" r:id="rId10"/>
    <p:sldId id="909" r:id="rId11"/>
    <p:sldId id="910" r:id="rId12"/>
    <p:sldId id="911" r:id="rId13"/>
    <p:sldId id="912" r:id="rId14"/>
    <p:sldId id="913" r:id="rId15"/>
    <p:sldId id="915" r:id="rId16"/>
    <p:sldId id="916" r:id="rId17"/>
    <p:sldId id="917" r:id="rId18"/>
    <p:sldId id="919" r:id="rId19"/>
    <p:sldId id="920" r:id="rId20"/>
    <p:sldId id="921" r:id="rId21"/>
    <p:sldId id="287" r:id="rId22"/>
    <p:sldId id="416" r:id="rId23"/>
    <p:sldId id="417" r:id="rId24"/>
    <p:sldId id="922" r:id="rId25"/>
    <p:sldId id="923" r:id="rId26"/>
    <p:sldId id="92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EB4"/>
    <a:srgbClr val="FFFFFF"/>
    <a:srgbClr val="0070C0"/>
    <a:srgbClr val="72D2F3"/>
    <a:srgbClr val="F8FAFC"/>
    <a:srgbClr val="14B4EB"/>
    <a:srgbClr val="7D8287"/>
    <a:srgbClr val="3E4144"/>
    <a:srgbClr val="58A5DC"/>
    <a:srgbClr val="01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4579" autoAdjust="0"/>
  </p:normalViewPr>
  <p:slideViewPr>
    <p:cSldViewPr snapToGrid="0" snapToObjects="1">
      <p:cViewPr varScale="1">
        <p:scale>
          <a:sx n="62" d="100"/>
          <a:sy n="62" d="100"/>
        </p:scale>
        <p:origin x="8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572-4624-B83E-A3007E9ADB3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72-4624-B83E-A3007E9ADB3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572-4624-B83E-A3007E9ADB30}"/>
              </c:ext>
            </c:extLst>
          </c:dP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B572-4624-B83E-A3007E9AD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-27"/>
        <c:axId val="683279440"/>
        <c:axId val="683278784"/>
      </c:barChart>
      <c:catAx>
        <c:axId val="683279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83278784"/>
        <c:crosses val="autoZero"/>
        <c:auto val="1"/>
        <c:lblAlgn val="ctr"/>
        <c:lblOffset val="100"/>
        <c:noMultiLvlLbl val="0"/>
      </c:catAx>
      <c:valAx>
        <c:axId val="683278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ea typeface="+mn-ea"/>
                <a:cs typeface="+mn-cs"/>
              </a:defRPr>
            </a:pPr>
            <a:endParaRPr lang="en-US"/>
          </a:p>
        </c:txPr>
        <c:crossAx val="68327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4DFA9-38CF-7D4C-9EB4-7A6A0A01A9C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C5D27-E275-914C-B9A8-807C55B0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CB90-614C-5144-87C1-67812BEDF5F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E7EC0-9BE3-5541-9D76-7DE32A6C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8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26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39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solidFill>
                <a:srgbClr val="181818"/>
              </a:solidFill>
              <a:latin typeface="Arial" pitchFamily="34"/>
              <a:ea typeface="Arial"/>
              <a:cs typeface="Arial" pitchFamily="34"/>
            </a:endParaRPr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02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9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16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19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4" name="Google Shape;2804;gbc98723c40_0_1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5" name="Google Shape;2805;gbc98723c40_0_1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9435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7D4C257-0B33-4156-975F-FFF8C36BC3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5AC269D-8CA2-4654-8570-CC28850A66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49379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55;g101618d414f_2_273:notes">
            <a:extLst>
              <a:ext uri="{FF2B5EF4-FFF2-40B4-BE49-F238E27FC236}">
                <a16:creationId xmlns:a16="http://schemas.microsoft.com/office/drawing/2014/main" id="{44AD5EFD-2B29-46E6-81FF-15298DD0E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056;g101618d414f_2_273:notes">
            <a:extLst>
              <a:ext uri="{FF2B5EF4-FFF2-40B4-BE49-F238E27FC236}">
                <a16:creationId xmlns:a16="http://schemas.microsoft.com/office/drawing/2014/main" id="{561A964C-5388-433D-8A34-578CB46C59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46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bc5dfc743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bc5dfc743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536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2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18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4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4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4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38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0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CB15-F748-C140-A5C3-CF0090C94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4683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D2D4FFD-F3E2-4FD6-B19E-27070DE836A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01734" y="588383"/>
            <a:ext cx="3388531" cy="3255800"/>
          </a:xfrm>
          <a:custGeom>
            <a:avLst/>
            <a:gdLst>
              <a:gd name="connsiteX0" fmla="*/ 0 w 3388531"/>
              <a:gd name="connsiteY0" fmla="*/ 0 h 3255800"/>
              <a:gd name="connsiteX1" fmla="*/ 3388531 w 3388531"/>
              <a:gd name="connsiteY1" fmla="*/ 0 h 3255800"/>
              <a:gd name="connsiteX2" fmla="*/ 3388531 w 3388531"/>
              <a:gd name="connsiteY2" fmla="*/ 3255800 h 3255800"/>
              <a:gd name="connsiteX3" fmla="*/ 0 w 3388531"/>
              <a:gd name="connsiteY3" fmla="*/ 3255800 h 32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8531" h="3255800">
                <a:moveTo>
                  <a:pt x="0" y="0"/>
                </a:moveTo>
                <a:lnTo>
                  <a:pt x="3388531" y="0"/>
                </a:lnTo>
                <a:lnTo>
                  <a:pt x="3388531" y="3255800"/>
                </a:lnTo>
                <a:lnTo>
                  <a:pt x="0" y="32558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4048D8-EA3F-4B36-9173-378BC1C2DFF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15086" y="588383"/>
            <a:ext cx="3388531" cy="3255800"/>
          </a:xfrm>
          <a:custGeom>
            <a:avLst/>
            <a:gdLst>
              <a:gd name="connsiteX0" fmla="*/ 0 w 3388531"/>
              <a:gd name="connsiteY0" fmla="*/ 0 h 3255800"/>
              <a:gd name="connsiteX1" fmla="*/ 3388531 w 3388531"/>
              <a:gd name="connsiteY1" fmla="*/ 0 h 3255800"/>
              <a:gd name="connsiteX2" fmla="*/ 3388531 w 3388531"/>
              <a:gd name="connsiteY2" fmla="*/ 3255800 h 3255800"/>
              <a:gd name="connsiteX3" fmla="*/ 0 w 3388531"/>
              <a:gd name="connsiteY3" fmla="*/ 3255800 h 32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8531" h="3255800">
                <a:moveTo>
                  <a:pt x="0" y="0"/>
                </a:moveTo>
                <a:lnTo>
                  <a:pt x="3388531" y="0"/>
                </a:lnTo>
                <a:lnTo>
                  <a:pt x="3388531" y="3255800"/>
                </a:lnTo>
                <a:lnTo>
                  <a:pt x="0" y="32558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C96E74-D2F1-42FA-A7FB-8D2BCA247D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8382" y="588383"/>
            <a:ext cx="3388531" cy="3255800"/>
          </a:xfrm>
          <a:custGeom>
            <a:avLst/>
            <a:gdLst>
              <a:gd name="connsiteX0" fmla="*/ 0 w 3388531"/>
              <a:gd name="connsiteY0" fmla="*/ 0 h 3255800"/>
              <a:gd name="connsiteX1" fmla="*/ 3388531 w 3388531"/>
              <a:gd name="connsiteY1" fmla="*/ 0 h 3255800"/>
              <a:gd name="connsiteX2" fmla="*/ 3388531 w 3388531"/>
              <a:gd name="connsiteY2" fmla="*/ 3255800 h 3255800"/>
              <a:gd name="connsiteX3" fmla="*/ 0 w 3388531"/>
              <a:gd name="connsiteY3" fmla="*/ 3255800 h 32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8531" h="3255800">
                <a:moveTo>
                  <a:pt x="0" y="0"/>
                </a:moveTo>
                <a:lnTo>
                  <a:pt x="3388531" y="0"/>
                </a:lnTo>
                <a:lnTo>
                  <a:pt x="3388531" y="3255800"/>
                </a:lnTo>
                <a:lnTo>
                  <a:pt x="0" y="32558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5996483-FE12-4AD1-AEB0-13D04E2925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8382" y="588383"/>
            <a:ext cx="5507617" cy="5681234"/>
          </a:xfrm>
          <a:custGeom>
            <a:avLst/>
            <a:gdLst>
              <a:gd name="connsiteX0" fmla="*/ 0 w 5507617"/>
              <a:gd name="connsiteY0" fmla="*/ 0 h 5681234"/>
              <a:gd name="connsiteX1" fmla="*/ 5507617 w 5507617"/>
              <a:gd name="connsiteY1" fmla="*/ 0 h 5681234"/>
              <a:gd name="connsiteX2" fmla="*/ 5507617 w 5507617"/>
              <a:gd name="connsiteY2" fmla="*/ 5681234 h 5681234"/>
              <a:gd name="connsiteX3" fmla="*/ 0 w 5507617"/>
              <a:gd name="connsiteY3" fmla="*/ 5681234 h 568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7617" h="5681234">
                <a:moveTo>
                  <a:pt x="0" y="0"/>
                </a:moveTo>
                <a:lnTo>
                  <a:pt x="5507617" y="0"/>
                </a:lnTo>
                <a:lnTo>
                  <a:pt x="5507617" y="5681234"/>
                </a:lnTo>
                <a:lnTo>
                  <a:pt x="0" y="568123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96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92CC200-D886-42FC-8976-9A758DDC751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2243" y="2214411"/>
            <a:ext cx="1821056" cy="1821056"/>
          </a:xfrm>
          <a:custGeom>
            <a:avLst/>
            <a:gdLst>
              <a:gd name="connsiteX0" fmla="*/ 1181839 w 2363678"/>
              <a:gd name="connsiteY0" fmla="*/ 0 h 2363678"/>
              <a:gd name="connsiteX1" fmla="*/ 2363678 w 2363678"/>
              <a:gd name="connsiteY1" fmla="*/ 1181839 h 2363678"/>
              <a:gd name="connsiteX2" fmla="*/ 1181839 w 2363678"/>
              <a:gd name="connsiteY2" fmla="*/ 2363678 h 2363678"/>
              <a:gd name="connsiteX3" fmla="*/ 0 w 2363678"/>
              <a:gd name="connsiteY3" fmla="*/ 1181839 h 2363678"/>
              <a:gd name="connsiteX4" fmla="*/ 1181839 w 2363678"/>
              <a:gd name="connsiteY4" fmla="*/ 0 h 236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678" h="2363678">
                <a:moveTo>
                  <a:pt x="1181839" y="0"/>
                </a:moveTo>
                <a:cubicBezTo>
                  <a:pt x="1834551" y="0"/>
                  <a:pt x="2363678" y="529127"/>
                  <a:pt x="2363678" y="1181839"/>
                </a:cubicBezTo>
                <a:cubicBezTo>
                  <a:pt x="2363678" y="1834551"/>
                  <a:pt x="1834551" y="2363678"/>
                  <a:pt x="1181839" y="2363678"/>
                </a:cubicBezTo>
                <a:cubicBezTo>
                  <a:pt x="529127" y="2363678"/>
                  <a:pt x="0" y="1834551"/>
                  <a:pt x="0" y="1181839"/>
                </a:cubicBezTo>
                <a:cubicBezTo>
                  <a:pt x="0" y="529127"/>
                  <a:pt x="529127" y="0"/>
                  <a:pt x="118183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794A2A-03CD-4764-8C97-C7439B9BFB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24793" y="2214411"/>
            <a:ext cx="1821056" cy="1821056"/>
          </a:xfrm>
          <a:custGeom>
            <a:avLst/>
            <a:gdLst>
              <a:gd name="connsiteX0" fmla="*/ 1181839 w 2363678"/>
              <a:gd name="connsiteY0" fmla="*/ 0 h 2363678"/>
              <a:gd name="connsiteX1" fmla="*/ 2363678 w 2363678"/>
              <a:gd name="connsiteY1" fmla="*/ 1181839 h 2363678"/>
              <a:gd name="connsiteX2" fmla="*/ 1181839 w 2363678"/>
              <a:gd name="connsiteY2" fmla="*/ 2363678 h 2363678"/>
              <a:gd name="connsiteX3" fmla="*/ 0 w 2363678"/>
              <a:gd name="connsiteY3" fmla="*/ 1181839 h 2363678"/>
              <a:gd name="connsiteX4" fmla="*/ 1181839 w 2363678"/>
              <a:gd name="connsiteY4" fmla="*/ 0 h 236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678" h="2363678">
                <a:moveTo>
                  <a:pt x="1181839" y="0"/>
                </a:moveTo>
                <a:cubicBezTo>
                  <a:pt x="1834551" y="0"/>
                  <a:pt x="2363678" y="529127"/>
                  <a:pt x="2363678" y="1181839"/>
                </a:cubicBezTo>
                <a:cubicBezTo>
                  <a:pt x="2363678" y="1834551"/>
                  <a:pt x="1834551" y="2363678"/>
                  <a:pt x="1181839" y="2363678"/>
                </a:cubicBezTo>
                <a:cubicBezTo>
                  <a:pt x="529127" y="2363678"/>
                  <a:pt x="0" y="1834551"/>
                  <a:pt x="0" y="1181839"/>
                </a:cubicBezTo>
                <a:cubicBezTo>
                  <a:pt x="0" y="529127"/>
                  <a:pt x="529127" y="0"/>
                  <a:pt x="118183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352827-C997-4F1D-B950-F6984ECAFAD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07344" y="2214411"/>
            <a:ext cx="1821056" cy="1821056"/>
          </a:xfrm>
          <a:custGeom>
            <a:avLst/>
            <a:gdLst>
              <a:gd name="connsiteX0" fmla="*/ 1181839 w 2363678"/>
              <a:gd name="connsiteY0" fmla="*/ 0 h 2363678"/>
              <a:gd name="connsiteX1" fmla="*/ 2363678 w 2363678"/>
              <a:gd name="connsiteY1" fmla="*/ 1181839 h 2363678"/>
              <a:gd name="connsiteX2" fmla="*/ 1181839 w 2363678"/>
              <a:gd name="connsiteY2" fmla="*/ 2363678 h 2363678"/>
              <a:gd name="connsiteX3" fmla="*/ 0 w 2363678"/>
              <a:gd name="connsiteY3" fmla="*/ 1181839 h 2363678"/>
              <a:gd name="connsiteX4" fmla="*/ 1181839 w 2363678"/>
              <a:gd name="connsiteY4" fmla="*/ 0 h 236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678" h="2363678">
                <a:moveTo>
                  <a:pt x="1181839" y="0"/>
                </a:moveTo>
                <a:cubicBezTo>
                  <a:pt x="1834551" y="0"/>
                  <a:pt x="2363678" y="529127"/>
                  <a:pt x="2363678" y="1181839"/>
                </a:cubicBezTo>
                <a:cubicBezTo>
                  <a:pt x="2363678" y="1834551"/>
                  <a:pt x="1834551" y="2363678"/>
                  <a:pt x="1181839" y="2363678"/>
                </a:cubicBezTo>
                <a:cubicBezTo>
                  <a:pt x="529127" y="2363678"/>
                  <a:pt x="0" y="1834551"/>
                  <a:pt x="0" y="1181839"/>
                </a:cubicBezTo>
                <a:cubicBezTo>
                  <a:pt x="0" y="529127"/>
                  <a:pt x="529127" y="0"/>
                  <a:pt x="118183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412F51D-BFD1-4B1B-892C-C6A57F80F6A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9693" y="2214411"/>
            <a:ext cx="1821056" cy="1821056"/>
          </a:xfrm>
          <a:custGeom>
            <a:avLst/>
            <a:gdLst>
              <a:gd name="connsiteX0" fmla="*/ 1181839 w 2363678"/>
              <a:gd name="connsiteY0" fmla="*/ 0 h 2363678"/>
              <a:gd name="connsiteX1" fmla="*/ 2363678 w 2363678"/>
              <a:gd name="connsiteY1" fmla="*/ 1181839 h 2363678"/>
              <a:gd name="connsiteX2" fmla="*/ 1181839 w 2363678"/>
              <a:gd name="connsiteY2" fmla="*/ 2363678 h 2363678"/>
              <a:gd name="connsiteX3" fmla="*/ 0 w 2363678"/>
              <a:gd name="connsiteY3" fmla="*/ 1181839 h 2363678"/>
              <a:gd name="connsiteX4" fmla="*/ 1181839 w 2363678"/>
              <a:gd name="connsiteY4" fmla="*/ 0 h 236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678" h="2363678">
                <a:moveTo>
                  <a:pt x="1181839" y="0"/>
                </a:moveTo>
                <a:cubicBezTo>
                  <a:pt x="1834551" y="0"/>
                  <a:pt x="2363678" y="529127"/>
                  <a:pt x="2363678" y="1181839"/>
                </a:cubicBezTo>
                <a:cubicBezTo>
                  <a:pt x="2363678" y="1834551"/>
                  <a:pt x="1834551" y="2363678"/>
                  <a:pt x="1181839" y="2363678"/>
                </a:cubicBezTo>
                <a:cubicBezTo>
                  <a:pt x="529127" y="2363678"/>
                  <a:pt x="0" y="1834551"/>
                  <a:pt x="0" y="1181839"/>
                </a:cubicBezTo>
                <a:cubicBezTo>
                  <a:pt x="0" y="529127"/>
                  <a:pt x="529127" y="0"/>
                  <a:pt x="118183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6B3029F-26C0-4BB7-A642-0E1E2196145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72300" y="4555229"/>
            <a:ext cx="5219701" cy="2302771"/>
          </a:xfrm>
          <a:custGeom>
            <a:avLst/>
            <a:gdLst>
              <a:gd name="connsiteX0" fmla="*/ 0 w 7692571"/>
              <a:gd name="connsiteY0" fmla="*/ 0 h 2302771"/>
              <a:gd name="connsiteX1" fmla="*/ 7692571 w 7692571"/>
              <a:gd name="connsiteY1" fmla="*/ 0 h 2302771"/>
              <a:gd name="connsiteX2" fmla="*/ 7692571 w 7692571"/>
              <a:gd name="connsiteY2" fmla="*/ 2302771 h 2302771"/>
              <a:gd name="connsiteX3" fmla="*/ 0 w 7692571"/>
              <a:gd name="connsiteY3" fmla="*/ 2302771 h 23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92571" h="2302771">
                <a:moveTo>
                  <a:pt x="0" y="0"/>
                </a:moveTo>
                <a:lnTo>
                  <a:pt x="7692571" y="0"/>
                </a:lnTo>
                <a:lnTo>
                  <a:pt x="7692571" y="2302771"/>
                </a:lnTo>
                <a:lnTo>
                  <a:pt x="0" y="230277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895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DD5ED5-046A-47D4-95D8-764829B784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99430" y="1"/>
            <a:ext cx="7692571" cy="2302771"/>
          </a:xfrm>
          <a:custGeom>
            <a:avLst/>
            <a:gdLst>
              <a:gd name="connsiteX0" fmla="*/ 0 w 7692571"/>
              <a:gd name="connsiteY0" fmla="*/ 0 h 2302771"/>
              <a:gd name="connsiteX1" fmla="*/ 7692571 w 7692571"/>
              <a:gd name="connsiteY1" fmla="*/ 0 h 2302771"/>
              <a:gd name="connsiteX2" fmla="*/ 7692571 w 7692571"/>
              <a:gd name="connsiteY2" fmla="*/ 2302771 h 2302771"/>
              <a:gd name="connsiteX3" fmla="*/ 0 w 7692571"/>
              <a:gd name="connsiteY3" fmla="*/ 2302771 h 23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92571" h="2302771">
                <a:moveTo>
                  <a:pt x="0" y="0"/>
                </a:moveTo>
                <a:lnTo>
                  <a:pt x="7692571" y="0"/>
                </a:lnTo>
                <a:lnTo>
                  <a:pt x="7692571" y="2302771"/>
                </a:lnTo>
                <a:lnTo>
                  <a:pt x="0" y="230277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88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DD75CA4-13D9-47F9-A922-89CE842471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95975" y="588383"/>
            <a:ext cx="5707643" cy="6269616"/>
          </a:xfrm>
          <a:custGeom>
            <a:avLst/>
            <a:gdLst>
              <a:gd name="connsiteX0" fmla="*/ 0 w 5707643"/>
              <a:gd name="connsiteY0" fmla="*/ 0 h 6269616"/>
              <a:gd name="connsiteX1" fmla="*/ 5707643 w 5707643"/>
              <a:gd name="connsiteY1" fmla="*/ 0 h 6269616"/>
              <a:gd name="connsiteX2" fmla="*/ 5707643 w 5707643"/>
              <a:gd name="connsiteY2" fmla="*/ 6269616 h 6269616"/>
              <a:gd name="connsiteX3" fmla="*/ 0 w 5707643"/>
              <a:gd name="connsiteY3" fmla="*/ 6269616 h 62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7643" h="6269616">
                <a:moveTo>
                  <a:pt x="0" y="0"/>
                </a:moveTo>
                <a:lnTo>
                  <a:pt x="5707643" y="0"/>
                </a:lnTo>
                <a:lnTo>
                  <a:pt x="5707643" y="6269616"/>
                </a:lnTo>
                <a:lnTo>
                  <a:pt x="0" y="626961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46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B28CD4-E480-405C-A28A-8A35F5E3231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8384" y="588383"/>
            <a:ext cx="5507617" cy="5775574"/>
          </a:xfrm>
          <a:custGeom>
            <a:avLst/>
            <a:gdLst>
              <a:gd name="connsiteX0" fmla="*/ 0 w 5507617"/>
              <a:gd name="connsiteY0" fmla="*/ 0 h 5775574"/>
              <a:gd name="connsiteX1" fmla="*/ 5507617 w 5507617"/>
              <a:gd name="connsiteY1" fmla="*/ 0 h 5775574"/>
              <a:gd name="connsiteX2" fmla="*/ 5507617 w 5507617"/>
              <a:gd name="connsiteY2" fmla="*/ 5775574 h 5775574"/>
              <a:gd name="connsiteX3" fmla="*/ 0 w 5507617"/>
              <a:gd name="connsiteY3" fmla="*/ 5775574 h 577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7617" h="5775574">
                <a:moveTo>
                  <a:pt x="0" y="0"/>
                </a:moveTo>
                <a:lnTo>
                  <a:pt x="5507617" y="0"/>
                </a:lnTo>
                <a:lnTo>
                  <a:pt x="5507617" y="5775574"/>
                </a:lnTo>
                <a:lnTo>
                  <a:pt x="0" y="577557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04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2EF621-AC8C-4FD6-A3D7-08D26F709C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64173" y="1577640"/>
            <a:ext cx="2305050" cy="2305050"/>
          </a:xfrm>
          <a:custGeom>
            <a:avLst/>
            <a:gdLst>
              <a:gd name="connsiteX0" fmla="*/ 1152525 w 2305050"/>
              <a:gd name="connsiteY0" fmla="*/ 0 h 2305050"/>
              <a:gd name="connsiteX1" fmla="*/ 2305050 w 2305050"/>
              <a:gd name="connsiteY1" fmla="*/ 1152525 h 2305050"/>
              <a:gd name="connsiteX2" fmla="*/ 1152525 w 2305050"/>
              <a:gd name="connsiteY2" fmla="*/ 2305050 h 2305050"/>
              <a:gd name="connsiteX3" fmla="*/ 0 w 2305050"/>
              <a:gd name="connsiteY3" fmla="*/ 1152525 h 2305050"/>
              <a:gd name="connsiteX4" fmla="*/ 1152525 w 2305050"/>
              <a:gd name="connsiteY4" fmla="*/ 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050" h="2305050">
                <a:moveTo>
                  <a:pt x="1152525" y="0"/>
                </a:moveTo>
                <a:cubicBezTo>
                  <a:pt x="1789047" y="0"/>
                  <a:pt x="2305050" y="516003"/>
                  <a:pt x="2305050" y="1152525"/>
                </a:cubicBezTo>
                <a:cubicBezTo>
                  <a:pt x="2305050" y="1789047"/>
                  <a:pt x="1789047" y="2305050"/>
                  <a:pt x="1152525" y="2305050"/>
                </a:cubicBezTo>
                <a:cubicBezTo>
                  <a:pt x="516003" y="2305050"/>
                  <a:pt x="0" y="1789047"/>
                  <a:pt x="0" y="1152525"/>
                </a:cubicBezTo>
                <a:cubicBezTo>
                  <a:pt x="0" y="516003"/>
                  <a:pt x="516003" y="0"/>
                  <a:pt x="115252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4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ángulo 77">
            <a:extLst>
              <a:ext uri="{FF2B5EF4-FFF2-40B4-BE49-F238E27FC236}">
                <a16:creationId xmlns:a16="http://schemas.microsoft.com/office/drawing/2014/main" id="{61B76278-CDB1-4F78-9093-43467D72C15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395" name="Google Shape;1395;p31"/>
          <p:cNvSpPr txBox="1">
            <a:spLocks noGrp="1"/>
          </p:cNvSpPr>
          <p:nvPr>
            <p:ph type="title"/>
          </p:nvPr>
        </p:nvSpPr>
        <p:spPr>
          <a:xfrm>
            <a:off x="960400" y="2091600"/>
            <a:ext cx="4205200" cy="2674800"/>
          </a:xfrm>
          <a:prstGeom prst="rect">
            <a:avLst/>
          </a:prstGeom>
          <a:effectLst>
            <a:outerShdw dist="95250" dir="27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96" name="Google Shape;1396;p31"/>
          <p:cNvSpPr txBox="1">
            <a:spLocks noGrp="1"/>
          </p:cNvSpPr>
          <p:nvPr>
            <p:ph type="subTitle" idx="1"/>
          </p:nvPr>
        </p:nvSpPr>
        <p:spPr>
          <a:xfrm>
            <a:off x="7703267" y="719200"/>
            <a:ext cx="3614400" cy="14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97" name="Google Shape;1397;p31"/>
          <p:cNvSpPr txBox="1">
            <a:spLocks noGrp="1"/>
          </p:cNvSpPr>
          <p:nvPr>
            <p:ph type="subTitle" idx="2"/>
          </p:nvPr>
        </p:nvSpPr>
        <p:spPr>
          <a:xfrm>
            <a:off x="7703267" y="2115600"/>
            <a:ext cx="34504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3242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001D387E-9DE1-4211-B9AD-800CFEDBC2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19" y="131807"/>
            <a:ext cx="9559076" cy="865717"/>
          </a:xfrm>
        </p:spPr>
        <p:txBody>
          <a:bodyPr lIns="0" tIns="0" rIns="0" bIns="0"/>
          <a:lstStyle>
            <a:lvl1pPr>
              <a:lnSpc>
                <a:spcPct val="80000"/>
              </a:lnSpc>
              <a:defRPr sz="48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175499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_10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5;p21">
            <a:extLst>
              <a:ext uri="{FF2B5EF4-FFF2-40B4-BE49-F238E27FC236}">
                <a16:creationId xmlns:a16="http://schemas.microsoft.com/office/drawing/2014/main" id="{7A044F1F-6A19-49A1-AD7F-EAA5A257D0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50804" y="2007327"/>
            <a:ext cx="5145195" cy="4131600"/>
          </a:xfrm>
        </p:spPr>
        <p:txBody>
          <a:bodyPr anchor="b"/>
          <a:lstStyle>
            <a:lvl1pPr indent="-406385">
              <a:buClr>
                <a:srgbClr val="5B4B68"/>
              </a:buClr>
              <a:buSzPts val="1200"/>
              <a:defRPr sz="1667"/>
            </a:lvl1pPr>
          </a:lstStyle>
          <a:p>
            <a:pPr lvl="0"/>
            <a:endParaRPr lang="es-PE"/>
          </a:p>
        </p:txBody>
      </p:sp>
      <p:sp>
        <p:nvSpPr>
          <p:cNvPr id="3" name="Google Shape;986;p21">
            <a:extLst>
              <a:ext uri="{FF2B5EF4-FFF2-40B4-BE49-F238E27FC236}">
                <a16:creationId xmlns:a16="http://schemas.microsoft.com/office/drawing/2014/main" id="{3DBCC0CB-4617-47C8-B6BF-77F9CBF61C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0" y="2007168"/>
            <a:ext cx="5145195" cy="4131600"/>
          </a:xfrm>
        </p:spPr>
        <p:txBody>
          <a:bodyPr anchor="b"/>
          <a:lstStyle>
            <a:lvl1pPr indent="-380990">
              <a:buClr>
                <a:srgbClr val="5B4B68"/>
              </a:buClr>
              <a:buSzPts val="900"/>
              <a:buFont typeface="Changa One"/>
              <a:defRPr sz="2933">
                <a:solidFill>
                  <a:srgbClr val="5B4B68"/>
                </a:solidFill>
                <a:latin typeface="Changa One"/>
                <a:ea typeface="Changa One"/>
                <a:cs typeface="Changa One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987;p21">
            <a:extLst>
              <a:ext uri="{FF2B5EF4-FFF2-40B4-BE49-F238E27FC236}">
                <a16:creationId xmlns:a16="http://schemas.microsoft.com/office/drawing/2014/main" id="{E57B030A-8563-4170-B4A9-77117DD763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9997" y="593373"/>
            <a:ext cx="10272003" cy="76359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871296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6A6B68EB-C3A1-45C3-8208-1201121844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99430" y="4555229"/>
            <a:ext cx="7692571" cy="2302771"/>
          </a:xfrm>
          <a:custGeom>
            <a:avLst/>
            <a:gdLst>
              <a:gd name="connsiteX0" fmla="*/ 0 w 7692571"/>
              <a:gd name="connsiteY0" fmla="*/ 0 h 2302771"/>
              <a:gd name="connsiteX1" fmla="*/ 7692571 w 7692571"/>
              <a:gd name="connsiteY1" fmla="*/ 0 h 2302771"/>
              <a:gd name="connsiteX2" fmla="*/ 7692571 w 7692571"/>
              <a:gd name="connsiteY2" fmla="*/ 2302771 h 2302771"/>
              <a:gd name="connsiteX3" fmla="*/ 0 w 7692571"/>
              <a:gd name="connsiteY3" fmla="*/ 2302771 h 23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92571" h="2302771">
                <a:moveTo>
                  <a:pt x="0" y="0"/>
                </a:moveTo>
                <a:lnTo>
                  <a:pt x="7692571" y="0"/>
                </a:lnTo>
                <a:lnTo>
                  <a:pt x="7692571" y="2302771"/>
                </a:lnTo>
                <a:lnTo>
                  <a:pt x="0" y="230277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2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5"/>
          <p:cNvSpPr txBox="1">
            <a:spLocks noGrp="1"/>
          </p:cNvSpPr>
          <p:nvPr>
            <p:ph type="title"/>
          </p:nvPr>
        </p:nvSpPr>
        <p:spPr>
          <a:xfrm>
            <a:off x="1077200" y="2255167"/>
            <a:ext cx="4323200" cy="1889600"/>
          </a:xfrm>
          <a:prstGeom prst="rect">
            <a:avLst/>
          </a:prstGeom>
          <a:effectLst>
            <a:outerShdw dist="95250" dir="27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527" name="Google Shape;527;p15"/>
          <p:cNvSpPr txBox="1">
            <a:spLocks noGrp="1"/>
          </p:cNvSpPr>
          <p:nvPr>
            <p:ph type="title" idx="2" hasCustomPrompt="1"/>
          </p:nvPr>
        </p:nvSpPr>
        <p:spPr>
          <a:xfrm>
            <a:off x="9391999" y="719200"/>
            <a:ext cx="1848800" cy="1060800"/>
          </a:xfrm>
          <a:prstGeom prst="rect">
            <a:avLst/>
          </a:prstGeom>
          <a:effectLst>
            <a:outerShdw dist="95250" dir="27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528" name="Google Shape;528;p15"/>
          <p:cNvSpPr txBox="1">
            <a:spLocks noGrp="1"/>
          </p:cNvSpPr>
          <p:nvPr>
            <p:ph type="subTitle" idx="1"/>
          </p:nvPr>
        </p:nvSpPr>
        <p:spPr>
          <a:xfrm>
            <a:off x="1657600" y="4144783"/>
            <a:ext cx="3742800" cy="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958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E95676A-1FEF-476D-866F-1630026FEC4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91773" y="1291774"/>
            <a:ext cx="4802776" cy="2137226"/>
          </a:xfrm>
          <a:custGeom>
            <a:avLst/>
            <a:gdLst>
              <a:gd name="connsiteX0" fmla="*/ 0 w 4802776"/>
              <a:gd name="connsiteY0" fmla="*/ 0 h 2137226"/>
              <a:gd name="connsiteX1" fmla="*/ 4802776 w 4802776"/>
              <a:gd name="connsiteY1" fmla="*/ 0 h 2137226"/>
              <a:gd name="connsiteX2" fmla="*/ 4802776 w 4802776"/>
              <a:gd name="connsiteY2" fmla="*/ 2137226 h 2137226"/>
              <a:gd name="connsiteX3" fmla="*/ 0 w 4802776"/>
              <a:gd name="connsiteY3" fmla="*/ 2137226 h 213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776" h="2137226">
                <a:moveTo>
                  <a:pt x="0" y="0"/>
                </a:moveTo>
                <a:lnTo>
                  <a:pt x="4802776" y="0"/>
                </a:lnTo>
                <a:lnTo>
                  <a:pt x="4802776" y="2137226"/>
                </a:lnTo>
                <a:lnTo>
                  <a:pt x="0" y="213722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B371E56-5E0D-42B6-B1A1-80447384DF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7451" y="3429000"/>
            <a:ext cx="4802776" cy="2137226"/>
          </a:xfrm>
          <a:custGeom>
            <a:avLst/>
            <a:gdLst>
              <a:gd name="connsiteX0" fmla="*/ 0 w 4802776"/>
              <a:gd name="connsiteY0" fmla="*/ 0 h 2137226"/>
              <a:gd name="connsiteX1" fmla="*/ 4802776 w 4802776"/>
              <a:gd name="connsiteY1" fmla="*/ 0 h 2137226"/>
              <a:gd name="connsiteX2" fmla="*/ 4802776 w 4802776"/>
              <a:gd name="connsiteY2" fmla="*/ 2137226 h 2137226"/>
              <a:gd name="connsiteX3" fmla="*/ 0 w 4802776"/>
              <a:gd name="connsiteY3" fmla="*/ 2137226 h 213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776" h="2137226">
                <a:moveTo>
                  <a:pt x="0" y="0"/>
                </a:moveTo>
                <a:lnTo>
                  <a:pt x="4802776" y="0"/>
                </a:lnTo>
                <a:lnTo>
                  <a:pt x="4802776" y="2137226"/>
                </a:lnTo>
                <a:lnTo>
                  <a:pt x="0" y="213722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9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56541A-9E66-42F3-943F-D1EB3664128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84519" y="1143657"/>
            <a:ext cx="6823577" cy="5141936"/>
          </a:xfrm>
          <a:custGeom>
            <a:avLst/>
            <a:gdLst>
              <a:gd name="connsiteX0" fmla="*/ 3509989 w 6823577"/>
              <a:gd name="connsiteY0" fmla="*/ 951 h 5141936"/>
              <a:gd name="connsiteX1" fmla="*/ 4452190 w 6823577"/>
              <a:gd name="connsiteY1" fmla="*/ 109091 h 5141936"/>
              <a:gd name="connsiteX2" fmla="*/ 6470079 w 6823577"/>
              <a:gd name="connsiteY2" fmla="*/ 3296473 h 5141936"/>
              <a:gd name="connsiteX3" fmla="*/ 2969903 w 6823577"/>
              <a:gd name="connsiteY3" fmla="*/ 4551405 h 5141936"/>
              <a:gd name="connsiteX4" fmla="*/ 1990086 w 6823577"/>
              <a:gd name="connsiteY4" fmla="*/ 5141936 h 5141936"/>
              <a:gd name="connsiteX5" fmla="*/ 1735053 w 6823577"/>
              <a:gd name="connsiteY5" fmla="*/ 4275626 h 5141936"/>
              <a:gd name="connsiteX6" fmla="*/ 954511 w 6823577"/>
              <a:gd name="connsiteY6" fmla="*/ 700066 h 5141936"/>
              <a:gd name="connsiteX7" fmla="*/ 3509989 w 6823577"/>
              <a:gd name="connsiteY7" fmla="*/ 951 h 514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23577" h="5141936">
                <a:moveTo>
                  <a:pt x="3509989" y="951"/>
                </a:moveTo>
                <a:cubicBezTo>
                  <a:pt x="3825467" y="7056"/>
                  <a:pt x="4142514" y="42599"/>
                  <a:pt x="4452190" y="109091"/>
                </a:cubicBezTo>
                <a:cubicBezTo>
                  <a:pt x="6437098" y="535283"/>
                  <a:pt x="7392307" y="2044095"/>
                  <a:pt x="6470079" y="3296473"/>
                </a:cubicBezTo>
                <a:cubicBezTo>
                  <a:pt x="5824283" y="4173458"/>
                  <a:pt x="4417207" y="4677943"/>
                  <a:pt x="2969903" y="4551405"/>
                </a:cubicBezTo>
                <a:lnTo>
                  <a:pt x="1990086" y="5141936"/>
                </a:lnTo>
                <a:lnTo>
                  <a:pt x="1735053" y="4275626"/>
                </a:lnTo>
                <a:cubicBezTo>
                  <a:pt x="-207200" y="3541338"/>
                  <a:pt x="-592510" y="1776284"/>
                  <a:pt x="954511" y="700066"/>
                </a:cubicBezTo>
                <a:cubicBezTo>
                  <a:pt x="1631256" y="229274"/>
                  <a:pt x="2563557" y="-17361"/>
                  <a:pt x="3509989" y="9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03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5F9981-37BE-4F36-8204-4FA331841AD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8383" y="588383"/>
            <a:ext cx="5507617" cy="5681234"/>
          </a:xfrm>
          <a:custGeom>
            <a:avLst/>
            <a:gdLst>
              <a:gd name="connsiteX0" fmla="*/ 0 w 5507617"/>
              <a:gd name="connsiteY0" fmla="*/ 0 h 5681234"/>
              <a:gd name="connsiteX1" fmla="*/ 5507617 w 5507617"/>
              <a:gd name="connsiteY1" fmla="*/ 0 h 5681234"/>
              <a:gd name="connsiteX2" fmla="*/ 5507617 w 5507617"/>
              <a:gd name="connsiteY2" fmla="*/ 5681234 h 5681234"/>
              <a:gd name="connsiteX3" fmla="*/ 0 w 5507617"/>
              <a:gd name="connsiteY3" fmla="*/ 5681234 h 568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7617" h="5681234">
                <a:moveTo>
                  <a:pt x="0" y="0"/>
                </a:moveTo>
                <a:lnTo>
                  <a:pt x="5507617" y="0"/>
                </a:lnTo>
                <a:lnTo>
                  <a:pt x="5507617" y="5681234"/>
                </a:lnTo>
                <a:lnTo>
                  <a:pt x="0" y="568123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32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F694DC2-E692-4814-9C32-3010376D9BB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822729" y="2353429"/>
            <a:ext cx="2101290" cy="1973943"/>
          </a:xfrm>
          <a:custGeom>
            <a:avLst/>
            <a:gdLst>
              <a:gd name="connsiteX0" fmla="*/ 0 w 2101290"/>
              <a:gd name="connsiteY0" fmla="*/ 0 h 1973943"/>
              <a:gd name="connsiteX1" fmla="*/ 2101290 w 2101290"/>
              <a:gd name="connsiteY1" fmla="*/ 0 h 1973943"/>
              <a:gd name="connsiteX2" fmla="*/ 2101290 w 2101290"/>
              <a:gd name="connsiteY2" fmla="*/ 1973943 h 1973943"/>
              <a:gd name="connsiteX3" fmla="*/ 0 w 2101290"/>
              <a:gd name="connsiteY3" fmla="*/ 1973943 h 197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290" h="1973943">
                <a:moveTo>
                  <a:pt x="0" y="0"/>
                </a:moveTo>
                <a:lnTo>
                  <a:pt x="2101290" y="0"/>
                </a:lnTo>
                <a:lnTo>
                  <a:pt x="2101290" y="1973943"/>
                </a:lnTo>
                <a:lnTo>
                  <a:pt x="0" y="197394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E563A94-C690-4FB2-BBBB-A153306B16D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49262" y="2353429"/>
            <a:ext cx="2101290" cy="1973943"/>
          </a:xfrm>
          <a:custGeom>
            <a:avLst/>
            <a:gdLst>
              <a:gd name="connsiteX0" fmla="*/ 0 w 2101290"/>
              <a:gd name="connsiteY0" fmla="*/ 0 h 1973943"/>
              <a:gd name="connsiteX1" fmla="*/ 2101290 w 2101290"/>
              <a:gd name="connsiteY1" fmla="*/ 0 h 1973943"/>
              <a:gd name="connsiteX2" fmla="*/ 2101290 w 2101290"/>
              <a:gd name="connsiteY2" fmla="*/ 1973943 h 1973943"/>
              <a:gd name="connsiteX3" fmla="*/ 0 w 2101290"/>
              <a:gd name="connsiteY3" fmla="*/ 1973943 h 197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290" h="1973943">
                <a:moveTo>
                  <a:pt x="0" y="0"/>
                </a:moveTo>
                <a:lnTo>
                  <a:pt x="2101290" y="0"/>
                </a:lnTo>
                <a:lnTo>
                  <a:pt x="2101290" y="1973943"/>
                </a:lnTo>
                <a:lnTo>
                  <a:pt x="0" y="197394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DF34D63-FAFC-4DE3-9215-6BFC0CA00F2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75795" y="2353429"/>
            <a:ext cx="2101290" cy="1973943"/>
          </a:xfrm>
          <a:custGeom>
            <a:avLst/>
            <a:gdLst>
              <a:gd name="connsiteX0" fmla="*/ 0 w 2101290"/>
              <a:gd name="connsiteY0" fmla="*/ 0 h 1973943"/>
              <a:gd name="connsiteX1" fmla="*/ 2101290 w 2101290"/>
              <a:gd name="connsiteY1" fmla="*/ 0 h 1973943"/>
              <a:gd name="connsiteX2" fmla="*/ 2101290 w 2101290"/>
              <a:gd name="connsiteY2" fmla="*/ 1973943 h 1973943"/>
              <a:gd name="connsiteX3" fmla="*/ 0 w 2101290"/>
              <a:gd name="connsiteY3" fmla="*/ 1973943 h 197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290" h="1973943">
                <a:moveTo>
                  <a:pt x="0" y="0"/>
                </a:moveTo>
                <a:lnTo>
                  <a:pt x="2101290" y="0"/>
                </a:lnTo>
                <a:lnTo>
                  <a:pt x="2101290" y="1973943"/>
                </a:lnTo>
                <a:lnTo>
                  <a:pt x="0" y="197394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30E031B-3519-41E2-8754-B2709368534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502328" y="2353429"/>
            <a:ext cx="2101290" cy="1973943"/>
          </a:xfrm>
          <a:custGeom>
            <a:avLst/>
            <a:gdLst>
              <a:gd name="connsiteX0" fmla="*/ 0 w 2101290"/>
              <a:gd name="connsiteY0" fmla="*/ 0 h 1973943"/>
              <a:gd name="connsiteX1" fmla="*/ 2101290 w 2101290"/>
              <a:gd name="connsiteY1" fmla="*/ 0 h 1973943"/>
              <a:gd name="connsiteX2" fmla="*/ 2101290 w 2101290"/>
              <a:gd name="connsiteY2" fmla="*/ 1973943 h 1973943"/>
              <a:gd name="connsiteX3" fmla="*/ 0 w 2101290"/>
              <a:gd name="connsiteY3" fmla="*/ 1973943 h 197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290" h="1973943">
                <a:moveTo>
                  <a:pt x="0" y="0"/>
                </a:moveTo>
                <a:lnTo>
                  <a:pt x="2101290" y="0"/>
                </a:lnTo>
                <a:lnTo>
                  <a:pt x="2101290" y="1973943"/>
                </a:lnTo>
                <a:lnTo>
                  <a:pt x="0" y="197394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207EDE-FB15-4746-8F7F-B3ABFE93DD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6196" y="2353429"/>
            <a:ext cx="2101290" cy="1973943"/>
          </a:xfrm>
          <a:custGeom>
            <a:avLst/>
            <a:gdLst>
              <a:gd name="connsiteX0" fmla="*/ 0 w 2101290"/>
              <a:gd name="connsiteY0" fmla="*/ 0 h 1973943"/>
              <a:gd name="connsiteX1" fmla="*/ 2101290 w 2101290"/>
              <a:gd name="connsiteY1" fmla="*/ 0 h 1973943"/>
              <a:gd name="connsiteX2" fmla="*/ 2101290 w 2101290"/>
              <a:gd name="connsiteY2" fmla="*/ 1973943 h 1973943"/>
              <a:gd name="connsiteX3" fmla="*/ 0 w 2101290"/>
              <a:gd name="connsiteY3" fmla="*/ 1973943 h 197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290" h="1973943">
                <a:moveTo>
                  <a:pt x="0" y="0"/>
                </a:moveTo>
                <a:lnTo>
                  <a:pt x="2101290" y="0"/>
                </a:lnTo>
                <a:lnTo>
                  <a:pt x="2101290" y="1973943"/>
                </a:lnTo>
                <a:lnTo>
                  <a:pt x="0" y="197394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98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90D9FAC-766F-4F5C-966B-88AD35209C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4325256"/>
              <a:gd name="connsiteY0" fmla="*/ 0 h 3228873"/>
              <a:gd name="connsiteX1" fmla="*/ 4325256 w 4325256"/>
              <a:gd name="connsiteY1" fmla="*/ 0 h 3228873"/>
              <a:gd name="connsiteX2" fmla="*/ 4325256 w 4325256"/>
              <a:gd name="connsiteY2" fmla="*/ 3228873 h 3228873"/>
              <a:gd name="connsiteX3" fmla="*/ 0 w 4325256"/>
              <a:gd name="connsiteY3" fmla="*/ 3228873 h 322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5256" h="3228873">
                <a:moveTo>
                  <a:pt x="0" y="0"/>
                </a:moveTo>
                <a:lnTo>
                  <a:pt x="4325256" y="0"/>
                </a:lnTo>
                <a:lnTo>
                  <a:pt x="4325256" y="3228873"/>
                </a:lnTo>
                <a:lnTo>
                  <a:pt x="0" y="322887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96576BD-48AF-427D-A85C-2E3FBB5991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70744" y="588384"/>
            <a:ext cx="4325256" cy="3228873"/>
          </a:xfrm>
          <a:custGeom>
            <a:avLst/>
            <a:gdLst>
              <a:gd name="connsiteX0" fmla="*/ 0 w 4325256"/>
              <a:gd name="connsiteY0" fmla="*/ 0 h 3228873"/>
              <a:gd name="connsiteX1" fmla="*/ 4325256 w 4325256"/>
              <a:gd name="connsiteY1" fmla="*/ 0 h 3228873"/>
              <a:gd name="connsiteX2" fmla="*/ 4325256 w 4325256"/>
              <a:gd name="connsiteY2" fmla="*/ 3228873 h 3228873"/>
              <a:gd name="connsiteX3" fmla="*/ 0 w 4325256"/>
              <a:gd name="connsiteY3" fmla="*/ 3228873 h 322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5256" h="3228873">
                <a:moveTo>
                  <a:pt x="0" y="0"/>
                </a:moveTo>
                <a:lnTo>
                  <a:pt x="4325256" y="0"/>
                </a:lnTo>
                <a:lnTo>
                  <a:pt x="4325256" y="3228873"/>
                </a:lnTo>
                <a:lnTo>
                  <a:pt x="0" y="322887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23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B2D7C6-B8DC-4A67-AA95-8E714BD0E54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1452561"/>
            <a:ext cx="11603619" cy="4791076"/>
          </a:xfrm>
          <a:custGeom>
            <a:avLst/>
            <a:gdLst>
              <a:gd name="connsiteX0" fmla="*/ 1766887 w 11603619"/>
              <a:gd name="connsiteY0" fmla="*/ 3657600 h 4791076"/>
              <a:gd name="connsiteX1" fmla="*/ 5783263 w 11603619"/>
              <a:gd name="connsiteY1" fmla="*/ 3657600 h 4791076"/>
              <a:gd name="connsiteX2" fmla="*/ 6350001 w 11603619"/>
              <a:gd name="connsiteY2" fmla="*/ 4224338 h 4791076"/>
              <a:gd name="connsiteX3" fmla="*/ 6350000 w 11603619"/>
              <a:gd name="connsiteY3" fmla="*/ 4224338 h 4791076"/>
              <a:gd name="connsiteX4" fmla="*/ 5783262 w 11603619"/>
              <a:gd name="connsiteY4" fmla="*/ 4791076 h 4791076"/>
              <a:gd name="connsiteX5" fmla="*/ 1766887 w 11603619"/>
              <a:gd name="connsiteY5" fmla="*/ 4791075 h 4791076"/>
              <a:gd name="connsiteX6" fmla="*/ 1211663 w 11603619"/>
              <a:gd name="connsiteY6" fmla="*/ 4338555 h 4791076"/>
              <a:gd name="connsiteX7" fmla="*/ 1200149 w 11603619"/>
              <a:gd name="connsiteY7" fmla="*/ 4224338 h 4791076"/>
              <a:gd name="connsiteX8" fmla="*/ 1211663 w 11603619"/>
              <a:gd name="connsiteY8" fmla="*/ 4110121 h 4791076"/>
              <a:gd name="connsiteX9" fmla="*/ 1766887 w 11603619"/>
              <a:gd name="connsiteY9" fmla="*/ 3657600 h 4791076"/>
              <a:gd name="connsiteX10" fmla="*/ 3700464 w 11603619"/>
              <a:gd name="connsiteY10" fmla="*/ 2438400 h 4791076"/>
              <a:gd name="connsiteX11" fmla="*/ 8491538 w 11603619"/>
              <a:gd name="connsiteY11" fmla="*/ 2438400 h 4791076"/>
              <a:gd name="connsiteX12" fmla="*/ 9058276 w 11603619"/>
              <a:gd name="connsiteY12" fmla="*/ 3005138 h 4791076"/>
              <a:gd name="connsiteX13" fmla="*/ 9058275 w 11603619"/>
              <a:gd name="connsiteY13" fmla="*/ 3005138 h 4791076"/>
              <a:gd name="connsiteX14" fmla="*/ 8491537 w 11603619"/>
              <a:gd name="connsiteY14" fmla="*/ 3571876 h 4791076"/>
              <a:gd name="connsiteX15" fmla="*/ 3700464 w 11603619"/>
              <a:gd name="connsiteY15" fmla="*/ 3571875 h 4791076"/>
              <a:gd name="connsiteX16" fmla="*/ 3145240 w 11603619"/>
              <a:gd name="connsiteY16" fmla="*/ 3119355 h 4791076"/>
              <a:gd name="connsiteX17" fmla="*/ 3133726 w 11603619"/>
              <a:gd name="connsiteY17" fmla="*/ 3005138 h 4791076"/>
              <a:gd name="connsiteX18" fmla="*/ 3145240 w 11603619"/>
              <a:gd name="connsiteY18" fmla="*/ 2890921 h 4791076"/>
              <a:gd name="connsiteX19" fmla="*/ 3700464 w 11603619"/>
              <a:gd name="connsiteY19" fmla="*/ 2438400 h 4791076"/>
              <a:gd name="connsiteX20" fmla="*/ 0 w 11603619"/>
              <a:gd name="connsiteY20" fmla="*/ 1219199 h 4791076"/>
              <a:gd name="connsiteX21" fmla="*/ 6723063 w 11603619"/>
              <a:gd name="connsiteY21" fmla="*/ 1219199 h 4791076"/>
              <a:gd name="connsiteX22" fmla="*/ 7289801 w 11603619"/>
              <a:gd name="connsiteY22" fmla="*/ 1785937 h 4791076"/>
              <a:gd name="connsiteX23" fmla="*/ 7289800 w 11603619"/>
              <a:gd name="connsiteY23" fmla="*/ 1785937 h 4791076"/>
              <a:gd name="connsiteX24" fmla="*/ 6723062 w 11603619"/>
              <a:gd name="connsiteY24" fmla="*/ 2352675 h 4791076"/>
              <a:gd name="connsiteX25" fmla="*/ 0 w 11603619"/>
              <a:gd name="connsiteY25" fmla="*/ 2352674 h 4791076"/>
              <a:gd name="connsiteX26" fmla="*/ 4783138 w 11603619"/>
              <a:gd name="connsiteY26" fmla="*/ 0 h 4791076"/>
              <a:gd name="connsiteX27" fmla="*/ 11036881 w 11603619"/>
              <a:gd name="connsiteY27" fmla="*/ 0 h 4791076"/>
              <a:gd name="connsiteX28" fmla="*/ 11603619 w 11603619"/>
              <a:gd name="connsiteY28" fmla="*/ 566738 h 4791076"/>
              <a:gd name="connsiteX29" fmla="*/ 11603618 w 11603619"/>
              <a:gd name="connsiteY29" fmla="*/ 566738 h 4791076"/>
              <a:gd name="connsiteX30" fmla="*/ 11036880 w 11603619"/>
              <a:gd name="connsiteY30" fmla="*/ 1133476 h 4791076"/>
              <a:gd name="connsiteX31" fmla="*/ 4783138 w 11603619"/>
              <a:gd name="connsiteY31" fmla="*/ 1133475 h 4791076"/>
              <a:gd name="connsiteX32" fmla="*/ 4227915 w 11603619"/>
              <a:gd name="connsiteY32" fmla="*/ 680954 h 4791076"/>
              <a:gd name="connsiteX33" fmla="*/ 4216400 w 11603619"/>
              <a:gd name="connsiteY33" fmla="*/ 566738 h 4791076"/>
              <a:gd name="connsiteX34" fmla="*/ 4227915 w 11603619"/>
              <a:gd name="connsiteY34" fmla="*/ 452521 h 4791076"/>
              <a:gd name="connsiteX35" fmla="*/ 4783138 w 11603619"/>
              <a:gd name="connsiteY35" fmla="*/ 0 h 479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603619" h="4791076">
                <a:moveTo>
                  <a:pt x="1766887" y="3657600"/>
                </a:moveTo>
                <a:lnTo>
                  <a:pt x="5783263" y="3657600"/>
                </a:lnTo>
                <a:cubicBezTo>
                  <a:pt x="6096264" y="3657600"/>
                  <a:pt x="6350001" y="3911337"/>
                  <a:pt x="6350001" y="4224338"/>
                </a:cubicBezTo>
                <a:lnTo>
                  <a:pt x="6350000" y="4224338"/>
                </a:lnTo>
                <a:cubicBezTo>
                  <a:pt x="6350000" y="4537339"/>
                  <a:pt x="6096263" y="4791076"/>
                  <a:pt x="5783262" y="4791076"/>
                </a:cubicBezTo>
                <a:lnTo>
                  <a:pt x="1766887" y="4791075"/>
                </a:lnTo>
                <a:cubicBezTo>
                  <a:pt x="1493012" y="4791075"/>
                  <a:pt x="1264509" y="4596808"/>
                  <a:pt x="1211663" y="4338555"/>
                </a:cubicBezTo>
                <a:lnTo>
                  <a:pt x="1200149" y="4224338"/>
                </a:lnTo>
                <a:lnTo>
                  <a:pt x="1211663" y="4110121"/>
                </a:lnTo>
                <a:cubicBezTo>
                  <a:pt x="1264509" y="3851868"/>
                  <a:pt x="1493012" y="3657600"/>
                  <a:pt x="1766887" y="3657600"/>
                </a:cubicBezTo>
                <a:close/>
                <a:moveTo>
                  <a:pt x="3700464" y="2438400"/>
                </a:moveTo>
                <a:lnTo>
                  <a:pt x="8491538" y="2438400"/>
                </a:lnTo>
                <a:cubicBezTo>
                  <a:pt x="8804539" y="2438400"/>
                  <a:pt x="9058276" y="2692137"/>
                  <a:pt x="9058276" y="3005138"/>
                </a:cubicBezTo>
                <a:lnTo>
                  <a:pt x="9058275" y="3005138"/>
                </a:lnTo>
                <a:cubicBezTo>
                  <a:pt x="9058275" y="3318139"/>
                  <a:pt x="8804538" y="3571876"/>
                  <a:pt x="8491537" y="3571876"/>
                </a:cubicBezTo>
                <a:lnTo>
                  <a:pt x="3700464" y="3571875"/>
                </a:lnTo>
                <a:cubicBezTo>
                  <a:pt x="3426588" y="3571875"/>
                  <a:pt x="3198086" y="3377608"/>
                  <a:pt x="3145240" y="3119355"/>
                </a:cubicBezTo>
                <a:lnTo>
                  <a:pt x="3133726" y="3005138"/>
                </a:lnTo>
                <a:lnTo>
                  <a:pt x="3145240" y="2890921"/>
                </a:lnTo>
                <a:cubicBezTo>
                  <a:pt x="3198086" y="2632668"/>
                  <a:pt x="3426588" y="2438400"/>
                  <a:pt x="3700464" y="2438400"/>
                </a:cubicBezTo>
                <a:close/>
                <a:moveTo>
                  <a:pt x="0" y="1219199"/>
                </a:moveTo>
                <a:lnTo>
                  <a:pt x="6723063" y="1219199"/>
                </a:lnTo>
                <a:cubicBezTo>
                  <a:pt x="7036064" y="1219199"/>
                  <a:pt x="7289801" y="1472936"/>
                  <a:pt x="7289801" y="1785937"/>
                </a:cubicBezTo>
                <a:lnTo>
                  <a:pt x="7289800" y="1785937"/>
                </a:lnTo>
                <a:cubicBezTo>
                  <a:pt x="7289800" y="2098938"/>
                  <a:pt x="7036063" y="2352675"/>
                  <a:pt x="6723062" y="2352675"/>
                </a:cubicBezTo>
                <a:lnTo>
                  <a:pt x="0" y="2352674"/>
                </a:lnTo>
                <a:close/>
                <a:moveTo>
                  <a:pt x="4783138" y="0"/>
                </a:moveTo>
                <a:lnTo>
                  <a:pt x="11036881" y="0"/>
                </a:lnTo>
                <a:cubicBezTo>
                  <a:pt x="11349882" y="0"/>
                  <a:pt x="11603619" y="253737"/>
                  <a:pt x="11603619" y="566738"/>
                </a:cubicBezTo>
                <a:lnTo>
                  <a:pt x="11603618" y="566738"/>
                </a:lnTo>
                <a:cubicBezTo>
                  <a:pt x="11603618" y="879739"/>
                  <a:pt x="11349881" y="1133476"/>
                  <a:pt x="11036880" y="1133476"/>
                </a:cubicBezTo>
                <a:lnTo>
                  <a:pt x="4783138" y="1133475"/>
                </a:lnTo>
                <a:cubicBezTo>
                  <a:pt x="4509263" y="1133475"/>
                  <a:pt x="4280762" y="939208"/>
                  <a:pt x="4227915" y="680954"/>
                </a:cubicBezTo>
                <a:lnTo>
                  <a:pt x="4216400" y="566738"/>
                </a:lnTo>
                <a:lnTo>
                  <a:pt x="4227915" y="452521"/>
                </a:lnTo>
                <a:cubicBezTo>
                  <a:pt x="4280762" y="194267"/>
                  <a:pt x="4509263" y="0"/>
                  <a:pt x="478313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53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D4F26E-3C2A-4F77-A571-C7509FA58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8383" y="588383"/>
            <a:ext cx="3945517" cy="2840617"/>
          </a:xfrm>
          <a:custGeom>
            <a:avLst/>
            <a:gdLst>
              <a:gd name="connsiteX0" fmla="*/ 0 w 3945517"/>
              <a:gd name="connsiteY0" fmla="*/ 0 h 2840617"/>
              <a:gd name="connsiteX1" fmla="*/ 3945517 w 3945517"/>
              <a:gd name="connsiteY1" fmla="*/ 0 h 2840617"/>
              <a:gd name="connsiteX2" fmla="*/ 3945517 w 3945517"/>
              <a:gd name="connsiteY2" fmla="*/ 2840617 h 2840617"/>
              <a:gd name="connsiteX3" fmla="*/ 0 w 3945517"/>
              <a:gd name="connsiteY3" fmla="*/ 2840617 h 284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5517" h="2840617">
                <a:moveTo>
                  <a:pt x="0" y="0"/>
                </a:moveTo>
                <a:lnTo>
                  <a:pt x="3945517" y="0"/>
                </a:lnTo>
                <a:lnTo>
                  <a:pt x="3945517" y="2840617"/>
                </a:lnTo>
                <a:lnTo>
                  <a:pt x="0" y="284061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80F1E7-62F6-4B39-A211-53899BAC947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33900" y="2095500"/>
            <a:ext cx="7065810" cy="4174117"/>
          </a:xfrm>
          <a:custGeom>
            <a:avLst/>
            <a:gdLst>
              <a:gd name="connsiteX0" fmla="*/ 0 w 7065810"/>
              <a:gd name="connsiteY0" fmla="*/ 0 h 4174117"/>
              <a:gd name="connsiteX1" fmla="*/ 7065810 w 7065810"/>
              <a:gd name="connsiteY1" fmla="*/ 0 h 4174117"/>
              <a:gd name="connsiteX2" fmla="*/ 7065810 w 7065810"/>
              <a:gd name="connsiteY2" fmla="*/ 4174117 h 4174117"/>
              <a:gd name="connsiteX3" fmla="*/ 0 w 7065810"/>
              <a:gd name="connsiteY3" fmla="*/ 4174117 h 417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5810" h="4174117">
                <a:moveTo>
                  <a:pt x="0" y="0"/>
                </a:moveTo>
                <a:lnTo>
                  <a:pt x="7065810" y="0"/>
                </a:lnTo>
                <a:lnTo>
                  <a:pt x="7065810" y="4174117"/>
                </a:lnTo>
                <a:lnTo>
                  <a:pt x="0" y="417411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37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ECB15-F748-C140-A5C3-CF0090C94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870" r:id="rId2"/>
    <p:sldLayoutId id="2147483922" r:id="rId3"/>
    <p:sldLayoutId id="2147483921" r:id="rId4"/>
    <p:sldLayoutId id="2147483920" r:id="rId5"/>
    <p:sldLayoutId id="2147483919" r:id="rId6"/>
    <p:sldLayoutId id="2147483918" r:id="rId7"/>
    <p:sldLayoutId id="2147483917" r:id="rId8"/>
    <p:sldLayoutId id="2147483916" r:id="rId9"/>
    <p:sldLayoutId id="2147483915" r:id="rId10"/>
    <p:sldLayoutId id="2147483914" r:id="rId11"/>
    <p:sldLayoutId id="2147483913" r:id="rId12"/>
    <p:sldLayoutId id="2147483912" r:id="rId13"/>
    <p:sldLayoutId id="2147483911" r:id="rId14"/>
    <p:sldLayoutId id="2147483910" r:id="rId15"/>
    <p:sldLayoutId id="2147483909" r:id="rId16"/>
    <p:sldLayoutId id="2147483923" r:id="rId17"/>
    <p:sldLayoutId id="2147483924" r:id="rId18"/>
    <p:sldLayoutId id="2147483925" r:id="rId19"/>
    <p:sldLayoutId id="2147483927" r:id="rId2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E15BE0-43F5-4FFC-8D3A-B745DC44514A}"/>
              </a:ext>
            </a:extLst>
          </p:cNvPr>
          <p:cNvSpPr/>
          <p:nvPr/>
        </p:nvSpPr>
        <p:spPr>
          <a:xfrm>
            <a:off x="0" y="1"/>
            <a:ext cx="12191999" cy="685799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700000000000000" pitchFamily="2" charset="-7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120915-6450-4C69-9A19-12CF14EEB25E}"/>
              </a:ext>
            </a:extLst>
          </p:cNvPr>
          <p:cNvSpPr/>
          <p:nvPr/>
        </p:nvSpPr>
        <p:spPr>
          <a:xfrm>
            <a:off x="851908" y="3915382"/>
            <a:ext cx="2688322" cy="2688322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700000000000000" pitchFamily="2" charset="-78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8B229F-865D-4A84-A073-9F68FE5313A5}"/>
              </a:ext>
            </a:extLst>
          </p:cNvPr>
          <p:cNvGrpSpPr/>
          <p:nvPr/>
        </p:nvGrpSpPr>
        <p:grpSpPr>
          <a:xfrm>
            <a:off x="947056" y="2844225"/>
            <a:ext cx="10140956" cy="1909809"/>
            <a:chOff x="870856" y="2844225"/>
            <a:chExt cx="10140956" cy="19098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3CD347-640C-44A2-A380-2FBA9E200AB8}"/>
                </a:ext>
              </a:extLst>
            </p:cNvPr>
            <p:cNvSpPr txBox="1"/>
            <p:nvPr/>
          </p:nvSpPr>
          <p:spPr>
            <a:xfrm>
              <a:off x="870856" y="2844225"/>
              <a:ext cx="3009902" cy="11695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a-IR" sz="3500" b="1" spc="200" dirty="0">
                  <a:solidFill>
                    <a:schemeClr val="bg1"/>
                  </a:solidFill>
                  <a:latin typeface="+mj-lt"/>
                  <a:ea typeface="Montserrat Black" charset="0"/>
                  <a:cs typeface="B Nazanin" panose="00000700000000000000" pitchFamily="2" charset="-78"/>
                </a:rPr>
                <a:t>برنامه ریزی بیزینس پلن</a:t>
              </a:r>
              <a:endParaRPr lang="en-US" sz="3500" b="1" spc="200" dirty="0">
                <a:solidFill>
                  <a:schemeClr val="bg1"/>
                </a:solidFill>
                <a:latin typeface="+mj-lt"/>
                <a:ea typeface="Montserrat Black" charset="0"/>
                <a:cs typeface="B Nazanin" panose="00000700000000000000" pitchFamily="2" charset="-78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0D203EF-C4C0-45DD-B0BF-3AA89C165ECE}"/>
                </a:ext>
              </a:extLst>
            </p:cNvPr>
            <p:cNvCxnSpPr>
              <a:cxnSpLocks/>
            </p:cNvCxnSpPr>
            <p:nvPr/>
          </p:nvCxnSpPr>
          <p:spPr>
            <a:xfrm>
              <a:off x="3098800" y="3429000"/>
              <a:ext cx="7913012" cy="0"/>
            </a:xfrm>
            <a:prstGeom prst="line">
              <a:avLst/>
            </a:prstGeom>
            <a:ln w="25400">
              <a:solidFill>
                <a:schemeClr val="bg1"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1D5BF9-8DBD-4A5A-8A71-BCB39B92354E}"/>
                </a:ext>
              </a:extLst>
            </p:cNvPr>
            <p:cNvSpPr txBox="1"/>
            <p:nvPr/>
          </p:nvSpPr>
          <p:spPr>
            <a:xfrm>
              <a:off x="976482" y="4446257"/>
              <a:ext cx="222885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a-IR" sz="1400" b="1" spc="500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Montserrat Black" charset="0"/>
                  <a:cs typeface="B Nazanin" panose="00000700000000000000" pitchFamily="2" charset="-78"/>
                </a:rPr>
                <a:t>قالب پاورپوینت</a:t>
              </a:r>
              <a:endParaRPr lang="en-US" sz="1400" b="1" spc="500" dirty="0">
                <a:solidFill>
                  <a:schemeClr val="bg1">
                    <a:lumMod val="95000"/>
                  </a:schemeClr>
                </a:solidFill>
                <a:latin typeface="+mj-lt"/>
                <a:ea typeface="Montserrat Black" charset="0"/>
                <a:cs typeface="B Nazanin" panose="00000700000000000000" pitchFamily="2" charset="-78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13165085-6EB5-4F5D-BC59-220FF6CD17C9}"/>
              </a:ext>
            </a:extLst>
          </p:cNvPr>
          <p:cNvSpPr/>
          <p:nvPr/>
        </p:nvSpPr>
        <p:spPr>
          <a:xfrm>
            <a:off x="2860959" y="597103"/>
            <a:ext cx="841147" cy="841147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700000000000000" pitchFamily="2" charset="-7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E1F278-0DD6-4AD9-A3D2-FCE32FEAB7D6}"/>
              </a:ext>
            </a:extLst>
          </p:cNvPr>
          <p:cNvSpPr/>
          <p:nvPr/>
        </p:nvSpPr>
        <p:spPr>
          <a:xfrm>
            <a:off x="1371055" y="1077365"/>
            <a:ext cx="1603829" cy="1603829"/>
          </a:xfrm>
          <a:prstGeom prst="ellipse">
            <a:avLst/>
          </a:prstGeom>
          <a:solidFill>
            <a:srgbClr val="FFFFFF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700000000000000" pitchFamily="2" charset="-78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79EE2FDD-3C9C-4F25-A4ED-602C230E0C70}"/>
              </a:ext>
            </a:extLst>
          </p:cNvPr>
          <p:cNvGrpSpPr/>
          <p:nvPr/>
        </p:nvGrpSpPr>
        <p:grpSpPr>
          <a:xfrm>
            <a:off x="1685492" y="1398222"/>
            <a:ext cx="974954" cy="991315"/>
            <a:chOff x="12449175" y="2455863"/>
            <a:chExt cx="1608138" cy="1635125"/>
          </a:xfrm>
          <a:solidFill>
            <a:srgbClr val="58A5DC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0AB4DCC-BC27-4AC0-9F22-32D401C0E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1113" y="2862263"/>
              <a:ext cx="1119188" cy="879475"/>
            </a:xfrm>
            <a:custGeom>
              <a:avLst/>
              <a:gdLst>
                <a:gd name="T0" fmla="*/ 1 w 295"/>
                <a:gd name="T1" fmla="*/ 105 h 232"/>
                <a:gd name="T2" fmla="*/ 18 w 295"/>
                <a:gd name="T3" fmla="*/ 86 h 232"/>
                <a:gd name="T4" fmla="*/ 27 w 295"/>
                <a:gd name="T5" fmla="*/ 101 h 232"/>
                <a:gd name="T6" fmla="*/ 175 w 295"/>
                <a:gd name="T7" fmla="*/ 173 h 232"/>
                <a:gd name="T8" fmla="*/ 261 w 295"/>
                <a:gd name="T9" fmla="*/ 34 h 232"/>
                <a:gd name="T10" fmla="*/ 271 w 295"/>
                <a:gd name="T11" fmla="*/ 9 h 232"/>
                <a:gd name="T12" fmla="*/ 284 w 295"/>
                <a:gd name="T13" fmla="*/ 14 h 232"/>
                <a:gd name="T14" fmla="*/ 248 w 295"/>
                <a:gd name="T15" fmla="*/ 156 h 232"/>
                <a:gd name="T16" fmla="*/ 8 w 295"/>
                <a:gd name="T17" fmla="*/ 119 h 232"/>
                <a:gd name="T18" fmla="*/ 1 w 295"/>
                <a:gd name="T19" fmla="*/ 10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5" h="232">
                  <a:moveTo>
                    <a:pt x="1" y="105"/>
                  </a:moveTo>
                  <a:cubicBezTo>
                    <a:pt x="0" y="92"/>
                    <a:pt x="10" y="88"/>
                    <a:pt x="18" y="86"/>
                  </a:cubicBezTo>
                  <a:cubicBezTo>
                    <a:pt x="27" y="85"/>
                    <a:pt x="25" y="96"/>
                    <a:pt x="27" y="101"/>
                  </a:cubicBezTo>
                  <a:cubicBezTo>
                    <a:pt x="53" y="160"/>
                    <a:pt x="114" y="190"/>
                    <a:pt x="175" y="173"/>
                  </a:cubicBezTo>
                  <a:cubicBezTo>
                    <a:pt x="235" y="156"/>
                    <a:pt x="272" y="98"/>
                    <a:pt x="261" y="34"/>
                  </a:cubicBezTo>
                  <a:cubicBezTo>
                    <a:pt x="259" y="22"/>
                    <a:pt x="264" y="16"/>
                    <a:pt x="271" y="9"/>
                  </a:cubicBezTo>
                  <a:cubicBezTo>
                    <a:pt x="280" y="0"/>
                    <a:pt x="280" y="11"/>
                    <a:pt x="284" y="14"/>
                  </a:cubicBezTo>
                  <a:cubicBezTo>
                    <a:pt x="295" y="67"/>
                    <a:pt x="286" y="116"/>
                    <a:pt x="248" y="156"/>
                  </a:cubicBezTo>
                  <a:cubicBezTo>
                    <a:pt x="177" y="232"/>
                    <a:pt x="52" y="212"/>
                    <a:pt x="8" y="119"/>
                  </a:cubicBezTo>
                  <a:cubicBezTo>
                    <a:pt x="6" y="114"/>
                    <a:pt x="3" y="109"/>
                    <a:pt x="1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836A7FC-1E91-4377-BA20-A862723AC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7638" y="2646363"/>
              <a:ext cx="750888" cy="415925"/>
            </a:xfrm>
            <a:custGeom>
              <a:avLst/>
              <a:gdLst>
                <a:gd name="T0" fmla="*/ 144 w 198"/>
                <a:gd name="T1" fmla="*/ 110 h 110"/>
                <a:gd name="T2" fmla="*/ 115 w 198"/>
                <a:gd name="T3" fmla="*/ 72 h 110"/>
                <a:gd name="T4" fmla="*/ 88 w 198"/>
                <a:gd name="T5" fmla="*/ 20 h 110"/>
                <a:gd name="T6" fmla="*/ 43 w 198"/>
                <a:gd name="T7" fmla="*/ 52 h 110"/>
                <a:gd name="T8" fmla="*/ 0 w 198"/>
                <a:gd name="T9" fmla="*/ 90 h 110"/>
                <a:gd name="T10" fmla="*/ 98 w 198"/>
                <a:gd name="T11" fmla="*/ 2 h 110"/>
                <a:gd name="T12" fmla="*/ 192 w 198"/>
                <a:gd name="T13" fmla="*/ 42 h 110"/>
                <a:gd name="T14" fmla="*/ 191 w 198"/>
                <a:gd name="T15" fmla="*/ 62 h 110"/>
                <a:gd name="T16" fmla="*/ 144 w 198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110">
                  <a:moveTo>
                    <a:pt x="144" y="110"/>
                  </a:moveTo>
                  <a:cubicBezTo>
                    <a:pt x="127" y="109"/>
                    <a:pt x="111" y="89"/>
                    <a:pt x="115" y="72"/>
                  </a:cubicBezTo>
                  <a:cubicBezTo>
                    <a:pt x="122" y="44"/>
                    <a:pt x="112" y="25"/>
                    <a:pt x="88" y="20"/>
                  </a:cubicBezTo>
                  <a:cubicBezTo>
                    <a:pt x="68" y="15"/>
                    <a:pt x="51" y="28"/>
                    <a:pt x="43" y="52"/>
                  </a:cubicBezTo>
                  <a:cubicBezTo>
                    <a:pt x="37" y="73"/>
                    <a:pt x="14" y="75"/>
                    <a:pt x="0" y="90"/>
                  </a:cubicBezTo>
                  <a:cubicBezTo>
                    <a:pt x="3" y="44"/>
                    <a:pt x="49" y="4"/>
                    <a:pt x="98" y="2"/>
                  </a:cubicBezTo>
                  <a:cubicBezTo>
                    <a:pt x="136" y="0"/>
                    <a:pt x="166" y="16"/>
                    <a:pt x="192" y="42"/>
                  </a:cubicBezTo>
                  <a:cubicBezTo>
                    <a:pt x="197" y="49"/>
                    <a:pt x="198" y="55"/>
                    <a:pt x="191" y="62"/>
                  </a:cubicBezTo>
                  <a:cubicBezTo>
                    <a:pt x="174" y="77"/>
                    <a:pt x="159" y="94"/>
                    <a:pt x="14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9A83DA4-AC38-4828-B7BF-3801409DE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0950" y="2455863"/>
              <a:ext cx="1023938" cy="625475"/>
            </a:xfrm>
            <a:custGeom>
              <a:avLst/>
              <a:gdLst>
                <a:gd name="T0" fmla="*/ 241 w 270"/>
                <a:gd name="T1" fmla="*/ 84 h 165"/>
                <a:gd name="T2" fmla="*/ 121 w 270"/>
                <a:gd name="T3" fmla="*/ 44 h 165"/>
                <a:gd name="T4" fmla="*/ 31 w 270"/>
                <a:gd name="T5" fmla="*/ 132 h 165"/>
                <a:gd name="T6" fmla="*/ 10 w 270"/>
                <a:gd name="T7" fmla="*/ 161 h 165"/>
                <a:gd name="T8" fmla="*/ 0 w 270"/>
                <a:gd name="T9" fmla="*/ 156 h 165"/>
                <a:gd name="T10" fmla="*/ 78 w 270"/>
                <a:gd name="T11" fmla="*/ 33 h 165"/>
                <a:gd name="T12" fmla="*/ 259 w 270"/>
                <a:gd name="T13" fmla="*/ 65 h 165"/>
                <a:gd name="T14" fmla="*/ 261 w 270"/>
                <a:gd name="T15" fmla="*/ 86 h 165"/>
                <a:gd name="T16" fmla="*/ 241 w 270"/>
                <a:gd name="T17" fmla="*/ 8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165">
                  <a:moveTo>
                    <a:pt x="241" y="84"/>
                  </a:moveTo>
                  <a:cubicBezTo>
                    <a:pt x="209" y="46"/>
                    <a:pt x="169" y="33"/>
                    <a:pt x="121" y="44"/>
                  </a:cubicBezTo>
                  <a:cubicBezTo>
                    <a:pt x="74" y="55"/>
                    <a:pt x="43" y="85"/>
                    <a:pt x="31" y="132"/>
                  </a:cubicBezTo>
                  <a:cubicBezTo>
                    <a:pt x="28" y="146"/>
                    <a:pt x="22" y="155"/>
                    <a:pt x="10" y="161"/>
                  </a:cubicBezTo>
                  <a:cubicBezTo>
                    <a:pt x="3" y="165"/>
                    <a:pt x="2" y="160"/>
                    <a:pt x="0" y="156"/>
                  </a:cubicBezTo>
                  <a:cubicBezTo>
                    <a:pt x="7" y="103"/>
                    <a:pt x="30" y="60"/>
                    <a:pt x="78" y="33"/>
                  </a:cubicBezTo>
                  <a:cubicBezTo>
                    <a:pt x="138" y="0"/>
                    <a:pt x="214" y="13"/>
                    <a:pt x="259" y="65"/>
                  </a:cubicBezTo>
                  <a:cubicBezTo>
                    <a:pt x="266" y="72"/>
                    <a:pt x="270" y="76"/>
                    <a:pt x="261" y="86"/>
                  </a:cubicBezTo>
                  <a:cubicBezTo>
                    <a:pt x="252" y="96"/>
                    <a:pt x="247" y="89"/>
                    <a:pt x="241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7B84287-B5E7-47D7-8BDE-0F5E728F6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0363" y="3919538"/>
              <a:ext cx="398463" cy="171450"/>
            </a:xfrm>
            <a:custGeom>
              <a:avLst/>
              <a:gdLst>
                <a:gd name="T0" fmla="*/ 47 w 105"/>
                <a:gd name="T1" fmla="*/ 42 h 45"/>
                <a:gd name="T2" fmla="*/ 26 w 105"/>
                <a:gd name="T3" fmla="*/ 42 h 45"/>
                <a:gd name="T4" fmla="*/ 1 w 105"/>
                <a:gd name="T5" fmla="*/ 19 h 45"/>
                <a:gd name="T6" fmla="*/ 19 w 105"/>
                <a:gd name="T7" fmla="*/ 1 h 45"/>
                <a:gd name="T8" fmla="*/ 85 w 105"/>
                <a:gd name="T9" fmla="*/ 1 h 45"/>
                <a:gd name="T10" fmla="*/ 96 w 105"/>
                <a:gd name="T11" fmla="*/ 18 h 45"/>
                <a:gd name="T12" fmla="*/ 85 w 105"/>
                <a:gd name="T13" fmla="*/ 42 h 45"/>
                <a:gd name="T14" fmla="*/ 47 w 105"/>
                <a:gd name="T15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5">
                  <a:moveTo>
                    <a:pt x="47" y="42"/>
                  </a:moveTo>
                  <a:cubicBezTo>
                    <a:pt x="40" y="42"/>
                    <a:pt x="33" y="41"/>
                    <a:pt x="26" y="42"/>
                  </a:cubicBezTo>
                  <a:cubicBezTo>
                    <a:pt x="7" y="45"/>
                    <a:pt x="0" y="39"/>
                    <a:pt x="1" y="19"/>
                  </a:cubicBezTo>
                  <a:cubicBezTo>
                    <a:pt x="2" y="6"/>
                    <a:pt x="4" y="0"/>
                    <a:pt x="19" y="1"/>
                  </a:cubicBezTo>
                  <a:cubicBezTo>
                    <a:pt x="41" y="2"/>
                    <a:pt x="63" y="2"/>
                    <a:pt x="85" y="1"/>
                  </a:cubicBezTo>
                  <a:cubicBezTo>
                    <a:pt x="100" y="0"/>
                    <a:pt x="97" y="11"/>
                    <a:pt x="96" y="18"/>
                  </a:cubicBezTo>
                  <a:cubicBezTo>
                    <a:pt x="94" y="26"/>
                    <a:pt x="105" y="42"/>
                    <a:pt x="85" y="42"/>
                  </a:cubicBezTo>
                  <a:cubicBezTo>
                    <a:pt x="73" y="43"/>
                    <a:pt x="60" y="42"/>
                    <a:pt x="47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31D7623-4AE5-4A07-8C52-9C737AE05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6550" y="3621088"/>
              <a:ext cx="436563" cy="139700"/>
            </a:xfrm>
            <a:custGeom>
              <a:avLst/>
              <a:gdLst>
                <a:gd name="T0" fmla="*/ 54 w 115"/>
                <a:gd name="T1" fmla="*/ 36 h 37"/>
                <a:gd name="T2" fmla="*/ 16 w 115"/>
                <a:gd name="T3" fmla="*/ 36 h 37"/>
                <a:gd name="T4" fmla="*/ 0 w 115"/>
                <a:gd name="T5" fmla="*/ 18 h 37"/>
                <a:gd name="T6" fmla="*/ 13 w 115"/>
                <a:gd name="T7" fmla="*/ 8 h 37"/>
                <a:gd name="T8" fmla="*/ 96 w 115"/>
                <a:gd name="T9" fmla="*/ 9 h 37"/>
                <a:gd name="T10" fmla="*/ 110 w 115"/>
                <a:gd name="T11" fmla="*/ 14 h 37"/>
                <a:gd name="T12" fmla="*/ 100 w 115"/>
                <a:gd name="T13" fmla="*/ 35 h 37"/>
                <a:gd name="T14" fmla="*/ 54 w 115"/>
                <a:gd name="T15" fmla="*/ 36 h 37"/>
                <a:gd name="T16" fmla="*/ 54 w 115"/>
                <a:gd name="T17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37">
                  <a:moveTo>
                    <a:pt x="54" y="36"/>
                  </a:moveTo>
                  <a:cubicBezTo>
                    <a:pt x="42" y="36"/>
                    <a:pt x="29" y="35"/>
                    <a:pt x="16" y="36"/>
                  </a:cubicBezTo>
                  <a:cubicBezTo>
                    <a:pt x="3" y="37"/>
                    <a:pt x="0" y="31"/>
                    <a:pt x="0" y="18"/>
                  </a:cubicBezTo>
                  <a:cubicBezTo>
                    <a:pt x="0" y="7"/>
                    <a:pt x="2" y="5"/>
                    <a:pt x="13" y="8"/>
                  </a:cubicBezTo>
                  <a:cubicBezTo>
                    <a:pt x="41" y="16"/>
                    <a:pt x="68" y="15"/>
                    <a:pt x="96" y="9"/>
                  </a:cubicBezTo>
                  <a:cubicBezTo>
                    <a:pt x="101" y="8"/>
                    <a:pt x="110" y="0"/>
                    <a:pt x="110" y="14"/>
                  </a:cubicBezTo>
                  <a:cubicBezTo>
                    <a:pt x="110" y="22"/>
                    <a:pt x="115" y="34"/>
                    <a:pt x="100" y="35"/>
                  </a:cubicBezTo>
                  <a:cubicBezTo>
                    <a:pt x="85" y="36"/>
                    <a:pt x="69" y="36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65C94A0-0A3A-481B-BA96-BFA22FCC2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3900" y="2589213"/>
              <a:ext cx="530225" cy="541337"/>
            </a:xfrm>
            <a:custGeom>
              <a:avLst/>
              <a:gdLst>
                <a:gd name="T0" fmla="*/ 87 w 140"/>
                <a:gd name="T1" fmla="*/ 63 h 143"/>
                <a:gd name="T2" fmla="*/ 18 w 140"/>
                <a:gd name="T3" fmla="*/ 131 h 143"/>
                <a:gd name="T4" fmla="*/ 0 w 140"/>
                <a:gd name="T5" fmla="*/ 129 h 143"/>
                <a:gd name="T6" fmla="*/ 110 w 140"/>
                <a:gd name="T7" fmla="*/ 20 h 143"/>
                <a:gd name="T8" fmla="*/ 119 w 140"/>
                <a:gd name="T9" fmla="*/ 11 h 143"/>
                <a:gd name="T10" fmla="*/ 133 w 140"/>
                <a:gd name="T11" fmla="*/ 6 h 143"/>
                <a:gd name="T12" fmla="*/ 129 w 140"/>
                <a:gd name="T13" fmla="*/ 21 h 143"/>
                <a:gd name="T14" fmla="*/ 97 w 140"/>
                <a:gd name="T15" fmla="*/ 53 h 143"/>
                <a:gd name="T16" fmla="*/ 87 w 140"/>
                <a:gd name="T17" fmla="*/ 6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43">
                  <a:moveTo>
                    <a:pt x="87" y="63"/>
                  </a:moveTo>
                  <a:cubicBezTo>
                    <a:pt x="64" y="86"/>
                    <a:pt x="41" y="108"/>
                    <a:pt x="18" y="131"/>
                  </a:cubicBezTo>
                  <a:cubicBezTo>
                    <a:pt x="11" y="138"/>
                    <a:pt x="5" y="143"/>
                    <a:pt x="0" y="129"/>
                  </a:cubicBezTo>
                  <a:cubicBezTo>
                    <a:pt x="37" y="93"/>
                    <a:pt x="74" y="56"/>
                    <a:pt x="110" y="20"/>
                  </a:cubicBezTo>
                  <a:cubicBezTo>
                    <a:pt x="113" y="17"/>
                    <a:pt x="116" y="14"/>
                    <a:pt x="119" y="11"/>
                  </a:cubicBezTo>
                  <a:cubicBezTo>
                    <a:pt x="123" y="8"/>
                    <a:pt x="127" y="0"/>
                    <a:pt x="133" y="6"/>
                  </a:cubicBezTo>
                  <a:cubicBezTo>
                    <a:pt x="140" y="12"/>
                    <a:pt x="133" y="17"/>
                    <a:pt x="129" y="21"/>
                  </a:cubicBezTo>
                  <a:cubicBezTo>
                    <a:pt x="118" y="32"/>
                    <a:pt x="107" y="42"/>
                    <a:pt x="97" y="53"/>
                  </a:cubicBezTo>
                  <a:cubicBezTo>
                    <a:pt x="93" y="56"/>
                    <a:pt x="90" y="60"/>
                    <a:pt x="87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D4D0F9AB-548C-4D5E-9AEF-52DCA5B3D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9175" y="2908300"/>
              <a:ext cx="603250" cy="434975"/>
            </a:xfrm>
            <a:custGeom>
              <a:avLst/>
              <a:gdLst>
                <a:gd name="T0" fmla="*/ 70 w 159"/>
                <a:gd name="T1" fmla="*/ 54 h 115"/>
                <a:gd name="T2" fmla="*/ 140 w 159"/>
                <a:gd name="T3" fmla="*/ 10 h 115"/>
                <a:gd name="T4" fmla="*/ 155 w 159"/>
                <a:gd name="T5" fmla="*/ 9 h 115"/>
                <a:gd name="T6" fmla="*/ 148 w 159"/>
                <a:gd name="T7" fmla="*/ 20 h 115"/>
                <a:gd name="T8" fmla="*/ 52 w 159"/>
                <a:gd name="T9" fmla="*/ 84 h 115"/>
                <a:gd name="T10" fmla="*/ 25 w 159"/>
                <a:gd name="T11" fmla="*/ 101 h 115"/>
                <a:gd name="T12" fmla="*/ 6 w 159"/>
                <a:gd name="T13" fmla="*/ 105 h 115"/>
                <a:gd name="T14" fmla="*/ 17 w 159"/>
                <a:gd name="T15" fmla="*/ 90 h 115"/>
                <a:gd name="T16" fmla="*/ 70 w 159"/>
                <a:gd name="T17" fmla="*/ 5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115">
                  <a:moveTo>
                    <a:pt x="70" y="54"/>
                  </a:moveTo>
                  <a:cubicBezTo>
                    <a:pt x="93" y="39"/>
                    <a:pt x="117" y="24"/>
                    <a:pt x="140" y="10"/>
                  </a:cubicBezTo>
                  <a:cubicBezTo>
                    <a:pt x="144" y="7"/>
                    <a:pt x="150" y="0"/>
                    <a:pt x="155" y="9"/>
                  </a:cubicBezTo>
                  <a:cubicBezTo>
                    <a:pt x="159" y="16"/>
                    <a:pt x="151" y="18"/>
                    <a:pt x="148" y="20"/>
                  </a:cubicBezTo>
                  <a:cubicBezTo>
                    <a:pt x="116" y="42"/>
                    <a:pt x="84" y="63"/>
                    <a:pt x="52" y="84"/>
                  </a:cubicBezTo>
                  <a:cubicBezTo>
                    <a:pt x="43" y="90"/>
                    <a:pt x="35" y="96"/>
                    <a:pt x="25" y="101"/>
                  </a:cubicBezTo>
                  <a:cubicBezTo>
                    <a:pt x="19" y="103"/>
                    <a:pt x="12" y="115"/>
                    <a:pt x="6" y="105"/>
                  </a:cubicBezTo>
                  <a:cubicBezTo>
                    <a:pt x="0" y="97"/>
                    <a:pt x="12" y="94"/>
                    <a:pt x="17" y="90"/>
                  </a:cubicBezTo>
                  <a:cubicBezTo>
                    <a:pt x="35" y="78"/>
                    <a:pt x="52" y="66"/>
                    <a:pt x="7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55F9591-DE6C-412B-8297-A0C95A89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0300" y="2505076"/>
              <a:ext cx="227013" cy="204787"/>
            </a:xfrm>
            <a:custGeom>
              <a:avLst/>
              <a:gdLst>
                <a:gd name="T0" fmla="*/ 53 w 60"/>
                <a:gd name="T1" fmla="*/ 28 h 54"/>
                <a:gd name="T2" fmla="*/ 53 w 60"/>
                <a:gd name="T3" fmla="*/ 34 h 54"/>
                <a:gd name="T4" fmla="*/ 47 w 60"/>
                <a:gd name="T5" fmla="*/ 54 h 54"/>
                <a:gd name="T6" fmla="*/ 41 w 60"/>
                <a:gd name="T7" fmla="*/ 33 h 54"/>
                <a:gd name="T8" fmla="*/ 22 w 60"/>
                <a:gd name="T9" fmla="*/ 15 h 54"/>
                <a:gd name="T10" fmla="*/ 8 w 60"/>
                <a:gd name="T11" fmla="*/ 15 h 54"/>
                <a:gd name="T12" fmla="*/ 1 w 60"/>
                <a:gd name="T13" fmla="*/ 8 h 54"/>
                <a:gd name="T14" fmla="*/ 7 w 60"/>
                <a:gd name="T15" fmla="*/ 2 h 54"/>
                <a:gd name="T16" fmla="*/ 45 w 60"/>
                <a:gd name="T17" fmla="*/ 3 h 54"/>
                <a:gd name="T18" fmla="*/ 53 w 60"/>
                <a:gd name="T19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54">
                  <a:moveTo>
                    <a:pt x="53" y="28"/>
                  </a:moveTo>
                  <a:cubicBezTo>
                    <a:pt x="53" y="31"/>
                    <a:pt x="53" y="32"/>
                    <a:pt x="53" y="34"/>
                  </a:cubicBezTo>
                  <a:cubicBezTo>
                    <a:pt x="52" y="41"/>
                    <a:pt x="57" y="54"/>
                    <a:pt x="47" y="54"/>
                  </a:cubicBezTo>
                  <a:cubicBezTo>
                    <a:pt x="34" y="54"/>
                    <a:pt x="40" y="40"/>
                    <a:pt x="41" y="33"/>
                  </a:cubicBezTo>
                  <a:cubicBezTo>
                    <a:pt x="42" y="18"/>
                    <a:pt x="37" y="13"/>
                    <a:pt x="22" y="15"/>
                  </a:cubicBezTo>
                  <a:cubicBezTo>
                    <a:pt x="17" y="16"/>
                    <a:pt x="12" y="15"/>
                    <a:pt x="8" y="15"/>
                  </a:cubicBezTo>
                  <a:cubicBezTo>
                    <a:pt x="3" y="15"/>
                    <a:pt x="0" y="13"/>
                    <a:pt x="1" y="8"/>
                  </a:cubicBezTo>
                  <a:cubicBezTo>
                    <a:pt x="1" y="4"/>
                    <a:pt x="4" y="2"/>
                    <a:pt x="7" y="2"/>
                  </a:cubicBezTo>
                  <a:cubicBezTo>
                    <a:pt x="20" y="2"/>
                    <a:pt x="33" y="0"/>
                    <a:pt x="45" y="3"/>
                  </a:cubicBezTo>
                  <a:cubicBezTo>
                    <a:pt x="60" y="6"/>
                    <a:pt x="50" y="21"/>
                    <a:pt x="5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B1CADA08-D44D-4E14-915A-3852E954A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8788" y="3787775"/>
              <a:ext cx="185738" cy="98425"/>
            </a:xfrm>
            <a:custGeom>
              <a:avLst/>
              <a:gdLst>
                <a:gd name="T0" fmla="*/ 24 w 49"/>
                <a:gd name="T1" fmla="*/ 1 h 26"/>
                <a:gd name="T2" fmla="*/ 43 w 49"/>
                <a:gd name="T3" fmla="*/ 3 h 26"/>
                <a:gd name="T4" fmla="*/ 46 w 49"/>
                <a:gd name="T5" fmla="*/ 18 h 26"/>
                <a:gd name="T6" fmla="*/ 37 w 49"/>
                <a:gd name="T7" fmla="*/ 25 h 26"/>
                <a:gd name="T8" fmla="*/ 15 w 49"/>
                <a:gd name="T9" fmla="*/ 25 h 26"/>
                <a:gd name="T10" fmla="*/ 0 w 49"/>
                <a:gd name="T11" fmla="*/ 13 h 26"/>
                <a:gd name="T12" fmla="*/ 16 w 49"/>
                <a:gd name="T13" fmla="*/ 2 h 26"/>
                <a:gd name="T14" fmla="*/ 24 w 49"/>
                <a:gd name="T15" fmla="*/ 2 h 26"/>
                <a:gd name="T16" fmla="*/ 24 w 49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6">
                  <a:moveTo>
                    <a:pt x="24" y="1"/>
                  </a:moveTo>
                  <a:cubicBezTo>
                    <a:pt x="30" y="2"/>
                    <a:pt x="37" y="1"/>
                    <a:pt x="43" y="3"/>
                  </a:cubicBezTo>
                  <a:cubicBezTo>
                    <a:pt x="49" y="6"/>
                    <a:pt x="45" y="13"/>
                    <a:pt x="46" y="18"/>
                  </a:cubicBezTo>
                  <a:cubicBezTo>
                    <a:pt x="46" y="24"/>
                    <a:pt x="42" y="25"/>
                    <a:pt x="37" y="25"/>
                  </a:cubicBezTo>
                  <a:cubicBezTo>
                    <a:pt x="29" y="25"/>
                    <a:pt x="22" y="25"/>
                    <a:pt x="15" y="25"/>
                  </a:cubicBezTo>
                  <a:cubicBezTo>
                    <a:pt x="6" y="26"/>
                    <a:pt x="0" y="25"/>
                    <a:pt x="0" y="13"/>
                  </a:cubicBezTo>
                  <a:cubicBezTo>
                    <a:pt x="0" y="0"/>
                    <a:pt x="7" y="1"/>
                    <a:pt x="16" y="2"/>
                  </a:cubicBezTo>
                  <a:cubicBezTo>
                    <a:pt x="18" y="2"/>
                    <a:pt x="21" y="2"/>
                    <a:pt x="24" y="2"/>
                  </a:cubicBezTo>
                  <a:cubicBezTo>
                    <a:pt x="24" y="1"/>
                    <a:pt x="24" y="1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A185B256-60F7-4B77-97BC-CEC347CE2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1763" y="2976563"/>
              <a:ext cx="868363" cy="557212"/>
            </a:xfrm>
            <a:custGeom>
              <a:avLst/>
              <a:gdLst>
                <a:gd name="T0" fmla="*/ 217 w 229"/>
                <a:gd name="T1" fmla="*/ 3 h 147"/>
                <a:gd name="T2" fmla="*/ 134 w 229"/>
                <a:gd name="T3" fmla="*/ 134 h 147"/>
                <a:gd name="T4" fmla="*/ 2 w 229"/>
                <a:gd name="T5" fmla="*/ 57 h 147"/>
                <a:gd name="T6" fmla="*/ 9 w 229"/>
                <a:gd name="T7" fmla="*/ 41 h 147"/>
                <a:gd name="T8" fmla="*/ 50 w 229"/>
                <a:gd name="T9" fmla="*/ 13 h 147"/>
                <a:gd name="T10" fmla="*/ 84 w 229"/>
                <a:gd name="T11" fmla="*/ 10 h 147"/>
                <a:gd name="T12" fmla="*/ 98 w 229"/>
                <a:gd name="T13" fmla="*/ 48 h 147"/>
                <a:gd name="T14" fmla="*/ 114 w 229"/>
                <a:gd name="T15" fmla="*/ 93 h 147"/>
                <a:gd name="T16" fmla="*/ 157 w 229"/>
                <a:gd name="T17" fmla="*/ 89 h 147"/>
                <a:gd name="T18" fmla="*/ 169 w 229"/>
                <a:gd name="T19" fmla="*/ 70 h 147"/>
                <a:gd name="T20" fmla="*/ 199 w 229"/>
                <a:gd name="T21" fmla="*/ 19 h 147"/>
                <a:gd name="T22" fmla="*/ 217 w 229"/>
                <a:gd name="T23" fmla="*/ 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9" h="147">
                  <a:moveTo>
                    <a:pt x="217" y="3"/>
                  </a:moveTo>
                  <a:cubicBezTo>
                    <a:pt x="229" y="64"/>
                    <a:pt x="192" y="121"/>
                    <a:pt x="134" y="134"/>
                  </a:cubicBezTo>
                  <a:cubicBezTo>
                    <a:pt x="77" y="147"/>
                    <a:pt x="17" y="111"/>
                    <a:pt x="2" y="57"/>
                  </a:cubicBezTo>
                  <a:cubicBezTo>
                    <a:pt x="0" y="49"/>
                    <a:pt x="2" y="45"/>
                    <a:pt x="9" y="41"/>
                  </a:cubicBezTo>
                  <a:cubicBezTo>
                    <a:pt x="23" y="32"/>
                    <a:pt x="37" y="23"/>
                    <a:pt x="50" y="13"/>
                  </a:cubicBezTo>
                  <a:cubicBezTo>
                    <a:pt x="61" y="5"/>
                    <a:pt x="75" y="0"/>
                    <a:pt x="84" y="10"/>
                  </a:cubicBezTo>
                  <a:cubicBezTo>
                    <a:pt x="93" y="19"/>
                    <a:pt x="104" y="31"/>
                    <a:pt x="98" y="48"/>
                  </a:cubicBezTo>
                  <a:cubicBezTo>
                    <a:pt x="92" y="67"/>
                    <a:pt x="98" y="82"/>
                    <a:pt x="114" y="93"/>
                  </a:cubicBezTo>
                  <a:cubicBezTo>
                    <a:pt x="129" y="102"/>
                    <a:pt x="144" y="100"/>
                    <a:pt x="157" y="89"/>
                  </a:cubicBezTo>
                  <a:cubicBezTo>
                    <a:pt x="164" y="84"/>
                    <a:pt x="170" y="77"/>
                    <a:pt x="169" y="70"/>
                  </a:cubicBezTo>
                  <a:cubicBezTo>
                    <a:pt x="167" y="45"/>
                    <a:pt x="185" y="34"/>
                    <a:pt x="199" y="19"/>
                  </a:cubicBezTo>
                  <a:cubicBezTo>
                    <a:pt x="204" y="14"/>
                    <a:pt x="210" y="10"/>
                    <a:pt x="21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61ED92AF-BF05-419F-BF37-3369D8D95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8163" y="3105150"/>
              <a:ext cx="201613" cy="200025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cubicBezTo>
                    <a:pt x="41" y="0"/>
                    <a:pt x="53" y="13"/>
                    <a:pt x="53" y="27"/>
                  </a:cubicBezTo>
                  <a:cubicBezTo>
                    <a:pt x="52" y="41"/>
                    <a:pt x="41" y="53"/>
                    <a:pt x="26" y="53"/>
                  </a:cubicBezTo>
                  <a:cubicBezTo>
                    <a:pt x="11" y="53"/>
                    <a:pt x="0" y="41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D2D2B64C-9727-4579-9ED5-BF93CBDC8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5600" y="2759075"/>
              <a:ext cx="201613" cy="201612"/>
            </a:xfrm>
            <a:custGeom>
              <a:avLst/>
              <a:gdLst>
                <a:gd name="T0" fmla="*/ 26 w 53"/>
                <a:gd name="T1" fmla="*/ 53 h 53"/>
                <a:gd name="T2" fmla="*/ 0 w 53"/>
                <a:gd name="T3" fmla="*/ 27 h 53"/>
                <a:gd name="T4" fmla="*/ 26 w 53"/>
                <a:gd name="T5" fmla="*/ 0 h 53"/>
                <a:gd name="T6" fmla="*/ 53 w 53"/>
                <a:gd name="T7" fmla="*/ 26 h 53"/>
                <a:gd name="T8" fmla="*/ 26 w 53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53"/>
                  </a:moveTo>
                  <a:cubicBezTo>
                    <a:pt x="11" y="53"/>
                    <a:pt x="0" y="42"/>
                    <a:pt x="0" y="27"/>
                  </a:cubicBezTo>
                  <a:cubicBezTo>
                    <a:pt x="0" y="13"/>
                    <a:pt x="12" y="0"/>
                    <a:pt x="26" y="0"/>
                  </a:cubicBezTo>
                  <a:cubicBezTo>
                    <a:pt x="40" y="0"/>
                    <a:pt x="53" y="12"/>
                    <a:pt x="53" y="26"/>
                  </a:cubicBezTo>
                  <a:cubicBezTo>
                    <a:pt x="53" y="41"/>
                    <a:pt x="41" y="52"/>
                    <a:pt x="2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173D9928-FE9D-4133-A467-9129B8157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0063" y="2979738"/>
              <a:ext cx="90488" cy="109537"/>
            </a:xfrm>
            <a:custGeom>
              <a:avLst/>
              <a:gdLst>
                <a:gd name="T0" fmla="*/ 10 w 24"/>
                <a:gd name="T1" fmla="*/ 0 h 29"/>
                <a:gd name="T2" fmla="*/ 22 w 24"/>
                <a:gd name="T3" fmla="*/ 21 h 29"/>
                <a:gd name="T4" fmla="*/ 14 w 24"/>
                <a:gd name="T5" fmla="*/ 27 h 29"/>
                <a:gd name="T6" fmla="*/ 2 w 24"/>
                <a:gd name="T7" fmla="*/ 8 h 29"/>
                <a:gd name="T8" fmla="*/ 1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10" y="0"/>
                  </a:moveTo>
                  <a:cubicBezTo>
                    <a:pt x="17" y="5"/>
                    <a:pt x="20" y="13"/>
                    <a:pt x="22" y="21"/>
                  </a:cubicBezTo>
                  <a:cubicBezTo>
                    <a:pt x="24" y="26"/>
                    <a:pt x="17" y="29"/>
                    <a:pt x="14" y="27"/>
                  </a:cubicBezTo>
                  <a:cubicBezTo>
                    <a:pt x="7" y="24"/>
                    <a:pt x="4" y="15"/>
                    <a:pt x="2" y="8"/>
                  </a:cubicBezTo>
                  <a:cubicBezTo>
                    <a:pt x="0" y="3"/>
                    <a:pt x="5" y="2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FBE571A-74C7-4EFB-BF43-B68E7C991B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65050" y="3544888"/>
              <a:ext cx="534988" cy="534987"/>
            </a:xfrm>
            <a:custGeom>
              <a:avLst/>
              <a:gdLst>
                <a:gd name="T0" fmla="*/ 70 w 141"/>
                <a:gd name="T1" fmla="*/ 0 h 141"/>
                <a:gd name="T2" fmla="*/ 0 w 141"/>
                <a:gd name="T3" fmla="*/ 70 h 141"/>
                <a:gd name="T4" fmla="*/ 70 w 141"/>
                <a:gd name="T5" fmla="*/ 141 h 141"/>
                <a:gd name="T6" fmla="*/ 141 w 141"/>
                <a:gd name="T7" fmla="*/ 71 h 141"/>
                <a:gd name="T8" fmla="*/ 70 w 141"/>
                <a:gd name="T9" fmla="*/ 0 h 141"/>
                <a:gd name="T10" fmla="*/ 80 w 141"/>
                <a:gd name="T11" fmla="*/ 65 h 141"/>
                <a:gd name="T12" fmla="*/ 77 w 141"/>
                <a:gd name="T13" fmla="*/ 75 h 141"/>
                <a:gd name="T14" fmla="*/ 76 w 141"/>
                <a:gd name="T15" fmla="*/ 94 h 141"/>
                <a:gd name="T16" fmla="*/ 70 w 141"/>
                <a:gd name="T17" fmla="*/ 99 h 141"/>
                <a:gd name="T18" fmla="*/ 65 w 141"/>
                <a:gd name="T19" fmla="*/ 94 h 141"/>
                <a:gd name="T20" fmla="*/ 65 w 141"/>
                <a:gd name="T21" fmla="*/ 74 h 141"/>
                <a:gd name="T22" fmla="*/ 62 w 141"/>
                <a:gd name="T23" fmla="*/ 66 h 141"/>
                <a:gd name="T24" fmla="*/ 50 w 141"/>
                <a:gd name="T25" fmla="*/ 61 h 141"/>
                <a:gd name="T26" fmla="*/ 68 w 141"/>
                <a:gd name="T27" fmla="*/ 40 h 141"/>
                <a:gd name="T28" fmla="*/ 90 w 141"/>
                <a:gd name="T29" fmla="*/ 61 h 141"/>
                <a:gd name="T30" fmla="*/ 80 w 141"/>
                <a:gd name="T31" fmla="*/ 6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141">
                  <a:moveTo>
                    <a:pt x="70" y="0"/>
                  </a:moveTo>
                  <a:cubicBezTo>
                    <a:pt x="31" y="0"/>
                    <a:pt x="0" y="31"/>
                    <a:pt x="0" y="70"/>
                  </a:cubicBezTo>
                  <a:cubicBezTo>
                    <a:pt x="0" y="110"/>
                    <a:pt x="30" y="141"/>
                    <a:pt x="70" y="141"/>
                  </a:cubicBezTo>
                  <a:cubicBezTo>
                    <a:pt x="109" y="141"/>
                    <a:pt x="141" y="110"/>
                    <a:pt x="141" y="71"/>
                  </a:cubicBezTo>
                  <a:cubicBezTo>
                    <a:pt x="141" y="31"/>
                    <a:pt x="110" y="0"/>
                    <a:pt x="70" y="0"/>
                  </a:cubicBezTo>
                  <a:close/>
                  <a:moveTo>
                    <a:pt x="80" y="65"/>
                  </a:moveTo>
                  <a:cubicBezTo>
                    <a:pt x="75" y="65"/>
                    <a:pt x="77" y="71"/>
                    <a:pt x="77" y="75"/>
                  </a:cubicBezTo>
                  <a:cubicBezTo>
                    <a:pt x="76" y="81"/>
                    <a:pt x="76" y="88"/>
                    <a:pt x="76" y="94"/>
                  </a:cubicBezTo>
                  <a:cubicBezTo>
                    <a:pt x="75" y="96"/>
                    <a:pt x="72" y="99"/>
                    <a:pt x="70" y="99"/>
                  </a:cubicBezTo>
                  <a:cubicBezTo>
                    <a:pt x="69" y="99"/>
                    <a:pt x="66" y="96"/>
                    <a:pt x="65" y="94"/>
                  </a:cubicBezTo>
                  <a:cubicBezTo>
                    <a:pt x="65" y="88"/>
                    <a:pt x="65" y="81"/>
                    <a:pt x="65" y="74"/>
                  </a:cubicBezTo>
                  <a:cubicBezTo>
                    <a:pt x="64" y="71"/>
                    <a:pt x="66" y="67"/>
                    <a:pt x="62" y="66"/>
                  </a:cubicBezTo>
                  <a:cubicBezTo>
                    <a:pt x="58" y="64"/>
                    <a:pt x="47" y="72"/>
                    <a:pt x="50" y="61"/>
                  </a:cubicBezTo>
                  <a:cubicBezTo>
                    <a:pt x="52" y="53"/>
                    <a:pt x="62" y="47"/>
                    <a:pt x="68" y="40"/>
                  </a:cubicBezTo>
                  <a:cubicBezTo>
                    <a:pt x="79" y="45"/>
                    <a:pt x="87" y="52"/>
                    <a:pt x="90" y="61"/>
                  </a:cubicBezTo>
                  <a:cubicBezTo>
                    <a:pt x="93" y="70"/>
                    <a:pt x="85" y="66"/>
                    <a:pt x="80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FCA2BCF3-5CDD-4611-8554-434478A492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92163" y="3544888"/>
              <a:ext cx="538163" cy="534987"/>
            </a:xfrm>
            <a:custGeom>
              <a:avLst/>
              <a:gdLst>
                <a:gd name="T0" fmla="*/ 71 w 142"/>
                <a:gd name="T1" fmla="*/ 0 h 141"/>
                <a:gd name="T2" fmla="*/ 0 w 142"/>
                <a:gd name="T3" fmla="*/ 70 h 141"/>
                <a:gd name="T4" fmla="*/ 71 w 142"/>
                <a:gd name="T5" fmla="*/ 141 h 141"/>
                <a:gd name="T6" fmla="*/ 142 w 142"/>
                <a:gd name="T7" fmla="*/ 69 h 141"/>
                <a:gd name="T8" fmla="*/ 71 w 142"/>
                <a:gd name="T9" fmla="*/ 0 h 141"/>
                <a:gd name="T10" fmla="*/ 70 w 142"/>
                <a:gd name="T11" fmla="*/ 99 h 141"/>
                <a:gd name="T12" fmla="*/ 50 w 142"/>
                <a:gd name="T13" fmla="*/ 79 h 141"/>
                <a:gd name="T14" fmla="*/ 52 w 142"/>
                <a:gd name="T15" fmla="*/ 74 h 141"/>
                <a:gd name="T16" fmla="*/ 65 w 142"/>
                <a:gd name="T17" fmla="*/ 53 h 141"/>
                <a:gd name="T18" fmla="*/ 70 w 142"/>
                <a:gd name="T19" fmla="*/ 42 h 141"/>
                <a:gd name="T20" fmla="*/ 76 w 142"/>
                <a:gd name="T21" fmla="*/ 52 h 141"/>
                <a:gd name="T22" fmla="*/ 89 w 142"/>
                <a:gd name="T23" fmla="*/ 75 h 141"/>
                <a:gd name="T24" fmla="*/ 92 w 142"/>
                <a:gd name="T25" fmla="*/ 80 h 141"/>
                <a:gd name="T26" fmla="*/ 70 w 142"/>
                <a:gd name="T27" fmla="*/ 9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41">
                  <a:moveTo>
                    <a:pt x="71" y="0"/>
                  </a:moveTo>
                  <a:cubicBezTo>
                    <a:pt x="32" y="0"/>
                    <a:pt x="0" y="31"/>
                    <a:pt x="0" y="70"/>
                  </a:cubicBezTo>
                  <a:cubicBezTo>
                    <a:pt x="0" y="109"/>
                    <a:pt x="32" y="141"/>
                    <a:pt x="71" y="141"/>
                  </a:cubicBezTo>
                  <a:cubicBezTo>
                    <a:pt x="111" y="141"/>
                    <a:pt x="142" y="109"/>
                    <a:pt x="142" y="69"/>
                  </a:cubicBezTo>
                  <a:cubicBezTo>
                    <a:pt x="142" y="31"/>
                    <a:pt x="110" y="0"/>
                    <a:pt x="71" y="0"/>
                  </a:cubicBezTo>
                  <a:close/>
                  <a:moveTo>
                    <a:pt x="70" y="99"/>
                  </a:moveTo>
                  <a:cubicBezTo>
                    <a:pt x="61" y="98"/>
                    <a:pt x="54" y="89"/>
                    <a:pt x="50" y="79"/>
                  </a:cubicBezTo>
                  <a:cubicBezTo>
                    <a:pt x="50" y="78"/>
                    <a:pt x="52" y="74"/>
                    <a:pt x="52" y="74"/>
                  </a:cubicBezTo>
                  <a:cubicBezTo>
                    <a:pt x="76" y="79"/>
                    <a:pt x="62" y="60"/>
                    <a:pt x="65" y="53"/>
                  </a:cubicBezTo>
                  <a:cubicBezTo>
                    <a:pt x="67" y="49"/>
                    <a:pt x="64" y="43"/>
                    <a:pt x="70" y="42"/>
                  </a:cubicBezTo>
                  <a:cubicBezTo>
                    <a:pt x="77" y="41"/>
                    <a:pt x="75" y="48"/>
                    <a:pt x="76" y="52"/>
                  </a:cubicBezTo>
                  <a:cubicBezTo>
                    <a:pt x="78" y="61"/>
                    <a:pt x="69" y="76"/>
                    <a:pt x="89" y="75"/>
                  </a:cubicBezTo>
                  <a:cubicBezTo>
                    <a:pt x="90" y="75"/>
                    <a:pt x="91" y="78"/>
                    <a:pt x="92" y="80"/>
                  </a:cubicBezTo>
                  <a:cubicBezTo>
                    <a:pt x="85" y="88"/>
                    <a:pt x="80" y="99"/>
                    <a:pt x="70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E93DA9D8-3C7F-4044-B99F-7905D1E235D2}"/>
              </a:ext>
            </a:extLst>
          </p:cNvPr>
          <p:cNvSpPr/>
          <p:nvPr/>
        </p:nvSpPr>
        <p:spPr>
          <a:xfrm>
            <a:off x="5768174" y="533258"/>
            <a:ext cx="5812266" cy="5812266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700000000000000" pitchFamily="2" charset="-78"/>
            </a:endParaRPr>
          </a:p>
        </p:txBody>
      </p:sp>
      <p:sp>
        <p:nvSpPr>
          <p:cNvPr id="42" name="TextBox 43">
            <a:extLst>
              <a:ext uri="{FF2B5EF4-FFF2-40B4-BE49-F238E27FC236}">
                <a16:creationId xmlns:a16="http://schemas.microsoft.com/office/drawing/2014/main" id="{210A9C98-A9FF-4734-AC26-32247F06857B}"/>
              </a:ext>
            </a:extLst>
          </p:cNvPr>
          <p:cNvSpPr txBox="1"/>
          <p:nvPr/>
        </p:nvSpPr>
        <p:spPr>
          <a:xfrm>
            <a:off x="860584" y="4948104"/>
            <a:ext cx="2652682" cy="892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fa-IR" sz="1000" b="0" i="0" dirty="0">
                <a:solidFill>
                  <a:schemeClr val="bg1"/>
                </a:solidFill>
                <a:effectLst/>
                <a:latin typeface="Montserrat Light" panose="00000400000000000000" pitchFamily="50" charset="0"/>
                <a:cs typeface="B Nazanin" panose="00000700000000000000" pitchFamily="2" charset="-78"/>
              </a:rPr>
              <a:t>برخلاف تصور رایج، 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Montserrat Light" panose="00000400000000000000" pitchFamily="50" charset="0"/>
                <a:cs typeface="B Nazanin" panose="00000700000000000000" pitchFamily="2" charset="-78"/>
              </a:rPr>
              <a:t>Lorem Ipsum </a:t>
            </a:r>
            <a:r>
              <a:rPr lang="fa-IR" sz="1000" b="0" i="0" dirty="0">
                <a:solidFill>
                  <a:schemeClr val="bg1"/>
                </a:solidFill>
                <a:effectLst/>
                <a:latin typeface="Montserrat Light" panose="00000400000000000000" pitchFamily="50" charset="0"/>
                <a:cs typeface="B Nazanin" panose="00000700000000000000" pitchFamily="2" charset="-78"/>
              </a:rPr>
              <a:t>یک متن تصادفی نیست. این ریشه در یک قطعه از ادبیات کلاسیک لاتین مربوط به 45 قبل از میلاد دارد و قدمت آن را به بیش از 2000 سال می رساند.</a:t>
            </a:r>
            <a:endParaRPr lang="en-US" sz="1000" b="0" i="0" dirty="0">
              <a:solidFill>
                <a:schemeClr val="bg1"/>
              </a:solidFill>
              <a:effectLst/>
              <a:latin typeface="Montserrat Light" panose="00000400000000000000" pitchFamily="50" charset="0"/>
              <a:cs typeface="B Nazanin" panose="00000700000000000000" pitchFamily="2" charset="-78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B7BABD4A-AE9F-4CC7-924C-DFDBE400638C}"/>
              </a:ext>
            </a:extLst>
          </p:cNvPr>
          <p:cNvGrpSpPr/>
          <p:nvPr/>
        </p:nvGrpSpPr>
        <p:grpSpPr>
          <a:xfrm rot="10800000">
            <a:off x="2088275" y="-24251"/>
            <a:ext cx="8788728" cy="314230"/>
            <a:chOff x="-32089" y="6454772"/>
            <a:chExt cx="8788728" cy="416699"/>
          </a:xfrm>
          <a:solidFill>
            <a:schemeClr val="bg1"/>
          </a:solidFill>
        </p:grpSpPr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ADA4FF96-C6F4-46E1-8E69-4452A1E84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6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cs typeface="B Nazanin" panose="00000700000000000000" pitchFamily="2" charset="-78"/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633B4979-0163-44FC-AFF7-82AB365C427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87556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53" name="Trapecio 52">
              <a:extLst>
                <a:ext uri="{FF2B5EF4-FFF2-40B4-BE49-F238E27FC236}">
                  <a16:creationId xmlns:a16="http://schemas.microsoft.com/office/drawing/2014/main" id="{0C167BEF-CD7A-46AF-B3C7-1793F3682B31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FE2E5765-2A63-459D-8512-C6B51AB9487D}"/>
              </a:ext>
            </a:extLst>
          </p:cNvPr>
          <p:cNvGrpSpPr/>
          <p:nvPr/>
        </p:nvGrpSpPr>
        <p:grpSpPr>
          <a:xfrm>
            <a:off x="2040815" y="6578412"/>
            <a:ext cx="8788728" cy="301720"/>
            <a:chOff x="-32089" y="6454772"/>
            <a:chExt cx="8788728" cy="400110"/>
          </a:xfrm>
          <a:solidFill>
            <a:schemeClr val="bg1"/>
          </a:solidFill>
        </p:grpSpPr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9DB0584E-D7E0-4367-BC95-29583D183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6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cs typeface="B Nazanin" panose="00000700000000000000" pitchFamily="2" charset="-78"/>
              </a:endParaRPr>
            </a:p>
          </p:txBody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87D0B80B-F8F6-4305-8438-95C1F4B25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65902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57" name="Trapecio 56">
              <a:extLst>
                <a:ext uri="{FF2B5EF4-FFF2-40B4-BE49-F238E27FC236}">
                  <a16:creationId xmlns:a16="http://schemas.microsoft.com/office/drawing/2014/main" id="{E15662E4-6340-46AD-9408-97CD3EBEC35C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23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C945C82B-F39D-4C18-9DF8-64755C6177AD}"/>
              </a:ext>
            </a:extLst>
          </p:cNvPr>
          <p:cNvSpPr/>
          <p:nvPr/>
        </p:nvSpPr>
        <p:spPr>
          <a:xfrm>
            <a:off x="706423" y="2420369"/>
            <a:ext cx="2127596" cy="2127596"/>
          </a:xfrm>
          <a:prstGeom prst="ellipse">
            <a:avLst/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570AA7-1446-4DC1-9CB8-F127A44B3287}"/>
              </a:ext>
            </a:extLst>
          </p:cNvPr>
          <p:cNvSpPr/>
          <p:nvPr/>
        </p:nvSpPr>
        <p:spPr>
          <a:xfrm>
            <a:off x="3588973" y="2420369"/>
            <a:ext cx="2127596" cy="2127596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BA5AB9-D8DF-4AE9-84E7-C395FA5E62AF}"/>
              </a:ext>
            </a:extLst>
          </p:cNvPr>
          <p:cNvSpPr/>
          <p:nvPr/>
        </p:nvSpPr>
        <p:spPr>
          <a:xfrm>
            <a:off x="6471523" y="2420369"/>
            <a:ext cx="2127596" cy="2127596"/>
          </a:xfrm>
          <a:prstGeom prst="ellipse">
            <a:avLst/>
          </a:prstGeom>
          <a:noFill/>
          <a:ln w="1016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56A5C0-3A8C-482D-82E2-537F5D009712}"/>
              </a:ext>
            </a:extLst>
          </p:cNvPr>
          <p:cNvSpPr/>
          <p:nvPr/>
        </p:nvSpPr>
        <p:spPr>
          <a:xfrm>
            <a:off x="9354074" y="2420369"/>
            <a:ext cx="2127596" cy="2127596"/>
          </a:xfrm>
          <a:prstGeom prst="ellipse">
            <a:avLst/>
          </a:prstGeom>
          <a:noFill/>
          <a:ln w="1016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292B32-1C3B-4FE1-B7D6-FC551906E43B}"/>
              </a:ext>
            </a:extLst>
          </p:cNvPr>
          <p:cNvSpPr txBox="1"/>
          <p:nvPr/>
        </p:nvSpPr>
        <p:spPr>
          <a:xfrm>
            <a:off x="577550" y="743984"/>
            <a:ext cx="52280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3200" b="1" spc="200" dirty="0">
                <a:solidFill>
                  <a:srgbClr val="0070C0"/>
                </a:solidFill>
                <a:ea typeface="Montserrat Black" charset="0"/>
                <a:cs typeface="B Nazanin" panose="00000400000000000000" pitchFamily="2" charset="-78"/>
              </a:rPr>
              <a:t>اعضای تیم ما</a:t>
            </a:r>
            <a:endParaRPr lang="en-US" sz="3200" b="1" spc="200" dirty="0">
              <a:solidFill>
                <a:srgbClr val="0070C0"/>
              </a:solidFill>
              <a:ea typeface="Montserrat Black" charset="0"/>
              <a:cs typeface="B Nazanin" panose="00000400000000000000" pitchFamily="2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1808F3-D2B0-4703-BA7B-096A87AEFB98}"/>
              </a:ext>
            </a:extLst>
          </p:cNvPr>
          <p:cNvGrpSpPr/>
          <p:nvPr/>
        </p:nvGrpSpPr>
        <p:grpSpPr>
          <a:xfrm>
            <a:off x="690094" y="4728817"/>
            <a:ext cx="2127596" cy="637632"/>
            <a:chOff x="8314701" y="3211029"/>
            <a:chExt cx="2127596" cy="6376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BBE015-C234-4DC0-AC03-97ED058A394F}"/>
                </a:ext>
              </a:extLst>
            </p:cNvPr>
            <p:cNvSpPr txBox="1"/>
            <p:nvPr/>
          </p:nvSpPr>
          <p:spPr>
            <a:xfrm>
              <a:off x="8314701" y="3211029"/>
              <a:ext cx="212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5C6370-2583-4FF0-BE00-B82C8A84E194}"/>
                </a:ext>
              </a:extLst>
            </p:cNvPr>
            <p:cNvSpPr txBox="1"/>
            <p:nvPr/>
          </p:nvSpPr>
          <p:spPr>
            <a:xfrm>
              <a:off x="8666391" y="3571662"/>
              <a:ext cx="142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در اینجا برچسب بزنید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E8398D-F8AB-4EEB-9A82-3097479095B5}"/>
              </a:ext>
            </a:extLst>
          </p:cNvPr>
          <p:cNvGrpSpPr/>
          <p:nvPr/>
        </p:nvGrpSpPr>
        <p:grpSpPr>
          <a:xfrm>
            <a:off x="3572644" y="4728817"/>
            <a:ext cx="2127596" cy="637632"/>
            <a:chOff x="8314701" y="3211029"/>
            <a:chExt cx="2127596" cy="6376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53C92BA-9688-453D-BDD2-A15519EB04C5}"/>
                </a:ext>
              </a:extLst>
            </p:cNvPr>
            <p:cNvSpPr txBox="1"/>
            <p:nvPr/>
          </p:nvSpPr>
          <p:spPr>
            <a:xfrm>
              <a:off x="8314701" y="3211029"/>
              <a:ext cx="212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D815B7-9B33-40B0-A872-7B4975A9111E}"/>
                </a:ext>
              </a:extLst>
            </p:cNvPr>
            <p:cNvSpPr txBox="1"/>
            <p:nvPr/>
          </p:nvSpPr>
          <p:spPr>
            <a:xfrm>
              <a:off x="8666391" y="3571662"/>
              <a:ext cx="142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در اینجا برچسب بزنید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0D7FC6-99B9-4B7A-ACCB-DA3E05136591}"/>
              </a:ext>
            </a:extLst>
          </p:cNvPr>
          <p:cNvGrpSpPr/>
          <p:nvPr/>
        </p:nvGrpSpPr>
        <p:grpSpPr>
          <a:xfrm>
            <a:off x="6477209" y="571499"/>
            <a:ext cx="2127596" cy="637632"/>
            <a:chOff x="8314701" y="3211029"/>
            <a:chExt cx="2127596" cy="6376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7F96120-9CE0-4077-B0C1-3B8BDC73E566}"/>
                </a:ext>
              </a:extLst>
            </p:cNvPr>
            <p:cNvSpPr txBox="1"/>
            <p:nvPr/>
          </p:nvSpPr>
          <p:spPr>
            <a:xfrm>
              <a:off x="8314701" y="3211029"/>
              <a:ext cx="212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11F60B-9480-4079-A4D8-654A3FCD0254}"/>
                </a:ext>
              </a:extLst>
            </p:cNvPr>
            <p:cNvSpPr txBox="1"/>
            <p:nvPr/>
          </p:nvSpPr>
          <p:spPr>
            <a:xfrm>
              <a:off x="8666391" y="3571662"/>
              <a:ext cx="142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در اینجا برچسب بزنید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0BFEA63-553C-48A3-909A-DAFAFE970CFB}"/>
              </a:ext>
            </a:extLst>
          </p:cNvPr>
          <p:cNvGrpSpPr/>
          <p:nvPr/>
        </p:nvGrpSpPr>
        <p:grpSpPr>
          <a:xfrm>
            <a:off x="9359760" y="571499"/>
            <a:ext cx="2127596" cy="637632"/>
            <a:chOff x="8314701" y="3211029"/>
            <a:chExt cx="2127596" cy="6376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88C28E4-B389-4C61-B2C9-A5345EDA7990}"/>
                </a:ext>
              </a:extLst>
            </p:cNvPr>
            <p:cNvSpPr txBox="1"/>
            <p:nvPr/>
          </p:nvSpPr>
          <p:spPr>
            <a:xfrm>
              <a:off x="8314701" y="3211029"/>
              <a:ext cx="212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5F26AD-02D8-429D-9B32-9821BF54434B}"/>
                </a:ext>
              </a:extLst>
            </p:cNvPr>
            <p:cNvSpPr txBox="1"/>
            <p:nvPr/>
          </p:nvSpPr>
          <p:spPr>
            <a:xfrm>
              <a:off x="8666391" y="3571662"/>
              <a:ext cx="142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در اینجا برچسب بزنید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8909D9C-244A-4CEC-9E7E-72DF41719D8B}"/>
              </a:ext>
            </a:extLst>
          </p:cNvPr>
          <p:cNvSpPr txBox="1"/>
          <p:nvPr/>
        </p:nvSpPr>
        <p:spPr>
          <a:xfrm>
            <a:off x="572052" y="5489560"/>
            <a:ext cx="2363679" cy="68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ریشه در قطعه ای دارد که بیش از 2000 سال قدمت دارد.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039E7B-F229-4630-A70B-78C38B9929B3}"/>
              </a:ext>
            </a:extLst>
          </p:cNvPr>
          <p:cNvSpPr txBox="1"/>
          <p:nvPr/>
        </p:nvSpPr>
        <p:spPr>
          <a:xfrm>
            <a:off x="3454603" y="5489560"/>
            <a:ext cx="2363679" cy="68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ریشه در قطعه ای دارد که بیش از 2000 سال قدمت دارد.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71ECDB-B603-4049-AB87-B421BCF30A64}"/>
              </a:ext>
            </a:extLst>
          </p:cNvPr>
          <p:cNvSpPr txBox="1"/>
          <p:nvPr/>
        </p:nvSpPr>
        <p:spPr>
          <a:xfrm>
            <a:off x="6359167" y="1332242"/>
            <a:ext cx="2363679" cy="68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ریشه در قطعه ای دارد که بیش از 2000 سال قدمت دارد.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5839BF-0C3B-48AC-BC82-D7A00DF0F296}"/>
              </a:ext>
            </a:extLst>
          </p:cNvPr>
          <p:cNvSpPr txBox="1"/>
          <p:nvPr/>
        </p:nvSpPr>
        <p:spPr>
          <a:xfrm>
            <a:off x="9241719" y="1332242"/>
            <a:ext cx="2363679" cy="68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ریشه در قطعه ای دارد که بیش از 2000 سال قدمت دارد.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2A635B06-816A-492F-8905-224F215F0C41}"/>
              </a:ext>
            </a:extLst>
          </p:cNvPr>
          <p:cNvSpPr/>
          <p:nvPr/>
        </p:nvSpPr>
        <p:spPr>
          <a:xfrm>
            <a:off x="179614" y="212271"/>
            <a:ext cx="11772900" cy="64334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EAD91498-78F5-4AEE-94B7-1F280777138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2238" y="4746625"/>
            <a:ext cx="5219700" cy="1728788"/>
          </a:xfrm>
          <a:custGeom>
            <a:avLst/>
            <a:gdLst>
              <a:gd name="connsiteX0" fmla="*/ 0 w 7692571"/>
              <a:gd name="connsiteY0" fmla="*/ 0 h 2302771"/>
              <a:gd name="connsiteX1" fmla="*/ 7692571 w 7692571"/>
              <a:gd name="connsiteY1" fmla="*/ 0 h 2302771"/>
              <a:gd name="connsiteX2" fmla="*/ 7692571 w 7692571"/>
              <a:gd name="connsiteY2" fmla="*/ 2302771 h 2302771"/>
              <a:gd name="connsiteX3" fmla="*/ 0 w 7692571"/>
              <a:gd name="connsiteY3" fmla="*/ 2302771 h 23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92571" h="2302771">
                <a:moveTo>
                  <a:pt x="0" y="0"/>
                </a:moveTo>
                <a:lnTo>
                  <a:pt x="7692571" y="0"/>
                </a:lnTo>
                <a:lnTo>
                  <a:pt x="7692571" y="2302771"/>
                </a:lnTo>
                <a:lnTo>
                  <a:pt x="0" y="2302771"/>
                </a:lnTo>
                <a:close/>
              </a:path>
            </a:pathLst>
          </a:custGeom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1CE94C4B-0903-4713-AAB3-7FFE10966416}"/>
              </a:ext>
            </a:extLst>
          </p:cNvPr>
          <p:cNvGrpSpPr/>
          <p:nvPr/>
        </p:nvGrpSpPr>
        <p:grpSpPr>
          <a:xfrm>
            <a:off x="6786458" y="2720659"/>
            <a:ext cx="1428750" cy="1409700"/>
            <a:chOff x="3835401" y="2733675"/>
            <a:chExt cx="1428750" cy="1409700"/>
          </a:xfrm>
          <a:solidFill>
            <a:srgbClr val="3CBEB4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806AFEBF-BC58-4F20-BA9A-AB599DE37C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5401" y="2733675"/>
              <a:ext cx="1073150" cy="1074738"/>
            </a:xfrm>
            <a:custGeom>
              <a:avLst/>
              <a:gdLst>
                <a:gd name="T0" fmla="*/ 0 w 702"/>
                <a:gd name="T1" fmla="*/ 351 h 702"/>
                <a:gd name="T2" fmla="*/ 348 w 702"/>
                <a:gd name="T3" fmla="*/ 0 h 702"/>
                <a:gd name="T4" fmla="*/ 702 w 702"/>
                <a:gd name="T5" fmla="*/ 349 h 702"/>
                <a:gd name="T6" fmla="*/ 352 w 702"/>
                <a:gd name="T7" fmla="*/ 702 h 702"/>
                <a:gd name="T8" fmla="*/ 0 w 702"/>
                <a:gd name="T9" fmla="*/ 351 h 702"/>
                <a:gd name="T10" fmla="*/ 621 w 702"/>
                <a:gd name="T11" fmla="*/ 352 h 702"/>
                <a:gd name="T12" fmla="*/ 353 w 702"/>
                <a:gd name="T13" fmla="*/ 81 h 702"/>
                <a:gd name="T14" fmla="*/ 81 w 702"/>
                <a:gd name="T15" fmla="*/ 349 h 702"/>
                <a:gd name="T16" fmla="*/ 352 w 702"/>
                <a:gd name="T17" fmla="*/ 621 h 702"/>
                <a:gd name="T18" fmla="*/ 621 w 702"/>
                <a:gd name="T19" fmla="*/ 35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2" h="702">
                  <a:moveTo>
                    <a:pt x="0" y="351"/>
                  </a:moveTo>
                  <a:cubicBezTo>
                    <a:pt x="0" y="158"/>
                    <a:pt x="155" y="1"/>
                    <a:pt x="348" y="0"/>
                  </a:cubicBezTo>
                  <a:cubicBezTo>
                    <a:pt x="545" y="0"/>
                    <a:pt x="702" y="154"/>
                    <a:pt x="702" y="349"/>
                  </a:cubicBezTo>
                  <a:cubicBezTo>
                    <a:pt x="702" y="546"/>
                    <a:pt x="548" y="702"/>
                    <a:pt x="352" y="702"/>
                  </a:cubicBezTo>
                  <a:cubicBezTo>
                    <a:pt x="156" y="702"/>
                    <a:pt x="0" y="547"/>
                    <a:pt x="0" y="351"/>
                  </a:cubicBezTo>
                  <a:close/>
                  <a:moveTo>
                    <a:pt x="621" y="352"/>
                  </a:moveTo>
                  <a:cubicBezTo>
                    <a:pt x="621" y="202"/>
                    <a:pt x="502" y="81"/>
                    <a:pt x="353" y="81"/>
                  </a:cubicBezTo>
                  <a:cubicBezTo>
                    <a:pt x="202" y="80"/>
                    <a:pt x="81" y="200"/>
                    <a:pt x="81" y="349"/>
                  </a:cubicBezTo>
                  <a:cubicBezTo>
                    <a:pt x="80" y="501"/>
                    <a:pt x="201" y="622"/>
                    <a:pt x="352" y="621"/>
                  </a:cubicBezTo>
                  <a:cubicBezTo>
                    <a:pt x="501" y="621"/>
                    <a:pt x="621" y="501"/>
                    <a:pt x="621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EE0A83AF-842E-454B-8EC0-0110A79F0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6" y="3533775"/>
              <a:ext cx="600075" cy="609600"/>
            </a:xfrm>
            <a:custGeom>
              <a:avLst/>
              <a:gdLst>
                <a:gd name="T0" fmla="*/ 148 w 392"/>
                <a:gd name="T1" fmla="*/ 0 h 398"/>
                <a:gd name="T2" fmla="*/ 299 w 392"/>
                <a:gd name="T3" fmla="*/ 151 h 398"/>
                <a:gd name="T4" fmla="*/ 349 w 392"/>
                <a:gd name="T5" fmla="*/ 201 h 398"/>
                <a:gd name="T6" fmla="*/ 350 w 392"/>
                <a:gd name="T7" fmla="*/ 354 h 398"/>
                <a:gd name="T8" fmla="*/ 198 w 392"/>
                <a:gd name="T9" fmla="*/ 355 h 398"/>
                <a:gd name="T10" fmla="*/ 0 w 392"/>
                <a:gd name="T11" fmla="*/ 157 h 398"/>
                <a:gd name="T12" fmla="*/ 148 w 392"/>
                <a:gd name="T13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398">
                  <a:moveTo>
                    <a:pt x="148" y="0"/>
                  </a:moveTo>
                  <a:cubicBezTo>
                    <a:pt x="200" y="51"/>
                    <a:pt x="250" y="101"/>
                    <a:pt x="299" y="151"/>
                  </a:cubicBezTo>
                  <a:cubicBezTo>
                    <a:pt x="316" y="168"/>
                    <a:pt x="332" y="184"/>
                    <a:pt x="349" y="201"/>
                  </a:cubicBezTo>
                  <a:cubicBezTo>
                    <a:pt x="391" y="245"/>
                    <a:pt x="392" y="311"/>
                    <a:pt x="350" y="354"/>
                  </a:cubicBezTo>
                  <a:cubicBezTo>
                    <a:pt x="308" y="396"/>
                    <a:pt x="242" y="398"/>
                    <a:pt x="198" y="355"/>
                  </a:cubicBezTo>
                  <a:cubicBezTo>
                    <a:pt x="132" y="290"/>
                    <a:pt x="67" y="224"/>
                    <a:pt x="0" y="157"/>
                  </a:cubicBezTo>
                  <a:cubicBezTo>
                    <a:pt x="64" y="118"/>
                    <a:pt x="113" y="66"/>
                    <a:pt x="1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71029EE3-7978-4BE5-9DD6-6A92FE9B5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1" y="3052763"/>
              <a:ext cx="573088" cy="358775"/>
            </a:xfrm>
            <a:custGeom>
              <a:avLst/>
              <a:gdLst>
                <a:gd name="T0" fmla="*/ 286 w 375"/>
                <a:gd name="T1" fmla="*/ 54 h 235"/>
                <a:gd name="T2" fmla="*/ 277 w 375"/>
                <a:gd name="T3" fmla="*/ 15 h 235"/>
                <a:gd name="T4" fmla="*/ 308 w 375"/>
                <a:gd name="T5" fmla="*/ 1 h 235"/>
                <a:gd name="T6" fmla="*/ 346 w 375"/>
                <a:gd name="T7" fmla="*/ 1 h 235"/>
                <a:gd name="T8" fmla="*/ 373 w 375"/>
                <a:gd name="T9" fmla="*/ 26 h 235"/>
                <a:gd name="T10" fmla="*/ 373 w 375"/>
                <a:gd name="T11" fmla="*/ 66 h 235"/>
                <a:gd name="T12" fmla="*/ 358 w 375"/>
                <a:gd name="T13" fmla="*/ 95 h 235"/>
                <a:gd name="T14" fmla="*/ 327 w 375"/>
                <a:gd name="T15" fmla="*/ 90 h 235"/>
                <a:gd name="T16" fmla="*/ 326 w 375"/>
                <a:gd name="T17" fmla="*/ 83 h 235"/>
                <a:gd name="T18" fmla="*/ 234 w 375"/>
                <a:gd name="T19" fmla="*/ 166 h 235"/>
                <a:gd name="T20" fmla="*/ 155 w 375"/>
                <a:gd name="T21" fmla="*/ 174 h 235"/>
                <a:gd name="T22" fmla="*/ 95 w 375"/>
                <a:gd name="T23" fmla="*/ 180 h 235"/>
                <a:gd name="T24" fmla="*/ 51 w 375"/>
                <a:gd name="T25" fmla="*/ 220 h 235"/>
                <a:gd name="T26" fmla="*/ 12 w 375"/>
                <a:gd name="T27" fmla="*/ 224 h 235"/>
                <a:gd name="T28" fmla="*/ 17 w 375"/>
                <a:gd name="T29" fmla="*/ 186 h 235"/>
                <a:gd name="T30" fmla="*/ 99 w 375"/>
                <a:gd name="T31" fmla="*/ 109 h 235"/>
                <a:gd name="T32" fmla="*/ 135 w 375"/>
                <a:gd name="T33" fmla="*/ 106 h 235"/>
                <a:gd name="T34" fmla="*/ 180 w 375"/>
                <a:gd name="T35" fmla="*/ 132 h 235"/>
                <a:gd name="T36" fmla="*/ 197 w 375"/>
                <a:gd name="T37" fmla="*/ 133 h 235"/>
                <a:gd name="T38" fmla="*/ 286 w 375"/>
                <a:gd name="T39" fmla="*/ 5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5" h="235">
                  <a:moveTo>
                    <a:pt x="286" y="54"/>
                  </a:moveTo>
                  <a:cubicBezTo>
                    <a:pt x="282" y="38"/>
                    <a:pt x="275" y="26"/>
                    <a:pt x="277" y="15"/>
                  </a:cubicBezTo>
                  <a:cubicBezTo>
                    <a:pt x="280" y="0"/>
                    <a:pt x="295" y="1"/>
                    <a:pt x="308" y="1"/>
                  </a:cubicBezTo>
                  <a:cubicBezTo>
                    <a:pt x="321" y="1"/>
                    <a:pt x="334" y="1"/>
                    <a:pt x="346" y="1"/>
                  </a:cubicBezTo>
                  <a:cubicBezTo>
                    <a:pt x="364" y="1"/>
                    <a:pt x="372" y="10"/>
                    <a:pt x="373" y="26"/>
                  </a:cubicBezTo>
                  <a:cubicBezTo>
                    <a:pt x="374" y="40"/>
                    <a:pt x="375" y="53"/>
                    <a:pt x="373" y="66"/>
                  </a:cubicBezTo>
                  <a:cubicBezTo>
                    <a:pt x="371" y="77"/>
                    <a:pt x="366" y="91"/>
                    <a:pt x="358" y="95"/>
                  </a:cubicBezTo>
                  <a:cubicBezTo>
                    <a:pt x="350" y="99"/>
                    <a:pt x="337" y="92"/>
                    <a:pt x="327" y="90"/>
                  </a:cubicBezTo>
                  <a:cubicBezTo>
                    <a:pt x="326" y="87"/>
                    <a:pt x="326" y="85"/>
                    <a:pt x="326" y="83"/>
                  </a:cubicBezTo>
                  <a:cubicBezTo>
                    <a:pt x="295" y="111"/>
                    <a:pt x="265" y="138"/>
                    <a:pt x="234" y="166"/>
                  </a:cubicBezTo>
                  <a:cubicBezTo>
                    <a:pt x="197" y="199"/>
                    <a:pt x="197" y="199"/>
                    <a:pt x="155" y="174"/>
                  </a:cubicBezTo>
                  <a:cubicBezTo>
                    <a:pt x="122" y="154"/>
                    <a:pt x="122" y="154"/>
                    <a:pt x="95" y="180"/>
                  </a:cubicBezTo>
                  <a:cubicBezTo>
                    <a:pt x="80" y="193"/>
                    <a:pt x="65" y="206"/>
                    <a:pt x="51" y="220"/>
                  </a:cubicBezTo>
                  <a:cubicBezTo>
                    <a:pt x="38" y="232"/>
                    <a:pt x="25" y="235"/>
                    <a:pt x="12" y="224"/>
                  </a:cubicBezTo>
                  <a:cubicBezTo>
                    <a:pt x="0" y="214"/>
                    <a:pt x="2" y="199"/>
                    <a:pt x="17" y="186"/>
                  </a:cubicBezTo>
                  <a:cubicBezTo>
                    <a:pt x="44" y="160"/>
                    <a:pt x="72" y="135"/>
                    <a:pt x="99" y="109"/>
                  </a:cubicBezTo>
                  <a:cubicBezTo>
                    <a:pt x="110" y="99"/>
                    <a:pt x="122" y="98"/>
                    <a:pt x="135" y="106"/>
                  </a:cubicBezTo>
                  <a:cubicBezTo>
                    <a:pt x="150" y="115"/>
                    <a:pt x="165" y="124"/>
                    <a:pt x="180" y="132"/>
                  </a:cubicBezTo>
                  <a:cubicBezTo>
                    <a:pt x="185" y="135"/>
                    <a:pt x="194" y="136"/>
                    <a:pt x="197" y="133"/>
                  </a:cubicBezTo>
                  <a:cubicBezTo>
                    <a:pt x="229" y="106"/>
                    <a:pt x="259" y="77"/>
                    <a:pt x="286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22664ECE-A182-48F1-9833-45D10239C983}"/>
              </a:ext>
            </a:extLst>
          </p:cNvPr>
          <p:cNvGrpSpPr/>
          <p:nvPr/>
        </p:nvGrpSpPr>
        <p:grpSpPr>
          <a:xfrm>
            <a:off x="3836733" y="2704309"/>
            <a:ext cx="1428750" cy="1409700"/>
            <a:chOff x="3835401" y="2733675"/>
            <a:chExt cx="1428750" cy="1409700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D53121EB-0029-4B98-BE00-AF870D8C6E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5401" y="2733675"/>
              <a:ext cx="1073150" cy="1074738"/>
            </a:xfrm>
            <a:custGeom>
              <a:avLst/>
              <a:gdLst>
                <a:gd name="T0" fmla="*/ 0 w 702"/>
                <a:gd name="T1" fmla="*/ 351 h 702"/>
                <a:gd name="T2" fmla="*/ 348 w 702"/>
                <a:gd name="T3" fmla="*/ 0 h 702"/>
                <a:gd name="T4" fmla="*/ 702 w 702"/>
                <a:gd name="T5" fmla="*/ 349 h 702"/>
                <a:gd name="T6" fmla="*/ 352 w 702"/>
                <a:gd name="T7" fmla="*/ 702 h 702"/>
                <a:gd name="T8" fmla="*/ 0 w 702"/>
                <a:gd name="T9" fmla="*/ 351 h 702"/>
                <a:gd name="T10" fmla="*/ 621 w 702"/>
                <a:gd name="T11" fmla="*/ 352 h 702"/>
                <a:gd name="T12" fmla="*/ 353 w 702"/>
                <a:gd name="T13" fmla="*/ 81 h 702"/>
                <a:gd name="T14" fmla="*/ 81 w 702"/>
                <a:gd name="T15" fmla="*/ 349 h 702"/>
                <a:gd name="T16" fmla="*/ 352 w 702"/>
                <a:gd name="T17" fmla="*/ 621 h 702"/>
                <a:gd name="T18" fmla="*/ 621 w 702"/>
                <a:gd name="T19" fmla="*/ 35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2" h="702">
                  <a:moveTo>
                    <a:pt x="0" y="351"/>
                  </a:moveTo>
                  <a:cubicBezTo>
                    <a:pt x="0" y="158"/>
                    <a:pt x="155" y="1"/>
                    <a:pt x="348" y="0"/>
                  </a:cubicBezTo>
                  <a:cubicBezTo>
                    <a:pt x="545" y="0"/>
                    <a:pt x="702" y="154"/>
                    <a:pt x="702" y="349"/>
                  </a:cubicBezTo>
                  <a:cubicBezTo>
                    <a:pt x="702" y="546"/>
                    <a:pt x="548" y="702"/>
                    <a:pt x="352" y="702"/>
                  </a:cubicBezTo>
                  <a:cubicBezTo>
                    <a:pt x="156" y="702"/>
                    <a:pt x="0" y="547"/>
                    <a:pt x="0" y="351"/>
                  </a:cubicBezTo>
                  <a:close/>
                  <a:moveTo>
                    <a:pt x="621" y="352"/>
                  </a:moveTo>
                  <a:cubicBezTo>
                    <a:pt x="621" y="202"/>
                    <a:pt x="502" y="81"/>
                    <a:pt x="353" y="81"/>
                  </a:cubicBezTo>
                  <a:cubicBezTo>
                    <a:pt x="202" y="80"/>
                    <a:pt x="81" y="200"/>
                    <a:pt x="81" y="349"/>
                  </a:cubicBezTo>
                  <a:cubicBezTo>
                    <a:pt x="80" y="501"/>
                    <a:pt x="201" y="622"/>
                    <a:pt x="352" y="621"/>
                  </a:cubicBezTo>
                  <a:cubicBezTo>
                    <a:pt x="501" y="621"/>
                    <a:pt x="621" y="501"/>
                    <a:pt x="621" y="352"/>
                  </a:cubicBezTo>
                  <a:close/>
                </a:path>
              </a:pathLst>
            </a:custGeom>
            <a:solidFill>
              <a:srgbClr val="3E41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2266D1A7-BD48-417F-8833-92A2948F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6" y="3533775"/>
              <a:ext cx="600075" cy="609600"/>
            </a:xfrm>
            <a:custGeom>
              <a:avLst/>
              <a:gdLst>
                <a:gd name="T0" fmla="*/ 148 w 392"/>
                <a:gd name="T1" fmla="*/ 0 h 398"/>
                <a:gd name="T2" fmla="*/ 299 w 392"/>
                <a:gd name="T3" fmla="*/ 151 h 398"/>
                <a:gd name="T4" fmla="*/ 349 w 392"/>
                <a:gd name="T5" fmla="*/ 201 h 398"/>
                <a:gd name="T6" fmla="*/ 350 w 392"/>
                <a:gd name="T7" fmla="*/ 354 h 398"/>
                <a:gd name="T8" fmla="*/ 198 w 392"/>
                <a:gd name="T9" fmla="*/ 355 h 398"/>
                <a:gd name="T10" fmla="*/ 0 w 392"/>
                <a:gd name="T11" fmla="*/ 157 h 398"/>
                <a:gd name="T12" fmla="*/ 148 w 392"/>
                <a:gd name="T13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398">
                  <a:moveTo>
                    <a:pt x="148" y="0"/>
                  </a:moveTo>
                  <a:cubicBezTo>
                    <a:pt x="200" y="51"/>
                    <a:pt x="250" y="101"/>
                    <a:pt x="299" y="151"/>
                  </a:cubicBezTo>
                  <a:cubicBezTo>
                    <a:pt x="316" y="168"/>
                    <a:pt x="332" y="184"/>
                    <a:pt x="349" y="201"/>
                  </a:cubicBezTo>
                  <a:cubicBezTo>
                    <a:pt x="391" y="245"/>
                    <a:pt x="392" y="311"/>
                    <a:pt x="350" y="354"/>
                  </a:cubicBezTo>
                  <a:cubicBezTo>
                    <a:pt x="308" y="396"/>
                    <a:pt x="242" y="398"/>
                    <a:pt x="198" y="355"/>
                  </a:cubicBezTo>
                  <a:cubicBezTo>
                    <a:pt x="132" y="290"/>
                    <a:pt x="67" y="224"/>
                    <a:pt x="0" y="157"/>
                  </a:cubicBezTo>
                  <a:cubicBezTo>
                    <a:pt x="64" y="118"/>
                    <a:pt x="113" y="66"/>
                    <a:pt x="148" y="0"/>
                  </a:cubicBezTo>
                  <a:close/>
                </a:path>
              </a:pathLst>
            </a:custGeom>
            <a:solidFill>
              <a:srgbClr val="3E41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356FDA30-549E-4805-8B85-ECED07B3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1" y="3052763"/>
              <a:ext cx="573088" cy="358775"/>
            </a:xfrm>
            <a:custGeom>
              <a:avLst/>
              <a:gdLst>
                <a:gd name="T0" fmla="*/ 286 w 375"/>
                <a:gd name="T1" fmla="*/ 54 h 235"/>
                <a:gd name="T2" fmla="*/ 277 w 375"/>
                <a:gd name="T3" fmla="*/ 15 h 235"/>
                <a:gd name="T4" fmla="*/ 308 w 375"/>
                <a:gd name="T5" fmla="*/ 1 h 235"/>
                <a:gd name="T6" fmla="*/ 346 w 375"/>
                <a:gd name="T7" fmla="*/ 1 h 235"/>
                <a:gd name="T8" fmla="*/ 373 w 375"/>
                <a:gd name="T9" fmla="*/ 26 h 235"/>
                <a:gd name="T10" fmla="*/ 373 w 375"/>
                <a:gd name="T11" fmla="*/ 66 h 235"/>
                <a:gd name="T12" fmla="*/ 358 w 375"/>
                <a:gd name="T13" fmla="*/ 95 h 235"/>
                <a:gd name="T14" fmla="*/ 327 w 375"/>
                <a:gd name="T15" fmla="*/ 90 h 235"/>
                <a:gd name="T16" fmla="*/ 326 w 375"/>
                <a:gd name="T17" fmla="*/ 83 h 235"/>
                <a:gd name="T18" fmla="*/ 234 w 375"/>
                <a:gd name="T19" fmla="*/ 166 h 235"/>
                <a:gd name="T20" fmla="*/ 155 w 375"/>
                <a:gd name="T21" fmla="*/ 174 h 235"/>
                <a:gd name="T22" fmla="*/ 95 w 375"/>
                <a:gd name="T23" fmla="*/ 180 h 235"/>
                <a:gd name="T24" fmla="*/ 51 w 375"/>
                <a:gd name="T25" fmla="*/ 220 h 235"/>
                <a:gd name="T26" fmla="*/ 12 w 375"/>
                <a:gd name="T27" fmla="*/ 224 h 235"/>
                <a:gd name="T28" fmla="*/ 17 w 375"/>
                <a:gd name="T29" fmla="*/ 186 h 235"/>
                <a:gd name="T30" fmla="*/ 99 w 375"/>
                <a:gd name="T31" fmla="*/ 109 h 235"/>
                <a:gd name="T32" fmla="*/ 135 w 375"/>
                <a:gd name="T33" fmla="*/ 106 h 235"/>
                <a:gd name="T34" fmla="*/ 180 w 375"/>
                <a:gd name="T35" fmla="*/ 132 h 235"/>
                <a:gd name="T36" fmla="*/ 197 w 375"/>
                <a:gd name="T37" fmla="*/ 133 h 235"/>
                <a:gd name="T38" fmla="*/ 286 w 375"/>
                <a:gd name="T39" fmla="*/ 5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5" h="235">
                  <a:moveTo>
                    <a:pt x="286" y="54"/>
                  </a:moveTo>
                  <a:cubicBezTo>
                    <a:pt x="282" y="38"/>
                    <a:pt x="275" y="26"/>
                    <a:pt x="277" y="15"/>
                  </a:cubicBezTo>
                  <a:cubicBezTo>
                    <a:pt x="280" y="0"/>
                    <a:pt x="295" y="1"/>
                    <a:pt x="308" y="1"/>
                  </a:cubicBezTo>
                  <a:cubicBezTo>
                    <a:pt x="321" y="1"/>
                    <a:pt x="334" y="1"/>
                    <a:pt x="346" y="1"/>
                  </a:cubicBezTo>
                  <a:cubicBezTo>
                    <a:pt x="364" y="1"/>
                    <a:pt x="372" y="10"/>
                    <a:pt x="373" y="26"/>
                  </a:cubicBezTo>
                  <a:cubicBezTo>
                    <a:pt x="374" y="40"/>
                    <a:pt x="375" y="53"/>
                    <a:pt x="373" y="66"/>
                  </a:cubicBezTo>
                  <a:cubicBezTo>
                    <a:pt x="371" y="77"/>
                    <a:pt x="366" y="91"/>
                    <a:pt x="358" y="95"/>
                  </a:cubicBezTo>
                  <a:cubicBezTo>
                    <a:pt x="350" y="99"/>
                    <a:pt x="337" y="92"/>
                    <a:pt x="327" y="90"/>
                  </a:cubicBezTo>
                  <a:cubicBezTo>
                    <a:pt x="326" y="87"/>
                    <a:pt x="326" y="85"/>
                    <a:pt x="326" y="83"/>
                  </a:cubicBezTo>
                  <a:cubicBezTo>
                    <a:pt x="295" y="111"/>
                    <a:pt x="265" y="138"/>
                    <a:pt x="234" y="166"/>
                  </a:cubicBezTo>
                  <a:cubicBezTo>
                    <a:pt x="197" y="199"/>
                    <a:pt x="197" y="199"/>
                    <a:pt x="155" y="174"/>
                  </a:cubicBezTo>
                  <a:cubicBezTo>
                    <a:pt x="122" y="154"/>
                    <a:pt x="122" y="154"/>
                    <a:pt x="95" y="180"/>
                  </a:cubicBezTo>
                  <a:cubicBezTo>
                    <a:pt x="80" y="193"/>
                    <a:pt x="65" y="206"/>
                    <a:pt x="51" y="220"/>
                  </a:cubicBezTo>
                  <a:cubicBezTo>
                    <a:pt x="38" y="232"/>
                    <a:pt x="25" y="235"/>
                    <a:pt x="12" y="224"/>
                  </a:cubicBezTo>
                  <a:cubicBezTo>
                    <a:pt x="0" y="214"/>
                    <a:pt x="2" y="199"/>
                    <a:pt x="17" y="186"/>
                  </a:cubicBezTo>
                  <a:cubicBezTo>
                    <a:pt x="44" y="160"/>
                    <a:pt x="72" y="135"/>
                    <a:pt x="99" y="109"/>
                  </a:cubicBezTo>
                  <a:cubicBezTo>
                    <a:pt x="110" y="99"/>
                    <a:pt x="122" y="98"/>
                    <a:pt x="135" y="106"/>
                  </a:cubicBezTo>
                  <a:cubicBezTo>
                    <a:pt x="150" y="115"/>
                    <a:pt x="165" y="124"/>
                    <a:pt x="180" y="132"/>
                  </a:cubicBezTo>
                  <a:cubicBezTo>
                    <a:pt x="185" y="135"/>
                    <a:pt x="194" y="136"/>
                    <a:pt x="197" y="133"/>
                  </a:cubicBezTo>
                  <a:cubicBezTo>
                    <a:pt x="229" y="106"/>
                    <a:pt x="259" y="77"/>
                    <a:pt x="286" y="54"/>
                  </a:cubicBezTo>
                  <a:close/>
                </a:path>
              </a:pathLst>
            </a:custGeom>
            <a:solidFill>
              <a:srgbClr val="3E41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B342DE01-9E89-4DD0-81EA-DCB84E2A9095}"/>
              </a:ext>
            </a:extLst>
          </p:cNvPr>
          <p:cNvGrpSpPr/>
          <p:nvPr/>
        </p:nvGrpSpPr>
        <p:grpSpPr>
          <a:xfrm>
            <a:off x="9703497" y="2728101"/>
            <a:ext cx="1428750" cy="1409700"/>
            <a:chOff x="3835401" y="2733675"/>
            <a:chExt cx="1428750" cy="1409700"/>
          </a:xfrm>
          <a:solidFill>
            <a:srgbClr val="14B4EB"/>
          </a:solidFill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CD47D08F-5E7A-4517-828E-98EA44ED36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5401" y="2733675"/>
              <a:ext cx="1073150" cy="1074738"/>
            </a:xfrm>
            <a:custGeom>
              <a:avLst/>
              <a:gdLst>
                <a:gd name="T0" fmla="*/ 0 w 702"/>
                <a:gd name="T1" fmla="*/ 351 h 702"/>
                <a:gd name="T2" fmla="*/ 348 w 702"/>
                <a:gd name="T3" fmla="*/ 0 h 702"/>
                <a:gd name="T4" fmla="*/ 702 w 702"/>
                <a:gd name="T5" fmla="*/ 349 h 702"/>
                <a:gd name="T6" fmla="*/ 352 w 702"/>
                <a:gd name="T7" fmla="*/ 702 h 702"/>
                <a:gd name="T8" fmla="*/ 0 w 702"/>
                <a:gd name="T9" fmla="*/ 351 h 702"/>
                <a:gd name="T10" fmla="*/ 621 w 702"/>
                <a:gd name="T11" fmla="*/ 352 h 702"/>
                <a:gd name="T12" fmla="*/ 353 w 702"/>
                <a:gd name="T13" fmla="*/ 81 h 702"/>
                <a:gd name="T14" fmla="*/ 81 w 702"/>
                <a:gd name="T15" fmla="*/ 349 h 702"/>
                <a:gd name="T16" fmla="*/ 352 w 702"/>
                <a:gd name="T17" fmla="*/ 621 h 702"/>
                <a:gd name="T18" fmla="*/ 621 w 702"/>
                <a:gd name="T19" fmla="*/ 35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2" h="702">
                  <a:moveTo>
                    <a:pt x="0" y="351"/>
                  </a:moveTo>
                  <a:cubicBezTo>
                    <a:pt x="0" y="158"/>
                    <a:pt x="155" y="1"/>
                    <a:pt x="348" y="0"/>
                  </a:cubicBezTo>
                  <a:cubicBezTo>
                    <a:pt x="545" y="0"/>
                    <a:pt x="702" y="154"/>
                    <a:pt x="702" y="349"/>
                  </a:cubicBezTo>
                  <a:cubicBezTo>
                    <a:pt x="702" y="546"/>
                    <a:pt x="548" y="702"/>
                    <a:pt x="352" y="702"/>
                  </a:cubicBezTo>
                  <a:cubicBezTo>
                    <a:pt x="156" y="702"/>
                    <a:pt x="0" y="547"/>
                    <a:pt x="0" y="351"/>
                  </a:cubicBezTo>
                  <a:close/>
                  <a:moveTo>
                    <a:pt x="621" y="352"/>
                  </a:moveTo>
                  <a:cubicBezTo>
                    <a:pt x="621" y="202"/>
                    <a:pt x="502" y="81"/>
                    <a:pt x="353" y="81"/>
                  </a:cubicBezTo>
                  <a:cubicBezTo>
                    <a:pt x="202" y="80"/>
                    <a:pt x="81" y="200"/>
                    <a:pt x="81" y="349"/>
                  </a:cubicBezTo>
                  <a:cubicBezTo>
                    <a:pt x="80" y="501"/>
                    <a:pt x="201" y="622"/>
                    <a:pt x="352" y="621"/>
                  </a:cubicBezTo>
                  <a:cubicBezTo>
                    <a:pt x="501" y="621"/>
                    <a:pt x="621" y="501"/>
                    <a:pt x="621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49E3D35F-49FA-43DD-8147-0B94DEDE5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6" y="3533775"/>
              <a:ext cx="600075" cy="609600"/>
            </a:xfrm>
            <a:custGeom>
              <a:avLst/>
              <a:gdLst>
                <a:gd name="T0" fmla="*/ 148 w 392"/>
                <a:gd name="T1" fmla="*/ 0 h 398"/>
                <a:gd name="T2" fmla="*/ 299 w 392"/>
                <a:gd name="T3" fmla="*/ 151 h 398"/>
                <a:gd name="T4" fmla="*/ 349 w 392"/>
                <a:gd name="T5" fmla="*/ 201 h 398"/>
                <a:gd name="T6" fmla="*/ 350 w 392"/>
                <a:gd name="T7" fmla="*/ 354 h 398"/>
                <a:gd name="T8" fmla="*/ 198 w 392"/>
                <a:gd name="T9" fmla="*/ 355 h 398"/>
                <a:gd name="T10" fmla="*/ 0 w 392"/>
                <a:gd name="T11" fmla="*/ 157 h 398"/>
                <a:gd name="T12" fmla="*/ 148 w 392"/>
                <a:gd name="T13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398">
                  <a:moveTo>
                    <a:pt x="148" y="0"/>
                  </a:moveTo>
                  <a:cubicBezTo>
                    <a:pt x="200" y="51"/>
                    <a:pt x="250" y="101"/>
                    <a:pt x="299" y="151"/>
                  </a:cubicBezTo>
                  <a:cubicBezTo>
                    <a:pt x="316" y="168"/>
                    <a:pt x="332" y="184"/>
                    <a:pt x="349" y="201"/>
                  </a:cubicBezTo>
                  <a:cubicBezTo>
                    <a:pt x="391" y="245"/>
                    <a:pt x="392" y="311"/>
                    <a:pt x="350" y="354"/>
                  </a:cubicBezTo>
                  <a:cubicBezTo>
                    <a:pt x="308" y="396"/>
                    <a:pt x="242" y="398"/>
                    <a:pt x="198" y="355"/>
                  </a:cubicBezTo>
                  <a:cubicBezTo>
                    <a:pt x="132" y="290"/>
                    <a:pt x="67" y="224"/>
                    <a:pt x="0" y="157"/>
                  </a:cubicBezTo>
                  <a:cubicBezTo>
                    <a:pt x="64" y="118"/>
                    <a:pt x="113" y="66"/>
                    <a:pt x="1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CA53AB80-7E93-44DE-A32C-A10024D23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1" y="3052763"/>
              <a:ext cx="573088" cy="358775"/>
            </a:xfrm>
            <a:custGeom>
              <a:avLst/>
              <a:gdLst>
                <a:gd name="T0" fmla="*/ 286 w 375"/>
                <a:gd name="T1" fmla="*/ 54 h 235"/>
                <a:gd name="T2" fmla="*/ 277 w 375"/>
                <a:gd name="T3" fmla="*/ 15 h 235"/>
                <a:gd name="T4" fmla="*/ 308 w 375"/>
                <a:gd name="T5" fmla="*/ 1 h 235"/>
                <a:gd name="T6" fmla="*/ 346 w 375"/>
                <a:gd name="T7" fmla="*/ 1 h 235"/>
                <a:gd name="T8" fmla="*/ 373 w 375"/>
                <a:gd name="T9" fmla="*/ 26 h 235"/>
                <a:gd name="T10" fmla="*/ 373 w 375"/>
                <a:gd name="T11" fmla="*/ 66 h 235"/>
                <a:gd name="T12" fmla="*/ 358 w 375"/>
                <a:gd name="T13" fmla="*/ 95 h 235"/>
                <a:gd name="T14" fmla="*/ 327 w 375"/>
                <a:gd name="T15" fmla="*/ 90 h 235"/>
                <a:gd name="T16" fmla="*/ 326 w 375"/>
                <a:gd name="T17" fmla="*/ 83 h 235"/>
                <a:gd name="T18" fmla="*/ 234 w 375"/>
                <a:gd name="T19" fmla="*/ 166 h 235"/>
                <a:gd name="T20" fmla="*/ 155 w 375"/>
                <a:gd name="T21" fmla="*/ 174 h 235"/>
                <a:gd name="T22" fmla="*/ 95 w 375"/>
                <a:gd name="T23" fmla="*/ 180 h 235"/>
                <a:gd name="T24" fmla="*/ 51 w 375"/>
                <a:gd name="T25" fmla="*/ 220 h 235"/>
                <a:gd name="T26" fmla="*/ 12 w 375"/>
                <a:gd name="T27" fmla="*/ 224 h 235"/>
                <a:gd name="T28" fmla="*/ 17 w 375"/>
                <a:gd name="T29" fmla="*/ 186 h 235"/>
                <a:gd name="T30" fmla="*/ 99 w 375"/>
                <a:gd name="T31" fmla="*/ 109 h 235"/>
                <a:gd name="T32" fmla="*/ 135 w 375"/>
                <a:gd name="T33" fmla="*/ 106 h 235"/>
                <a:gd name="T34" fmla="*/ 180 w 375"/>
                <a:gd name="T35" fmla="*/ 132 h 235"/>
                <a:gd name="T36" fmla="*/ 197 w 375"/>
                <a:gd name="T37" fmla="*/ 133 h 235"/>
                <a:gd name="T38" fmla="*/ 286 w 375"/>
                <a:gd name="T39" fmla="*/ 5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5" h="235">
                  <a:moveTo>
                    <a:pt x="286" y="54"/>
                  </a:moveTo>
                  <a:cubicBezTo>
                    <a:pt x="282" y="38"/>
                    <a:pt x="275" y="26"/>
                    <a:pt x="277" y="15"/>
                  </a:cubicBezTo>
                  <a:cubicBezTo>
                    <a:pt x="280" y="0"/>
                    <a:pt x="295" y="1"/>
                    <a:pt x="308" y="1"/>
                  </a:cubicBezTo>
                  <a:cubicBezTo>
                    <a:pt x="321" y="1"/>
                    <a:pt x="334" y="1"/>
                    <a:pt x="346" y="1"/>
                  </a:cubicBezTo>
                  <a:cubicBezTo>
                    <a:pt x="364" y="1"/>
                    <a:pt x="372" y="10"/>
                    <a:pt x="373" y="26"/>
                  </a:cubicBezTo>
                  <a:cubicBezTo>
                    <a:pt x="374" y="40"/>
                    <a:pt x="375" y="53"/>
                    <a:pt x="373" y="66"/>
                  </a:cubicBezTo>
                  <a:cubicBezTo>
                    <a:pt x="371" y="77"/>
                    <a:pt x="366" y="91"/>
                    <a:pt x="358" y="95"/>
                  </a:cubicBezTo>
                  <a:cubicBezTo>
                    <a:pt x="350" y="99"/>
                    <a:pt x="337" y="92"/>
                    <a:pt x="327" y="90"/>
                  </a:cubicBezTo>
                  <a:cubicBezTo>
                    <a:pt x="326" y="87"/>
                    <a:pt x="326" y="85"/>
                    <a:pt x="326" y="83"/>
                  </a:cubicBezTo>
                  <a:cubicBezTo>
                    <a:pt x="295" y="111"/>
                    <a:pt x="265" y="138"/>
                    <a:pt x="234" y="166"/>
                  </a:cubicBezTo>
                  <a:cubicBezTo>
                    <a:pt x="197" y="199"/>
                    <a:pt x="197" y="199"/>
                    <a:pt x="155" y="174"/>
                  </a:cubicBezTo>
                  <a:cubicBezTo>
                    <a:pt x="122" y="154"/>
                    <a:pt x="122" y="154"/>
                    <a:pt x="95" y="180"/>
                  </a:cubicBezTo>
                  <a:cubicBezTo>
                    <a:pt x="80" y="193"/>
                    <a:pt x="65" y="206"/>
                    <a:pt x="51" y="220"/>
                  </a:cubicBezTo>
                  <a:cubicBezTo>
                    <a:pt x="38" y="232"/>
                    <a:pt x="25" y="235"/>
                    <a:pt x="12" y="224"/>
                  </a:cubicBezTo>
                  <a:cubicBezTo>
                    <a:pt x="0" y="214"/>
                    <a:pt x="2" y="199"/>
                    <a:pt x="17" y="186"/>
                  </a:cubicBezTo>
                  <a:cubicBezTo>
                    <a:pt x="44" y="160"/>
                    <a:pt x="72" y="135"/>
                    <a:pt x="99" y="109"/>
                  </a:cubicBezTo>
                  <a:cubicBezTo>
                    <a:pt x="110" y="99"/>
                    <a:pt x="122" y="98"/>
                    <a:pt x="135" y="106"/>
                  </a:cubicBezTo>
                  <a:cubicBezTo>
                    <a:pt x="150" y="115"/>
                    <a:pt x="165" y="124"/>
                    <a:pt x="180" y="132"/>
                  </a:cubicBezTo>
                  <a:cubicBezTo>
                    <a:pt x="185" y="135"/>
                    <a:pt x="194" y="136"/>
                    <a:pt x="197" y="133"/>
                  </a:cubicBezTo>
                  <a:cubicBezTo>
                    <a:pt x="229" y="106"/>
                    <a:pt x="259" y="77"/>
                    <a:pt x="286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EF0D858F-E72D-4611-8433-7B167CFB4EF2}"/>
              </a:ext>
            </a:extLst>
          </p:cNvPr>
          <p:cNvGrpSpPr/>
          <p:nvPr/>
        </p:nvGrpSpPr>
        <p:grpSpPr>
          <a:xfrm>
            <a:off x="953390" y="2757714"/>
            <a:ext cx="1428750" cy="1409700"/>
            <a:chOff x="3835401" y="2733675"/>
            <a:chExt cx="1428750" cy="1409700"/>
          </a:xfrm>
          <a:solidFill>
            <a:srgbClr val="7D8287"/>
          </a:solidFill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4B032910-89B4-49D3-BDDD-5809A5B410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5401" y="2733675"/>
              <a:ext cx="1073150" cy="1074738"/>
            </a:xfrm>
            <a:custGeom>
              <a:avLst/>
              <a:gdLst>
                <a:gd name="T0" fmla="*/ 0 w 702"/>
                <a:gd name="T1" fmla="*/ 351 h 702"/>
                <a:gd name="T2" fmla="*/ 348 w 702"/>
                <a:gd name="T3" fmla="*/ 0 h 702"/>
                <a:gd name="T4" fmla="*/ 702 w 702"/>
                <a:gd name="T5" fmla="*/ 349 h 702"/>
                <a:gd name="T6" fmla="*/ 352 w 702"/>
                <a:gd name="T7" fmla="*/ 702 h 702"/>
                <a:gd name="T8" fmla="*/ 0 w 702"/>
                <a:gd name="T9" fmla="*/ 351 h 702"/>
                <a:gd name="T10" fmla="*/ 621 w 702"/>
                <a:gd name="T11" fmla="*/ 352 h 702"/>
                <a:gd name="T12" fmla="*/ 353 w 702"/>
                <a:gd name="T13" fmla="*/ 81 h 702"/>
                <a:gd name="T14" fmla="*/ 81 w 702"/>
                <a:gd name="T15" fmla="*/ 349 h 702"/>
                <a:gd name="T16" fmla="*/ 352 w 702"/>
                <a:gd name="T17" fmla="*/ 621 h 702"/>
                <a:gd name="T18" fmla="*/ 621 w 702"/>
                <a:gd name="T19" fmla="*/ 35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2" h="702">
                  <a:moveTo>
                    <a:pt x="0" y="351"/>
                  </a:moveTo>
                  <a:cubicBezTo>
                    <a:pt x="0" y="158"/>
                    <a:pt x="155" y="1"/>
                    <a:pt x="348" y="0"/>
                  </a:cubicBezTo>
                  <a:cubicBezTo>
                    <a:pt x="545" y="0"/>
                    <a:pt x="702" y="154"/>
                    <a:pt x="702" y="349"/>
                  </a:cubicBezTo>
                  <a:cubicBezTo>
                    <a:pt x="702" y="546"/>
                    <a:pt x="548" y="702"/>
                    <a:pt x="352" y="702"/>
                  </a:cubicBezTo>
                  <a:cubicBezTo>
                    <a:pt x="156" y="702"/>
                    <a:pt x="0" y="547"/>
                    <a:pt x="0" y="351"/>
                  </a:cubicBezTo>
                  <a:close/>
                  <a:moveTo>
                    <a:pt x="621" y="352"/>
                  </a:moveTo>
                  <a:cubicBezTo>
                    <a:pt x="621" y="202"/>
                    <a:pt x="502" y="81"/>
                    <a:pt x="353" y="81"/>
                  </a:cubicBezTo>
                  <a:cubicBezTo>
                    <a:pt x="202" y="80"/>
                    <a:pt x="81" y="200"/>
                    <a:pt x="81" y="349"/>
                  </a:cubicBezTo>
                  <a:cubicBezTo>
                    <a:pt x="80" y="501"/>
                    <a:pt x="201" y="622"/>
                    <a:pt x="352" y="621"/>
                  </a:cubicBezTo>
                  <a:cubicBezTo>
                    <a:pt x="501" y="621"/>
                    <a:pt x="621" y="501"/>
                    <a:pt x="621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49FEEAAA-A5D2-4B2D-ADA9-2B29383D8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6" y="3533775"/>
              <a:ext cx="600075" cy="609600"/>
            </a:xfrm>
            <a:custGeom>
              <a:avLst/>
              <a:gdLst>
                <a:gd name="T0" fmla="*/ 148 w 392"/>
                <a:gd name="T1" fmla="*/ 0 h 398"/>
                <a:gd name="T2" fmla="*/ 299 w 392"/>
                <a:gd name="T3" fmla="*/ 151 h 398"/>
                <a:gd name="T4" fmla="*/ 349 w 392"/>
                <a:gd name="T5" fmla="*/ 201 h 398"/>
                <a:gd name="T6" fmla="*/ 350 w 392"/>
                <a:gd name="T7" fmla="*/ 354 h 398"/>
                <a:gd name="T8" fmla="*/ 198 w 392"/>
                <a:gd name="T9" fmla="*/ 355 h 398"/>
                <a:gd name="T10" fmla="*/ 0 w 392"/>
                <a:gd name="T11" fmla="*/ 157 h 398"/>
                <a:gd name="T12" fmla="*/ 148 w 392"/>
                <a:gd name="T13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398">
                  <a:moveTo>
                    <a:pt x="148" y="0"/>
                  </a:moveTo>
                  <a:cubicBezTo>
                    <a:pt x="200" y="51"/>
                    <a:pt x="250" y="101"/>
                    <a:pt x="299" y="151"/>
                  </a:cubicBezTo>
                  <a:cubicBezTo>
                    <a:pt x="316" y="168"/>
                    <a:pt x="332" y="184"/>
                    <a:pt x="349" y="201"/>
                  </a:cubicBezTo>
                  <a:cubicBezTo>
                    <a:pt x="391" y="245"/>
                    <a:pt x="392" y="311"/>
                    <a:pt x="350" y="354"/>
                  </a:cubicBezTo>
                  <a:cubicBezTo>
                    <a:pt x="308" y="396"/>
                    <a:pt x="242" y="398"/>
                    <a:pt x="198" y="355"/>
                  </a:cubicBezTo>
                  <a:cubicBezTo>
                    <a:pt x="132" y="290"/>
                    <a:pt x="67" y="224"/>
                    <a:pt x="0" y="157"/>
                  </a:cubicBezTo>
                  <a:cubicBezTo>
                    <a:pt x="64" y="118"/>
                    <a:pt x="113" y="66"/>
                    <a:pt x="1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62155AE5-7CB5-430F-893D-32DB41F07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1" y="3052763"/>
              <a:ext cx="573088" cy="358775"/>
            </a:xfrm>
            <a:custGeom>
              <a:avLst/>
              <a:gdLst>
                <a:gd name="T0" fmla="*/ 286 w 375"/>
                <a:gd name="T1" fmla="*/ 54 h 235"/>
                <a:gd name="T2" fmla="*/ 277 w 375"/>
                <a:gd name="T3" fmla="*/ 15 h 235"/>
                <a:gd name="T4" fmla="*/ 308 w 375"/>
                <a:gd name="T5" fmla="*/ 1 h 235"/>
                <a:gd name="T6" fmla="*/ 346 w 375"/>
                <a:gd name="T7" fmla="*/ 1 h 235"/>
                <a:gd name="T8" fmla="*/ 373 w 375"/>
                <a:gd name="T9" fmla="*/ 26 h 235"/>
                <a:gd name="T10" fmla="*/ 373 w 375"/>
                <a:gd name="T11" fmla="*/ 66 h 235"/>
                <a:gd name="T12" fmla="*/ 358 w 375"/>
                <a:gd name="T13" fmla="*/ 95 h 235"/>
                <a:gd name="T14" fmla="*/ 327 w 375"/>
                <a:gd name="T15" fmla="*/ 90 h 235"/>
                <a:gd name="T16" fmla="*/ 326 w 375"/>
                <a:gd name="T17" fmla="*/ 83 h 235"/>
                <a:gd name="T18" fmla="*/ 234 w 375"/>
                <a:gd name="T19" fmla="*/ 166 h 235"/>
                <a:gd name="T20" fmla="*/ 155 w 375"/>
                <a:gd name="T21" fmla="*/ 174 h 235"/>
                <a:gd name="T22" fmla="*/ 95 w 375"/>
                <a:gd name="T23" fmla="*/ 180 h 235"/>
                <a:gd name="T24" fmla="*/ 51 w 375"/>
                <a:gd name="T25" fmla="*/ 220 h 235"/>
                <a:gd name="T26" fmla="*/ 12 w 375"/>
                <a:gd name="T27" fmla="*/ 224 h 235"/>
                <a:gd name="T28" fmla="*/ 17 w 375"/>
                <a:gd name="T29" fmla="*/ 186 h 235"/>
                <a:gd name="T30" fmla="*/ 99 w 375"/>
                <a:gd name="T31" fmla="*/ 109 h 235"/>
                <a:gd name="T32" fmla="*/ 135 w 375"/>
                <a:gd name="T33" fmla="*/ 106 h 235"/>
                <a:gd name="T34" fmla="*/ 180 w 375"/>
                <a:gd name="T35" fmla="*/ 132 h 235"/>
                <a:gd name="T36" fmla="*/ 197 w 375"/>
                <a:gd name="T37" fmla="*/ 133 h 235"/>
                <a:gd name="T38" fmla="*/ 286 w 375"/>
                <a:gd name="T39" fmla="*/ 5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5" h="235">
                  <a:moveTo>
                    <a:pt x="286" y="54"/>
                  </a:moveTo>
                  <a:cubicBezTo>
                    <a:pt x="282" y="38"/>
                    <a:pt x="275" y="26"/>
                    <a:pt x="277" y="15"/>
                  </a:cubicBezTo>
                  <a:cubicBezTo>
                    <a:pt x="280" y="0"/>
                    <a:pt x="295" y="1"/>
                    <a:pt x="308" y="1"/>
                  </a:cubicBezTo>
                  <a:cubicBezTo>
                    <a:pt x="321" y="1"/>
                    <a:pt x="334" y="1"/>
                    <a:pt x="346" y="1"/>
                  </a:cubicBezTo>
                  <a:cubicBezTo>
                    <a:pt x="364" y="1"/>
                    <a:pt x="372" y="10"/>
                    <a:pt x="373" y="26"/>
                  </a:cubicBezTo>
                  <a:cubicBezTo>
                    <a:pt x="374" y="40"/>
                    <a:pt x="375" y="53"/>
                    <a:pt x="373" y="66"/>
                  </a:cubicBezTo>
                  <a:cubicBezTo>
                    <a:pt x="371" y="77"/>
                    <a:pt x="366" y="91"/>
                    <a:pt x="358" y="95"/>
                  </a:cubicBezTo>
                  <a:cubicBezTo>
                    <a:pt x="350" y="99"/>
                    <a:pt x="337" y="92"/>
                    <a:pt x="327" y="90"/>
                  </a:cubicBezTo>
                  <a:cubicBezTo>
                    <a:pt x="326" y="87"/>
                    <a:pt x="326" y="85"/>
                    <a:pt x="326" y="83"/>
                  </a:cubicBezTo>
                  <a:cubicBezTo>
                    <a:pt x="295" y="111"/>
                    <a:pt x="265" y="138"/>
                    <a:pt x="234" y="166"/>
                  </a:cubicBezTo>
                  <a:cubicBezTo>
                    <a:pt x="197" y="199"/>
                    <a:pt x="197" y="199"/>
                    <a:pt x="155" y="174"/>
                  </a:cubicBezTo>
                  <a:cubicBezTo>
                    <a:pt x="122" y="154"/>
                    <a:pt x="122" y="154"/>
                    <a:pt x="95" y="180"/>
                  </a:cubicBezTo>
                  <a:cubicBezTo>
                    <a:pt x="80" y="193"/>
                    <a:pt x="65" y="206"/>
                    <a:pt x="51" y="220"/>
                  </a:cubicBezTo>
                  <a:cubicBezTo>
                    <a:pt x="38" y="232"/>
                    <a:pt x="25" y="235"/>
                    <a:pt x="12" y="224"/>
                  </a:cubicBezTo>
                  <a:cubicBezTo>
                    <a:pt x="0" y="214"/>
                    <a:pt x="2" y="199"/>
                    <a:pt x="17" y="186"/>
                  </a:cubicBezTo>
                  <a:cubicBezTo>
                    <a:pt x="44" y="160"/>
                    <a:pt x="72" y="135"/>
                    <a:pt x="99" y="109"/>
                  </a:cubicBezTo>
                  <a:cubicBezTo>
                    <a:pt x="110" y="99"/>
                    <a:pt x="122" y="98"/>
                    <a:pt x="135" y="106"/>
                  </a:cubicBezTo>
                  <a:cubicBezTo>
                    <a:pt x="150" y="115"/>
                    <a:pt x="165" y="124"/>
                    <a:pt x="180" y="132"/>
                  </a:cubicBezTo>
                  <a:cubicBezTo>
                    <a:pt x="185" y="135"/>
                    <a:pt x="194" y="136"/>
                    <a:pt x="197" y="133"/>
                  </a:cubicBezTo>
                  <a:cubicBezTo>
                    <a:pt x="229" y="106"/>
                    <a:pt x="259" y="77"/>
                    <a:pt x="286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39971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6C5FA51-D5A1-4B74-8BEE-4F123AFFBA97}"/>
              </a:ext>
            </a:extLst>
          </p:cNvPr>
          <p:cNvSpPr/>
          <p:nvPr/>
        </p:nvSpPr>
        <p:spPr>
          <a:xfrm>
            <a:off x="0" y="0"/>
            <a:ext cx="33963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063CE8-DA45-4A31-BD30-8DFCC100620C}"/>
              </a:ext>
            </a:extLst>
          </p:cNvPr>
          <p:cNvSpPr txBox="1"/>
          <p:nvPr/>
        </p:nvSpPr>
        <p:spPr>
          <a:xfrm>
            <a:off x="9185375" y="454676"/>
            <a:ext cx="22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مثال شماره 01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AFFA2E-B5AD-4280-A0E3-954B7F61A42F}"/>
              </a:ext>
            </a:extLst>
          </p:cNvPr>
          <p:cNvSpPr txBox="1"/>
          <p:nvPr/>
        </p:nvSpPr>
        <p:spPr>
          <a:xfrm>
            <a:off x="9986031" y="924361"/>
            <a:ext cx="142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در اینجا برچسب بزنید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6A3A65-B7E8-44CA-BC8D-C36EBA56A233}"/>
              </a:ext>
            </a:extLst>
          </p:cNvPr>
          <p:cNvSpPr txBox="1"/>
          <p:nvPr/>
        </p:nvSpPr>
        <p:spPr>
          <a:xfrm>
            <a:off x="6896655" y="1367221"/>
            <a:ext cx="4568826" cy="1099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این ریشه در یک قطعه از ادبیات کلاسیک لاتین مربوط به 45 قبل از میلاد دارد و قدمت آن را به بیش از 2000 سال می رساند.</a:t>
            </a:r>
          </a:p>
          <a:p>
            <a:pPr algn="r" rtl="1">
              <a:lnSpc>
                <a:spcPts val="1600"/>
              </a:lnSpc>
            </a:pPr>
            <a:endParaRPr lang="fa-IR" sz="1000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50" charset="0"/>
              <a:cs typeface="B Nazanin" panose="00000400000000000000" pitchFamily="2" charset="-78"/>
            </a:endParaRPr>
          </a:p>
          <a:p>
            <a:pPr algn="r" rtl="1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ریچارد مک کلینتاک، پروفسور لاتین در کالج همپدن-سیدنی در ویرجینیا، متنی را که در ادبیات کلاسیک به آن اشاره شده است، کشف کرد.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60FF0C-D487-43FD-BC63-582EEA0EE846}"/>
              </a:ext>
            </a:extLst>
          </p:cNvPr>
          <p:cNvSpPr/>
          <p:nvPr/>
        </p:nvSpPr>
        <p:spPr>
          <a:xfrm>
            <a:off x="7010502" y="3336626"/>
            <a:ext cx="2288720" cy="3628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D7C7D5-35DF-464A-9A9F-33446D739FD1}"/>
              </a:ext>
            </a:extLst>
          </p:cNvPr>
          <p:cNvSpPr txBox="1"/>
          <p:nvPr/>
        </p:nvSpPr>
        <p:spPr>
          <a:xfrm>
            <a:off x="6923416" y="3004904"/>
            <a:ext cx="142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عنوان اینجا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298B19-1B8A-4C09-B0F1-A994C3FEC2DD}"/>
              </a:ext>
            </a:extLst>
          </p:cNvPr>
          <p:cNvSpPr txBox="1"/>
          <p:nvPr/>
        </p:nvSpPr>
        <p:spPr>
          <a:xfrm>
            <a:off x="9358641" y="3379554"/>
            <a:ext cx="543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85%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6DB3FD-7990-4BBD-9B9F-D8FCE3BC3B1D}"/>
              </a:ext>
            </a:extLst>
          </p:cNvPr>
          <p:cNvSpPr/>
          <p:nvPr/>
        </p:nvSpPr>
        <p:spPr>
          <a:xfrm>
            <a:off x="7010502" y="4186262"/>
            <a:ext cx="1424216" cy="3628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62ED2B-F25A-4021-B70C-AE92DB3D6F7D}"/>
              </a:ext>
            </a:extLst>
          </p:cNvPr>
          <p:cNvSpPr txBox="1"/>
          <p:nvPr/>
        </p:nvSpPr>
        <p:spPr>
          <a:xfrm>
            <a:off x="6923416" y="3854540"/>
            <a:ext cx="142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عنوان اینجا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D64F33-AB5F-45EB-A69C-4882B77F0C8D}"/>
              </a:ext>
            </a:extLst>
          </p:cNvPr>
          <p:cNvSpPr txBox="1"/>
          <p:nvPr/>
        </p:nvSpPr>
        <p:spPr>
          <a:xfrm>
            <a:off x="8494137" y="4235052"/>
            <a:ext cx="543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50%</a:t>
            </a: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67A2C5A0-D57E-434D-A4D1-C381C2ACEE3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ln w="76200">
            <a:solidFill>
              <a:srgbClr val="F8FAFC"/>
            </a:solidFill>
          </a:ln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0C926770-7CCC-4EA6-8153-7494A01C41B6}"/>
              </a:ext>
            </a:extLst>
          </p:cNvPr>
          <p:cNvSpPr/>
          <p:nvPr/>
        </p:nvSpPr>
        <p:spPr>
          <a:xfrm>
            <a:off x="7037263" y="5047620"/>
            <a:ext cx="3554084" cy="3628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00DBE231-4174-4F4D-A46B-D72292E92F5D}"/>
              </a:ext>
            </a:extLst>
          </p:cNvPr>
          <p:cNvSpPr txBox="1"/>
          <p:nvPr/>
        </p:nvSpPr>
        <p:spPr>
          <a:xfrm>
            <a:off x="6950177" y="4715898"/>
            <a:ext cx="142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عنوان اینجا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FC744065-FAEE-4656-869F-2DEDD7DA9E26}"/>
              </a:ext>
            </a:extLst>
          </p:cNvPr>
          <p:cNvSpPr txBox="1"/>
          <p:nvPr/>
        </p:nvSpPr>
        <p:spPr>
          <a:xfrm>
            <a:off x="10591347" y="5090548"/>
            <a:ext cx="543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85%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2EDD313E-C380-4E9A-845F-51C29375E1F4}"/>
              </a:ext>
            </a:extLst>
          </p:cNvPr>
          <p:cNvSpPr/>
          <p:nvPr/>
        </p:nvSpPr>
        <p:spPr>
          <a:xfrm>
            <a:off x="7037263" y="5906153"/>
            <a:ext cx="3554084" cy="3628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id="{521E11D0-52A5-49D2-913B-BA8E35A41F26}"/>
              </a:ext>
            </a:extLst>
          </p:cNvPr>
          <p:cNvSpPr txBox="1"/>
          <p:nvPr/>
        </p:nvSpPr>
        <p:spPr>
          <a:xfrm>
            <a:off x="6950177" y="5574431"/>
            <a:ext cx="142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عنوان اینجا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5088A4B8-6AE1-4C83-A4D7-1C68A88A4ADA}"/>
              </a:ext>
            </a:extLst>
          </p:cNvPr>
          <p:cNvSpPr txBox="1"/>
          <p:nvPr/>
        </p:nvSpPr>
        <p:spPr>
          <a:xfrm>
            <a:off x="10591347" y="5949081"/>
            <a:ext cx="543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12961327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ipse 31">
            <a:extLst>
              <a:ext uri="{FF2B5EF4-FFF2-40B4-BE49-F238E27FC236}">
                <a16:creationId xmlns:a16="http://schemas.microsoft.com/office/drawing/2014/main" id="{FBB4AB35-C923-4246-8443-6BFAD63D53F4}"/>
              </a:ext>
            </a:extLst>
          </p:cNvPr>
          <p:cNvSpPr/>
          <p:nvPr/>
        </p:nvSpPr>
        <p:spPr>
          <a:xfrm>
            <a:off x="6368415" y="1122718"/>
            <a:ext cx="3286942" cy="328694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7F010170-FFA8-442C-AC1E-64C97AA92C12}"/>
              </a:ext>
            </a:extLst>
          </p:cNvPr>
          <p:cNvSpPr/>
          <p:nvPr/>
        </p:nvSpPr>
        <p:spPr>
          <a:xfrm>
            <a:off x="2543352" y="1160185"/>
            <a:ext cx="3286942" cy="328694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F1146-EC25-4156-A71E-1256514B7B8D}"/>
              </a:ext>
            </a:extLst>
          </p:cNvPr>
          <p:cNvSpPr/>
          <p:nvPr/>
        </p:nvSpPr>
        <p:spPr>
          <a:xfrm>
            <a:off x="588382" y="588383"/>
            <a:ext cx="3388531" cy="325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B7CD43-918C-49A2-81B7-C57722874202}"/>
              </a:ext>
            </a:extLst>
          </p:cNvPr>
          <p:cNvSpPr/>
          <p:nvPr/>
        </p:nvSpPr>
        <p:spPr>
          <a:xfrm>
            <a:off x="8215087" y="588383"/>
            <a:ext cx="3388530" cy="325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103533-2B16-4F7E-8E87-CE7A469C340D}"/>
              </a:ext>
            </a:extLst>
          </p:cNvPr>
          <p:cNvGrpSpPr/>
          <p:nvPr/>
        </p:nvGrpSpPr>
        <p:grpSpPr>
          <a:xfrm>
            <a:off x="1218849" y="4209605"/>
            <a:ext cx="2127596" cy="637632"/>
            <a:chOff x="8314701" y="3211029"/>
            <a:chExt cx="2127596" cy="6376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B39667-04F9-4193-92E5-EA8143833D1C}"/>
                </a:ext>
              </a:extLst>
            </p:cNvPr>
            <p:cNvSpPr txBox="1"/>
            <p:nvPr/>
          </p:nvSpPr>
          <p:spPr>
            <a:xfrm>
              <a:off x="8314701" y="3211029"/>
              <a:ext cx="212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0E0502-74EC-474F-95EC-225CCFB7D116}"/>
                </a:ext>
              </a:extLst>
            </p:cNvPr>
            <p:cNvSpPr txBox="1"/>
            <p:nvPr/>
          </p:nvSpPr>
          <p:spPr>
            <a:xfrm>
              <a:off x="8666391" y="3571662"/>
              <a:ext cx="142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در اینجا برچسب بزنید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C6C87C2-C566-4B50-807B-B76A856A7AD9}"/>
              </a:ext>
            </a:extLst>
          </p:cNvPr>
          <p:cNvSpPr txBox="1"/>
          <p:nvPr/>
        </p:nvSpPr>
        <p:spPr>
          <a:xfrm>
            <a:off x="704494" y="4970348"/>
            <a:ext cx="3156306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ریشه در قطعه ای دارد که بیش از 2000 سال قدمت دارد.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22B5EE-EB8B-44A2-A95A-0E8847A3D8B4}"/>
              </a:ext>
            </a:extLst>
          </p:cNvPr>
          <p:cNvGrpSpPr/>
          <p:nvPr/>
        </p:nvGrpSpPr>
        <p:grpSpPr>
          <a:xfrm>
            <a:off x="5037202" y="4209605"/>
            <a:ext cx="2127596" cy="637632"/>
            <a:chOff x="8314701" y="3211029"/>
            <a:chExt cx="2127596" cy="6376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32C4A53-CE49-4A46-9B0D-F97D5D815633}"/>
                </a:ext>
              </a:extLst>
            </p:cNvPr>
            <p:cNvSpPr txBox="1"/>
            <p:nvPr/>
          </p:nvSpPr>
          <p:spPr>
            <a:xfrm>
              <a:off x="8314701" y="3211029"/>
              <a:ext cx="212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9EF94A-AAAD-472A-B8EB-E1933829100E}"/>
                </a:ext>
              </a:extLst>
            </p:cNvPr>
            <p:cNvSpPr txBox="1"/>
            <p:nvPr/>
          </p:nvSpPr>
          <p:spPr>
            <a:xfrm>
              <a:off x="8666391" y="3571662"/>
              <a:ext cx="142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در اینجا برچسب بزنید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958C4E8-5A14-415B-9E8E-A6E2625FD553}"/>
              </a:ext>
            </a:extLst>
          </p:cNvPr>
          <p:cNvSpPr txBox="1"/>
          <p:nvPr/>
        </p:nvSpPr>
        <p:spPr>
          <a:xfrm>
            <a:off x="4476144" y="4970348"/>
            <a:ext cx="3249712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ریشه در قطعه ای دارد که بیش از 2000 سال قدمت دارد.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F6E774-4BCE-47FF-90FE-CC0711FEDFDC}"/>
              </a:ext>
            </a:extLst>
          </p:cNvPr>
          <p:cNvGrpSpPr/>
          <p:nvPr/>
        </p:nvGrpSpPr>
        <p:grpSpPr>
          <a:xfrm>
            <a:off x="8845554" y="4209605"/>
            <a:ext cx="2127596" cy="637632"/>
            <a:chOff x="8314701" y="3211029"/>
            <a:chExt cx="2127596" cy="6376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93CC3A-ED15-449D-97A4-FFD8CF9778EE}"/>
                </a:ext>
              </a:extLst>
            </p:cNvPr>
            <p:cNvSpPr txBox="1"/>
            <p:nvPr/>
          </p:nvSpPr>
          <p:spPr>
            <a:xfrm>
              <a:off x="8314701" y="3211029"/>
              <a:ext cx="212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FD0C00-ACB4-499D-ABEF-844F68C3BAA9}"/>
                </a:ext>
              </a:extLst>
            </p:cNvPr>
            <p:cNvSpPr txBox="1"/>
            <p:nvPr/>
          </p:nvSpPr>
          <p:spPr>
            <a:xfrm>
              <a:off x="8666391" y="3571662"/>
              <a:ext cx="142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در اینجا برچسب بزنید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232FC82-501A-4F3C-8BD6-9EFC79439B6F}"/>
              </a:ext>
            </a:extLst>
          </p:cNvPr>
          <p:cNvSpPr txBox="1"/>
          <p:nvPr/>
        </p:nvSpPr>
        <p:spPr>
          <a:xfrm>
            <a:off x="8331200" y="4970348"/>
            <a:ext cx="3156304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ریشه در قطعه ای دارد که بیش از 2000 سال قدمت دارد.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69B036-7E0F-48E3-B14B-697F9C810545}"/>
              </a:ext>
            </a:extLst>
          </p:cNvPr>
          <p:cNvSpPr/>
          <p:nvPr/>
        </p:nvSpPr>
        <p:spPr>
          <a:xfrm>
            <a:off x="4401734" y="588383"/>
            <a:ext cx="3388531" cy="325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864857-33DA-4E24-A169-EB62B865EE12}"/>
              </a:ext>
            </a:extLst>
          </p:cNvPr>
          <p:cNvSpPr txBox="1"/>
          <p:nvPr/>
        </p:nvSpPr>
        <p:spPr>
          <a:xfrm>
            <a:off x="246743" y="5664462"/>
            <a:ext cx="116985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sz="80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اعضای تیم</a:t>
            </a:r>
            <a:endParaRPr lang="en-US" sz="8000" b="1" dirty="0">
              <a:solidFill>
                <a:schemeClr val="accent1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F7051B2-7F01-428F-B97C-D70565E1458C}"/>
              </a:ext>
            </a:extLst>
          </p:cNvPr>
          <p:cNvGrpSpPr/>
          <p:nvPr/>
        </p:nvGrpSpPr>
        <p:grpSpPr>
          <a:xfrm rot="10800000">
            <a:off x="1701635" y="0"/>
            <a:ext cx="8788728" cy="301720"/>
            <a:chOff x="-32089" y="6454772"/>
            <a:chExt cx="8788728" cy="400110"/>
          </a:xfrm>
          <a:solidFill>
            <a:srgbClr val="0070C0"/>
          </a:solidFill>
        </p:grpSpPr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D24313B5-ED85-4258-81DD-17938AB7D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6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cs typeface="B Nazanin" panose="00000400000000000000" pitchFamily="2" charset="-78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0B6920D0-2082-49B1-B0A0-17BC989AF6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65902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" name="Trapecio 30">
              <a:extLst>
                <a:ext uri="{FF2B5EF4-FFF2-40B4-BE49-F238E27FC236}">
                  <a16:creationId xmlns:a16="http://schemas.microsoft.com/office/drawing/2014/main" id="{30569DDE-52C2-4DEE-85CB-A8E0CBC6C708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400000000000000" pitchFamily="2" charset="-78"/>
              </a:endParaRPr>
            </a:p>
          </p:txBody>
        </p:sp>
      </p:grpSp>
      <p:pic>
        <p:nvPicPr>
          <p:cNvPr id="13314" name="Picture 2" descr="arquitecto presentando proyecto a un grupo de directivos - empresarial planificacion fotografías e imágenes de stock">
            <a:extLst>
              <a:ext uri="{FF2B5EF4-FFF2-40B4-BE49-F238E27FC236}">
                <a16:creationId xmlns:a16="http://schemas.microsoft.com/office/drawing/2014/main" id="{8B4A1F49-CF11-4D9C-9439-3C96F34A7530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poner planes en marcha - empresarial planificacion fotografías e imágenes de stock">
            <a:extLst>
              <a:ext uri="{FF2B5EF4-FFF2-40B4-BE49-F238E27FC236}">
                <a16:creationId xmlns:a16="http://schemas.microsoft.com/office/drawing/2014/main" id="{74B2B89E-49A7-4802-A87F-CC65974BD980}"/>
              </a:ext>
            </a:extLst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pensive empresaria afroamericana entre sus colegas en la oficina. - empresarial planificacion fotografías e imágenes de stock">
            <a:extLst>
              <a:ext uri="{FF2B5EF4-FFF2-40B4-BE49-F238E27FC236}">
                <a16:creationId xmlns:a16="http://schemas.microsoft.com/office/drawing/2014/main" id="{36DEED58-3E39-4376-8D2B-51A446766006}"/>
              </a:ext>
            </a:extLst>
          </p:cNvPr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7887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49D848A-101F-4EA7-9930-EA7498B388D8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2522147" y="2941894"/>
            <a:ext cx="1172659" cy="1826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5EE1D24-59BE-471B-8309-D7EA04E8A31D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7586311" y="2941894"/>
            <a:ext cx="4202545" cy="1826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2701BD6-FA14-47C7-AB18-C5D44C97FB4B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5037037" y="2941894"/>
            <a:ext cx="1196724" cy="1826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43940E33-5956-40F3-A101-795C15C6F3C3}"/>
              </a:ext>
            </a:extLst>
          </p:cNvPr>
          <p:cNvSpPr/>
          <p:nvPr/>
        </p:nvSpPr>
        <p:spPr>
          <a:xfrm>
            <a:off x="8284201" y="1589128"/>
            <a:ext cx="3739242" cy="37392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A7F1083-B74F-4DB2-B8A2-BF9EF1466432}"/>
              </a:ext>
            </a:extLst>
          </p:cNvPr>
          <p:cNvSpPr/>
          <p:nvPr/>
        </p:nvSpPr>
        <p:spPr>
          <a:xfrm>
            <a:off x="296034" y="1073019"/>
            <a:ext cx="5608197" cy="5608197"/>
          </a:xfrm>
          <a:prstGeom prst="ellipse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15EEE81-381C-4FEA-9132-897B94CAD22D}"/>
              </a:ext>
            </a:extLst>
          </p:cNvPr>
          <p:cNvSpPr/>
          <p:nvPr/>
        </p:nvSpPr>
        <p:spPr>
          <a:xfrm>
            <a:off x="9862965" y="268966"/>
            <a:ext cx="2161309" cy="2161309"/>
          </a:xfrm>
          <a:prstGeom prst="ellipse">
            <a:avLst/>
          </a:prstGeom>
          <a:solidFill>
            <a:srgbClr val="00B0F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56859B8-08DC-4C45-83CF-EE00E5FB4F45}"/>
              </a:ext>
            </a:extLst>
          </p:cNvPr>
          <p:cNvSpPr/>
          <p:nvPr/>
        </p:nvSpPr>
        <p:spPr>
          <a:xfrm>
            <a:off x="7113524" y="1589128"/>
            <a:ext cx="841147" cy="841147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132315-B6C2-4E10-859B-2A35C9390601}"/>
              </a:ext>
            </a:extLst>
          </p:cNvPr>
          <p:cNvSpPr txBox="1"/>
          <p:nvPr/>
        </p:nvSpPr>
        <p:spPr>
          <a:xfrm>
            <a:off x="3111881" y="129647"/>
            <a:ext cx="5964818" cy="6309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sz="3500" b="1" spc="200" dirty="0">
                <a:solidFill>
                  <a:schemeClr val="tx2">
                    <a:lumMod val="50000"/>
                  </a:schemeClr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جدول زمانی ما</a:t>
            </a:r>
            <a:endParaRPr lang="en-US" sz="3500" b="1" spc="200" dirty="0">
              <a:solidFill>
                <a:schemeClr val="tx2">
                  <a:lumMod val="50000"/>
                </a:schemeClr>
              </a:solidFill>
              <a:latin typeface="+mj-lt"/>
              <a:ea typeface="Montserrat Black" charset="0"/>
              <a:cs typeface="B Nazanin" panose="00000400000000000000" pitchFamily="2" charset="-78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E33FB407-5B9A-4BCF-AEAB-13BA35E853CE}"/>
              </a:ext>
            </a:extLst>
          </p:cNvPr>
          <p:cNvSpPr/>
          <p:nvPr/>
        </p:nvSpPr>
        <p:spPr>
          <a:xfrm rot="16200000">
            <a:off x="4142481" y="3877118"/>
            <a:ext cx="457200" cy="4572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3003AB28-91A9-4D58-BD58-E773F190C85D}"/>
              </a:ext>
            </a:extLst>
          </p:cNvPr>
          <p:cNvSpPr/>
          <p:nvPr/>
        </p:nvSpPr>
        <p:spPr>
          <a:xfrm rot="16200000">
            <a:off x="6681436" y="3877118"/>
            <a:ext cx="457200" cy="457200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BE5843DE-79FB-4047-9311-EDCC94F21506}"/>
              </a:ext>
            </a:extLst>
          </p:cNvPr>
          <p:cNvSpPr/>
          <p:nvPr/>
        </p:nvSpPr>
        <p:spPr>
          <a:xfrm rot="16200000">
            <a:off x="1603527" y="3877118"/>
            <a:ext cx="457200" cy="4572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FBE89D-652F-44CA-838D-82FB069EF977}"/>
              </a:ext>
            </a:extLst>
          </p:cNvPr>
          <p:cNvSpPr/>
          <p:nvPr/>
        </p:nvSpPr>
        <p:spPr>
          <a:xfrm>
            <a:off x="1169597" y="2265619"/>
            <a:ext cx="1352550" cy="135255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2CE5CE-3EA8-4534-B752-7AC5DA52F8C3}"/>
              </a:ext>
            </a:extLst>
          </p:cNvPr>
          <p:cNvSpPr/>
          <p:nvPr/>
        </p:nvSpPr>
        <p:spPr>
          <a:xfrm>
            <a:off x="3694806" y="2265619"/>
            <a:ext cx="1352550" cy="135255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186CCF-F626-41E3-A449-EDE8D0B01019}"/>
              </a:ext>
            </a:extLst>
          </p:cNvPr>
          <p:cNvSpPr/>
          <p:nvPr/>
        </p:nvSpPr>
        <p:spPr>
          <a:xfrm>
            <a:off x="6233761" y="2265619"/>
            <a:ext cx="1352550" cy="135255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EEA3C20A-8E5A-41F1-B1A5-B14F3EC25BF6}"/>
              </a:ext>
            </a:extLst>
          </p:cNvPr>
          <p:cNvSpPr>
            <a:spLocks noEditPoints="1"/>
          </p:cNvSpPr>
          <p:nvPr/>
        </p:nvSpPr>
        <p:spPr bwMode="auto">
          <a:xfrm>
            <a:off x="1633147" y="2825213"/>
            <a:ext cx="425450" cy="233363"/>
          </a:xfrm>
          <a:custGeom>
            <a:avLst/>
            <a:gdLst>
              <a:gd name="T0" fmla="*/ 134 w 135"/>
              <a:gd name="T1" fmla="*/ 34 h 74"/>
              <a:gd name="T2" fmla="*/ 114 w 135"/>
              <a:gd name="T3" fmla="*/ 17 h 74"/>
              <a:gd name="T4" fmla="*/ 93 w 135"/>
              <a:gd name="T5" fmla="*/ 5 h 74"/>
              <a:gd name="T6" fmla="*/ 67 w 135"/>
              <a:gd name="T7" fmla="*/ 0 h 74"/>
              <a:gd name="T8" fmla="*/ 42 w 135"/>
              <a:gd name="T9" fmla="*/ 5 h 74"/>
              <a:gd name="T10" fmla="*/ 21 w 135"/>
              <a:gd name="T11" fmla="*/ 17 h 74"/>
              <a:gd name="T12" fmla="*/ 1 w 135"/>
              <a:gd name="T13" fmla="*/ 34 h 74"/>
              <a:gd name="T14" fmla="*/ 1 w 135"/>
              <a:gd name="T15" fmla="*/ 39 h 74"/>
              <a:gd name="T16" fmla="*/ 21 w 135"/>
              <a:gd name="T17" fmla="*/ 56 h 74"/>
              <a:gd name="T18" fmla="*/ 42 w 135"/>
              <a:gd name="T19" fmla="*/ 68 h 74"/>
              <a:gd name="T20" fmla="*/ 67 w 135"/>
              <a:gd name="T21" fmla="*/ 74 h 74"/>
              <a:gd name="T22" fmla="*/ 93 w 135"/>
              <a:gd name="T23" fmla="*/ 68 h 74"/>
              <a:gd name="T24" fmla="*/ 114 w 135"/>
              <a:gd name="T25" fmla="*/ 56 h 74"/>
              <a:gd name="T26" fmla="*/ 134 w 135"/>
              <a:gd name="T27" fmla="*/ 39 h 74"/>
              <a:gd name="T28" fmla="*/ 134 w 135"/>
              <a:gd name="T29" fmla="*/ 34 h 74"/>
              <a:gd name="T30" fmla="*/ 85 w 135"/>
              <a:gd name="T31" fmla="*/ 9 h 74"/>
              <a:gd name="T32" fmla="*/ 94 w 135"/>
              <a:gd name="T33" fmla="*/ 30 h 74"/>
              <a:gd name="T34" fmla="*/ 67 w 135"/>
              <a:gd name="T35" fmla="*/ 57 h 74"/>
              <a:gd name="T36" fmla="*/ 40 w 135"/>
              <a:gd name="T37" fmla="*/ 30 h 74"/>
              <a:gd name="T38" fmla="*/ 50 w 135"/>
              <a:gd name="T39" fmla="*/ 9 h 74"/>
              <a:gd name="T40" fmla="*/ 67 w 135"/>
              <a:gd name="T41" fmla="*/ 6 h 74"/>
              <a:gd name="T42" fmla="*/ 85 w 135"/>
              <a:gd name="T43" fmla="*/ 9 h 74"/>
              <a:gd name="T44" fmla="*/ 110 w 135"/>
              <a:gd name="T45" fmla="*/ 51 h 74"/>
              <a:gd name="T46" fmla="*/ 67 w 135"/>
              <a:gd name="T47" fmla="*/ 67 h 74"/>
              <a:gd name="T48" fmla="*/ 25 w 135"/>
              <a:gd name="T49" fmla="*/ 51 h 74"/>
              <a:gd name="T50" fmla="*/ 8 w 135"/>
              <a:gd name="T51" fmla="*/ 37 h 74"/>
              <a:gd name="T52" fmla="*/ 25 w 135"/>
              <a:gd name="T53" fmla="*/ 22 h 74"/>
              <a:gd name="T54" fmla="*/ 37 w 135"/>
              <a:gd name="T55" fmla="*/ 15 h 74"/>
              <a:gd name="T56" fmla="*/ 34 w 135"/>
              <a:gd name="T57" fmla="*/ 30 h 74"/>
              <a:gd name="T58" fmla="*/ 67 w 135"/>
              <a:gd name="T59" fmla="*/ 64 h 74"/>
              <a:gd name="T60" fmla="*/ 101 w 135"/>
              <a:gd name="T61" fmla="*/ 30 h 74"/>
              <a:gd name="T62" fmla="*/ 98 w 135"/>
              <a:gd name="T63" fmla="*/ 15 h 74"/>
              <a:gd name="T64" fmla="*/ 110 w 135"/>
              <a:gd name="T65" fmla="*/ 22 h 74"/>
              <a:gd name="T66" fmla="*/ 127 w 135"/>
              <a:gd name="T67" fmla="*/ 37 h 74"/>
              <a:gd name="T68" fmla="*/ 110 w 135"/>
              <a:gd name="T69" fmla="*/ 5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5" h="74">
                <a:moveTo>
                  <a:pt x="134" y="34"/>
                </a:moveTo>
                <a:cubicBezTo>
                  <a:pt x="134" y="34"/>
                  <a:pt x="126" y="26"/>
                  <a:pt x="114" y="17"/>
                </a:cubicBezTo>
                <a:cubicBezTo>
                  <a:pt x="107" y="12"/>
                  <a:pt x="100" y="8"/>
                  <a:pt x="93" y="5"/>
                </a:cubicBezTo>
                <a:cubicBezTo>
                  <a:pt x="84" y="1"/>
                  <a:pt x="76" y="0"/>
                  <a:pt x="67" y="0"/>
                </a:cubicBezTo>
                <a:cubicBezTo>
                  <a:pt x="59" y="0"/>
                  <a:pt x="51" y="1"/>
                  <a:pt x="42" y="5"/>
                </a:cubicBezTo>
                <a:cubicBezTo>
                  <a:pt x="35" y="8"/>
                  <a:pt x="28" y="12"/>
                  <a:pt x="21" y="17"/>
                </a:cubicBezTo>
                <a:cubicBezTo>
                  <a:pt x="9" y="26"/>
                  <a:pt x="1" y="34"/>
                  <a:pt x="1" y="34"/>
                </a:cubicBezTo>
                <a:cubicBezTo>
                  <a:pt x="0" y="36"/>
                  <a:pt x="0" y="38"/>
                  <a:pt x="1" y="39"/>
                </a:cubicBezTo>
                <a:cubicBezTo>
                  <a:pt x="1" y="39"/>
                  <a:pt x="9" y="48"/>
                  <a:pt x="21" y="56"/>
                </a:cubicBezTo>
                <a:cubicBezTo>
                  <a:pt x="28" y="61"/>
                  <a:pt x="35" y="65"/>
                  <a:pt x="42" y="68"/>
                </a:cubicBezTo>
                <a:cubicBezTo>
                  <a:pt x="51" y="72"/>
                  <a:pt x="59" y="74"/>
                  <a:pt x="67" y="74"/>
                </a:cubicBezTo>
                <a:cubicBezTo>
                  <a:pt x="76" y="74"/>
                  <a:pt x="84" y="72"/>
                  <a:pt x="93" y="68"/>
                </a:cubicBezTo>
                <a:cubicBezTo>
                  <a:pt x="100" y="65"/>
                  <a:pt x="107" y="61"/>
                  <a:pt x="114" y="56"/>
                </a:cubicBezTo>
                <a:cubicBezTo>
                  <a:pt x="126" y="48"/>
                  <a:pt x="134" y="39"/>
                  <a:pt x="134" y="39"/>
                </a:cubicBezTo>
                <a:cubicBezTo>
                  <a:pt x="135" y="38"/>
                  <a:pt x="135" y="36"/>
                  <a:pt x="134" y="34"/>
                </a:cubicBezTo>
                <a:moveTo>
                  <a:pt x="85" y="9"/>
                </a:moveTo>
                <a:cubicBezTo>
                  <a:pt x="91" y="14"/>
                  <a:pt x="94" y="22"/>
                  <a:pt x="94" y="30"/>
                </a:cubicBezTo>
                <a:cubicBezTo>
                  <a:pt x="94" y="45"/>
                  <a:pt x="82" y="57"/>
                  <a:pt x="67" y="57"/>
                </a:cubicBezTo>
                <a:cubicBezTo>
                  <a:pt x="53" y="57"/>
                  <a:pt x="40" y="45"/>
                  <a:pt x="40" y="30"/>
                </a:cubicBezTo>
                <a:cubicBezTo>
                  <a:pt x="40" y="22"/>
                  <a:pt x="44" y="14"/>
                  <a:pt x="50" y="9"/>
                </a:cubicBezTo>
                <a:cubicBezTo>
                  <a:pt x="56" y="7"/>
                  <a:pt x="62" y="6"/>
                  <a:pt x="67" y="6"/>
                </a:cubicBezTo>
                <a:cubicBezTo>
                  <a:pt x="73" y="6"/>
                  <a:pt x="79" y="7"/>
                  <a:pt x="85" y="9"/>
                </a:cubicBezTo>
                <a:moveTo>
                  <a:pt x="110" y="51"/>
                </a:moveTo>
                <a:cubicBezTo>
                  <a:pt x="100" y="58"/>
                  <a:pt x="84" y="67"/>
                  <a:pt x="67" y="67"/>
                </a:cubicBezTo>
                <a:cubicBezTo>
                  <a:pt x="51" y="67"/>
                  <a:pt x="35" y="58"/>
                  <a:pt x="25" y="51"/>
                </a:cubicBezTo>
                <a:cubicBezTo>
                  <a:pt x="17" y="45"/>
                  <a:pt x="11" y="40"/>
                  <a:pt x="8" y="37"/>
                </a:cubicBezTo>
                <a:cubicBezTo>
                  <a:pt x="11" y="34"/>
                  <a:pt x="17" y="28"/>
                  <a:pt x="25" y="22"/>
                </a:cubicBezTo>
                <a:cubicBezTo>
                  <a:pt x="28" y="20"/>
                  <a:pt x="33" y="17"/>
                  <a:pt x="37" y="15"/>
                </a:cubicBezTo>
                <a:cubicBezTo>
                  <a:pt x="35" y="19"/>
                  <a:pt x="34" y="24"/>
                  <a:pt x="34" y="30"/>
                </a:cubicBezTo>
                <a:cubicBezTo>
                  <a:pt x="34" y="48"/>
                  <a:pt x="49" y="64"/>
                  <a:pt x="67" y="64"/>
                </a:cubicBezTo>
                <a:cubicBezTo>
                  <a:pt x="86" y="64"/>
                  <a:pt x="101" y="48"/>
                  <a:pt x="101" y="30"/>
                </a:cubicBezTo>
                <a:cubicBezTo>
                  <a:pt x="101" y="24"/>
                  <a:pt x="100" y="19"/>
                  <a:pt x="98" y="15"/>
                </a:cubicBezTo>
                <a:cubicBezTo>
                  <a:pt x="102" y="17"/>
                  <a:pt x="107" y="20"/>
                  <a:pt x="110" y="22"/>
                </a:cubicBezTo>
                <a:cubicBezTo>
                  <a:pt x="118" y="28"/>
                  <a:pt x="124" y="34"/>
                  <a:pt x="127" y="37"/>
                </a:cubicBezTo>
                <a:cubicBezTo>
                  <a:pt x="124" y="40"/>
                  <a:pt x="118" y="45"/>
                  <a:pt x="110" y="5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8" name="Freeform 14">
            <a:extLst>
              <a:ext uri="{FF2B5EF4-FFF2-40B4-BE49-F238E27FC236}">
                <a16:creationId xmlns:a16="http://schemas.microsoft.com/office/drawing/2014/main" id="{AE3A7BC8-3B4E-4751-9ABA-E126736BD06E}"/>
              </a:ext>
            </a:extLst>
          </p:cNvPr>
          <p:cNvSpPr>
            <a:spLocks noEditPoints="1"/>
          </p:cNvSpPr>
          <p:nvPr/>
        </p:nvSpPr>
        <p:spPr bwMode="auto">
          <a:xfrm>
            <a:off x="4168675" y="2750600"/>
            <a:ext cx="404812" cy="382588"/>
          </a:xfrm>
          <a:custGeom>
            <a:avLst/>
            <a:gdLst>
              <a:gd name="T0" fmla="*/ 122 w 128"/>
              <a:gd name="T1" fmla="*/ 11 h 121"/>
              <a:gd name="T2" fmla="*/ 108 w 128"/>
              <a:gd name="T3" fmla="*/ 5 h 121"/>
              <a:gd name="T4" fmla="*/ 64 w 128"/>
              <a:gd name="T5" fmla="*/ 0 h 121"/>
              <a:gd name="T6" fmla="*/ 20 w 128"/>
              <a:gd name="T7" fmla="*/ 5 h 121"/>
              <a:gd name="T8" fmla="*/ 6 w 128"/>
              <a:gd name="T9" fmla="*/ 11 h 121"/>
              <a:gd name="T10" fmla="*/ 0 w 128"/>
              <a:gd name="T11" fmla="*/ 20 h 121"/>
              <a:gd name="T12" fmla="*/ 0 w 128"/>
              <a:gd name="T13" fmla="*/ 101 h 121"/>
              <a:gd name="T14" fmla="*/ 6 w 128"/>
              <a:gd name="T15" fmla="*/ 111 h 121"/>
              <a:gd name="T16" fmla="*/ 20 w 128"/>
              <a:gd name="T17" fmla="*/ 116 h 121"/>
              <a:gd name="T18" fmla="*/ 64 w 128"/>
              <a:gd name="T19" fmla="*/ 121 h 121"/>
              <a:gd name="T20" fmla="*/ 108 w 128"/>
              <a:gd name="T21" fmla="*/ 116 h 121"/>
              <a:gd name="T22" fmla="*/ 122 w 128"/>
              <a:gd name="T23" fmla="*/ 111 h 121"/>
              <a:gd name="T24" fmla="*/ 128 w 128"/>
              <a:gd name="T25" fmla="*/ 101 h 121"/>
              <a:gd name="T26" fmla="*/ 128 w 128"/>
              <a:gd name="T27" fmla="*/ 20 h 121"/>
              <a:gd name="T28" fmla="*/ 122 w 128"/>
              <a:gd name="T29" fmla="*/ 11 h 121"/>
              <a:gd name="T30" fmla="*/ 22 w 128"/>
              <a:gd name="T31" fmla="*/ 11 h 121"/>
              <a:gd name="T32" fmla="*/ 64 w 128"/>
              <a:gd name="T33" fmla="*/ 7 h 121"/>
              <a:gd name="T34" fmla="*/ 106 w 128"/>
              <a:gd name="T35" fmla="*/ 11 h 121"/>
              <a:gd name="T36" fmla="*/ 121 w 128"/>
              <a:gd name="T37" fmla="*/ 20 h 121"/>
              <a:gd name="T38" fmla="*/ 106 w 128"/>
              <a:gd name="T39" fmla="*/ 29 h 121"/>
              <a:gd name="T40" fmla="*/ 64 w 128"/>
              <a:gd name="T41" fmla="*/ 34 h 121"/>
              <a:gd name="T42" fmla="*/ 22 w 128"/>
              <a:gd name="T43" fmla="*/ 29 h 121"/>
              <a:gd name="T44" fmla="*/ 7 w 128"/>
              <a:gd name="T45" fmla="*/ 20 h 121"/>
              <a:gd name="T46" fmla="*/ 22 w 128"/>
              <a:gd name="T47" fmla="*/ 11 h 121"/>
              <a:gd name="T48" fmla="*/ 106 w 128"/>
              <a:gd name="T49" fmla="*/ 110 h 121"/>
              <a:gd name="T50" fmla="*/ 64 w 128"/>
              <a:gd name="T51" fmla="*/ 115 h 121"/>
              <a:gd name="T52" fmla="*/ 22 w 128"/>
              <a:gd name="T53" fmla="*/ 110 h 121"/>
              <a:gd name="T54" fmla="*/ 7 w 128"/>
              <a:gd name="T55" fmla="*/ 101 h 121"/>
              <a:gd name="T56" fmla="*/ 7 w 128"/>
              <a:gd name="T57" fmla="*/ 84 h 121"/>
              <a:gd name="T58" fmla="*/ 20 w 128"/>
              <a:gd name="T59" fmla="*/ 89 h 121"/>
              <a:gd name="T60" fmla="*/ 64 w 128"/>
              <a:gd name="T61" fmla="*/ 94 h 121"/>
              <a:gd name="T62" fmla="*/ 108 w 128"/>
              <a:gd name="T63" fmla="*/ 89 h 121"/>
              <a:gd name="T64" fmla="*/ 121 w 128"/>
              <a:gd name="T65" fmla="*/ 84 h 121"/>
              <a:gd name="T66" fmla="*/ 121 w 128"/>
              <a:gd name="T67" fmla="*/ 101 h 121"/>
              <a:gd name="T68" fmla="*/ 106 w 128"/>
              <a:gd name="T69" fmla="*/ 110 h 121"/>
              <a:gd name="T70" fmla="*/ 106 w 128"/>
              <a:gd name="T71" fmla="*/ 83 h 121"/>
              <a:gd name="T72" fmla="*/ 64 w 128"/>
              <a:gd name="T73" fmla="*/ 88 h 121"/>
              <a:gd name="T74" fmla="*/ 22 w 128"/>
              <a:gd name="T75" fmla="*/ 83 h 121"/>
              <a:gd name="T76" fmla="*/ 7 w 128"/>
              <a:gd name="T77" fmla="*/ 74 h 121"/>
              <a:gd name="T78" fmla="*/ 7 w 128"/>
              <a:gd name="T79" fmla="*/ 57 h 121"/>
              <a:gd name="T80" fmla="*/ 20 w 128"/>
              <a:gd name="T81" fmla="*/ 62 h 121"/>
              <a:gd name="T82" fmla="*/ 64 w 128"/>
              <a:gd name="T83" fmla="*/ 67 h 121"/>
              <a:gd name="T84" fmla="*/ 108 w 128"/>
              <a:gd name="T85" fmla="*/ 62 h 121"/>
              <a:gd name="T86" fmla="*/ 121 w 128"/>
              <a:gd name="T87" fmla="*/ 57 h 121"/>
              <a:gd name="T88" fmla="*/ 121 w 128"/>
              <a:gd name="T89" fmla="*/ 74 h 121"/>
              <a:gd name="T90" fmla="*/ 106 w 128"/>
              <a:gd name="T91" fmla="*/ 83 h 121"/>
              <a:gd name="T92" fmla="*/ 106 w 128"/>
              <a:gd name="T93" fmla="*/ 56 h 121"/>
              <a:gd name="T94" fmla="*/ 64 w 128"/>
              <a:gd name="T95" fmla="*/ 61 h 121"/>
              <a:gd name="T96" fmla="*/ 22 w 128"/>
              <a:gd name="T97" fmla="*/ 56 h 121"/>
              <a:gd name="T98" fmla="*/ 7 w 128"/>
              <a:gd name="T99" fmla="*/ 47 h 121"/>
              <a:gd name="T100" fmla="*/ 7 w 128"/>
              <a:gd name="T101" fmla="*/ 30 h 121"/>
              <a:gd name="T102" fmla="*/ 20 w 128"/>
              <a:gd name="T103" fmla="*/ 35 h 121"/>
              <a:gd name="T104" fmla="*/ 64 w 128"/>
              <a:gd name="T105" fmla="*/ 40 h 121"/>
              <a:gd name="T106" fmla="*/ 108 w 128"/>
              <a:gd name="T107" fmla="*/ 35 h 121"/>
              <a:gd name="T108" fmla="*/ 121 w 128"/>
              <a:gd name="T109" fmla="*/ 30 h 121"/>
              <a:gd name="T110" fmla="*/ 121 w 128"/>
              <a:gd name="T111" fmla="*/ 47 h 121"/>
              <a:gd name="T112" fmla="*/ 106 w 128"/>
              <a:gd name="T113" fmla="*/ 5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8" h="121">
                <a:moveTo>
                  <a:pt x="122" y="11"/>
                </a:moveTo>
                <a:cubicBezTo>
                  <a:pt x="118" y="9"/>
                  <a:pt x="114" y="7"/>
                  <a:pt x="108" y="5"/>
                </a:cubicBezTo>
                <a:cubicBezTo>
                  <a:pt x="96" y="2"/>
                  <a:pt x="80" y="0"/>
                  <a:pt x="64" y="0"/>
                </a:cubicBezTo>
                <a:cubicBezTo>
                  <a:pt x="47" y="0"/>
                  <a:pt x="32" y="2"/>
                  <a:pt x="20" y="5"/>
                </a:cubicBezTo>
                <a:cubicBezTo>
                  <a:pt x="14" y="7"/>
                  <a:pt x="9" y="9"/>
                  <a:pt x="6" y="11"/>
                </a:cubicBezTo>
                <a:cubicBezTo>
                  <a:pt x="2" y="14"/>
                  <a:pt x="0" y="17"/>
                  <a:pt x="0" y="20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5"/>
                  <a:pt x="2" y="108"/>
                  <a:pt x="6" y="111"/>
                </a:cubicBezTo>
                <a:cubicBezTo>
                  <a:pt x="9" y="113"/>
                  <a:pt x="14" y="115"/>
                  <a:pt x="20" y="116"/>
                </a:cubicBezTo>
                <a:cubicBezTo>
                  <a:pt x="32" y="120"/>
                  <a:pt x="47" y="121"/>
                  <a:pt x="64" y="121"/>
                </a:cubicBezTo>
                <a:cubicBezTo>
                  <a:pt x="80" y="121"/>
                  <a:pt x="96" y="120"/>
                  <a:pt x="108" y="116"/>
                </a:cubicBezTo>
                <a:cubicBezTo>
                  <a:pt x="114" y="115"/>
                  <a:pt x="118" y="113"/>
                  <a:pt x="122" y="111"/>
                </a:cubicBezTo>
                <a:cubicBezTo>
                  <a:pt x="126" y="108"/>
                  <a:pt x="128" y="105"/>
                  <a:pt x="128" y="101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17"/>
                  <a:pt x="126" y="13"/>
                  <a:pt x="122" y="11"/>
                </a:cubicBezTo>
                <a:close/>
                <a:moveTo>
                  <a:pt x="22" y="11"/>
                </a:moveTo>
                <a:cubicBezTo>
                  <a:pt x="33" y="8"/>
                  <a:pt x="48" y="7"/>
                  <a:pt x="64" y="7"/>
                </a:cubicBezTo>
                <a:cubicBezTo>
                  <a:pt x="80" y="7"/>
                  <a:pt x="95" y="8"/>
                  <a:pt x="106" y="11"/>
                </a:cubicBezTo>
                <a:cubicBezTo>
                  <a:pt x="118" y="15"/>
                  <a:pt x="121" y="19"/>
                  <a:pt x="121" y="20"/>
                </a:cubicBezTo>
                <a:cubicBezTo>
                  <a:pt x="121" y="22"/>
                  <a:pt x="118" y="25"/>
                  <a:pt x="106" y="29"/>
                </a:cubicBezTo>
                <a:cubicBezTo>
                  <a:pt x="95" y="32"/>
                  <a:pt x="80" y="34"/>
                  <a:pt x="64" y="34"/>
                </a:cubicBezTo>
                <a:cubicBezTo>
                  <a:pt x="48" y="34"/>
                  <a:pt x="33" y="32"/>
                  <a:pt x="22" y="29"/>
                </a:cubicBezTo>
                <a:cubicBezTo>
                  <a:pt x="10" y="25"/>
                  <a:pt x="7" y="22"/>
                  <a:pt x="7" y="20"/>
                </a:cubicBezTo>
                <a:cubicBezTo>
                  <a:pt x="7" y="19"/>
                  <a:pt x="10" y="15"/>
                  <a:pt x="22" y="11"/>
                </a:cubicBezTo>
                <a:moveTo>
                  <a:pt x="106" y="110"/>
                </a:moveTo>
                <a:cubicBezTo>
                  <a:pt x="95" y="113"/>
                  <a:pt x="80" y="115"/>
                  <a:pt x="64" y="115"/>
                </a:cubicBezTo>
                <a:cubicBezTo>
                  <a:pt x="48" y="115"/>
                  <a:pt x="33" y="113"/>
                  <a:pt x="22" y="110"/>
                </a:cubicBezTo>
                <a:cubicBezTo>
                  <a:pt x="10" y="106"/>
                  <a:pt x="7" y="103"/>
                  <a:pt x="7" y="101"/>
                </a:cubicBezTo>
                <a:cubicBezTo>
                  <a:pt x="7" y="84"/>
                  <a:pt x="7" y="84"/>
                  <a:pt x="7" y="84"/>
                </a:cubicBezTo>
                <a:cubicBezTo>
                  <a:pt x="10" y="86"/>
                  <a:pt x="14" y="88"/>
                  <a:pt x="20" y="89"/>
                </a:cubicBezTo>
                <a:cubicBezTo>
                  <a:pt x="32" y="93"/>
                  <a:pt x="47" y="94"/>
                  <a:pt x="64" y="94"/>
                </a:cubicBezTo>
                <a:cubicBezTo>
                  <a:pt x="80" y="94"/>
                  <a:pt x="96" y="93"/>
                  <a:pt x="108" y="89"/>
                </a:cubicBezTo>
                <a:cubicBezTo>
                  <a:pt x="113" y="88"/>
                  <a:pt x="118" y="86"/>
                  <a:pt x="121" y="84"/>
                </a:cubicBezTo>
                <a:cubicBezTo>
                  <a:pt x="121" y="101"/>
                  <a:pt x="121" y="101"/>
                  <a:pt x="121" y="101"/>
                </a:cubicBezTo>
                <a:cubicBezTo>
                  <a:pt x="121" y="103"/>
                  <a:pt x="118" y="106"/>
                  <a:pt x="106" y="110"/>
                </a:cubicBezTo>
                <a:close/>
                <a:moveTo>
                  <a:pt x="106" y="83"/>
                </a:moveTo>
                <a:cubicBezTo>
                  <a:pt x="95" y="86"/>
                  <a:pt x="80" y="88"/>
                  <a:pt x="64" y="88"/>
                </a:cubicBezTo>
                <a:cubicBezTo>
                  <a:pt x="48" y="88"/>
                  <a:pt x="33" y="86"/>
                  <a:pt x="22" y="83"/>
                </a:cubicBezTo>
                <a:cubicBezTo>
                  <a:pt x="10" y="79"/>
                  <a:pt x="7" y="76"/>
                  <a:pt x="7" y="74"/>
                </a:cubicBezTo>
                <a:cubicBezTo>
                  <a:pt x="7" y="57"/>
                  <a:pt x="7" y="57"/>
                  <a:pt x="7" y="57"/>
                </a:cubicBezTo>
                <a:cubicBezTo>
                  <a:pt x="10" y="59"/>
                  <a:pt x="14" y="61"/>
                  <a:pt x="20" y="62"/>
                </a:cubicBezTo>
                <a:cubicBezTo>
                  <a:pt x="32" y="66"/>
                  <a:pt x="47" y="67"/>
                  <a:pt x="64" y="67"/>
                </a:cubicBezTo>
                <a:cubicBezTo>
                  <a:pt x="80" y="67"/>
                  <a:pt x="96" y="66"/>
                  <a:pt x="108" y="62"/>
                </a:cubicBezTo>
                <a:cubicBezTo>
                  <a:pt x="113" y="61"/>
                  <a:pt x="118" y="59"/>
                  <a:pt x="121" y="57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1" y="76"/>
                  <a:pt x="118" y="79"/>
                  <a:pt x="106" y="83"/>
                </a:cubicBezTo>
                <a:moveTo>
                  <a:pt x="106" y="56"/>
                </a:moveTo>
                <a:cubicBezTo>
                  <a:pt x="95" y="59"/>
                  <a:pt x="80" y="61"/>
                  <a:pt x="64" y="61"/>
                </a:cubicBezTo>
                <a:cubicBezTo>
                  <a:pt x="48" y="61"/>
                  <a:pt x="33" y="59"/>
                  <a:pt x="22" y="56"/>
                </a:cubicBezTo>
                <a:cubicBezTo>
                  <a:pt x="10" y="52"/>
                  <a:pt x="7" y="49"/>
                  <a:pt x="7" y="47"/>
                </a:cubicBezTo>
                <a:cubicBezTo>
                  <a:pt x="7" y="30"/>
                  <a:pt x="7" y="30"/>
                  <a:pt x="7" y="30"/>
                </a:cubicBezTo>
                <a:cubicBezTo>
                  <a:pt x="10" y="32"/>
                  <a:pt x="14" y="34"/>
                  <a:pt x="20" y="35"/>
                </a:cubicBezTo>
                <a:cubicBezTo>
                  <a:pt x="32" y="39"/>
                  <a:pt x="47" y="40"/>
                  <a:pt x="64" y="40"/>
                </a:cubicBezTo>
                <a:cubicBezTo>
                  <a:pt x="80" y="40"/>
                  <a:pt x="96" y="39"/>
                  <a:pt x="108" y="35"/>
                </a:cubicBezTo>
                <a:cubicBezTo>
                  <a:pt x="113" y="34"/>
                  <a:pt x="118" y="32"/>
                  <a:pt x="121" y="30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121" y="49"/>
                  <a:pt x="118" y="52"/>
                  <a:pt x="106" y="5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9" name="Freeform 15">
            <a:extLst>
              <a:ext uri="{FF2B5EF4-FFF2-40B4-BE49-F238E27FC236}">
                <a16:creationId xmlns:a16="http://schemas.microsoft.com/office/drawing/2014/main" id="{F848330C-F6EA-4DA4-8495-B248414C95FF}"/>
              </a:ext>
            </a:extLst>
          </p:cNvPr>
          <p:cNvSpPr>
            <a:spLocks noEditPoints="1"/>
          </p:cNvSpPr>
          <p:nvPr/>
        </p:nvSpPr>
        <p:spPr bwMode="auto">
          <a:xfrm>
            <a:off x="6697311" y="2728375"/>
            <a:ext cx="425450" cy="427038"/>
          </a:xfrm>
          <a:custGeom>
            <a:avLst/>
            <a:gdLst>
              <a:gd name="T0" fmla="*/ 129 w 135"/>
              <a:gd name="T1" fmla="*/ 6 h 135"/>
              <a:gd name="T2" fmla="*/ 115 w 135"/>
              <a:gd name="T3" fmla="*/ 0 h 135"/>
              <a:gd name="T4" fmla="*/ 101 w 135"/>
              <a:gd name="T5" fmla="*/ 6 h 135"/>
              <a:gd name="T6" fmla="*/ 15 w 135"/>
              <a:gd name="T7" fmla="*/ 92 h 135"/>
              <a:gd name="T8" fmla="*/ 14 w 135"/>
              <a:gd name="T9" fmla="*/ 93 h 135"/>
              <a:gd name="T10" fmla="*/ 0 w 135"/>
              <a:gd name="T11" fmla="*/ 130 h 135"/>
              <a:gd name="T12" fmla="*/ 1 w 135"/>
              <a:gd name="T13" fmla="*/ 134 h 135"/>
              <a:gd name="T14" fmla="*/ 4 w 135"/>
              <a:gd name="T15" fmla="*/ 135 h 135"/>
              <a:gd name="T16" fmla="*/ 5 w 135"/>
              <a:gd name="T17" fmla="*/ 135 h 135"/>
              <a:gd name="T18" fmla="*/ 42 w 135"/>
              <a:gd name="T19" fmla="*/ 121 h 135"/>
              <a:gd name="T20" fmla="*/ 43 w 135"/>
              <a:gd name="T21" fmla="*/ 120 h 135"/>
              <a:gd name="T22" fmla="*/ 129 w 135"/>
              <a:gd name="T23" fmla="*/ 34 h 135"/>
              <a:gd name="T24" fmla="*/ 135 w 135"/>
              <a:gd name="T25" fmla="*/ 20 h 135"/>
              <a:gd name="T26" fmla="*/ 129 w 135"/>
              <a:gd name="T27" fmla="*/ 6 h 135"/>
              <a:gd name="T28" fmla="*/ 39 w 135"/>
              <a:gd name="T29" fmla="*/ 115 h 135"/>
              <a:gd name="T30" fmla="*/ 9 w 135"/>
              <a:gd name="T31" fmla="*/ 126 h 135"/>
              <a:gd name="T32" fmla="*/ 20 w 135"/>
              <a:gd name="T33" fmla="*/ 96 h 135"/>
              <a:gd name="T34" fmla="*/ 95 w 135"/>
              <a:gd name="T35" fmla="*/ 22 h 135"/>
              <a:gd name="T36" fmla="*/ 114 w 135"/>
              <a:gd name="T37" fmla="*/ 40 h 135"/>
              <a:gd name="T38" fmla="*/ 39 w 135"/>
              <a:gd name="T39" fmla="*/ 115 h 135"/>
              <a:gd name="T40" fmla="*/ 124 w 135"/>
              <a:gd name="T41" fmla="*/ 30 h 135"/>
              <a:gd name="T42" fmla="*/ 118 w 135"/>
              <a:gd name="T43" fmla="*/ 36 h 135"/>
              <a:gd name="T44" fmla="*/ 99 w 135"/>
              <a:gd name="T45" fmla="*/ 17 h 135"/>
              <a:gd name="T46" fmla="*/ 106 w 135"/>
              <a:gd name="T47" fmla="*/ 11 h 135"/>
              <a:gd name="T48" fmla="*/ 115 w 135"/>
              <a:gd name="T49" fmla="*/ 7 h 135"/>
              <a:gd name="T50" fmla="*/ 124 w 135"/>
              <a:gd name="T51" fmla="*/ 11 h 135"/>
              <a:gd name="T52" fmla="*/ 128 w 135"/>
              <a:gd name="T53" fmla="*/ 20 h 135"/>
              <a:gd name="T54" fmla="*/ 124 w 135"/>
              <a:gd name="T55" fmla="*/ 3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5" h="135">
                <a:moveTo>
                  <a:pt x="129" y="6"/>
                </a:moveTo>
                <a:cubicBezTo>
                  <a:pt x="125" y="2"/>
                  <a:pt x="120" y="0"/>
                  <a:pt x="115" y="0"/>
                </a:cubicBezTo>
                <a:cubicBezTo>
                  <a:pt x="110" y="0"/>
                  <a:pt x="105" y="2"/>
                  <a:pt x="101" y="6"/>
                </a:cubicBezTo>
                <a:cubicBezTo>
                  <a:pt x="15" y="92"/>
                  <a:pt x="15" y="92"/>
                  <a:pt x="15" y="92"/>
                </a:cubicBezTo>
                <a:cubicBezTo>
                  <a:pt x="14" y="92"/>
                  <a:pt x="14" y="93"/>
                  <a:pt x="14" y="93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2"/>
                  <a:pt x="0" y="133"/>
                  <a:pt x="1" y="134"/>
                </a:cubicBezTo>
                <a:cubicBezTo>
                  <a:pt x="2" y="135"/>
                  <a:pt x="3" y="135"/>
                  <a:pt x="4" y="135"/>
                </a:cubicBezTo>
                <a:cubicBezTo>
                  <a:pt x="4" y="135"/>
                  <a:pt x="4" y="135"/>
                  <a:pt x="5" y="135"/>
                </a:cubicBezTo>
                <a:cubicBezTo>
                  <a:pt x="42" y="121"/>
                  <a:pt x="42" y="121"/>
                  <a:pt x="42" y="121"/>
                </a:cubicBezTo>
                <a:cubicBezTo>
                  <a:pt x="42" y="121"/>
                  <a:pt x="43" y="121"/>
                  <a:pt x="43" y="120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33" y="31"/>
                  <a:pt x="135" y="26"/>
                  <a:pt x="135" y="20"/>
                </a:cubicBezTo>
                <a:cubicBezTo>
                  <a:pt x="135" y="15"/>
                  <a:pt x="133" y="10"/>
                  <a:pt x="129" y="6"/>
                </a:cubicBezTo>
                <a:close/>
                <a:moveTo>
                  <a:pt x="39" y="115"/>
                </a:moveTo>
                <a:cubicBezTo>
                  <a:pt x="9" y="126"/>
                  <a:pt x="9" y="126"/>
                  <a:pt x="9" y="126"/>
                </a:cubicBezTo>
                <a:cubicBezTo>
                  <a:pt x="20" y="96"/>
                  <a:pt x="20" y="96"/>
                  <a:pt x="20" y="96"/>
                </a:cubicBezTo>
                <a:cubicBezTo>
                  <a:pt x="95" y="22"/>
                  <a:pt x="95" y="22"/>
                  <a:pt x="95" y="22"/>
                </a:cubicBezTo>
                <a:cubicBezTo>
                  <a:pt x="114" y="40"/>
                  <a:pt x="114" y="40"/>
                  <a:pt x="114" y="40"/>
                </a:cubicBezTo>
                <a:lnTo>
                  <a:pt x="39" y="115"/>
                </a:lnTo>
                <a:close/>
                <a:moveTo>
                  <a:pt x="124" y="30"/>
                </a:moveTo>
                <a:cubicBezTo>
                  <a:pt x="118" y="36"/>
                  <a:pt x="118" y="36"/>
                  <a:pt x="118" y="36"/>
                </a:cubicBezTo>
                <a:cubicBezTo>
                  <a:pt x="99" y="17"/>
                  <a:pt x="99" y="17"/>
                  <a:pt x="99" y="17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108" y="8"/>
                  <a:pt x="111" y="7"/>
                  <a:pt x="115" y="7"/>
                </a:cubicBezTo>
                <a:cubicBezTo>
                  <a:pt x="119" y="7"/>
                  <a:pt x="122" y="8"/>
                  <a:pt x="124" y="11"/>
                </a:cubicBezTo>
                <a:cubicBezTo>
                  <a:pt x="127" y="13"/>
                  <a:pt x="128" y="17"/>
                  <a:pt x="128" y="20"/>
                </a:cubicBezTo>
                <a:cubicBezTo>
                  <a:pt x="128" y="24"/>
                  <a:pt x="127" y="27"/>
                  <a:pt x="124" y="3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F6C3904-AC4D-4759-A0A5-9E4ADADE1EBB}"/>
              </a:ext>
            </a:extLst>
          </p:cNvPr>
          <p:cNvGrpSpPr/>
          <p:nvPr/>
        </p:nvGrpSpPr>
        <p:grpSpPr>
          <a:xfrm>
            <a:off x="1001559" y="4832920"/>
            <a:ext cx="1661136" cy="887716"/>
            <a:chOff x="2190159" y="5237017"/>
            <a:chExt cx="1661136" cy="88771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0F6EEF1-2E16-4B0B-B08C-DFD13B0A3682}"/>
                </a:ext>
              </a:extLst>
            </p:cNvPr>
            <p:cNvSpPr txBox="1"/>
            <p:nvPr/>
          </p:nvSpPr>
          <p:spPr>
            <a:xfrm>
              <a:off x="2204980" y="5237017"/>
              <a:ext cx="163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500" dirty="0">
                  <a:solidFill>
                    <a:schemeClr val="tx2">
                      <a:lumMod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5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42CB560-93E0-4AFF-AD78-F2006B165C09}"/>
                </a:ext>
              </a:extLst>
            </p:cNvPr>
            <p:cNvSpPr txBox="1"/>
            <p:nvPr/>
          </p:nvSpPr>
          <p:spPr>
            <a:xfrm>
              <a:off x="2190159" y="5634855"/>
              <a:ext cx="1661136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fa-IR" sz="1000" dirty="0">
                  <a:solidFill>
                    <a:schemeClr val="tx2">
                      <a:lumMod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1000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40A8755-20CD-45EC-9497-011B0FB3D577}"/>
              </a:ext>
            </a:extLst>
          </p:cNvPr>
          <p:cNvGrpSpPr/>
          <p:nvPr/>
        </p:nvGrpSpPr>
        <p:grpSpPr>
          <a:xfrm>
            <a:off x="3540513" y="4832920"/>
            <a:ext cx="1661136" cy="887716"/>
            <a:chOff x="2190159" y="5237017"/>
            <a:chExt cx="1661136" cy="88771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EE573C-E474-4609-A08C-4458104F1A4F}"/>
                </a:ext>
              </a:extLst>
            </p:cNvPr>
            <p:cNvSpPr txBox="1"/>
            <p:nvPr/>
          </p:nvSpPr>
          <p:spPr>
            <a:xfrm>
              <a:off x="2204980" y="5237017"/>
              <a:ext cx="163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500" dirty="0">
                  <a:solidFill>
                    <a:schemeClr val="tx2">
                      <a:lumMod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5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7F4557-533E-45E3-9B5B-0F2C45FE9718}"/>
                </a:ext>
              </a:extLst>
            </p:cNvPr>
            <p:cNvSpPr txBox="1"/>
            <p:nvPr/>
          </p:nvSpPr>
          <p:spPr>
            <a:xfrm>
              <a:off x="2190159" y="5634855"/>
              <a:ext cx="1661136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fa-IR" sz="1000" dirty="0">
                  <a:solidFill>
                    <a:schemeClr val="tx2">
                      <a:lumMod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1000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B3F77A0-3F49-4D07-9E8F-88AF54439DDF}"/>
              </a:ext>
            </a:extLst>
          </p:cNvPr>
          <p:cNvGrpSpPr/>
          <p:nvPr/>
        </p:nvGrpSpPr>
        <p:grpSpPr>
          <a:xfrm>
            <a:off x="6079469" y="4832920"/>
            <a:ext cx="1661136" cy="887716"/>
            <a:chOff x="2190159" y="5237017"/>
            <a:chExt cx="1661136" cy="88771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DC5E75-2F73-4D2D-A636-CBD3FAE754FB}"/>
                </a:ext>
              </a:extLst>
            </p:cNvPr>
            <p:cNvSpPr txBox="1"/>
            <p:nvPr/>
          </p:nvSpPr>
          <p:spPr>
            <a:xfrm>
              <a:off x="2204980" y="5237017"/>
              <a:ext cx="163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500" dirty="0">
                  <a:solidFill>
                    <a:schemeClr val="tx2">
                      <a:lumMod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5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537B458-3AD6-4445-9D56-C60E945D9907}"/>
                </a:ext>
              </a:extLst>
            </p:cNvPr>
            <p:cNvSpPr txBox="1"/>
            <p:nvPr/>
          </p:nvSpPr>
          <p:spPr>
            <a:xfrm>
              <a:off x="2190159" y="5634855"/>
              <a:ext cx="1661136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fa-IR" sz="1000" dirty="0">
                  <a:solidFill>
                    <a:schemeClr val="tx2">
                      <a:lumMod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1000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A8DBAF35-9609-C9CF-C0F9-99BD3086FE61}"/>
              </a:ext>
            </a:extLst>
          </p:cNvPr>
          <p:cNvGrpSpPr/>
          <p:nvPr/>
        </p:nvGrpSpPr>
        <p:grpSpPr>
          <a:xfrm>
            <a:off x="8680451" y="2168525"/>
            <a:ext cx="2901949" cy="2840038"/>
            <a:chOff x="8680451" y="2168525"/>
            <a:chExt cx="2901949" cy="284003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D5C6441A-B7E7-4F07-B91E-650F0E321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0451" y="3540125"/>
              <a:ext cx="2901949" cy="1468438"/>
            </a:xfrm>
            <a:custGeom>
              <a:avLst/>
              <a:gdLst>
                <a:gd name="T0" fmla="*/ 218 w 423"/>
                <a:gd name="T1" fmla="*/ 0 h 214"/>
                <a:gd name="T2" fmla="*/ 406 w 423"/>
                <a:gd name="T3" fmla="*/ 0 h 214"/>
                <a:gd name="T4" fmla="*/ 423 w 423"/>
                <a:gd name="T5" fmla="*/ 16 h 214"/>
                <a:gd name="T6" fmla="*/ 371 w 423"/>
                <a:gd name="T7" fmla="*/ 59 h 214"/>
                <a:gd name="T8" fmla="*/ 326 w 423"/>
                <a:gd name="T9" fmla="*/ 76 h 214"/>
                <a:gd name="T10" fmla="*/ 308 w 423"/>
                <a:gd name="T11" fmla="*/ 84 h 214"/>
                <a:gd name="T12" fmla="*/ 282 w 423"/>
                <a:gd name="T13" fmla="*/ 109 h 214"/>
                <a:gd name="T14" fmla="*/ 299 w 423"/>
                <a:gd name="T15" fmla="*/ 166 h 214"/>
                <a:gd name="T16" fmla="*/ 289 w 423"/>
                <a:gd name="T17" fmla="*/ 200 h 214"/>
                <a:gd name="T18" fmla="*/ 201 w 423"/>
                <a:gd name="T19" fmla="*/ 213 h 214"/>
                <a:gd name="T20" fmla="*/ 186 w 423"/>
                <a:gd name="T21" fmla="*/ 196 h 214"/>
                <a:gd name="T22" fmla="*/ 170 w 423"/>
                <a:gd name="T23" fmla="*/ 144 h 214"/>
                <a:gd name="T24" fmla="*/ 171 w 423"/>
                <a:gd name="T25" fmla="*/ 126 h 214"/>
                <a:gd name="T26" fmla="*/ 188 w 423"/>
                <a:gd name="T27" fmla="*/ 104 h 214"/>
                <a:gd name="T28" fmla="*/ 190 w 423"/>
                <a:gd name="T29" fmla="*/ 71 h 214"/>
                <a:gd name="T30" fmla="*/ 159 w 423"/>
                <a:gd name="T31" fmla="*/ 67 h 214"/>
                <a:gd name="T32" fmla="*/ 141 w 423"/>
                <a:gd name="T33" fmla="*/ 76 h 214"/>
                <a:gd name="T34" fmla="*/ 101 w 423"/>
                <a:gd name="T35" fmla="*/ 72 h 214"/>
                <a:gd name="T36" fmla="*/ 74 w 423"/>
                <a:gd name="T37" fmla="*/ 69 h 214"/>
                <a:gd name="T38" fmla="*/ 57 w 423"/>
                <a:gd name="T39" fmla="*/ 80 h 214"/>
                <a:gd name="T40" fmla="*/ 18 w 423"/>
                <a:gd name="T41" fmla="*/ 65 h 214"/>
                <a:gd name="T42" fmla="*/ 64 w 423"/>
                <a:gd name="T43" fmla="*/ 0 h 214"/>
                <a:gd name="T44" fmla="*/ 218 w 423"/>
                <a:gd name="T4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214">
                  <a:moveTo>
                    <a:pt x="218" y="0"/>
                  </a:moveTo>
                  <a:cubicBezTo>
                    <a:pt x="281" y="0"/>
                    <a:pt x="344" y="0"/>
                    <a:pt x="406" y="0"/>
                  </a:cubicBezTo>
                  <a:cubicBezTo>
                    <a:pt x="419" y="0"/>
                    <a:pt x="423" y="3"/>
                    <a:pt x="423" y="16"/>
                  </a:cubicBezTo>
                  <a:cubicBezTo>
                    <a:pt x="422" y="66"/>
                    <a:pt x="419" y="69"/>
                    <a:pt x="371" y="59"/>
                  </a:cubicBezTo>
                  <a:cubicBezTo>
                    <a:pt x="351" y="54"/>
                    <a:pt x="335" y="54"/>
                    <a:pt x="326" y="76"/>
                  </a:cubicBezTo>
                  <a:cubicBezTo>
                    <a:pt x="323" y="85"/>
                    <a:pt x="315" y="84"/>
                    <a:pt x="308" y="84"/>
                  </a:cubicBezTo>
                  <a:cubicBezTo>
                    <a:pt x="291" y="84"/>
                    <a:pt x="284" y="94"/>
                    <a:pt x="282" y="109"/>
                  </a:cubicBezTo>
                  <a:cubicBezTo>
                    <a:pt x="279" y="131"/>
                    <a:pt x="284" y="149"/>
                    <a:pt x="299" y="166"/>
                  </a:cubicBezTo>
                  <a:cubicBezTo>
                    <a:pt x="319" y="188"/>
                    <a:pt x="317" y="189"/>
                    <a:pt x="289" y="200"/>
                  </a:cubicBezTo>
                  <a:cubicBezTo>
                    <a:pt x="261" y="210"/>
                    <a:pt x="231" y="214"/>
                    <a:pt x="201" y="213"/>
                  </a:cubicBezTo>
                  <a:cubicBezTo>
                    <a:pt x="189" y="212"/>
                    <a:pt x="184" y="209"/>
                    <a:pt x="186" y="196"/>
                  </a:cubicBezTo>
                  <a:cubicBezTo>
                    <a:pt x="188" y="177"/>
                    <a:pt x="190" y="158"/>
                    <a:pt x="170" y="144"/>
                  </a:cubicBezTo>
                  <a:cubicBezTo>
                    <a:pt x="163" y="140"/>
                    <a:pt x="167" y="132"/>
                    <a:pt x="171" y="126"/>
                  </a:cubicBezTo>
                  <a:cubicBezTo>
                    <a:pt x="177" y="119"/>
                    <a:pt x="182" y="112"/>
                    <a:pt x="188" y="104"/>
                  </a:cubicBezTo>
                  <a:cubicBezTo>
                    <a:pt x="197" y="94"/>
                    <a:pt x="199" y="82"/>
                    <a:pt x="190" y="71"/>
                  </a:cubicBezTo>
                  <a:cubicBezTo>
                    <a:pt x="182" y="61"/>
                    <a:pt x="170" y="61"/>
                    <a:pt x="159" y="67"/>
                  </a:cubicBezTo>
                  <a:cubicBezTo>
                    <a:pt x="153" y="70"/>
                    <a:pt x="147" y="73"/>
                    <a:pt x="141" y="76"/>
                  </a:cubicBezTo>
                  <a:cubicBezTo>
                    <a:pt x="127" y="86"/>
                    <a:pt x="114" y="91"/>
                    <a:pt x="101" y="72"/>
                  </a:cubicBezTo>
                  <a:cubicBezTo>
                    <a:pt x="95" y="63"/>
                    <a:pt x="83" y="63"/>
                    <a:pt x="74" y="69"/>
                  </a:cubicBezTo>
                  <a:cubicBezTo>
                    <a:pt x="68" y="72"/>
                    <a:pt x="63" y="76"/>
                    <a:pt x="57" y="80"/>
                  </a:cubicBezTo>
                  <a:cubicBezTo>
                    <a:pt x="28" y="100"/>
                    <a:pt x="28" y="100"/>
                    <a:pt x="18" y="65"/>
                  </a:cubicBezTo>
                  <a:cubicBezTo>
                    <a:pt x="0" y="4"/>
                    <a:pt x="2" y="0"/>
                    <a:pt x="64" y="0"/>
                  </a:cubicBezTo>
                  <a:cubicBezTo>
                    <a:pt x="116" y="0"/>
                    <a:pt x="167" y="0"/>
                    <a:pt x="2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0228A0A-A1C0-4889-BFE7-9D55000D5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4450" y="4019550"/>
              <a:ext cx="1022350" cy="939800"/>
            </a:xfrm>
            <a:custGeom>
              <a:avLst/>
              <a:gdLst>
                <a:gd name="T0" fmla="*/ 129 w 149"/>
                <a:gd name="T1" fmla="*/ 137 h 137"/>
                <a:gd name="T2" fmla="*/ 102 w 149"/>
                <a:gd name="T3" fmla="*/ 128 h 137"/>
                <a:gd name="T4" fmla="*/ 6 w 149"/>
                <a:gd name="T5" fmla="*/ 49 h 137"/>
                <a:gd name="T6" fmla="*/ 10 w 149"/>
                <a:gd name="T7" fmla="*/ 30 h 137"/>
                <a:gd name="T8" fmla="*/ 28 w 149"/>
                <a:gd name="T9" fmla="*/ 18 h 137"/>
                <a:gd name="T10" fmla="*/ 66 w 149"/>
                <a:gd name="T11" fmla="*/ 20 h 137"/>
                <a:gd name="T12" fmla="*/ 95 w 149"/>
                <a:gd name="T13" fmla="*/ 23 h 137"/>
                <a:gd name="T14" fmla="*/ 127 w 149"/>
                <a:gd name="T15" fmla="*/ 7 h 137"/>
                <a:gd name="T16" fmla="*/ 145 w 149"/>
                <a:gd name="T17" fmla="*/ 9 h 137"/>
                <a:gd name="T18" fmla="*/ 143 w 149"/>
                <a:gd name="T19" fmla="*/ 27 h 137"/>
                <a:gd name="T20" fmla="*/ 128 w 149"/>
                <a:gd name="T21" fmla="*/ 46 h 137"/>
                <a:gd name="T22" fmla="*/ 130 w 149"/>
                <a:gd name="T23" fmla="*/ 87 h 137"/>
                <a:gd name="T24" fmla="*/ 137 w 149"/>
                <a:gd name="T25" fmla="*/ 134 h 137"/>
                <a:gd name="T26" fmla="*/ 129 w 149"/>
                <a:gd name="T2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137">
                  <a:moveTo>
                    <a:pt x="129" y="137"/>
                  </a:moveTo>
                  <a:cubicBezTo>
                    <a:pt x="121" y="134"/>
                    <a:pt x="111" y="131"/>
                    <a:pt x="102" y="128"/>
                  </a:cubicBezTo>
                  <a:cubicBezTo>
                    <a:pt x="62" y="111"/>
                    <a:pt x="30" y="85"/>
                    <a:pt x="6" y="49"/>
                  </a:cubicBezTo>
                  <a:cubicBezTo>
                    <a:pt x="0" y="40"/>
                    <a:pt x="1" y="35"/>
                    <a:pt x="10" y="30"/>
                  </a:cubicBezTo>
                  <a:cubicBezTo>
                    <a:pt x="16" y="27"/>
                    <a:pt x="22" y="22"/>
                    <a:pt x="28" y="18"/>
                  </a:cubicBezTo>
                  <a:cubicBezTo>
                    <a:pt x="41" y="7"/>
                    <a:pt x="53" y="0"/>
                    <a:pt x="66" y="20"/>
                  </a:cubicBezTo>
                  <a:cubicBezTo>
                    <a:pt x="72" y="29"/>
                    <a:pt x="84" y="29"/>
                    <a:pt x="95" y="23"/>
                  </a:cubicBezTo>
                  <a:cubicBezTo>
                    <a:pt x="105" y="18"/>
                    <a:pt x="116" y="12"/>
                    <a:pt x="127" y="7"/>
                  </a:cubicBezTo>
                  <a:cubicBezTo>
                    <a:pt x="133" y="4"/>
                    <a:pt x="140" y="2"/>
                    <a:pt x="145" y="9"/>
                  </a:cubicBezTo>
                  <a:cubicBezTo>
                    <a:pt x="149" y="15"/>
                    <a:pt x="147" y="22"/>
                    <a:pt x="143" y="27"/>
                  </a:cubicBezTo>
                  <a:cubicBezTo>
                    <a:pt x="138" y="34"/>
                    <a:pt x="133" y="40"/>
                    <a:pt x="128" y="46"/>
                  </a:cubicBezTo>
                  <a:cubicBezTo>
                    <a:pt x="116" y="61"/>
                    <a:pt x="114" y="74"/>
                    <a:pt x="130" y="87"/>
                  </a:cubicBezTo>
                  <a:cubicBezTo>
                    <a:pt x="138" y="93"/>
                    <a:pt x="141" y="127"/>
                    <a:pt x="137" y="134"/>
                  </a:cubicBezTo>
                  <a:cubicBezTo>
                    <a:pt x="135" y="137"/>
                    <a:pt x="133" y="137"/>
                    <a:pt x="129" y="1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E406EB09-86EB-44DB-A38D-A7617CBD6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0538" y="3992563"/>
              <a:ext cx="842962" cy="788988"/>
            </a:xfrm>
            <a:custGeom>
              <a:avLst/>
              <a:gdLst>
                <a:gd name="T0" fmla="*/ 123 w 123"/>
                <a:gd name="T1" fmla="*/ 12 h 115"/>
                <a:gd name="T2" fmla="*/ 49 w 123"/>
                <a:gd name="T3" fmla="*/ 109 h 115"/>
                <a:gd name="T4" fmla="*/ 32 w 123"/>
                <a:gd name="T5" fmla="*/ 107 h 115"/>
                <a:gd name="T6" fmla="*/ 6 w 123"/>
                <a:gd name="T7" fmla="*/ 45 h 115"/>
                <a:gd name="T8" fmla="*/ 24 w 123"/>
                <a:gd name="T9" fmla="*/ 29 h 115"/>
                <a:gd name="T10" fmla="*/ 50 w 123"/>
                <a:gd name="T11" fmla="*/ 13 h 115"/>
                <a:gd name="T12" fmla="*/ 73 w 123"/>
                <a:gd name="T13" fmla="*/ 2 h 115"/>
                <a:gd name="T14" fmla="*/ 123 w 123"/>
                <a:gd name="T15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15">
                  <a:moveTo>
                    <a:pt x="123" y="12"/>
                  </a:moveTo>
                  <a:cubicBezTo>
                    <a:pt x="107" y="53"/>
                    <a:pt x="83" y="84"/>
                    <a:pt x="49" y="109"/>
                  </a:cubicBezTo>
                  <a:cubicBezTo>
                    <a:pt x="42" y="114"/>
                    <a:pt x="38" y="115"/>
                    <a:pt x="32" y="107"/>
                  </a:cubicBezTo>
                  <a:cubicBezTo>
                    <a:pt x="18" y="88"/>
                    <a:pt x="0" y="73"/>
                    <a:pt x="6" y="45"/>
                  </a:cubicBezTo>
                  <a:cubicBezTo>
                    <a:pt x="8" y="34"/>
                    <a:pt x="12" y="28"/>
                    <a:pt x="24" y="29"/>
                  </a:cubicBezTo>
                  <a:cubicBezTo>
                    <a:pt x="36" y="30"/>
                    <a:pt x="46" y="25"/>
                    <a:pt x="50" y="13"/>
                  </a:cubicBezTo>
                  <a:cubicBezTo>
                    <a:pt x="55" y="1"/>
                    <a:pt x="63" y="0"/>
                    <a:pt x="73" y="2"/>
                  </a:cubicBezTo>
                  <a:cubicBezTo>
                    <a:pt x="89" y="5"/>
                    <a:pt x="105" y="8"/>
                    <a:pt x="123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BB5591A6-2AA7-4B05-ADD7-B7DCEE3E2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6075" y="2168525"/>
              <a:ext cx="1866900" cy="185738"/>
            </a:xfrm>
            <a:custGeom>
              <a:avLst/>
              <a:gdLst>
                <a:gd name="T0" fmla="*/ 136 w 272"/>
                <a:gd name="T1" fmla="*/ 24 h 27"/>
                <a:gd name="T2" fmla="*/ 14 w 272"/>
                <a:gd name="T3" fmla="*/ 25 h 27"/>
                <a:gd name="T4" fmla="*/ 0 w 272"/>
                <a:gd name="T5" fmla="*/ 14 h 27"/>
                <a:gd name="T6" fmla="*/ 13 w 272"/>
                <a:gd name="T7" fmla="*/ 0 h 27"/>
                <a:gd name="T8" fmla="*/ 257 w 272"/>
                <a:gd name="T9" fmla="*/ 0 h 27"/>
                <a:gd name="T10" fmla="*/ 271 w 272"/>
                <a:gd name="T11" fmla="*/ 13 h 27"/>
                <a:gd name="T12" fmla="*/ 256 w 272"/>
                <a:gd name="T13" fmla="*/ 24 h 27"/>
                <a:gd name="T14" fmla="*/ 136 w 272"/>
                <a:gd name="T15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7">
                  <a:moveTo>
                    <a:pt x="136" y="24"/>
                  </a:moveTo>
                  <a:cubicBezTo>
                    <a:pt x="95" y="24"/>
                    <a:pt x="55" y="24"/>
                    <a:pt x="14" y="25"/>
                  </a:cubicBezTo>
                  <a:cubicBezTo>
                    <a:pt x="6" y="25"/>
                    <a:pt x="0" y="25"/>
                    <a:pt x="0" y="14"/>
                  </a:cubicBezTo>
                  <a:cubicBezTo>
                    <a:pt x="0" y="4"/>
                    <a:pt x="2" y="0"/>
                    <a:pt x="13" y="0"/>
                  </a:cubicBezTo>
                  <a:cubicBezTo>
                    <a:pt x="95" y="0"/>
                    <a:pt x="176" y="0"/>
                    <a:pt x="257" y="0"/>
                  </a:cubicBezTo>
                  <a:cubicBezTo>
                    <a:pt x="267" y="0"/>
                    <a:pt x="271" y="3"/>
                    <a:pt x="271" y="13"/>
                  </a:cubicBezTo>
                  <a:cubicBezTo>
                    <a:pt x="272" y="27"/>
                    <a:pt x="264" y="24"/>
                    <a:pt x="256" y="24"/>
                  </a:cubicBezTo>
                  <a:cubicBezTo>
                    <a:pt x="216" y="24"/>
                    <a:pt x="176" y="24"/>
                    <a:pt x="136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D24B3BA7-647A-49B6-9A5E-AD59F8204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275" y="2840038"/>
              <a:ext cx="309562" cy="631825"/>
            </a:xfrm>
            <a:custGeom>
              <a:avLst/>
              <a:gdLst>
                <a:gd name="T0" fmla="*/ 43 w 45"/>
                <a:gd name="T1" fmla="*/ 47 h 92"/>
                <a:gd name="T2" fmla="*/ 43 w 45"/>
                <a:gd name="T3" fmla="*/ 71 h 92"/>
                <a:gd name="T4" fmla="*/ 24 w 45"/>
                <a:gd name="T5" fmla="*/ 91 h 92"/>
                <a:gd name="T6" fmla="*/ 2 w 45"/>
                <a:gd name="T7" fmla="*/ 68 h 92"/>
                <a:gd name="T8" fmla="*/ 2 w 45"/>
                <a:gd name="T9" fmla="*/ 15 h 92"/>
                <a:gd name="T10" fmla="*/ 15 w 45"/>
                <a:gd name="T11" fmla="*/ 1 h 92"/>
                <a:gd name="T12" fmla="*/ 43 w 45"/>
                <a:gd name="T13" fmla="*/ 29 h 92"/>
                <a:gd name="T14" fmla="*/ 43 w 45"/>
                <a:gd name="T15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92">
                  <a:moveTo>
                    <a:pt x="43" y="47"/>
                  </a:moveTo>
                  <a:cubicBezTo>
                    <a:pt x="43" y="55"/>
                    <a:pt x="42" y="63"/>
                    <a:pt x="43" y="71"/>
                  </a:cubicBezTo>
                  <a:cubicBezTo>
                    <a:pt x="45" y="87"/>
                    <a:pt x="40" y="91"/>
                    <a:pt x="24" y="91"/>
                  </a:cubicBezTo>
                  <a:cubicBezTo>
                    <a:pt x="6" y="92"/>
                    <a:pt x="0" y="86"/>
                    <a:pt x="2" y="68"/>
                  </a:cubicBezTo>
                  <a:cubicBezTo>
                    <a:pt x="3" y="51"/>
                    <a:pt x="3" y="33"/>
                    <a:pt x="2" y="15"/>
                  </a:cubicBezTo>
                  <a:cubicBezTo>
                    <a:pt x="2" y="5"/>
                    <a:pt x="4" y="1"/>
                    <a:pt x="15" y="1"/>
                  </a:cubicBezTo>
                  <a:cubicBezTo>
                    <a:pt x="43" y="1"/>
                    <a:pt x="43" y="0"/>
                    <a:pt x="43" y="29"/>
                  </a:cubicBezTo>
                  <a:cubicBezTo>
                    <a:pt x="43" y="35"/>
                    <a:pt x="43" y="41"/>
                    <a:pt x="43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826E2C41-A5ED-4E16-91B9-80411801C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6450" y="2806700"/>
              <a:ext cx="307975" cy="665163"/>
            </a:xfrm>
            <a:custGeom>
              <a:avLst/>
              <a:gdLst>
                <a:gd name="T0" fmla="*/ 43 w 45"/>
                <a:gd name="T1" fmla="*/ 51 h 97"/>
                <a:gd name="T2" fmla="*/ 43 w 45"/>
                <a:gd name="T3" fmla="*/ 73 h 97"/>
                <a:gd name="T4" fmla="*/ 20 w 45"/>
                <a:gd name="T5" fmla="*/ 96 h 97"/>
                <a:gd name="T6" fmla="*/ 1 w 45"/>
                <a:gd name="T7" fmla="*/ 78 h 97"/>
                <a:gd name="T8" fmla="*/ 1 w 45"/>
                <a:gd name="T9" fmla="*/ 20 h 97"/>
                <a:gd name="T10" fmla="*/ 23 w 45"/>
                <a:gd name="T11" fmla="*/ 7 h 97"/>
                <a:gd name="T12" fmla="*/ 43 w 45"/>
                <a:gd name="T13" fmla="*/ 19 h 97"/>
                <a:gd name="T14" fmla="*/ 43 w 45"/>
                <a:gd name="T15" fmla="*/ 5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97">
                  <a:moveTo>
                    <a:pt x="43" y="51"/>
                  </a:moveTo>
                  <a:cubicBezTo>
                    <a:pt x="43" y="58"/>
                    <a:pt x="42" y="66"/>
                    <a:pt x="43" y="73"/>
                  </a:cubicBezTo>
                  <a:cubicBezTo>
                    <a:pt x="45" y="91"/>
                    <a:pt x="39" y="97"/>
                    <a:pt x="20" y="96"/>
                  </a:cubicBezTo>
                  <a:cubicBezTo>
                    <a:pt x="6" y="96"/>
                    <a:pt x="0" y="93"/>
                    <a:pt x="1" y="78"/>
                  </a:cubicBezTo>
                  <a:cubicBezTo>
                    <a:pt x="3" y="58"/>
                    <a:pt x="2" y="39"/>
                    <a:pt x="1" y="20"/>
                  </a:cubicBezTo>
                  <a:cubicBezTo>
                    <a:pt x="0" y="0"/>
                    <a:pt x="14" y="7"/>
                    <a:pt x="23" y="7"/>
                  </a:cubicBezTo>
                  <a:cubicBezTo>
                    <a:pt x="32" y="6"/>
                    <a:pt x="45" y="1"/>
                    <a:pt x="43" y="19"/>
                  </a:cubicBezTo>
                  <a:cubicBezTo>
                    <a:pt x="42" y="30"/>
                    <a:pt x="43" y="40"/>
                    <a:pt x="43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4961859-2768-403A-BF33-77E4674BC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9525" y="3155950"/>
              <a:ext cx="322262" cy="322263"/>
            </a:xfrm>
            <a:custGeom>
              <a:avLst/>
              <a:gdLst>
                <a:gd name="T0" fmla="*/ 42 w 47"/>
                <a:gd name="T1" fmla="*/ 28 h 47"/>
                <a:gd name="T2" fmla="*/ 23 w 47"/>
                <a:gd name="T3" fmla="*/ 45 h 47"/>
                <a:gd name="T4" fmla="*/ 5 w 47"/>
                <a:gd name="T5" fmla="*/ 20 h 47"/>
                <a:gd name="T6" fmla="*/ 26 w 47"/>
                <a:gd name="T7" fmla="*/ 3 h 47"/>
                <a:gd name="T8" fmla="*/ 42 w 47"/>
                <a:gd name="T9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42" y="28"/>
                  </a:moveTo>
                  <a:cubicBezTo>
                    <a:pt x="46" y="42"/>
                    <a:pt x="38" y="44"/>
                    <a:pt x="23" y="45"/>
                  </a:cubicBezTo>
                  <a:cubicBezTo>
                    <a:pt x="0" y="47"/>
                    <a:pt x="6" y="32"/>
                    <a:pt x="5" y="20"/>
                  </a:cubicBezTo>
                  <a:cubicBezTo>
                    <a:pt x="1" y="0"/>
                    <a:pt x="14" y="4"/>
                    <a:pt x="26" y="3"/>
                  </a:cubicBezTo>
                  <a:cubicBezTo>
                    <a:pt x="47" y="0"/>
                    <a:pt x="42" y="15"/>
                    <a:pt x="42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11F3EEEB-8300-481F-BF38-36CD02D0D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3613" y="3162300"/>
              <a:ext cx="295275" cy="309563"/>
            </a:xfrm>
            <a:custGeom>
              <a:avLst/>
              <a:gdLst>
                <a:gd name="T0" fmla="*/ 39 w 43"/>
                <a:gd name="T1" fmla="*/ 24 h 45"/>
                <a:gd name="T2" fmla="*/ 21 w 43"/>
                <a:gd name="T3" fmla="*/ 44 h 45"/>
                <a:gd name="T4" fmla="*/ 3 w 43"/>
                <a:gd name="T5" fmla="*/ 21 h 45"/>
                <a:gd name="T6" fmla="*/ 23 w 43"/>
                <a:gd name="T7" fmla="*/ 2 h 45"/>
                <a:gd name="T8" fmla="*/ 39 w 43"/>
                <a:gd name="T9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39" y="24"/>
                  </a:moveTo>
                  <a:cubicBezTo>
                    <a:pt x="43" y="39"/>
                    <a:pt x="37" y="44"/>
                    <a:pt x="21" y="44"/>
                  </a:cubicBezTo>
                  <a:cubicBezTo>
                    <a:pt x="0" y="45"/>
                    <a:pt x="4" y="34"/>
                    <a:pt x="3" y="21"/>
                  </a:cubicBezTo>
                  <a:cubicBezTo>
                    <a:pt x="1" y="4"/>
                    <a:pt x="8" y="3"/>
                    <a:pt x="23" y="2"/>
                  </a:cubicBezTo>
                  <a:cubicBezTo>
                    <a:pt x="42" y="0"/>
                    <a:pt x="40" y="11"/>
                    <a:pt x="39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C4251743-32A4-4692-B858-319CFFB57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6450" y="2600325"/>
              <a:ext cx="411162" cy="192088"/>
            </a:xfrm>
            <a:custGeom>
              <a:avLst/>
              <a:gdLst>
                <a:gd name="T0" fmla="*/ 30 w 60"/>
                <a:gd name="T1" fmla="*/ 25 h 28"/>
                <a:gd name="T2" fmla="*/ 10 w 60"/>
                <a:gd name="T3" fmla="*/ 25 h 28"/>
                <a:gd name="T4" fmla="*/ 2 w 60"/>
                <a:gd name="T5" fmla="*/ 11 h 28"/>
                <a:gd name="T6" fmla="*/ 11 w 60"/>
                <a:gd name="T7" fmla="*/ 0 h 28"/>
                <a:gd name="T8" fmla="*/ 43 w 60"/>
                <a:gd name="T9" fmla="*/ 0 h 28"/>
                <a:gd name="T10" fmla="*/ 60 w 60"/>
                <a:gd name="T11" fmla="*/ 13 h 28"/>
                <a:gd name="T12" fmla="*/ 42 w 60"/>
                <a:gd name="T13" fmla="*/ 25 h 28"/>
                <a:gd name="T14" fmla="*/ 30 w 60"/>
                <a:gd name="T1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28">
                  <a:moveTo>
                    <a:pt x="30" y="25"/>
                  </a:moveTo>
                  <a:cubicBezTo>
                    <a:pt x="24" y="25"/>
                    <a:pt x="17" y="25"/>
                    <a:pt x="10" y="25"/>
                  </a:cubicBezTo>
                  <a:cubicBezTo>
                    <a:pt x="0" y="25"/>
                    <a:pt x="2" y="18"/>
                    <a:pt x="2" y="11"/>
                  </a:cubicBezTo>
                  <a:cubicBezTo>
                    <a:pt x="1" y="4"/>
                    <a:pt x="3" y="0"/>
                    <a:pt x="11" y="0"/>
                  </a:cubicBezTo>
                  <a:cubicBezTo>
                    <a:pt x="22" y="0"/>
                    <a:pt x="32" y="0"/>
                    <a:pt x="43" y="0"/>
                  </a:cubicBezTo>
                  <a:cubicBezTo>
                    <a:pt x="53" y="0"/>
                    <a:pt x="60" y="1"/>
                    <a:pt x="60" y="13"/>
                  </a:cubicBezTo>
                  <a:cubicBezTo>
                    <a:pt x="60" y="28"/>
                    <a:pt x="51" y="25"/>
                    <a:pt x="42" y="25"/>
                  </a:cubicBezTo>
                  <a:cubicBezTo>
                    <a:pt x="38" y="25"/>
                    <a:pt x="34" y="25"/>
                    <a:pt x="30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7DD6444-B082-4E52-B443-9D259E20F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3025" y="2579688"/>
              <a:ext cx="396875" cy="212725"/>
            </a:xfrm>
            <a:custGeom>
              <a:avLst/>
              <a:gdLst>
                <a:gd name="T0" fmla="*/ 29 w 58"/>
                <a:gd name="T1" fmla="*/ 28 h 31"/>
                <a:gd name="T2" fmla="*/ 10 w 58"/>
                <a:gd name="T3" fmla="*/ 28 h 31"/>
                <a:gd name="T4" fmla="*/ 0 w 58"/>
                <a:gd name="T5" fmla="*/ 17 h 31"/>
                <a:gd name="T6" fmla="*/ 10 w 58"/>
                <a:gd name="T7" fmla="*/ 3 h 31"/>
                <a:gd name="T8" fmla="*/ 39 w 58"/>
                <a:gd name="T9" fmla="*/ 3 h 31"/>
                <a:gd name="T10" fmla="*/ 58 w 58"/>
                <a:gd name="T11" fmla="*/ 15 h 31"/>
                <a:gd name="T12" fmla="*/ 39 w 58"/>
                <a:gd name="T13" fmla="*/ 28 h 31"/>
                <a:gd name="T14" fmla="*/ 29 w 58"/>
                <a:gd name="T15" fmla="*/ 28 h 31"/>
                <a:gd name="T16" fmla="*/ 29 w 58"/>
                <a:gd name="T17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1">
                  <a:moveTo>
                    <a:pt x="29" y="28"/>
                  </a:moveTo>
                  <a:cubicBezTo>
                    <a:pt x="23" y="28"/>
                    <a:pt x="16" y="28"/>
                    <a:pt x="10" y="28"/>
                  </a:cubicBezTo>
                  <a:cubicBezTo>
                    <a:pt x="1" y="29"/>
                    <a:pt x="0" y="24"/>
                    <a:pt x="0" y="17"/>
                  </a:cubicBezTo>
                  <a:cubicBezTo>
                    <a:pt x="0" y="10"/>
                    <a:pt x="0" y="3"/>
                    <a:pt x="10" y="3"/>
                  </a:cubicBezTo>
                  <a:cubicBezTo>
                    <a:pt x="20" y="3"/>
                    <a:pt x="29" y="3"/>
                    <a:pt x="39" y="3"/>
                  </a:cubicBezTo>
                  <a:cubicBezTo>
                    <a:pt x="48" y="3"/>
                    <a:pt x="58" y="0"/>
                    <a:pt x="58" y="15"/>
                  </a:cubicBezTo>
                  <a:cubicBezTo>
                    <a:pt x="58" y="31"/>
                    <a:pt x="48" y="28"/>
                    <a:pt x="39" y="28"/>
                  </a:cubicBezTo>
                  <a:cubicBezTo>
                    <a:pt x="36" y="28"/>
                    <a:pt x="33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713EF568-A7E5-4D5F-B229-4A93CE8FAD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8163" y="2408238"/>
              <a:ext cx="1476375" cy="1069975"/>
            </a:xfrm>
            <a:custGeom>
              <a:avLst/>
              <a:gdLst>
                <a:gd name="T0" fmla="*/ 215 w 215"/>
                <a:gd name="T1" fmla="*/ 14 h 156"/>
                <a:gd name="T2" fmla="*/ 199 w 215"/>
                <a:gd name="T3" fmla="*/ 1 h 156"/>
                <a:gd name="T4" fmla="*/ 108 w 215"/>
                <a:gd name="T5" fmla="*/ 1 h 156"/>
                <a:gd name="T6" fmla="*/ 14 w 215"/>
                <a:gd name="T7" fmla="*/ 1 h 156"/>
                <a:gd name="T8" fmla="*/ 0 w 215"/>
                <a:gd name="T9" fmla="*/ 12 h 156"/>
                <a:gd name="T10" fmla="*/ 1 w 215"/>
                <a:gd name="T11" fmla="*/ 142 h 156"/>
                <a:gd name="T12" fmla="*/ 4 w 215"/>
                <a:gd name="T13" fmla="*/ 153 h 156"/>
                <a:gd name="T14" fmla="*/ 50 w 215"/>
                <a:gd name="T15" fmla="*/ 152 h 156"/>
                <a:gd name="T16" fmla="*/ 53 w 215"/>
                <a:gd name="T17" fmla="*/ 126 h 156"/>
                <a:gd name="T18" fmla="*/ 50 w 215"/>
                <a:gd name="T19" fmla="*/ 112 h 156"/>
                <a:gd name="T20" fmla="*/ 56 w 215"/>
                <a:gd name="T21" fmla="*/ 102 h 156"/>
                <a:gd name="T22" fmla="*/ 160 w 215"/>
                <a:gd name="T23" fmla="*/ 102 h 156"/>
                <a:gd name="T24" fmla="*/ 165 w 215"/>
                <a:gd name="T25" fmla="*/ 112 h 156"/>
                <a:gd name="T26" fmla="*/ 189 w 215"/>
                <a:gd name="T27" fmla="*/ 154 h 156"/>
                <a:gd name="T28" fmla="*/ 201 w 215"/>
                <a:gd name="T29" fmla="*/ 154 h 156"/>
                <a:gd name="T30" fmla="*/ 215 w 215"/>
                <a:gd name="T31" fmla="*/ 140 h 156"/>
                <a:gd name="T32" fmla="*/ 215 w 215"/>
                <a:gd name="T33" fmla="*/ 14 h 156"/>
                <a:gd name="T34" fmla="*/ 158 w 215"/>
                <a:gd name="T35" fmla="*/ 66 h 156"/>
                <a:gd name="T36" fmla="*/ 56 w 215"/>
                <a:gd name="T37" fmla="*/ 65 h 156"/>
                <a:gd name="T38" fmla="*/ 42 w 215"/>
                <a:gd name="T39" fmla="*/ 42 h 156"/>
                <a:gd name="T40" fmla="*/ 56 w 215"/>
                <a:gd name="T41" fmla="*/ 21 h 156"/>
                <a:gd name="T42" fmla="*/ 108 w 215"/>
                <a:gd name="T43" fmla="*/ 22 h 156"/>
                <a:gd name="T44" fmla="*/ 108 w 215"/>
                <a:gd name="T45" fmla="*/ 22 h 156"/>
                <a:gd name="T46" fmla="*/ 158 w 215"/>
                <a:gd name="T47" fmla="*/ 21 h 156"/>
                <a:gd name="T48" fmla="*/ 174 w 215"/>
                <a:gd name="T49" fmla="*/ 42 h 156"/>
                <a:gd name="T50" fmla="*/ 158 w 215"/>
                <a:gd name="T51" fmla="*/ 6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156">
                  <a:moveTo>
                    <a:pt x="215" y="14"/>
                  </a:moveTo>
                  <a:cubicBezTo>
                    <a:pt x="215" y="2"/>
                    <a:pt x="210" y="0"/>
                    <a:pt x="199" y="1"/>
                  </a:cubicBezTo>
                  <a:cubicBezTo>
                    <a:pt x="169" y="1"/>
                    <a:pt x="138" y="1"/>
                    <a:pt x="108" y="1"/>
                  </a:cubicBezTo>
                  <a:cubicBezTo>
                    <a:pt x="76" y="1"/>
                    <a:pt x="45" y="1"/>
                    <a:pt x="14" y="1"/>
                  </a:cubicBezTo>
                  <a:cubicBezTo>
                    <a:pt x="5" y="1"/>
                    <a:pt x="0" y="2"/>
                    <a:pt x="0" y="12"/>
                  </a:cubicBezTo>
                  <a:cubicBezTo>
                    <a:pt x="1" y="56"/>
                    <a:pt x="1" y="99"/>
                    <a:pt x="1" y="142"/>
                  </a:cubicBezTo>
                  <a:cubicBezTo>
                    <a:pt x="1" y="146"/>
                    <a:pt x="0" y="152"/>
                    <a:pt x="4" y="153"/>
                  </a:cubicBezTo>
                  <a:cubicBezTo>
                    <a:pt x="19" y="154"/>
                    <a:pt x="35" y="156"/>
                    <a:pt x="50" y="152"/>
                  </a:cubicBezTo>
                  <a:cubicBezTo>
                    <a:pt x="59" y="150"/>
                    <a:pt x="52" y="135"/>
                    <a:pt x="53" y="126"/>
                  </a:cubicBezTo>
                  <a:cubicBezTo>
                    <a:pt x="54" y="121"/>
                    <a:pt x="55" y="116"/>
                    <a:pt x="50" y="112"/>
                  </a:cubicBezTo>
                  <a:cubicBezTo>
                    <a:pt x="42" y="103"/>
                    <a:pt x="49" y="102"/>
                    <a:pt x="56" y="102"/>
                  </a:cubicBezTo>
                  <a:cubicBezTo>
                    <a:pt x="90" y="101"/>
                    <a:pt x="125" y="101"/>
                    <a:pt x="160" y="102"/>
                  </a:cubicBezTo>
                  <a:cubicBezTo>
                    <a:pt x="166" y="102"/>
                    <a:pt x="171" y="102"/>
                    <a:pt x="165" y="112"/>
                  </a:cubicBezTo>
                  <a:cubicBezTo>
                    <a:pt x="151" y="139"/>
                    <a:pt x="160" y="154"/>
                    <a:pt x="189" y="154"/>
                  </a:cubicBezTo>
                  <a:cubicBezTo>
                    <a:pt x="193" y="154"/>
                    <a:pt x="197" y="153"/>
                    <a:pt x="201" y="154"/>
                  </a:cubicBezTo>
                  <a:cubicBezTo>
                    <a:pt x="212" y="155"/>
                    <a:pt x="215" y="151"/>
                    <a:pt x="215" y="140"/>
                  </a:cubicBezTo>
                  <a:cubicBezTo>
                    <a:pt x="214" y="98"/>
                    <a:pt x="214" y="56"/>
                    <a:pt x="215" y="14"/>
                  </a:cubicBezTo>
                  <a:close/>
                  <a:moveTo>
                    <a:pt x="158" y="66"/>
                  </a:moveTo>
                  <a:cubicBezTo>
                    <a:pt x="124" y="64"/>
                    <a:pt x="90" y="65"/>
                    <a:pt x="56" y="65"/>
                  </a:cubicBezTo>
                  <a:cubicBezTo>
                    <a:pt x="36" y="66"/>
                    <a:pt x="42" y="52"/>
                    <a:pt x="42" y="42"/>
                  </a:cubicBezTo>
                  <a:cubicBezTo>
                    <a:pt x="41" y="32"/>
                    <a:pt x="39" y="20"/>
                    <a:pt x="56" y="21"/>
                  </a:cubicBezTo>
                  <a:cubicBezTo>
                    <a:pt x="74" y="23"/>
                    <a:pt x="91" y="22"/>
                    <a:pt x="108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25" y="22"/>
                    <a:pt x="142" y="23"/>
                    <a:pt x="158" y="21"/>
                  </a:cubicBezTo>
                  <a:cubicBezTo>
                    <a:pt x="175" y="20"/>
                    <a:pt x="174" y="30"/>
                    <a:pt x="174" y="42"/>
                  </a:cubicBezTo>
                  <a:cubicBezTo>
                    <a:pt x="173" y="53"/>
                    <a:pt x="178" y="66"/>
                    <a:pt x="158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23F618B3-1F49-40EF-887C-F2779CB72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0975" y="2614613"/>
              <a:ext cx="200025" cy="192088"/>
            </a:xfrm>
            <a:custGeom>
              <a:avLst/>
              <a:gdLst>
                <a:gd name="T0" fmla="*/ 16 w 29"/>
                <a:gd name="T1" fmla="*/ 24 h 28"/>
                <a:gd name="T2" fmla="*/ 0 w 29"/>
                <a:gd name="T3" fmla="*/ 14 h 28"/>
                <a:gd name="T4" fmla="*/ 14 w 29"/>
                <a:gd name="T5" fmla="*/ 3 h 28"/>
                <a:gd name="T6" fmla="*/ 29 w 29"/>
                <a:gd name="T7" fmla="*/ 12 h 28"/>
                <a:gd name="T8" fmla="*/ 16 w 29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6" y="24"/>
                  </a:moveTo>
                  <a:cubicBezTo>
                    <a:pt x="9" y="23"/>
                    <a:pt x="0" y="28"/>
                    <a:pt x="0" y="14"/>
                  </a:cubicBezTo>
                  <a:cubicBezTo>
                    <a:pt x="0" y="2"/>
                    <a:pt x="6" y="3"/>
                    <a:pt x="14" y="3"/>
                  </a:cubicBezTo>
                  <a:cubicBezTo>
                    <a:pt x="20" y="4"/>
                    <a:pt x="29" y="0"/>
                    <a:pt x="29" y="12"/>
                  </a:cubicBezTo>
                  <a:cubicBezTo>
                    <a:pt x="29" y="23"/>
                    <a:pt x="25" y="25"/>
                    <a:pt x="16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5E1CF1CA-910F-4E81-B7E6-4461238C0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988" y="2606675"/>
              <a:ext cx="212725" cy="192088"/>
            </a:xfrm>
            <a:custGeom>
              <a:avLst/>
              <a:gdLst>
                <a:gd name="T0" fmla="*/ 14 w 31"/>
                <a:gd name="T1" fmla="*/ 25 h 28"/>
                <a:gd name="T2" fmla="*/ 1 w 31"/>
                <a:gd name="T3" fmla="*/ 14 h 28"/>
                <a:gd name="T4" fmla="*/ 18 w 31"/>
                <a:gd name="T5" fmla="*/ 4 h 28"/>
                <a:gd name="T6" fmla="*/ 30 w 31"/>
                <a:gd name="T7" fmla="*/ 14 h 28"/>
                <a:gd name="T8" fmla="*/ 14 w 31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8">
                  <a:moveTo>
                    <a:pt x="14" y="25"/>
                  </a:moveTo>
                  <a:cubicBezTo>
                    <a:pt x="6" y="26"/>
                    <a:pt x="0" y="25"/>
                    <a:pt x="1" y="14"/>
                  </a:cubicBezTo>
                  <a:cubicBezTo>
                    <a:pt x="1" y="0"/>
                    <a:pt x="11" y="5"/>
                    <a:pt x="18" y="4"/>
                  </a:cubicBezTo>
                  <a:cubicBezTo>
                    <a:pt x="25" y="3"/>
                    <a:pt x="30" y="5"/>
                    <a:pt x="30" y="14"/>
                  </a:cubicBezTo>
                  <a:cubicBezTo>
                    <a:pt x="31" y="28"/>
                    <a:pt x="22" y="25"/>
                    <a:pt x="14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1" name="Freeform 18">
              <a:extLst>
                <a:ext uri="{FF2B5EF4-FFF2-40B4-BE49-F238E27FC236}">
                  <a16:creationId xmlns:a16="http://schemas.microsoft.com/office/drawing/2014/main" id="{7BCDE115-5C39-495F-B553-2754035A7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3288" y="2614613"/>
              <a:ext cx="198437" cy="184150"/>
            </a:xfrm>
            <a:custGeom>
              <a:avLst/>
              <a:gdLst>
                <a:gd name="T0" fmla="*/ 15 w 29"/>
                <a:gd name="T1" fmla="*/ 24 h 27"/>
                <a:gd name="T2" fmla="*/ 0 w 29"/>
                <a:gd name="T3" fmla="*/ 14 h 27"/>
                <a:gd name="T4" fmla="*/ 16 w 29"/>
                <a:gd name="T5" fmla="*/ 3 h 27"/>
                <a:gd name="T6" fmla="*/ 29 w 29"/>
                <a:gd name="T7" fmla="*/ 15 h 27"/>
                <a:gd name="T8" fmla="*/ 15 w 29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15" y="24"/>
                  </a:moveTo>
                  <a:cubicBezTo>
                    <a:pt x="7" y="24"/>
                    <a:pt x="0" y="26"/>
                    <a:pt x="0" y="14"/>
                  </a:cubicBezTo>
                  <a:cubicBezTo>
                    <a:pt x="0" y="0"/>
                    <a:pt x="8" y="4"/>
                    <a:pt x="16" y="3"/>
                  </a:cubicBezTo>
                  <a:cubicBezTo>
                    <a:pt x="24" y="2"/>
                    <a:pt x="29" y="4"/>
                    <a:pt x="29" y="15"/>
                  </a:cubicBezTo>
                  <a:cubicBezTo>
                    <a:pt x="29" y="27"/>
                    <a:pt x="20" y="23"/>
                    <a:pt x="15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B456091A-C130-4471-91B8-39A285E93B9C}"/>
              </a:ext>
            </a:extLst>
          </p:cNvPr>
          <p:cNvGrpSpPr/>
          <p:nvPr/>
        </p:nvGrpSpPr>
        <p:grpSpPr>
          <a:xfrm>
            <a:off x="1483985" y="6577493"/>
            <a:ext cx="8788728" cy="301720"/>
            <a:chOff x="-32089" y="6454772"/>
            <a:chExt cx="8788728" cy="400110"/>
          </a:xfrm>
          <a:solidFill>
            <a:srgbClr val="0070C0"/>
          </a:solidFill>
        </p:grpSpPr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D98D3B53-8CE2-4D12-90E9-06210D2FB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6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cs typeface="B Nazanin" panose="00000400000000000000" pitchFamily="2" charset="-78"/>
              </a:endParaRPr>
            </a:p>
          </p:txBody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F87E1DAA-C8BF-46B1-AD6A-5E4F8DB6EC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65902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6" name="Trapecio 55">
              <a:extLst>
                <a:ext uri="{FF2B5EF4-FFF2-40B4-BE49-F238E27FC236}">
                  <a16:creationId xmlns:a16="http://schemas.microsoft.com/office/drawing/2014/main" id="{D1ACDF3C-50B7-4ABF-8CD0-45B67E3DCA2C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50448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951F57B-2799-4554-84B8-CEBB9B778166}"/>
              </a:ext>
            </a:extLst>
          </p:cNvPr>
          <p:cNvSpPr txBox="1"/>
          <p:nvPr/>
        </p:nvSpPr>
        <p:spPr>
          <a:xfrm>
            <a:off x="1050520" y="5114926"/>
            <a:ext cx="2694670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3500" b="1" spc="200" dirty="0">
                <a:latin typeface="+mj-lt"/>
                <a:ea typeface="Montserrat Black" charset="0"/>
                <a:cs typeface="B Nazanin" panose="00000400000000000000" pitchFamily="2" charset="-78"/>
              </a:rPr>
              <a:t>ما</a:t>
            </a:r>
          </a:p>
          <a:p>
            <a:pPr algn="r" rtl="1"/>
            <a:r>
              <a:rPr lang="fa-IR" sz="3500" b="1" spc="200" dirty="0">
                <a:latin typeface="+mj-lt"/>
                <a:ea typeface="Montserrat Black" charset="0"/>
                <a:cs typeface="B Nazanin" panose="00000400000000000000" pitchFamily="2" charset="-78"/>
              </a:rPr>
              <a:t>آلبوم عکس</a:t>
            </a:r>
            <a:endParaRPr lang="en-US" sz="3500" b="1" spc="200" dirty="0">
              <a:latin typeface="+mj-lt"/>
              <a:ea typeface="Montserrat Black" charset="0"/>
              <a:cs typeface="B Nazanin" panose="00000400000000000000" pitchFamily="2" charset="-7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B61E59-AB8B-4F67-A97C-52F7B6D023D5}"/>
              </a:ext>
            </a:extLst>
          </p:cNvPr>
          <p:cNvGrpSpPr/>
          <p:nvPr/>
        </p:nvGrpSpPr>
        <p:grpSpPr>
          <a:xfrm>
            <a:off x="8802070" y="588382"/>
            <a:ext cx="2374872" cy="811516"/>
            <a:chOff x="2425728" y="1002618"/>
            <a:chExt cx="2374872" cy="8115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84392B-84D1-4FE6-8BF4-46485EA0AE7E}"/>
                </a:ext>
              </a:extLst>
            </p:cNvPr>
            <p:cNvSpPr txBox="1"/>
            <p:nvPr/>
          </p:nvSpPr>
          <p:spPr>
            <a:xfrm>
              <a:off x="2425728" y="1002618"/>
              <a:ext cx="163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E3019B-CA64-4FF6-A416-27F1DBFA22C7}"/>
                </a:ext>
              </a:extLst>
            </p:cNvPr>
            <p:cNvSpPr txBox="1"/>
            <p:nvPr/>
          </p:nvSpPr>
          <p:spPr>
            <a:xfrm>
              <a:off x="2425728" y="1324256"/>
              <a:ext cx="2374872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17EE68-02E0-46BE-A590-CCF6711D90A0}"/>
              </a:ext>
            </a:extLst>
          </p:cNvPr>
          <p:cNvGrpSpPr/>
          <p:nvPr/>
        </p:nvGrpSpPr>
        <p:grpSpPr>
          <a:xfrm>
            <a:off x="5327242" y="588382"/>
            <a:ext cx="2374872" cy="811516"/>
            <a:chOff x="2425728" y="1002618"/>
            <a:chExt cx="2374872" cy="8115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7BE4DB-5709-4E33-B3BC-E3E7A1D5B541}"/>
                </a:ext>
              </a:extLst>
            </p:cNvPr>
            <p:cNvSpPr txBox="1"/>
            <p:nvPr/>
          </p:nvSpPr>
          <p:spPr>
            <a:xfrm>
              <a:off x="2425728" y="1002618"/>
              <a:ext cx="163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75D396-EE22-4B78-8BE5-62EC494992C1}"/>
                </a:ext>
              </a:extLst>
            </p:cNvPr>
            <p:cNvSpPr txBox="1"/>
            <p:nvPr/>
          </p:nvSpPr>
          <p:spPr>
            <a:xfrm>
              <a:off x="2425728" y="1324256"/>
              <a:ext cx="2374872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1F881DA-162A-46B8-9FB5-1C4B61862805}"/>
              </a:ext>
            </a:extLst>
          </p:cNvPr>
          <p:cNvCxnSpPr>
            <a:cxnSpLocks/>
          </p:cNvCxnSpPr>
          <p:nvPr/>
        </p:nvCxnSpPr>
        <p:spPr>
          <a:xfrm>
            <a:off x="8307618" y="588383"/>
            <a:ext cx="0" cy="80317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4A763C97-2078-49DA-A758-936DE7921BB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A45034EB-EB97-4E3F-9390-6473D2B3712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CAA37626-5135-499E-A442-D388BB03F209}"/>
              </a:ext>
            </a:extLst>
          </p:cNvPr>
          <p:cNvSpPr>
            <a:spLocks noEditPoints="1"/>
          </p:cNvSpPr>
          <p:nvPr/>
        </p:nvSpPr>
        <p:spPr bwMode="auto">
          <a:xfrm>
            <a:off x="894266" y="4153476"/>
            <a:ext cx="1666876" cy="1546225"/>
          </a:xfrm>
          <a:custGeom>
            <a:avLst/>
            <a:gdLst>
              <a:gd name="T0" fmla="*/ 238 w 440"/>
              <a:gd name="T1" fmla="*/ 384 h 408"/>
              <a:gd name="T2" fmla="*/ 205 w 440"/>
              <a:gd name="T3" fmla="*/ 384 h 408"/>
              <a:gd name="T4" fmla="*/ 188 w 440"/>
              <a:gd name="T5" fmla="*/ 338 h 408"/>
              <a:gd name="T6" fmla="*/ 136 w 440"/>
              <a:gd name="T7" fmla="*/ 402 h 408"/>
              <a:gd name="T8" fmla="*/ 124 w 440"/>
              <a:gd name="T9" fmla="*/ 382 h 408"/>
              <a:gd name="T10" fmla="*/ 185 w 440"/>
              <a:gd name="T11" fmla="*/ 272 h 408"/>
              <a:gd name="T12" fmla="*/ 24 w 440"/>
              <a:gd name="T13" fmla="*/ 268 h 408"/>
              <a:gd name="T14" fmla="*/ 13 w 440"/>
              <a:gd name="T15" fmla="*/ 236 h 408"/>
              <a:gd name="T16" fmla="*/ 29 w 440"/>
              <a:gd name="T17" fmla="*/ 28 h 408"/>
              <a:gd name="T18" fmla="*/ 384 w 440"/>
              <a:gd name="T19" fmla="*/ 0 h 408"/>
              <a:gd name="T20" fmla="*/ 412 w 440"/>
              <a:gd name="T21" fmla="*/ 214 h 408"/>
              <a:gd name="T22" fmla="*/ 440 w 440"/>
              <a:gd name="T23" fmla="*/ 254 h 408"/>
              <a:gd name="T24" fmla="*/ 409 w 440"/>
              <a:gd name="T25" fmla="*/ 269 h 408"/>
              <a:gd name="T26" fmla="*/ 260 w 440"/>
              <a:gd name="T27" fmla="*/ 286 h 408"/>
              <a:gd name="T28" fmla="*/ 318 w 440"/>
              <a:gd name="T29" fmla="*/ 400 h 408"/>
              <a:gd name="T30" fmla="*/ 243 w 440"/>
              <a:gd name="T31" fmla="*/ 322 h 408"/>
              <a:gd name="T32" fmla="*/ 185 w 440"/>
              <a:gd name="T33" fmla="*/ 129 h 408"/>
              <a:gd name="T34" fmla="*/ 185 w 440"/>
              <a:gd name="T35" fmla="*/ 103 h 408"/>
              <a:gd name="T36" fmla="*/ 208 w 440"/>
              <a:gd name="T37" fmla="*/ 103 h 408"/>
              <a:gd name="T38" fmla="*/ 252 w 440"/>
              <a:gd name="T39" fmla="*/ 151 h 408"/>
              <a:gd name="T40" fmla="*/ 306 w 440"/>
              <a:gd name="T41" fmla="*/ 204 h 408"/>
              <a:gd name="T42" fmla="*/ 356 w 440"/>
              <a:gd name="T43" fmla="*/ 177 h 408"/>
              <a:gd name="T44" fmla="*/ 326 w 440"/>
              <a:gd name="T45" fmla="*/ 143 h 408"/>
              <a:gd name="T46" fmla="*/ 309 w 440"/>
              <a:gd name="T47" fmla="*/ 159 h 408"/>
              <a:gd name="T48" fmla="*/ 277 w 440"/>
              <a:gd name="T49" fmla="*/ 160 h 408"/>
              <a:gd name="T50" fmla="*/ 304 w 440"/>
              <a:gd name="T51" fmla="*/ 87 h 408"/>
              <a:gd name="T52" fmla="*/ 309 w 440"/>
              <a:gd name="T53" fmla="*/ 110 h 408"/>
              <a:gd name="T54" fmla="*/ 352 w 440"/>
              <a:gd name="T55" fmla="*/ 84 h 408"/>
              <a:gd name="T56" fmla="*/ 322 w 440"/>
              <a:gd name="T57" fmla="*/ 40 h 408"/>
              <a:gd name="T58" fmla="*/ 304 w 440"/>
              <a:gd name="T59" fmla="*/ 48 h 408"/>
              <a:gd name="T60" fmla="*/ 254 w 440"/>
              <a:gd name="T61" fmla="*/ 95 h 408"/>
              <a:gd name="T62" fmla="*/ 229 w 440"/>
              <a:gd name="T63" fmla="*/ 95 h 408"/>
              <a:gd name="T64" fmla="*/ 163 w 440"/>
              <a:gd name="T65" fmla="*/ 101 h 408"/>
              <a:gd name="T66" fmla="*/ 152 w 440"/>
              <a:gd name="T67" fmla="*/ 167 h 408"/>
              <a:gd name="T68" fmla="*/ 98 w 440"/>
              <a:gd name="T69" fmla="*/ 117 h 408"/>
              <a:gd name="T70" fmla="*/ 96 w 440"/>
              <a:gd name="T71" fmla="*/ 139 h 408"/>
              <a:gd name="T72" fmla="*/ 153 w 440"/>
              <a:gd name="T73" fmla="*/ 190 h 408"/>
              <a:gd name="T74" fmla="*/ 185 w 440"/>
              <a:gd name="T75" fmla="*/ 129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40" h="408">
                <a:moveTo>
                  <a:pt x="238" y="324"/>
                </a:moveTo>
                <a:cubicBezTo>
                  <a:pt x="238" y="344"/>
                  <a:pt x="238" y="364"/>
                  <a:pt x="238" y="384"/>
                </a:cubicBezTo>
                <a:cubicBezTo>
                  <a:pt x="238" y="395"/>
                  <a:pt x="235" y="404"/>
                  <a:pt x="221" y="404"/>
                </a:cubicBezTo>
                <a:cubicBezTo>
                  <a:pt x="208" y="403"/>
                  <a:pt x="204" y="396"/>
                  <a:pt x="205" y="384"/>
                </a:cubicBezTo>
                <a:cubicBezTo>
                  <a:pt x="205" y="363"/>
                  <a:pt x="205" y="343"/>
                  <a:pt x="205" y="320"/>
                </a:cubicBezTo>
                <a:cubicBezTo>
                  <a:pt x="194" y="324"/>
                  <a:pt x="192" y="332"/>
                  <a:pt x="188" y="338"/>
                </a:cubicBezTo>
                <a:cubicBezTo>
                  <a:pt x="177" y="356"/>
                  <a:pt x="166" y="373"/>
                  <a:pt x="156" y="391"/>
                </a:cubicBezTo>
                <a:cubicBezTo>
                  <a:pt x="151" y="399"/>
                  <a:pt x="145" y="403"/>
                  <a:pt x="136" y="402"/>
                </a:cubicBezTo>
                <a:cubicBezTo>
                  <a:pt x="131" y="402"/>
                  <a:pt x="124" y="404"/>
                  <a:pt x="120" y="398"/>
                </a:cubicBezTo>
                <a:cubicBezTo>
                  <a:pt x="116" y="392"/>
                  <a:pt x="121" y="387"/>
                  <a:pt x="124" y="382"/>
                </a:cubicBezTo>
                <a:cubicBezTo>
                  <a:pt x="142" y="352"/>
                  <a:pt x="160" y="321"/>
                  <a:pt x="178" y="291"/>
                </a:cubicBezTo>
                <a:cubicBezTo>
                  <a:pt x="181" y="285"/>
                  <a:pt x="189" y="279"/>
                  <a:pt x="185" y="272"/>
                </a:cubicBezTo>
                <a:cubicBezTo>
                  <a:pt x="181" y="266"/>
                  <a:pt x="172" y="269"/>
                  <a:pt x="166" y="269"/>
                </a:cubicBezTo>
                <a:cubicBezTo>
                  <a:pt x="119" y="268"/>
                  <a:pt x="71" y="269"/>
                  <a:pt x="24" y="268"/>
                </a:cubicBezTo>
                <a:cubicBezTo>
                  <a:pt x="12" y="268"/>
                  <a:pt x="0" y="268"/>
                  <a:pt x="1" y="251"/>
                </a:cubicBezTo>
                <a:cubicBezTo>
                  <a:pt x="1" y="243"/>
                  <a:pt x="4" y="236"/>
                  <a:pt x="13" y="236"/>
                </a:cubicBezTo>
                <a:cubicBezTo>
                  <a:pt x="28" y="235"/>
                  <a:pt x="29" y="225"/>
                  <a:pt x="29" y="214"/>
                </a:cubicBezTo>
                <a:cubicBezTo>
                  <a:pt x="29" y="152"/>
                  <a:pt x="29" y="90"/>
                  <a:pt x="29" y="28"/>
                </a:cubicBezTo>
                <a:cubicBezTo>
                  <a:pt x="29" y="3"/>
                  <a:pt x="32" y="0"/>
                  <a:pt x="56" y="0"/>
                </a:cubicBezTo>
                <a:cubicBezTo>
                  <a:pt x="166" y="0"/>
                  <a:pt x="275" y="0"/>
                  <a:pt x="384" y="0"/>
                </a:cubicBezTo>
                <a:cubicBezTo>
                  <a:pt x="409" y="0"/>
                  <a:pt x="412" y="3"/>
                  <a:pt x="412" y="28"/>
                </a:cubicBezTo>
                <a:cubicBezTo>
                  <a:pt x="412" y="90"/>
                  <a:pt x="412" y="152"/>
                  <a:pt x="412" y="214"/>
                </a:cubicBezTo>
                <a:cubicBezTo>
                  <a:pt x="412" y="226"/>
                  <a:pt x="413" y="236"/>
                  <a:pt x="429" y="236"/>
                </a:cubicBezTo>
                <a:cubicBezTo>
                  <a:pt x="440" y="236"/>
                  <a:pt x="440" y="245"/>
                  <a:pt x="440" y="254"/>
                </a:cubicBezTo>
                <a:cubicBezTo>
                  <a:pt x="440" y="263"/>
                  <a:pt x="436" y="268"/>
                  <a:pt x="427" y="268"/>
                </a:cubicBezTo>
                <a:cubicBezTo>
                  <a:pt x="421" y="268"/>
                  <a:pt x="415" y="269"/>
                  <a:pt x="409" y="269"/>
                </a:cubicBezTo>
                <a:cubicBezTo>
                  <a:pt x="363" y="269"/>
                  <a:pt x="316" y="269"/>
                  <a:pt x="269" y="268"/>
                </a:cubicBezTo>
                <a:cubicBezTo>
                  <a:pt x="254" y="268"/>
                  <a:pt x="252" y="273"/>
                  <a:pt x="260" y="286"/>
                </a:cubicBezTo>
                <a:cubicBezTo>
                  <a:pt x="278" y="315"/>
                  <a:pt x="296" y="345"/>
                  <a:pt x="313" y="375"/>
                </a:cubicBezTo>
                <a:cubicBezTo>
                  <a:pt x="318" y="382"/>
                  <a:pt x="329" y="393"/>
                  <a:pt x="318" y="400"/>
                </a:cubicBezTo>
                <a:cubicBezTo>
                  <a:pt x="306" y="408"/>
                  <a:pt x="292" y="405"/>
                  <a:pt x="284" y="390"/>
                </a:cubicBezTo>
                <a:cubicBezTo>
                  <a:pt x="271" y="367"/>
                  <a:pt x="256" y="345"/>
                  <a:pt x="243" y="322"/>
                </a:cubicBezTo>
                <a:cubicBezTo>
                  <a:pt x="241" y="323"/>
                  <a:pt x="239" y="323"/>
                  <a:pt x="238" y="324"/>
                </a:cubicBezTo>
                <a:close/>
                <a:moveTo>
                  <a:pt x="185" y="129"/>
                </a:moveTo>
                <a:cubicBezTo>
                  <a:pt x="185" y="129"/>
                  <a:pt x="185" y="129"/>
                  <a:pt x="185" y="129"/>
                </a:cubicBezTo>
                <a:cubicBezTo>
                  <a:pt x="185" y="121"/>
                  <a:pt x="185" y="112"/>
                  <a:pt x="185" y="103"/>
                </a:cubicBezTo>
                <a:cubicBezTo>
                  <a:pt x="185" y="96"/>
                  <a:pt x="186" y="87"/>
                  <a:pt x="196" y="87"/>
                </a:cubicBezTo>
                <a:cubicBezTo>
                  <a:pt x="206" y="87"/>
                  <a:pt x="207" y="95"/>
                  <a:pt x="208" y="103"/>
                </a:cubicBezTo>
                <a:cubicBezTo>
                  <a:pt x="210" y="122"/>
                  <a:pt x="219" y="135"/>
                  <a:pt x="239" y="139"/>
                </a:cubicBezTo>
                <a:cubicBezTo>
                  <a:pt x="246" y="140"/>
                  <a:pt x="250" y="143"/>
                  <a:pt x="252" y="151"/>
                </a:cubicBezTo>
                <a:cubicBezTo>
                  <a:pt x="260" y="184"/>
                  <a:pt x="262" y="186"/>
                  <a:pt x="298" y="189"/>
                </a:cubicBezTo>
                <a:cubicBezTo>
                  <a:pt x="308" y="191"/>
                  <a:pt x="317" y="191"/>
                  <a:pt x="306" y="204"/>
                </a:cubicBezTo>
                <a:cubicBezTo>
                  <a:pt x="300" y="211"/>
                  <a:pt x="307" y="212"/>
                  <a:pt x="312" y="214"/>
                </a:cubicBezTo>
                <a:cubicBezTo>
                  <a:pt x="324" y="218"/>
                  <a:pt x="358" y="190"/>
                  <a:pt x="356" y="177"/>
                </a:cubicBezTo>
                <a:cubicBezTo>
                  <a:pt x="356" y="176"/>
                  <a:pt x="356" y="174"/>
                  <a:pt x="355" y="173"/>
                </a:cubicBezTo>
                <a:cubicBezTo>
                  <a:pt x="346" y="162"/>
                  <a:pt x="337" y="152"/>
                  <a:pt x="326" y="143"/>
                </a:cubicBezTo>
                <a:cubicBezTo>
                  <a:pt x="320" y="139"/>
                  <a:pt x="313" y="141"/>
                  <a:pt x="307" y="145"/>
                </a:cubicBezTo>
                <a:cubicBezTo>
                  <a:pt x="298" y="150"/>
                  <a:pt x="305" y="154"/>
                  <a:pt x="309" y="159"/>
                </a:cubicBezTo>
                <a:cubicBezTo>
                  <a:pt x="311" y="162"/>
                  <a:pt x="311" y="166"/>
                  <a:pt x="307" y="167"/>
                </a:cubicBezTo>
                <a:cubicBezTo>
                  <a:pt x="296" y="169"/>
                  <a:pt x="282" y="173"/>
                  <a:pt x="277" y="160"/>
                </a:cubicBezTo>
                <a:cubicBezTo>
                  <a:pt x="268" y="139"/>
                  <a:pt x="267" y="116"/>
                  <a:pt x="277" y="95"/>
                </a:cubicBezTo>
                <a:cubicBezTo>
                  <a:pt x="282" y="83"/>
                  <a:pt x="294" y="87"/>
                  <a:pt x="304" y="87"/>
                </a:cubicBezTo>
                <a:cubicBezTo>
                  <a:pt x="308" y="88"/>
                  <a:pt x="311" y="91"/>
                  <a:pt x="309" y="96"/>
                </a:cubicBezTo>
                <a:cubicBezTo>
                  <a:pt x="306" y="101"/>
                  <a:pt x="300" y="106"/>
                  <a:pt x="309" y="110"/>
                </a:cubicBezTo>
                <a:cubicBezTo>
                  <a:pt x="315" y="113"/>
                  <a:pt x="322" y="112"/>
                  <a:pt x="328" y="107"/>
                </a:cubicBezTo>
                <a:cubicBezTo>
                  <a:pt x="336" y="100"/>
                  <a:pt x="344" y="92"/>
                  <a:pt x="352" y="84"/>
                </a:cubicBezTo>
                <a:cubicBezTo>
                  <a:pt x="355" y="80"/>
                  <a:pt x="358" y="75"/>
                  <a:pt x="354" y="71"/>
                </a:cubicBezTo>
                <a:cubicBezTo>
                  <a:pt x="344" y="61"/>
                  <a:pt x="333" y="50"/>
                  <a:pt x="322" y="40"/>
                </a:cubicBezTo>
                <a:cubicBezTo>
                  <a:pt x="318" y="36"/>
                  <a:pt x="311" y="39"/>
                  <a:pt x="305" y="42"/>
                </a:cubicBezTo>
                <a:cubicBezTo>
                  <a:pt x="302" y="43"/>
                  <a:pt x="302" y="46"/>
                  <a:pt x="304" y="48"/>
                </a:cubicBezTo>
                <a:cubicBezTo>
                  <a:pt x="320" y="69"/>
                  <a:pt x="300" y="64"/>
                  <a:pt x="291" y="65"/>
                </a:cubicBezTo>
                <a:cubicBezTo>
                  <a:pt x="267" y="67"/>
                  <a:pt x="258" y="74"/>
                  <a:pt x="254" y="95"/>
                </a:cubicBezTo>
                <a:cubicBezTo>
                  <a:pt x="252" y="104"/>
                  <a:pt x="253" y="115"/>
                  <a:pt x="241" y="115"/>
                </a:cubicBezTo>
                <a:cubicBezTo>
                  <a:pt x="229" y="115"/>
                  <a:pt x="230" y="103"/>
                  <a:pt x="229" y="95"/>
                </a:cubicBezTo>
                <a:cubicBezTo>
                  <a:pt x="225" y="75"/>
                  <a:pt x="212" y="64"/>
                  <a:pt x="193" y="65"/>
                </a:cubicBezTo>
                <a:cubicBezTo>
                  <a:pt x="175" y="66"/>
                  <a:pt x="164" y="79"/>
                  <a:pt x="163" y="101"/>
                </a:cubicBezTo>
                <a:cubicBezTo>
                  <a:pt x="163" y="116"/>
                  <a:pt x="163" y="131"/>
                  <a:pt x="163" y="146"/>
                </a:cubicBezTo>
                <a:cubicBezTo>
                  <a:pt x="163" y="155"/>
                  <a:pt x="164" y="166"/>
                  <a:pt x="152" y="167"/>
                </a:cubicBezTo>
                <a:cubicBezTo>
                  <a:pt x="140" y="168"/>
                  <a:pt x="140" y="156"/>
                  <a:pt x="138" y="148"/>
                </a:cubicBezTo>
                <a:cubicBezTo>
                  <a:pt x="133" y="125"/>
                  <a:pt x="120" y="115"/>
                  <a:pt x="98" y="117"/>
                </a:cubicBezTo>
                <a:cubicBezTo>
                  <a:pt x="91" y="117"/>
                  <a:pt x="84" y="118"/>
                  <a:pt x="83" y="127"/>
                </a:cubicBezTo>
                <a:cubicBezTo>
                  <a:pt x="83" y="136"/>
                  <a:pt x="89" y="139"/>
                  <a:pt x="96" y="139"/>
                </a:cubicBezTo>
                <a:cubicBezTo>
                  <a:pt x="111" y="138"/>
                  <a:pt x="117" y="145"/>
                  <a:pt x="119" y="160"/>
                </a:cubicBezTo>
                <a:cubicBezTo>
                  <a:pt x="122" y="179"/>
                  <a:pt x="136" y="191"/>
                  <a:pt x="153" y="190"/>
                </a:cubicBezTo>
                <a:cubicBezTo>
                  <a:pt x="169" y="190"/>
                  <a:pt x="183" y="175"/>
                  <a:pt x="185" y="155"/>
                </a:cubicBezTo>
                <a:cubicBezTo>
                  <a:pt x="185" y="147"/>
                  <a:pt x="185" y="138"/>
                  <a:pt x="185" y="1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53928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FEC5AEF4-613F-4EB1-97DD-767C7FEBE1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473C3-DC59-470C-8F47-A807D00292D0}"/>
              </a:ext>
            </a:extLst>
          </p:cNvPr>
          <p:cNvSpPr txBox="1"/>
          <p:nvPr/>
        </p:nvSpPr>
        <p:spPr>
          <a:xfrm>
            <a:off x="588382" y="417843"/>
            <a:ext cx="5964818" cy="6309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3500" b="1" spc="200" dirty="0">
                <a:solidFill>
                  <a:schemeClr val="bg1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نمونه کارها ما</a:t>
            </a:r>
            <a:endParaRPr lang="en-US" sz="3500" b="1" spc="200" dirty="0">
              <a:solidFill>
                <a:schemeClr val="bg1"/>
              </a:solidFill>
              <a:latin typeface="+mj-lt"/>
              <a:ea typeface="Montserrat Black" charset="0"/>
              <a:cs typeface="B Nazanin" panose="00000400000000000000" pitchFamily="2" charset="-7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4B973E-DDA9-4C07-A01C-4EFAA8506DC5}"/>
              </a:ext>
            </a:extLst>
          </p:cNvPr>
          <p:cNvGrpSpPr/>
          <p:nvPr/>
        </p:nvGrpSpPr>
        <p:grpSpPr>
          <a:xfrm>
            <a:off x="588382" y="1674915"/>
            <a:ext cx="2027818" cy="515901"/>
            <a:chOff x="2425728" y="1002618"/>
            <a:chExt cx="2027818" cy="51590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0CC9BD5-2C94-4D8E-AAEF-7172BFB690CD}"/>
                </a:ext>
              </a:extLst>
            </p:cNvPr>
            <p:cNvSpPr txBox="1"/>
            <p:nvPr/>
          </p:nvSpPr>
          <p:spPr>
            <a:xfrm>
              <a:off x="2425728" y="1002618"/>
              <a:ext cx="163149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3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300" dirty="0">
                <a:solidFill>
                  <a:schemeClr val="bg1"/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F1FFE8-EDF8-44E6-9F4C-1366945A82C4}"/>
                </a:ext>
              </a:extLst>
            </p:cNvPr>
            <p:cNvSpPr txBox="1"/>
            <p:nvPr/>
          </p:nvSpPr>
          <p:spPr>
            <a:xfrm>
              <a:off x="2425728" y="1260756"/>
              <a:ext cx="2027818" cy="257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400"/>
                </a:lnSpc>
              </a:pPr>
              <a:r>
                <a:rPr lang="fa-IR" sz="800" dirty="0">
                  <a:solidFill>
                    <a:schemeClr val="bg1"/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800" b="0" i="0" dirty="0">
                <a:solidFill>
                  <a:schemeClr val="bg1"/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65F1FB-F13C-4C29-9574-572A6F630596}"/>
              </a:ext>
            </a:extLst>
          </p:cNvPr>
          <p:cNvGrpSpPr/>
          <p:nvPr/>
        </p:nvGrpSpPr>
        <p:grpSpPr>
          <a:xfrm>
            <a:off x="7789282" y="2894115"/>
            <a:ext cx="2027818" cy="515901"/>
            <a:chOff x="2425728" y="1002618"/>
            <a:chExt cx="2027818" cy="51590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58DE86-4D98-4AA3-BD97-B5333857178C}"/>
                </a:ext>
              </a:extLst>
            </p:cNvPr>
            <p:cNvSpPr txBox="1"/>
            <p:nvPr/>
          </p:nvSpPr>
          <p:spPr>
            <a:xfrm>
              <a:off x="2425728" y="1002618"/>
              <a:ext cx="163149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3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#02</a:t>
              </a:r>
              <a:endParaRPr lang="en-US" sz="1300" dirty="0">
                <a:solidFill>
                  <a:schemeClr val="bg1"/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98093F2-15A1-44E8-BD0E-E0AFE81C545F}"/>
                </a:ext>
              </a:extLst>
            </p:cNvPr>
            <p:cNvSpPr txBox="1"/>
            <p:nvPr/>
          </p:nvSpPr>
          <p:spPr>
            <a:xfrm>
              <a:off x="2425728" y="1260756"/>
              <a:ext cx="2027818" cy="257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400"/>
                </a:lnSpc>
              </a:pPr>
              <a:r>
                <a:rPr lang="fa-IR" sz="800" dirty="0">
                  <a:solidFill>
                    <a:schemeClr val="bg1"/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800" b="0" i="0" dirty="0">
                <a:solidFill>
                  <a:schemeClr val="bg1"/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47F57B-A662-4DF8-A62F-D3285F28EB56}"/>
              </a:ext>
            </a:extLst>
          </p:cNvPr>
          <p:cNvGrpSpPr/>
          <p:nvPr/>
        </p:nvGrpSpPr>
        <p:grpSpPr>
          <a:xfrm>
            <a:off x="588382" y="4113315"/>
            <a:ext cx="2027818" cy="515901"/>
            <a:chOff x="2425728" y="1002618"/>
            <a:chExt cx="2027818" cy="51590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4CF0C4-5474-4CF1-8D93-08FB59D34C7F}"/>
                </a:ext>
              </a:extLst>
            </p:cNvPr>
            <p:cNvSpPr txBox="1"/>
            <p:nvPr/>
          </p:nvSpPr>
          <p:spPr>
            <a:xfrm>
              <a:off x="2425728" y="1002618"/>
              <a:ext cx="163149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3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03</a:t>
              </a:r>
              <a:endParaRPr lang="en-US" sz="1300" dirty="0">
                <a:solidFill>
                  <a:schemeClr val="bg1"/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1113C69-E413-4F63-AA8D-23E4F4A829FC}"/>
                </a:ext>
              </a:extLst>
            </p:cNvPr>
            <p:cNvSpPr txBox="1"/>
            <p:nvPr/>
          </p:nvSpPr>
          <p:spPr>
            <a:xfrm>
              <a:off x="2425728" y="1260756"/>
              <a:ext cx="2027818" cy="257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400"/>
                </a:lnSpc>
              </a:pPr>
              <a:r>
                <a:rPr lang="fa-IR" sz="800" dirty="0">
                  <a:solidFill>
                    <a:schemeClr val="bg1"/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800" b="0" i="0" dirty="0">
                <a:solidFill>
                  <a:schemeClr val="bg1"/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A5FAD0-8B64-438A-B129-2A4F50947F8F}"/>
              </a:ext>
            </a:extLst>
          </p:cNvPr>
          <p:cNvGrpSpPr/>
          <p:nvPr/>
        </p:nvGrpSpPr>
        <p:grpSpPr>
          <a:xfrm>
            <a:off x="6775373" y="5332515"/>
            <a:ext cx="2027818" cy="515901"/>
            <a:chOff x="2425728" y="1002618"/>
            <a:chExt cx="2027818" cy="51590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FC3A8A3-78E0-444B-BFE8-D44EC35F8388}"/>
                </a:ext>
              </a:extLst>
            </p:cNvPr>
            <p:cNvSpPr txBox="1"/>
            <p:nvPr/>
          </p:nvSpPr>
          <p:spPr>
            <a:xfrm>
              <a:off x="2425728" y="1002618"/>
              <a:ext cx="163149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3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04</a:t>
              </a:r>
              <a:endParaRPr lang="en-US" sz="1300" dirty="0">
                <a:solidFill>
                  <a:schemeClr val="bg1"/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6DD9CF3-A30A-4F43-9705-9C81857FEB6C}"/>
                </a:ext>
              </a:extLst>
            </p:cNvPr>
            <p:cNvSpPr txBox="1"/>
            <p:nvPr/>
          </p:nvSpPr>
          <p:spPr>
            <a:xfrm>
              <a:off x="2425728" y="1260756"/>
              <a:ext cx="2027818" cy="257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400"/>
                </a:lnSpc>
              </a:pPr>
              <a:r>
                <a:rPr lang="fa-IR" sz="800" dirty="0">
                  <a:solidFill>
                    <a:schemeClr val="bg1"/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800" b="0" i="0" dirty="0">
                <a:solidFill>
                  <a:schemeClr val="bg1"/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9AC1434D-9DCA-4665-8B32-CE7EDED4B50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33972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7C4937-F2D9-4660-9E98-9C15B64CB5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D38073-6249-476C-86A6-48B55FDFFF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>
                  <a:alpha val="69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79511C-D979-4372-84EC-030451331979}"/>
              </a:ext>
            </a:extLst>
          </p:cNvPr>
          <p:cNvSpPr txBox="1"/>
          <p:nvPr/>
        </p:nvSpPr>
        <p:spPr>
          <a:xfrm>
            <a:off x="6684381" y="417843"/>
            <a:ext cx="3736875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3500" b="1" spc="200" dirty="0">
                <a:solidFill>
                  <a:schemeClr val="bg1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ما</a:t>
            </a:r>
          </a:p>
          <a:p>
            <a:pPr algn="r" rtl="1"/>
            <a:r>
              <a:rPr lang="fa-IR" sz="3500" b="1" spc="200" dirty="0">
                <a:solidFill>
                  <a:schemeClr val="bg1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نمونه کارها</a:t>
            </a:r>
            <a:endParaRPr lang="en-US" sz="3500" b="1" spc="200" dirty="0">
              <a:solidFill>
                <a:schemeClr val="bg1"/>
              </a:solidFill>
              <a:latin typeface="+mj-lt"/>
              <a:ea typeface="Montserrat Black" charset="0"/>
              <a:cs typeface="B Nazanin" panose="00000400000000000000" pitchFamily="2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AC304D-8894-4C9F-8808-EFA15A88C2EA}"/>
              </a:ext>
            </a:extLst>
          </p:cNvPr>
          <p:cNvGrpSpPr/>
          <p:nvPr/>
        </p:nvGrpSpPr>
        <p:grpSpPr>
          <a:xfrm>
            <a:off x="9070674" y="2217849"/>
            <a:ext cx="2288720" cy="786095"/>
            <a:chOff x="10620431" y="3126107"/>
            <a:chExt cx="2288720" cy="78609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9CB282-D907-44E7-ACAB-165D686CF55A}"/>
                </a:ext>
              </a:extLst>
            </p:cNvPr>
            <p:cNvSpPr txBox="1"/>
            <p:nvPr/>
          </p:nvSpPr>
          <p:spPr>
            <a:xfrm>
              <a:off x="10620431" y="3126107"/>
              <a:ext cx="2288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0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2000" dirty="0">
                <a:solidFill>
                  <a:schemeClr val="bg1"/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DEFB33-C4BF-4610-805D-A36F2608D0B8}"/>
                </a:ext>
              </a:extLst>
            </p:cNvPr>
            <p:cNvSpPr txBox="1"/>
            <p:nvPr/>
          </p:nvSpPr>
          <p:spPr>
            <a:xfrm>
              <a:off x="11378749" y="3635203"/>
              <a:ext cx="142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2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در اینجا برچسب بزنید</a:t>
              </a:r>
              <a:endParaRPr lang="en-US" sz="1200" dirty="0">
                <a:solidFill>
                  <a:schemeClr val="bg1"/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8C8ED3A-381B-4655-BF05-2C831702CEDF}"/>
              </a:ext>
            </a:extLst>
          </p:cNvPr>
          <p:cNvSpPr txBox="1"/>
          <p:nvPr/>
        </p:nvSpPr>
        <p:spPr>
          <a:xfrm>
            <a:off x="6684382" y="3081609"/>
            <a:ext cx="4568826" cy="68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1600"/>
              </a:lnSpc>
            </a:pPr>
            <a:r>
              <a:rPr lang="fa-IR" sz="1000" dirty="0">
                <a:solidFill>
                  <a:schemeClr val="bg1"/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bg1"/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bg1"/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این ریشه در یک قطعه از ادبیات کلاسیک لاتین مربوط به 45 قبل از میلاد دارد و قدمت آن را به بیش از 2000 سال می رساند. ریچارد مک کلینتاک، استاد لاتین در کالج همپدن-سیدنی در ویرجینیا، </a:t>
            </a:r>
            <a:r>
              <a:rPr lang="en-US" sz="1000" dirty="0">
                <a:solidFill>
                  <a:schemeClr val="bg1"/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</a:t>
            </a:r>
            <a:endParaRPr lang="en-US" sz="1000" b="0" i="0" dirty="0">
              <a:solidFill>
                <a:schemeClr val="bg1"/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CD5EC9-987F-4F9B-9EEC-4624E5AF447E}"/>
              </a:ext>
            </a:extLst>
          </p:cNvPr>
          <p:cNvSpPr/>
          <p:nvPr/>
        </p:nvSpPr>
        <p:spPr>
          <a:xfrm>
            <a:off x="6803293" y="1918608"/>
            <a:ext cx="22887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83B733C-081F-43E5-9A76-F1544D917FA5}"/>
              </a:ext>
            </a:extLst>
          </p:cNvPr>
          <p:cNvGrpSpPr/>
          <p:nvPr/>
        </p:nvGrpSpPr>
        <p:grpSpPr>
          <a:xfrm>
            <a:off x="1743924" y="4748666"/>
            <a:ext cx="5170714" cy="1507735"/>
            <a:chOff x="4951640" y="4440437"/>
            <a:chExt cx="5170714" cy="150773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5E5BF5-6F28-47F6-850E-572C6BECD60C}"/>
                </a:ext>
              </a:extLst>
            </p:cNvPr>
            <p:cNvGrpSpPr/>
            <p:nvPr/>
          </p:nvGrpSpPr>
          <p:grpSpPr>
            <a:xfrm>
              <a:off x="7833634" y="4440437"/>
              <a:ext cx="2288720" cy="730802"/>
              <a:chOff x="11116133" y="3171552"/>
              <a:chExt cx="2288720" cy="73080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2C7C52-24FB-4ED8-951C-27B4204C72E0}"/>
                  </a:ext>
                </a:extLst>
              </p:cNvPr>
              <p:cNvSpPr txBox="1"/>
              <p:nvPr/>
            </p:nvSpPr>
            <p:spPr>
              <a:xfrm>
                <a:off x="11116133" y="3171552"/>
                <a:ext cx="2288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fa-IR" sz="2000" dirty="0">
                    <a:solidFill>
                      <a:schemeClr val="bg1"/>
                    </a:solidFill>
                    <a:latin typeface="Montserrat Medium" panose="00000600000000000000" pitchFamily="50" charset="0"/>
                    <a:cs typeface="B Nazanin" panose="00000400000000000000" pitchFamily="2" charset="-78"/>
                  </a:rPr>
                  <a:t>مثال #02</a:t>
                </a:r>
                <a:endParaRPr lang="en-US" sz="20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EFEE2E0-BD6B-4AE2-B04D-407A5ACF23E2}"/>
                  </a:ext>
                </a:extLst>
              </p:cNvPr>
              <p:cNvSpPr txBox="1"/>
              <p:nvPr/>
            </p:nvSpPr>
            <p:spPr>
              <a:xfrm>
                <a:off x="11455623" y="3625355"/>
                <a:ext cx="14242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fa-IR" sz="1200" dirty="0">
                    <a:solidFill>
                      <a:schemeClr val="bg1"/>
                    </a:solidFill>
                    <a:latin typeface="Montserrat Medium" panose="00000600000000000000" pitchFamily="50" charset="0"/>
                    <a:cs typeface="B Nazanin" panose="00000400000000000000" pitchFamily="2" charset="-78"/>
                  </a:rPr>
                  <a:t>در اینجا برچسب بزنید</a:t>
                </a:r>
                <a:endParaRPr lang="en-US" sz="12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5CEC60-BAF1-4BE4-B72D-D4CC6A2E2AC7}"/>
                </a:ext>
              </a:extLst>
            </p:cNvPr>
            <p:cNvSpPr txBox="1"/>
            <p:nvPr/>
          </p:nvSpPr>
          <p:spPr>
            <a:xfrm>
              <a:off x="4951640" y="5258752"/>
              <a:ext cx="4685846" cy="689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600"/>
                </a:lnSpc>
              </a:pPr>
              <a:r>
                <a:rPr lang="fa-IR" sz="1000" dirty="0">
                  <a:solidFill>
                    <a:schemeClr val="bg1"/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تصور رایج، </a:t>
              </a:r>
              <a:r>
                <a:rPr lang="en-US" sz="1000" dirty="0">
                  <a:solidFill>
                    <a:schemeClr val="bg1"/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Lorem Ipsum </a:t>
              </a:r>
              <a:r>
                <a:rPr lang="fa-IR" sz="1000" dirty="0">
                  <a:solidFill>
                    <a:schemeClr val="bg1"/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یک متن تصادفی نیست. این ریشه در یک قطعه از ادبیات کلاسیک لاتین مربوط به 45 قبل از میلاد دارد و قدمت آن را به بیش از 2000 سال می رساند. ریچارد مک کلینتاک، استاد لاتین در کالج همپدن-سیدنی در ویرجینیا، </a:t>
              </a:r>
              <a:r>
                <a:rPr lang="en-US" sz="1000" dirty="0">
                  <a:solidFill>
                    <a:schemeClr val="bg1"/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l</a:t>
              </a:r>
              <a:endParaRPr lang="en-US" sz="1000" b="0" i="0" dirty="0">
                <a:solidFill>
                  <a:schemeClr val="bg1"/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0D358A7-50CC-451B-AAD1-7605A10456CA}"/>
              </a:ext>
            </a:extLst>
          </p:cNvPr>
          <p:cNvSpPr txBox="1"/>
          <p:nvPr/>
        </p:nvSpPr>
        <p:spPr>
          <a:xfrm rot="16200000">
            <a:off x="-5198842" y="2843484"/>
            <a:ext cx="116985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8000" b="1" dirty="0">
                <a:solidFill>
                  <a:schemeClr val="bg1"/>
                </a:solidFill>
                <a:latin typeface="Montserrat (Títulos)"/>
                <a:cs typeface="B Nazanin" panose="00000400000000000000" pitchFamily="2" charset="-78"/>
              </a:rPr>
              <a:t>نمونه کارها</a:t>
            </a:r>
            <a:endParaRPr lang="en-US" sz="8000" b="1" dirty="0">
              <a:solidFill>
                <a:schemeClr val="bg1"/>
              </a:solidFill>
              <a:latin typeface="Montserrat (Títulos)"/>
              <a:cs typeface="B Nazanin" panose="00000400000000000000" pitchFamily="2" charset="-78"/>
            </a:endParaRPr>
          </a:p>
        </p:txBody>
      </p:sp>
      <p:pic>
        <p:nvPicPr>
          <p:cNvPr id="8196" name="Picture 4" descr="serio hombre de negocios mirando a través de la ventana - empresarial planificacion fotografías e imágenes de stock">
            <a:extLst>
              <a:ext uri="{FF2B5EF4-FFF2-40B4-BE49-F238E27FC236}">
                <a16:creationId xmlns:a16="http://schemas.microsoft.com/office/drawing/2014/main" id="{D806D62C-2936-45F6-AC40-287497EC4A6E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70" y="588384"/>
            <a:ext cx="5073800" cy="37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0F64DA5-3ED0-4312-80A7-9D102F913DCA}"/>
              </a:ext>
            </a:extLst>
          </p:cNvPr>
          <p:cNvSpPr/>
          <p:nvPr/>
        </p:nvSpPr>
        <p:spPr>
          <a:xfrm>
            <a:off x="114300" y="86629"/>
            <a:ext cx="11919857" cy="6657071"/>
          </a:xfrm>
          <a:prstGeom prst="rect">
            <a:avLst/>
          </a:prstGeom>
          <a:noFill/>
          <a:ln w="57150">
            <a:solidFill>
              <a:srgbClr val="F8F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24" name="Group 76">
            <a:extLst>
              <a:ext uri="{FF2B5EF4-FFF2-40B4-BE49-F238E27FC236}">
                <a16:creationId xmlns:a16="http://schemas.microsoft.com/office/drawing/2014/main" id="{516B00B7-A023-45C4-BB99-86E45A62A234}"/>
              </a:ext>
            </a:extLst>
          </p:cNvPr>
          <p:cNvGrpSpPr/>
          <p:nvPr/>
        </p:nvGrpSpPr>
        <p:grpSpPr>
          <a:xfrm>
            <a:off x="7072481" y="4582374"/>
            <a:ext cx="4961676" cy="1616721"/>
            <a:chOff x="4951640" y="4331451"/>
            <a:chExt cx="4961676" cy="1616721"/>
          </a:xfrm>
        </p:grpSpPr>
        <p:grpSp>
          <p:nvGrpSpPr>
            <p:cNvPr id="25" name="Group 18">
              <a:extLst>
                <a:ext uri="{FF2B5EF4-FFF2-40B4-BE49-F238E27FC236}">
                  <a16:creationId xmlns:a16="http://schemas.microsoft.com/office/drawing/2014/main" id="{349C35B6-DDE2-4B18-BDE7-59C33621ECC8}"/>
                </a:ext>
              </a:extLst>
            </p:cNvPr>
            <p:cNvGrpSpPr/>
            <p:nvPr/>
          </p:nvGrpSpPr>
          <p:grpSpPr>
            <a:xfrm>
              <a:off x="7624596" y="4331451"/>
              <a:ext cx="2288720" cy="786095"/>
              <a:chOff x="10907095" y="3062566"/>
              <a:chExt cx="2288720" cy="786095"/>
            </a:xfrm>
          </p:grpSpPr>
          <p:sp>
            <p:nvSpPr>
              <p:cNvPr id="27" name="TextBox 19">
                <a:extLst>
                  <a:ext uri="{FF2B5EF4-FFF2-40B4-BE49-F238E27FC236}">
                    <a16:creationId xmlns:a16="http://schemas.microsoft.com/office/drawing/2014/main" id="{9DEF3550-09AA-4AE0-AAD2-0E7B914B33B6}"/>
                  </a:ext>
                </a:extLst>
              </p:cNvPr>
              <p:cNvSpPr txBox="1"/>
              <p:nvPr/>
            </p:nvSpPr>
            <p:spPr>
              <a:xfrm>
                <a:off x="10907095" y="3062566"/>
                <a:ext cx="2288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fa-IR" sz="2000" dirty="0">
                    <a:solidFill>
                      <a:schemeClr val="bg1"/>
                    </a:solidFill>
                    <a:latin typeface="Montserrat Medium" panose="00000600000000000000" pitchFamily="50" charset="0"/>
                    <a:cs typeface="B Nazanin" panose="00000400000000000000" pitchFamily="2" charset="-78"/>
                  </a:rPr>
                  <a:t>مثال شماره 03</a:t>
                </a:r>
                <a:endParaRPr lang="en-US" sz="20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TextBox 20">
                <a:extLst>
                  <a:ext uri="{FF2B5EF4-FFF2-40B4-BE49-F238E27FC236}">
                    <a16:creationId xmlns:a16="http://schemas.microsoft.com/office/drawing/2014/main" id="{F1CD0B93-B1A8-401B-ACCE-27F770AF48A4}"/>
                  </a:ext>
                </a:extLst>
              </p:cNvPr>
              <p:cNvSpPr txBox="1"/>
              <p:nvPr/>
            </p:nvSpPr>
            <p:spPr>
              <a:xfrm>
                <a:off x="11561575" y="3571662"/>
                <a:ext cx="14242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fa-IR" sz="1200" dirty="0">
                    <a:solidFill>
                      <a:schemeClr val="bg1"/>
                    </a:solidFill>
                    <a:latin typeface="Montserrat Medium" panose="00000600000000000000" pitchFamily="50" charset="0"/>
                    <a:cs typeface="B Nazanin" panose="00000400000000000000" pitchFamily="2" charset="-78"/>
                  </a:rPr>
                  <a:t>در اینجا برچسب بزنید</a:t>
                </a:r>
                <a:endParaRPr lang="en-US" sz="12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08E79178-F868-4087-8E72-F21DFBBC9468}"/>
                </a:ext>
              </a:extLst>
            </p:cNvPr>
            <p:cNvSpPr txBox="1"/>
            <p:nvPr/>
          </p:nvSpPr>
          <p:spPr>
            <a:xfrm>
              <a:off x="4951640" y="5258752"/>
              <a:ext cx="4685846" cy="689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600"/>
                </a:lnSpc>
              </a:pPr>
              <a:r>
                <a:rPr lang="fa-IR" sz="1000" dirty="0">
                  <a:solidFill>
                    <a:schemeClr val="bg1"/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تصور رایج، </a:t>
              </a:r>
              <a:r>
                <a:rPr lang="en-US" sz="1000" dirty="0">
                  <a:solidFill>
                    <a:schemeClr val="bg1"/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Lorem Ipsum </a:t>
              </a:r>
              <a:r>
                <a:rPr lang="fa-IR" sz="1000" dirty="0">
                  <a:solidFill>
                    <a:schemeClr val="bg1"/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یک متن تصادفی نیست. این ریشه در یک قطعه از ادبیات کلاسیک لاتین مربوط به 45 قبل از میلاد دارد و قدمت آن را به بیش از 2000 سال می رساند. ریچارد مک کلینتاک، استاد لاتین در کالج همپدن-سیدنی در ویرجینیا، </a:t>
              </a:r>
              <a:r>
                <a:rPr lang="en-US" sz="1000" dirty="0">
                  <a:solidFill>
                    <a:schemeClr val="bg1"/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l</a:t>
              </a:r>
              <a:endParaRPr lang="en-US" sz="1000" b="0" i="0" dirty="0">
                <a:solidFill>
                  <a:schemeClr val="bg1"/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6672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F540751-3569-4FF5-B833-E1B257C949CA}"/>
              </a:ext>
            </a:extLst>
          </p:cNvPr>
          <p:cNvGrpSpPr/>
          <p:nvPr/>
        </p:nvGrpSpPr>
        <p:grpSpPr>
          <a:xfrm>
            <a:off x="6684382" y="284587"/>
            <a:ext cx="4883363" cy="3902453"/>
            <a:chOff x="588382" y="284587"/>
            <a:chExt cx="4883363" cy="39024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1B9C6A-5E37-4EAD-8E1D-A9D0D9B0B2B0}"/>
                </a:ext>
              </a:extLst>
            </p:cNvPr>
            <p:cNvSpPr txBox="1"/>
            <p:nvPr/>
          </p:nvSpPr>
          <p:spPr>
            <a:xfrm>
              <a:off x="2173927" y="284587"/>
              <a:ext cx="3297818" cy="11695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sz="3500" b="1" spc="200" dirty="0">
                  <a:solidFill>
                    <a:srgbClr val="0070C0"/>
                  </a:solidFill>
                  <a:latin typeface="+mj-lt"/>
                  <a:ea typeface="Montserrat Black" charset="0"/>
                  <a:cs typeface="B Nazanin" panose="00000400000000000000" pitchFamily="2" charset="-78"/>
                </a:rPr>
                <a:t>ما</a:t>
              </a:r>
            </a:p>
            <a:p>
              <a:pPr algn="r" rtl="1"/>
              <a:r>
                <a:rPr lang="fa-IR" sz="3500" b="1" spc="200" dirty="0">
                  <a:solidFill>
                    <a:srgbClr val="0070C0"/>
                  </a:solidFill>
                  <a:latin typeface="+mj-lt"/>
                  <a:ea typeface="Montserrat Black" charset="0"/>
                  <a:cs typeface="B Nazanin" panose="00000400000000000000" pitchFamily="2" charset="-78"/>
                </a:rPr>
                <a:t>تولید - محصول</a:t>
              </a:r>
              <a:endParaRPr lang="en-US" sz="35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4EF0515-B2D8-4C2E-9D2A-065D10704156}"/>
                </a:ext>
              </a:extLst>
            </p:cNvPr>
            <p:cNvGrpSpPr/>
            <p:nvPr/>
          </p:nvGrpSpPr>
          <p:grpSpPr>
            <a:xfrm>
              <a:off x="3059173" y="2064116"/>
              <a:ext cx="2288720" cy="992850"/>
              <a:chOff x="10704930" y="2972374"/>
              <a:chExt cx="2288720" cy="99285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5A6A5B1-E490-4BD1-B771-A5EDF4A9DEAD}"/>
                  </a:ext>
                </a:extLst>
              </p:cNvPr>
              <p:cNvSpPr txBox="1"/>
              <p:nvPr/>
            </p:nvSpPr>
            <p:spPr>
              <a:xfrm>
                <a:off x="10704930" y="2972374"/>
                <a:ext cx="2288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 Medium" panose="00000600000000000000" pitchFamily="50" charset="0"/>
                    <a:cs typeface="B Nazanin" panose="00000400000000000000" pitchFamily="2" charset="-78"/>
                  </a:rPr>
                  <a:t>مثال شماره 01</a:t>
                </a: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F31626-6F2D-44EF-9962-71217E0EAEAD}"/>
                  </a:ext>
                </a:extLst>
              </p:cNvPr>
              <p:cNvSpPr txBox="1"/>
              <p:nvPr/>
            </p:nvSpPr>
            <p:spPr>
              <a:xfrm>
                <a:off x="11531957" y="3688225"/>
                <a:ext cx="14242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 Medium" panose="00000600000000000000" pitchFamily="50" charset="0"/>
                    <a:cs typeface="B Nazanin" panose="00000400000000000000" pitchFamily="2" charset="-78"/>
                  </a:rPr>
                  <a:t>در اینجا برچسب بزنید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28A4FE-F584-49DB-A9C3-9866F42DDFEC}"/>
                </a:ext>
              </a:extLst>
            </p:cNvPr>
            <p:cNvSpPr txBox="1"/>
            <p:nvPr/>
          </p:nvSpPr>
          <p:spPr>
            <a:xfrm>
              <a:off x="588382" y="3081609"/>
              <a:ext cx="4568826" cy="1105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تصور رایج، 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Lorem Ipsum </a:t>
              </a: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یک متن تصادفی نیست. این ریشه در یک قطعه از ادبیات کلاسیک لاتین مربوط به 45 قبل از میلاد دارد و قدمت آن را به بیش از 2000 سال می رساند.</a:t>
              </a:r>
            </a:p>
            <a:p>
              <a:pPr algn="r" rtl="1">
                <a:lnSpc>
                  <a:spcPts val="1600"/>
                </a:lnSpc>
              </a:pPr>
              <a:endPara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  <a:p>
              <a:pPr algn="r" rtl="1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ریچارد مک کلینتاک، استاد لاتین در کالج همپدن-سیدنی در ویرجینیا، یکی از نامفهوم‌ترین واژه‌های لاتین به نام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consectetur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 </a:t>
              </a: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را از یک قطعه لورم ایپسوم جستجو کرد و با بررسی ذکر این واژه در ادبیات کلاسیک متوجه شد</a:t>
              </a:r>
              <a:endParaRPr lang="en-US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DD67298-F538-4454-91E3-DF5A0C260294}"/>
                </a:ext>
              </a:extLst>
            </p:cNvPr>
            <p:cNvSpPr/>
            <p:nvPr/>
          </p:nvSpPr>
          <p:spPr>
            <a:xfrm>
              <a:off x="707293" y="1918608"/>
              <a:ext cx="2288720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7513DD5C-7455-4CC4-A434-B47F381E0E5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384" y="588383"/>
            <a:ext cx="5223222" cy="5387874"/>
          </a:xfr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27941DD6-2EBA-4978-8278-FF9FDA882F3D}"/>
              </a:ext>
            </a:extLst>
          </p:cNvPr>
          <p:cNvGrpSpPr/>
          <p:nvPr/>
        </p:nvGrpSpPr>
        <p:grpSpPr>
          <a:xfrm>
            <a:off x="2793470" y="6101516"/>
            <a:ext cx="6857998" cy="756484"/>
            <a:chOff x="-32089" y="6454772"/>
            <a:chExt cx="8788728" cy="403760"/>
          </a:xfrm>
          <a:solidFill>
            <a:srgbClr val="0070C0"/>
          </a:solidFill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343F334B-A439-4BAB-A6AF-2C753C81F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6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dirty="0">
                <a:cs typeface="B Nazanin" panose="00000400000000000000" pitchFamily="2" charset="-78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35B8A8F5-EC26-4464-B311-F5121AD787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74617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4" name="Trapecio 23">
              <a:extLst>
                <a:ext uri="{FF2B5EF4-FFF2-40B4-BE49-F238E27FC236}">
                  <a16:creationId xmlns:a16="http://schemas.microsoft.com/office/drawing/2014/main" id="{2CE97C99-A90D-45F0-9118-8FFA81D53025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37371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6CCD60A-1B5D-467B-BD8A-FCDD18E7F521}"/>
              </a:ext>
            </a:extLst>
          </p:cNvPr>
          <p:cNvSpPr/>
          <p:nvPr/>
        </p:nvSpPr>
        <p:spPr>
          <a:xfrm flipV="1">
            <a:off x="2046079" y="-1"/>
            <a:ext cx="8099840" cy="6858001"/>
          </a:xfrm>
          <a:custGeom>
            <a:avLst/>
            <a:gdLst>
              <a:gd name="connsiteX0" fmla="*/ 4049921 w 8099840"/>
              <a:gd name="connsiteY0" fmla="*/ 4049918 h 6858001"/>
              <a:gd name="connsiteX1" fmla="*/ 4670839 w 8099840"/>
              <a:gd name="connsiteY1" fmla="*/ 3428999 h 6858001"/>
              <a:gd name="connsiteX2" fmla="*/ 4670839 w 8099840"/>
              <a:gd name="connsiteY2" fmla="*/ 3428999 h 6858001"/>
              <a:gd name="connsiteX3" fmla="*/ 8099838 w 8099840"/>
              <a:gd name="connsiteY3" fmla="*/ 0 h 6858001"/>
              <a:gd name="connsiteX4" fmla="*/ 6858002 w 8099840"/>
              <a:gd name="connsiteY4" fmla="*/ 0 h 6858001"/>
              <a:gd name="connsiteX5" fmla="*/ 4049921 w 8099840"/>
              <a:gd name="connsiteY5" fmla="*/ 2808081 h 6858001"/>
              <a:gd name="connsiteX6" fmla="*/ 4049921 w 8099840"/>
              <a:gd name="connsiteY6" fmla="*/ 2808081 h 6858001"/>
              <a:gd name="connsiteX7" fmla="*/ 4049921 w 8099840"/>
              <a:gd name="connsiteY7" fmla="*/ 2808082 h 6858001"/>
              <a:gd name="connsiteX8" fmla="*/ 1241839 w 8099840"/>
              <a:gd name="connsiteY8" fmla="*/ 0 h 6858001"/>
              <a:gd name="connsiteX9" fmla="*/ 2 w 8099840"/>
              <a:gd name="connsiteY9" fmla="*/ 0 h 6858001"/>
              <a:gd name="connsiteX10" fmla="*/ 3429002 w 8099840"/>
              <a:gd name="connsiteY10" fmla="*/ 3429000 h 6858001"/>
              <a:gd name="connsiteX11" fmla="*/ 3429003 w 8099840"/>
              <a:gd name="connsiteY11" fmla="*/ 3429000 h 6858001"/>
              <a:gd name="connsiteX12" fmla="*/ 6858003 w 8099840"/>
              <a:gd name="connsiteY12" fmla="*/ 6858001 h 6858001"/>
              <a:gd name="connsiteX13" fmla="*/ 8099840 w 8099840"/>
              <a:gd name="connsiteY13" fmla="*/ 6858001 h 6858001"/>
              <a:gd name="connsiteX14" fmla="*/ 4670839 w 8099840"/>
              <a:gd name="connsiteY14" fmla="*/ 3429000 h 6858001"/>
              <a:gd name="connsiteX15" fmla="*/ 4049921 w 8099840"/>
              <a:gd name="connsiteY15" fmla="*/ 4049919 h 6858001"/>
              <a:gd name="connsiteX16" fmla="*/ 0 w 8099840"/>
              <a:gd name="connsiteY16" fmla="*/ 6858001 h 6858001"/>
              <a:gd name="connsiteX17" fmla="*/ 1241838 w 8099840"/>
              <a:gd name="connsiteY17" fmla="*/ 6858001 h 6858001"/>
              <a:gd name="connsiteX18" fmla="*/ 4049920 w 8099840"/>
              <a:gd name="connsiteY18" fmla="*/ 4049919 h 6858001"/>
              <a:gd name="connsiteX19" fmla="*/ 3429001 w 8099840"/>
              <a:gd name="connsiteY19" fmla="*/ 3429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099840" h="6858001">
                <a:moveTo>
                  <a:pt x="4049921" y="4049918"/>
                </a:moveTo>
                <a:lnTo>
                  <a:pt x="4670839" y="3428999"/>
                </a:lnTo>
                <a:lnTo>
                  <a:pt x="4670839" y="3428999"/>
                </a:lnTo>
                <a:lnTo>
                  <a:pt x="8099838" y="0"/>
                </a:lnTo>
                <a:lnTo>
                  <a:pt x="6858002" y="0"/>
                </a:lnTo>
                <a:lnTo>
                  <a:pt x="4049921" y="2808081"/>
                </a:lnTo>
                <a:lnTo>
                  <a:pt x="4049921" y="2808081"/>
                </a:lnTo>
                <a:lnTo>
                  <a:pt x="4049921" y="2808082"/>
                </a:lnTo>
                <a:lnTo>
                  <a:pt x="1241839" y="0"/>
                </a:lnTo>
                <a:lnTo>
                  <a:pt x="2" y="0"/>
                </a:lnTo>
                <a:lnTo>
                  <a:pt x="3429002" y="3429000"/>
                </a:lnTo>
                <a:lnTo>
                  <a:pt x="3429003" y="3429000"/>
                </a:lnTo>
                <a:close/>
                <a:moveTo>
                  <a:pt x="6858003" y="6858001"/>
                </a:moveTo>
                <a:lnTo>
                  <a:pt x="8099840" y="6858001"/>
                </a:lnTo>
                <a:lnTo>
                  <a:pt x="4670839" y="3429000"/>
                </a:lnTo>
                <a:lnTo>
                  <a:pt x="4049921" y="4049919"/>
                </a:lnTo>
                <a:close/>
                <a:moveTo>
                  <a:pt x="0" y="6858001"/>
                </a:moveTo>
                <a:lnTo>
                  <a:pt x="1241838" y="6858001"/>
                </a:lnTo>
                <a:lnTo>
                  <a:pt x="4049920" y="4049919"/>
                </a:lnTo>
                <a:lnTo>
                  <a:pt x="3429001" y="3429000"/>
                </a:lnTo>
                <a:close/>
              </a:path>
            </a:pathLst>
          </a:custGeom>
          <a:solidFill>
            <a:srgbClr val="14B4EB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61C71B6D-C322-4E33-A28E-1E5EB3491CB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ln w="38100">
            <a:solidFill>
              <a:srgbClr val="0070C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0D7BBB-D28C-45A0-9659-9DE5BFD526A7}"/>
              </a:ext>
            </a:extLst>
          </p:cNvPr>
          <p:cNvSpPr txBox="1"/>
          <p:nvPr/>
        </p:nvSpPr>
        <p:spPr>
          <a:xfrm>
            <a:off x="588382" y="417843"/>
            <a:ext cx="3185332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35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ما</a:t>
            </a:r>
          </a:p>
          <a:p>
            <a:pPr algn="r" rtl="1"/>
            <a:r>
              <a:rPr lang="fa-IR" sz="35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تولید - محصول</a:t>
            </a:r>
            <a:endParaRPr lang="en-US" sz="3500" b="1" spc="200" dirty="0">
              <a:solidFill>
                <a:srgbClr val="0070C0"/>
              </a:solidFill>
              <a:latin typeface="+mj-lt"/>
              <a:ea typeface="Montserrat Black" charset="0"/>
              <a:cs typeface="B Nazanin" panose="00000400000000000000" pitchFamily="2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C83CAE-9D0A-4003-A615-19EE8041923A}"/>
              </a:ext>
            </a:extLst>
          </p:cNvPr>
          <p:cNvGrpSpPr/>
          <p:nvPr/>
        </p:nvGrpSpPr>
        <p:grpSpPr>
          <a:xfrm>
            <a:off x="1484994" y="2147639"/>
            <a:ext cx="2288720" cy="860421"/>
            <a:chOff x="9130751" y="3055897"/>
            <a:chExt cx="2288720" cy="8604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605D4A-A595-4469-8FAE-C33BC1EEC8F4}"/>
                </a:ext>
              </a:extLst>
            </p:cNvPr>
            <p:cNvSpPr txBox="1"/>
            <p:nvPr/>
          </p:nvSpPr>
          <p:spPr>
            <a:xfrm>
              <a:off x="9130751" y="3055897"/>
              <a:ext cx="2288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F6324E-602B-47E0-862E-606244E41DF0}"/>
                </a:ext>
              </a:extLst>
            </p:cNvPr>
            <p:cNvSpPr txBox="1"/>
            <p:nvPr/>
          </p:nvSpPr>
          <p:spPr>
            <a:xfrm>
              <a:off x="9995255" y="3639319"/>
              <a:ext cx="142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در اینجا برچسب بزنید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2E3DA50-97B2-41EC-9EC6-85348B21B567}"/>
              </a:ext>
            </a:extLst>
          </p:cNvPr>
          <p:cNvSpPr txBox="1"/>
          <p:nvPr/>
        </p:nvSpPr>
        <p:spPr>
          <a:xfrm>
            <a:off x="588382" y="3081609"/>
            <a:ext cx="3185332" cy="1688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این ریشه در یک قطعه از ادبیات کلاسیک لاتین مربوط به 45 قبل از میلاد دارد و قدمت آن را به بیش از 2000 سال می رساند.</a:t>
            </a:r>
          </a:p>
          <a:p>
            <a:pPr algn="r" rtl="1">
              <a:lnSpc>
                <a:spcPct val="150000"/>
              </a:lnSpc>
            </a:pPr>
            <a:endParaRPr lang="fa-IR" sz="1000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50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ریچارد مک کلینتاک، استاد لاتین در کالج همپدن-سیدنی در ویرجینیا، یکی از نامفهوم‌ترین واژه‌های لاتین به نام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consectetur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را از یک قطعه لورم ایپسوم جستجو کرد و با بررسی ذکر این واژه در ادبیات کلاسیک متوجه شد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01CAA6-444E-4967-9B5B-FE426318D21F}"/>
              </a:ext>
            </a:extLst>
          </p:cNvPr>
          <p:cNvSpPr/>
          <p:nvPr/>
        </p:nvSpPr>
        <p:spPr>
          <a:xfrm>
            <a:off x="707293" y="1918608"/>
            <a:ext cx="22887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9" name="Speech Bubble: Oval 58">
            <a:extLst>
              <a:ext uri="{FF2B5EF4-FFF2-40B4-BE49-F238E27FC236}">
                <a16:creationId xmlns:a16="http://schemas.microsoft.com/office/drawing/2014/main" id="{ECC34822-95E9-4D7D-ACF5-85ED2507700A}"/>
              </a:ext>
            </a:extLst>
          </p:cNvPr>
          <p:cNvSpPr/>
          <p:nvPr/>
        </p:nvSpPr>
        <p:spPr>
          <a:xfrm>
            <a:off x="8355990" y="2184400"/>
            <a:ext cx="2500734" cy="2489198"/>
          </a:xfrm>
          <a:prstGeom prst="wedgeEllipseCallout">
            <a:avLst>
              <a:gd name="adj1" fmla="val -90916"/>
              <a:gd name="adj2" fmla="val 32398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FB4B4E5-7C05-47A5-885E-4B620EE0CC75}"/>
              </a:ext>
            </a:extLst>
          </p:cNvPr>
          <p:cNvSpPr txBox="1"/>
          <p:nvPr/>
        </p:nvSpPr>
        <p:spPr>
          <a:xfrm>
            <a:off x="8790610" y="2924817"/>
            <a:ext cx="16314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مثال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B5D15B7-9C97-456F-868C-CAD69F8AF619}"/>
              </a:ext>
            </a:extLst>
          </p:cNvPr>
          <p:cNvSpPr txBox="1"/>
          <p:nvPr/>
        </p:nvSpPr>
        <p:spPr>
          <a:xfrm>
            <a:off x="8848263" y="3246455"/>
            <a:ext cx="1516189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1600"/>
              </a:lnSpc>
            </a:pPr>
            <a:r>
              <a:rPr lang="fa-IR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rPr>
              <a:t>برخلاف متن رایج قدمت آن به بیش از 2000 سال می رسد.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8A5683B-87BA-4232-BC46-3194A8E7C8B4}"/>
              </a:ext>
            </a:extLst>
          </p:cNvPr>
          <p:cNvGrpSpPr/>
          <p:nvPr/>
        </p:nvGrpSpPr>
        <p:grpSpPr>
          <a:xfrm rot="16200000">
            <a:off x="8403575" y="3050759"/>
            <a:ext cx="6857998" cy="756484"/>
            <a:chOff x="-32089" y="6454772"/>
            <a:chExt cx="8788728" cy="403760"/>
          </a:xfrm>
          <a:solidFill>
            <a:srgbClr val="0070C0"/>
          </a:solidFill>
        </p:grpSpPr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2486820D-D259-41DE-855E-EB12E56B8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6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dirty="0">
                <a:cs typeface="B Nazanin" panose="00000400000000000000" pitchFamily="2" charset="-78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F7D33002-4FD5-4480-AC5D-E5550589E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74617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2" name="Trapecio 21">
              <a:extLst>
                <a:ext uri="{FF2B5EF4-FFF2-40B4-BE49-F238E27FC236}">
                  <a16:creationId xmlns:a16="http://schemas.microsoft.com/office/drawing/2014/main" id="{0C13C6C6-487A-4B04-89E4-9CFC6F4A47DB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0085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9D15B0-0BF4-41E1-BE20-2E67D620BFC0}"/>
              </a:ext>
            </a:extLst>
          </p:cNvPr>
          <p:cNvSpPr/>
          <p:nvPr/>
        </p:nvSpPr>
        <p:spPr>
          <a:xfrm>
            <a:off x="0" y="1"/>
            <a:ext cx="12191999" cy="685799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1D3575-9AA5-497F-8E38-740C20DDE481}"/>
              </a:ext>
            </a:extLst>
          </p:cNvPr>
          <p:cNvSpPr/>
          <p:nvPr/>
        </p:nvSpPr>
        <p:spPr>
          <a:xfrm>
            <a:off x="368749" y="0"/>
            <a:ext cx="5943600" cy="5943600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B3CFB5-4B99-4F38-9E19-46B782E52522}"/>
              </a:ext>
            </a:extLst>
          </p:cNvPr>
          <p:cNvSpPr/>
          <p:nvPr/>
        </p:nvSpPr>
        <p:spPr>
          <a:xfrm>
            <a:off x="8435299" y="1436802"/>
            <a:ext cx="841147" cy="841147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418CAE-F529-470A-890F-7A46C4D7A78E}"/>
              </a:ext>
            </a:extLst>
          </p:cNvPr>
          <p:cNvSpPr/>
          <p:nvPr/>
        </p:nvSpPr>
        <p:spPr>
          <a:xfrm>
            <a:off x="6097451" y="1291774"/>
            <a:ext cx="4802776" cy="2137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D38F4F-489C-4D8A-9CD9-FBE39BF38DAF}"/>
              </a:ext>
            </a:extLst>
          </p:cNvPr>
          <p:cNvSpPr/>
          <p:nvPr/>
        </p:nvSpPr>
        <p:spPr>
          <a:xfrm>
            <a:off x="1291773" y="3429000"/>
            <a:ext cx="4802776" cy="2137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CBB991-FE8D-4BC9-9C0C-675B09921E0E}"/>
              </a:ext>
            </a:extLst>
          </p:cNvPr>
          <p:cNvGrpSpPr/>
          <p:nvPr/>
        </p:nvGrpSpPr>
        <p:grpSpPr>
          <a:xfrm>
            <a:off x="6429982" y="1627605"/>
            <a:ext cx="4137715" cy="1268716"/>
            <a:chOff x="11677295" y="-778837"/>
            <a:chExt cx="4137715" cy="126871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7269B19-DEF0-4602-89F8-2143D90B93FB}"/>
                </a:ext>
              </a:extLst>
            </p:cNvPr>
            <p:cNvGrpSpPr/>
            <p:nvPr/>
          </p:nvGrpSpPr>
          <p:grpSpPr>
            <a:xfrm>
              <a:off x="11677296" y="-778837"/>
              <a:ext cx="3981841" cy="730530"/>
              <a:chOff x="8234139" y="3211029"/>
              <a:chExt cx="3981841" cy="73053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6BDFEDD-7A64-481C-84F8-40444F094980}"/>
                  </a:ext>
                </a:extLst>
              </p:cNvPr>
              <p:cNvSpPr txBox="1"/>
              <p:nvPr/>
            </p:nvSpPr>
            <p:spPr>
              <a:xfrm>
                <a:off x="8234139" y="3211029"/>
                <a:ext cx="2288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000" dirty="0">
                    <a:latin typeface="Montserrat Medium" panose="00000600000000000000" pitchFamily="50" charset="0"/>
                    <a:cs typeface="B Nazanin" panose="00000400000000000000" pitchFamily="2" charset="-78"/>
                  </a:rPr>
                  <a:t>مثال #02</a:t>
                </a:r>
                <a:endParaRPr lang="en-US" sz="2000" dirty="0">
                  <a:latin typeface="Montserrat Medium" panose="00000600000000000000" pitchFamily="50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072E76A-4856-4A13-8035-6AE26C2670CD}"/>
                  </a:ext>
                </a:extLst>
              </p:cNvPr>
              <p:cNvSpPr txBox="1"/>
              <p:nvPr/>
            </p:nvSpPr>
            <p:spPr>
              <a:xfrm>
                <a:off x="10791764" y="3664560"/>
                <a:ext cx="14242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1200" dirty="0">
                    <a:solidFill>
                      <a:schemeClr val="accent2"/>
                    </a:solidFill>
                    <a:latin typeface="Montserrat Medium" panose="00000600000000000000" pitchFamily="50" charset="0"/>
                    <a:cs typeface="B Nazanin" panose="00000400000000000000" pitchFamily="2" charset="-78"/>
                  </a:rPr>
                  <a:t>در اینجا برچسب بزنید</a:t>
                </a:r>
                <a:endParaRPr lang="en-US" sz="1200" dirty="0">
                  <a:solidFill>
                    <a:schemeClr val="accent2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70A301-AAF0-40D0-9806-C9FBAB845260}"/>
                </a:ext>
              </a:extLst>
            </p:cNvPr>
            <p:cNvSpPr txBox="1"/>
            <p:nvPr/>
          </p:nvSpPr>
          <p:spPr>
            <a:xfrm>
              <a:off x="11677295" y="1"/>
              <a:ext cx="4137715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تصور رایج، 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Lorem Ipsum </a:t>
              </a: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یک متن تصادفی نیست. این ریشه در یک قطعه از ادبیات کلاسیک لاتین مربوط به 45 قبل از میلاد دارد و قدمت آن را به بیش از 2000 سال می رساند.</a:t>
              </a:r>
              <a:endParaRPr lang="en-US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D501F94-2B46-4D73-9961-78686B06A236}"/>
              </a:ext>
            </a:extLst>
          </p:cNvPr>
          <p:cNvGrpSpPr/>
          <p:nvPr/>
        </p:nvGrpSpPr>
        <p:grpSpPr>
          <a:xfrm>
            <a:off x="1624304" y="3764831"/>
            <a:ext cx="4137715" cy="1268716"/>
            <a:chOff x="11677295" y="-778837"/>
            <a:chExt cx="4137715" cy="126871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419336C-9709-454A-9920-D1EA1675BE9A}"/>
                </a:ext>
              </a:extLst>
            </p:cNvPr>
            <p:cNvGrpSpPr/>
            <p:nvPr/>
          </p:nvGrpSpPr>
          <p:grpSpPr>
            <a:xfrm>
              <a:off x="11677296" y="-778837"/>
              <a:ext cx="4137714" cy="732781"/>
              <a:chOff x="8234139" y="3211029"/>
              <a:chExt cx="4137714" cy="732781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15C3382-997C-4184-B303-65BD23DE77C3}"/>
                  </a:ext>
                </a:extLst>
              </p:cNvPr>
              <p:cNvSpPr txBox="1"/>
              <p:nvPr/>
            </p:nvSpPr>
            <p:spPr>
              <a:xfrm>
                <a:off x="8234139" y="3211029"/>
                <a:ext cx="2288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000" dirty="0">
                    <a:latin typeface="Montserrat Medium" panose="00000600000000000000" pitchFamily="50" charset="0"/>
                    <a:cs typeface="B Nazanin" panose="00000400000000000000" pitchFamily="2" charset="-78"/>
                  </a:rPr>
                  <a:t>مثال شماره 01</a:t>
                </a:r>
                <a:endParaRPr lang="en-US" sz="2000" dirty="0">
                  <a:latin typeface="Montserrat Medium" panose="00000600000000000000" pitchFamily="50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309EA7F-86AD-4C40-A9C3-F04B28E2DA2C}"/>
                  </a:ext>
                </a:extLst>
              </p:cNvPr>
              <p:cNvSpPr txBox="1"/>
              <p:nvPr/>
            </p:nvSpPr>
            <p:spPr>
              <a:xfrm>
                <a:off x="10947637" y="3666811"/>
                <a:ext cx="14242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1200" dirty="0">
                    <a:solidFill>
                      <a:schemeClr val="accent1"/>
                    </a:solidFill>
                    <a:latin typeface="Montserrat Medium" panose="00000600000000000000" pitchFamily="50" charset="0"/>
                    <a:cs typeface="B Nazanin" panose="00000400000000000000" pitchFamily="2" charset="-78"/>
                  </a:rPr>
                  <a:t>در اینجا برچسب بزنید</a:t>
                </a:r>
                <a:endParaRPr lang="en-US" sz="1200" dirty="0">
                  <a:solidFill>
                    <a:schemeClr val="accent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E01243A-C156-4A16-92C1-D97A905785AB}"/>
                </a:ext>
              </a:extLst>
            </p:cNvPr>
            <p:cNvSpPr txBox="1"/>
            <p:nvPr/>
          </p:nvSpPr>
          <p:spPr>
            <a:xfrm>
              <a:off x="11677295" y="1"/>
              <a:ext cx="4137715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تصور رایج، 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Lorem Ipsum </a:t>
              </a: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یک متن تصادفی نیست. این ریشه در یک قطعه از ادبیات کلاسیک لاتین مربوط به 45 قبل از میلاد دارد و قدمت آن را به بیش از 2000 سال می رساند.</a:t>
              </a:r>
              <a:endParaRPr lang="en-US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755D87CC-4CF9-4A84-9E25-E730723DA60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E862F81A-09EC-4E4F-A70B-041CD8D2BB2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rapecio 1">
            <a:extLst>
              <a:ext uri="{FF2B5EF4-FFF2-40B4-BE49-F238E27FC236}">
                <a16:creationId xmlns:a16="http://schemas.microsoft.com/office/drawing/2014/main" id="{40BE990F-4871-48AA-B913-3500A05D9E50}"/>
              </a:ext>
            </a:extLst>
          </p:cNvPr>
          <p:cNvSpPr/>
          <p:nvPr/>
        </p:nvSpPr>
        <p:spPr>
          <a:xfrm>
            <a:off x="6097451" y="6346562"/>
            <a:ext cx="5780314" cy="522514"/>
          </a:xfrm>
          <a:prstGeom prst="trapezoid">
            <a:avLst/>
          </a:prstGeom>
          <a:solidFill>
            <a:srgbClr val="F8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" name="Trapecio 30">
            <a:extLst>
              <a:ext uri="{FF2B5EF4-FFF2-40B4-BE49-F238E27FC236}">
                <a16:creationId xmlns:a16="http://schemas.microsoft.com/office/drawing/2014/main" id="{C0C99730-A2E4-41AB-A671-EC560AC00582}"/>
              </a:ext>
            </a:extLst>
          </p:cNvPr>
          <p:cNvSpPr/>
          <p:nvPr/>
        </p:nvSpPr>
        <p:spPr>
          <a:xfrm rot="10800000">
            <a:off x="368749" y="1"/>
            <a:ext cx="5780314" cy="522514"/>
          </a:xfrm>
          <a:prstGeom prst="trapezoid">
            <a:avLst/>
          </a:prstGeom>
          <a:solidFill>
            <a:srgbClr val="F8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00173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CE0DC4E-5752-4D35-9258-D22C88BDC915}"/>
              </a:ext>
            </a:extLst>
          </p:cNvPr>
          <p:cNvSpPr/>
          <p:nvPr/>
        </p:nvSpPr>
        <p:spPr>
          <a:xfrm>
            <a:off x="7876032" y="0"/>
            <a:ext cx="431596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cs typeface="B Nazanin" panose="00000400000000000000" pitchFamily="2" charset="-78"/>
            </a:endParaRPr>
          </a:p>
        </p:txBody>
      </p:sp>
      <p:sp>
        <p:nvSpPr>
          <p:cNvPr id="2279" name="Google Shape;2279;p55"/>
          <p:cNvSpPr txBox="1">
            <a:spLocks noGrp="1"/>
          </p:cNvSpPr>
          <p:nvPr>
            <p:ph type="title"/>
          </p:nvPr>
        </p:nvSpPr>
        <p:spPr>
          <a:xfrm>
            <a:off x="1077199" y="2255167"/>
            <a:ext cx="4713599" cy="1889600"/>
          </a:xfrm>
          <a:prstGeom prst="rect">
            <a:avLst/>
          </a:prstGeom>
          <a:effectLst/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fa-IR" b="1" dirty="0">
                <a:solidFill>
                  <a:srgbClr val="0070C0"/>
                </a:solidFill>
                <a:cs typeface="B Nazanin" panose="00000400000000000000" pitchFamily="2" charset="-78"/>
              </a:rPr>
              <a:t>علائم</a:t>
            </a:r>
            <a:endParaRPr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2280" name="Google Shape;2280;p55"/>
          <p:cNvSpPr txBox="1">
            <a:spLocks noGrp="1"/>
          </p:cNvSpPr>
          <p:nvPr>
            <p:ph type="subTitle" idx="1"/>
          </p:nvPr>
        </p:nvSpPr>
        <p:spPr>
          <a:xfrm>
            <a:off x="1657600" y="4144783"/>
            <a:ext cx="3742800" cy="89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fa-IR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در صورت نیاز می توانید زیرنویس را در اینجا وارد کنید</a:t>
            </a:r>
            <a:endParaRPr dirty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sp>
        <p:nvSpPr>
          <p:cNvPr id="2281" name="Google Shape;2281;p55"/>
          <p:cNvSpPr/>
          <p:nvPr/>
        </p:nvSpPr>
        <p:spPr>
          <a:xfrm>
            <a:off x="261257" y="391886"/>
            <a:ext cx="11345419" cy="6058214"/>
          </a:xfrm>
          <a:prstGeom prst="rect">
            <a:avLst/>
          </a:prstGeom>
          <a:noFill/>
          <a:ln w="19050" cap="flat" cmpd="sng">
            <a:solidFill>
              <a:srgbClr val="126B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400000000000000" pitchFamily="2" charset="-78"/>
            </a:endParaRPr>
          </a:p>
        </p:txBody>
      </p:sp>
      <p:pic>
        <p:nvPicPr>
          <p:cNvPr id="17410" name="Picture 2" descr="foto recortada de tres jóvenes empresarios trabajando juntos en una computadora portátil en su oficina a altas horas de la noche - empresarial planificacion fotografías e imágenes de stock">
            <a:extLst>
              <a:ext uri="{FF2B5EF4-FFF2-40B4-BE49-F238E27FC236}">
                <a16:creationId xmlns:a16="http://schemas.microsoft.com/office/drawing/2014/main" id="{08DB1483-100B-49DD-9E4C-3852CDC5A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05642" y="1216561"/>
            <a:ext cx="5116848" cy="492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3" name="Google Shape;2283;p55"/>
          <p:cNvSpPr txBox="1">
            <a:spLocks noGrp="1"/>
          </p:cNvSpPr>
          <p:nvPr>
            <p:ph type="title" idx="2"/>
          </p:nvPr>
        </p:nvSpPr>
        <p:spPr>
          <a:xfrm>
            <a:off x="9391999" y="719200"/>
            <a:ext cx="1848800" cy="106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solidFill>
                  <a:schemeClr val="bg1"/>
                </a:solidFill>
                <a:cs typeface="B Nazanin" panose="00000400000000000000" pitchFamily="2" charset="-78"/>
              </a:rPr>
              <a:t>01</a:t>
            </a:r>
            <a:endParaRPr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55892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36C17B-E054-411A-8440-AB43C10F8090}"/>
              </a:ext>
            </a:extLst>
          </p:cNvPr>
          <p:cNvSpPr txBox="1"/>
          <p:nvPr/>
        </p:nvSpPr>
        <p:spPr>
          <a:xfrm>
            <a:off x="588382" y="417843"/>
            <a:ext cx="2694670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35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ما</a:t>
            </a:r>
          </a:p>
          <a:p>
            <a:pPr algn="r" rtl="1"/>
            <a:r>
              <a:rPr lang="fa-IR" sz="35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چارت سازمانی</a:t>
            </a:r>
            <a:endParaRPr lang="en-US" sz="3500" b="1" spc="200" dirty="0">
              <a:solidFill>
                <a:srgbClr val="0070C0"/>
              </a:solidFill>
              <a:latin typeface="+mj-lt"/>
              <a:ea typeface="Montserrat Black" charset="0"/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FFBEE1-30A4-4A41-9226-F02C1B64735B}"/>
              </a:ext>
            </a:extLst>
          </p:cNvPr>
          <p:cNvSpPr txBox="1"/>
          <p:nvPr/>
        </p:nvSpPr>
        <p:spPr>
          <a:xfrm>
            <a:off x="588382" y="2302771"/>
            <a:ext cx="22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مثال شماره 01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B93211-1A1B-4407-811A-7B6DAE367757}"/>
              </a:ext>
            </a:extLst>
          </p:cNvPr>
          <p:cNvSpPr txBox="1"/>
          <p:nvPr/>
        </p:nvSpPr>
        <p:spPr>
          <a:xfrm>
            <a:off x="3076121" y="2707483"/>
            <a:ext cx="142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در اینجا برچسب بزنید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A8CDBA-ACEC-45AD-A8ED-0910F5DA846D}"/>
              </a:ext>
            </a:extLst>
          </p:cNvPr>
          <p:cNvSpPr txBox="1"/>
          <p:nvPr/>
        </p:nvSpPr>
        <p:spPr>
          <a:xfrm>
            <a:off x="588382" y="3081609"/>
            <a:ext cx="4012647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این ریشه در یک قطعه از ادبیات کلاسیک لاتین مربوط به 45 قبل از میلاد دارد و قدمت آن را به بیش از 2000 سال می رساند.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C5A44B-334E-4E5A-87BE-A5296F000FB8}"/>
              </a:ext>
            </a:extLst>
          </p:cNvPr>
          <p:cNvSpPr/>
          <p:nvPr/>
        </p:nvSpPr>
        <p:spPr>
          <a:xfrm>
            <a:off x="707293" y="1918608"/>
            <a:ext cx="22887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3710384-8D94-4B81-86F0-4F445D4A6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9187006"/>
              </p:ext>
            </p:extLst>
          </p:nvPr>
        </p:nvGraphicFramePr>
        <p:xfrm>
          <a:off x="5304419" y="588383"/>
          <a:ext cx="6295291" cy="5681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7388F69-8300-4A03-B3C5-E33F3B185BDF}"/>
              </a:ext>
            </a:extLst>
          </p:cNvPr>
          <p:cNvSpPr txBox="1"/>
          <p:nvPr/>
        </p:nvSpPr>
        <p:spPr>
          <a:xfrm>
            <a:off x="588383" y="4938867"/>
            <a:ext cx="3199846" cy="1330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 rtl="1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a-I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عمومی، لورم</a:t>
            </a:r>
          </a:p>
          <a:p>
            <a:pPr marL="171450" indent="-171450" algn="r" rtl="1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Ipsum </a:t>
            </a:r>
            <a:r>
              <a:rPr lang="fa-I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ساده نیست. آی تی</a:t>
            </a:r>
          </a:p>
          <a:p>
            <a:pPr marL="171450" indent="-171450" algn="r" rtl="1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a-I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دارای ادبیات مربوط به 45 قبل از میلاد، ساخت آن است</a:t>
            </a:r>
          </a:p>
          <a:p>
            <a:pPr marL="171450" indent="-171450" algn="r" rtl="1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a-I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بیش از 2000 سال قدمت دارد.</a:t>
            </a:r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242ACE-9F77-48ED-A0C1-1956DF095E77}"/>
              </a:ext>
            </a:extLst>
          </p:cNvPr>
          <p:cNvSpPr/>
          <p:nvPr/>
        </p:nvSpPr>
        <p:spPr>
          <a:xfrm>
            <a:off x="707294" y="4147063"/>
            <a:ext cx="1969232" cy="540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D517CE-4648-4845-BF4B-B8FF85931C47}"/>
              </a:ext>
            </a:extLst>
          </p:cNvPr>
          <p:cNvSpPr txBox="1"/>
          <p:nvPr/>
        </p:nvSpPr>
        <p:spPr>
          <a:xfrm>
            <a:off x="1231721" y="4217013"/>
            <a:ext cx="920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>
                <a:solidFill>
                  <a:schemeClr val="bg1"/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93M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8E222C8-A2A9-4263-BFA6-86AC6E8339F5}"/>
              </a:ext>
            </a:extLst>
          </p:cNvPr>
          <p:cNvGrpSpPr/>
          <p:nvPr/>
        </p:nvGrpSpPr>
        <p:grpSpPr>
          <a:xfrm>
            <a:off x="1851653" y="6463870"/>
            <a:ext cx="8788728" cy="416700"/>
            <a:chOff x="-32089" y="6454772"/>
            <a:chExt cx="8788728" cy="416700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379DDF2-4B3A-41A9-B690-D6BBB990F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7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dirty="0">
                <a:cs typeface="B Nazanin" panose="00000400000000000000" pitchFamily="2" charset="-78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66E7ACD-47E1-4D15-8A63-AB1DF60631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87557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0" name="Trapecio 19">
              <a:extLst>
                <a:ext uri="{FF2B5EF4-FFF2-40B4-BE49-F238E27FC236}">
                  <a16:creationId xmlns:a16="http://schemas.microsoft.com/office/drawing/2014/main" id="{29555B1B-8140-4EF5-BBB0-4FBD5FC4A180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1987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p68"/>
          <p:cNvSpPr txBox="1">
            <a:spLocks noGrp="1"/>
          </p:cNvSpPr>
          <p:nvPr>
            <p:ph type="title"/>
          </p:nvPr>
        </p:nvSpPr>
        <p:spPr>
          <a:xfrm>
            <a:off x="482604" y="2430976"/>
            <a:ext cx="5053221" cy="267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fa-IR" sz="9600" b="1" dirty="0">
                <a:solidFill>
                  <a:schemeClr val="bg1"/>
                </a:solidFill>
                <a:cs typeface="B Nazanin" panose="00000400000000000000" pitchFamily="2" charset="-78"/>
              </a:rPr>
              <a:t>متشکرم!</a:t>
            </a:r>
            <a:endParaRPr sz="9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808" name="Google Shape;2808;p68"/>
          <p:cNvSpPr txBox="1">
            <a:spLocks noGrp="1"/>
          </p:cNvSpPr>
          <p:nvPr>
            <p:ph type="subTitle" idx="1"/>
          </p:nvPr>
        </p:nvSpPr>
        <p:spPr>
          <a:xfrm>
            <a:off x="7436713" y="604157"/>
            <a:ext cx="3614400" cy="10414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fa-IR" dirty="0">
                <a:solidFill>
                  <a:srgbClr val="0070C0"/>
                </a:solidFill>
                <a:cs typeface="B Nazanin" panose="00000400000000000000" pitchFamily="2" charset="-78"/>
              </a:rPr>
              <a:t>آیا کسی سوالی دارد؟</a:t>
            </a:r>
            <a:endParaRPr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grpSp>
        <p:nvGrpSpPr>
          <p:cNvPr id="2810" name="Google Shape;2810;p68"/>
          <p:cNvGrpSpPr/>
          <p:nvPr/>
        </p:nvGrpSpPr>
        <p:grpSpPr>
          <a:xfrm>
            <a:off x="8221672" y="5477955"/>
            <a:ext cx="2017417" cy="583331"/>
            <a:chOff x="2263375" y="2447750"/>
            <a:chExt cx="1973475" cy="570625"/>
          </a:xfrm>
        </p:grpSpPr>
        <p:sp>
          <p:nvSpPr>
            <p:cNvPr id="2811" name="Google Shape;2811;p68"/>
            <p:cNvSpPr/>
            <p:nvPr/>
          </p:nvSpPr>
          <p:spPr>
            <a:xfrm>
              <a:off x="3812675" y="2617875"/>
              <a:ext cx="275650" cy="229650"/>
            </a:xfrm>
            <a:custGeom>
              <a:avLst/>
              <a:gdLst/>
              <a:ahLst/>
              <a:cxnLst/>
              <a:rect l="l" t="t" r="r" b="b"/>
              <a:pathLst>
                <a:path w="11026" h="9186" extrusionOk="0">
                  <a:moveTo>
                    <a:pt x="7566" y="480"/>
                  </a:moveTo>
                  <a:cubicBezTo>
                    <a:pt x="7832" y="480"/>
                    <a:pt x="8088" y="529"/>
                    <a:pt x="8335" y="625"/>
                  </a:cubicBezTo>
                  <a:cubicBezTo>
                    <a:pt x="8525" y="708"/>
                    <a:pt x="8704" y="816"/>
                    <a:pt x="8882" y="958"/>
                  </a:cubicBezTo>
                  <a:cubicBezTo>
                    <a:pt x="8894" y="994"/>
                    <a:pt x="8930" y="1018"/>
                    <a:pt x="8966" y="1066"/>
                  </a:cubicBezTo>
                  <a:cubicBezTo>
                    <a:pt x="9029" y="1138"/>
                    <a:pt x="9114" y="1169"/>
                    <a:pt x="9193" y="1169"/>
                  </a:cubicBezTo>
                  <a:cubicBezTo>
                    <a:pt x="9217" y="1169"/>
                    <a:pt x="9241" y="1166"/>
                    <a:pt x="9263" y="1161"/>
                  </a:cubicBezTo>
                  <a:cubicBezTo>
                    <a:pt x="9561" y="1078"/>
                    <a:pt x="9847" y="994"/>
                    <a:pt x="10120" y="875"/>
                  </a:cubicBezTo>
                  <a:lnTo>
                    <a:pt x="10120" y="875"/>
                  </a:lnTo>
                  <a:cubicBezTo>
                    <a:pt x="10085" y="923"/>
                    <a:pt x="10037" y="958"/>
                    <a:pt x="10013" y="1006"/>
                  </a:cubicBezTo>
                  <a:cubicBezTo>
                    <a:pt x="9739" y="1351"/>
                    <a:pt x="9644" y="1399"/>
                    <a:pt x="9620" y="1399"/>
                  </a:cubicBezTo>
                  <a:cubicBezTo>
                    <a:pt x="9501" y="1411"/>
                    <a:pt x="9430" y="1530"/>
                    <a:pt x="9442" y="1649"/>
                  </a:cubicBezTo>
                  <a:cubicBezTo>
                    <a:pt x="9464" y="1759"/>
                    <a:pt x="9568" y="1829"/>
                    <a:pt x="9678" y="1829"/>
                  </a:cubicBezTo>
                  <a:cubicBezTo>
                    <a:pt x="9686" y="1829"/>
                    <a:pt x="9695" y="1828"/>
                    <a:pt x="9704" y="1828"/>
                  </a:cubicBezTo>
                  <a:cubicBezTo>
                    <a:pt x="9894" y="1792"/>
                    <a:pt x="10085" y="1756"/>
                    <a:pt x="10251" y="1709"/>
                  </a:cubicBezTo>
                  <a:lnTo>
                    <a:pt x="10251" y="1709"/>
                  </a:lnTo>
                  <a:cubicBezTo>
                    <a:pt x="10085" y="1899"/>
                    <a:pt x="9918" y="2054"/>
                    <a:pt x="9739" y="2185"/>
                  </a:cubicBezTo>
                  <a:lnTo>
                    <a:pt x="9728" y="2197"/>
                  </a:lnTo>
                  <a:cubicBezTo>
                    <a:pt x="9668" y="2244"/>
                    <a:pt x="9537" y="2328"/>
                    <a:pt x="9537" y="2506"/>
                  </a:cubicBezTo>
                  <a:cubicBezTo>
                    <a:pt x="9537" y="4471"/>
                    <a:pt x="8989" y="6019"/>
                    <a:pt x="7882" y="7114"/>
                  </a:cubicBezTo>
                  <a:cubicBezTo>
                    <a:pt x="6800" y="8179"/>
                    <a:pt x="5295" y="8753"/>
                    <a:pt x="3703" y="8753"/>
                  </a:cubicBezTo>
                  <a:cubicBezTo>
                    <a:pt x="3106" y="8753"/>
                    <a:pt x="2497" y="8673"/>
                    <a:pt x="1893" y="8507"/>
                  </a:cubicBezTo>
                  <a:cubicBezTo>
                    <a:pt x="1608" y="8424"/>
                    <a:pt x="1310" y="8316"/>
                    <a:pt x="1024" y="8186"/>
                  </a:cubicBezTo>
                  <a:cubicBezTo>
                    <a:pt x="1441" y="8150"/>
                    <a:pt x="1858" y="8066"/>
                    <a:pt x="2215" y="7888"/>
                  </a:cubicBezTo>
                  <a:lnTo>
                    <a:pt x="2274" y="7864"/>
                  </a:lnTo>
                  <a:cubicBezTo>
                    <a:pt x="2762" y="7709"/>
                    <a:pt x="3286" y="7507"/>
                    <a:pt x="3513" y="7197"/>
                  </a:cubicBezTo>
                  <a:cubicBezTo>
                    <a:pt x="3524" y="7185"/>
                    <a:pt x="3536" y="7185"/>
                    <a:pt x="3536" y="7173"/>
                  </a:cubicBezTo>
                  <a:cubicBezTo>
                    <a:pt x="3584" y="7114"/>
                    <a:pt x="3596" y="7031"/>
                    <a:pt x="3572" y="6959"/>
                  </a:cubicBezTo>
                  <a:cubicBezTo>
                    <a:pt x="3536" y="6900"/>
                    <a:pt x="3477" y="6840"/>
                    <a:pt x="3405" y="6828"/>
                  </a:cubicBezTo>
                  <a:cubicBezTo>
                    <a:pt x="3346" y="6816"/>
                    <a:pt x="3286" y="6792"/>
                    <a:pt x="3239" y="6792"/>
                  </a:cubicBezTo>
                  <a:cubicBezTo>
                    <a:pt x="3215" y="6781"/>
                    <a:pt x="3191" y="6781"/>
                    <a:pt x="3167" y="6781"/>
                  </a:cubicBezTo>
                  <a:cubicBezTo>
                    <a:pt x="2584" y="6614"/>
                    <a:pt x="2024" y="6364"/>
                    <a:pt x="1691" y="5709"/>
                  </a:cubicBezTo>
                  <a:lnTo>
                    <a:pt x="1691" y="5709"/>
                  </a:lnTo>
                  <a:cubicBezTo>
                    <a:pt x="1750" y="5711"/>
                    <a:pt x="1803" y="5712"/>
                    <a:pt x="1851" y="5712"/>
                  </a:cubicBezTo>
                  <a:cubicBezTo>
                    <a:pt x="2075" y="5712"/>
                    <a:pt x="2195" y="5691"/>
                    <a:pt x="2322" y="5661"/>
                  </a:cubicBezTo>
                  <a:cubicBezTo>
                    <a:pt x="2417" y="5638"/>
                    <a:pt x="2500" y="5542"/>
                    <a:pt x="2500" y="5447"/>
                  </a:cubicBezTo>
                  <a:cubicBezTo>
                    <a:pt x="2500" y="5340"/>
                    <a:pt x="2417" y="5245"/>
                    <a:pt x="2322" y="5233"/>
                  </a:cubicBezTo>
                  <a:cubicBezTo>
                    <a:pt x="2239" y="5221"/>
                    <a:pt x="2167" y="5209"/>
                    <a:pt x="2084" y="5161"/>
                  </a:cubicBezTo>
                  <a:cubicBezTo>
                    <a:pt x="1441" y="4923"/>
                    <a:pt x="953" y="4292"/>
                    <a:pt x="846" y="3614"/>
                  </a:cubicBezTo>
                  <a:lnTo>
                    <a:pt x="846" y="3614"/>
                  </a:lnTo>
                  <a:cubicBezTo>
                    <a:pt x="1113" y="3713"/>
                    <a:pt x="1381" y="3762"/>
                    <a:pt x="1511" y="3762"/>
                  </a:cubicBezTo>
                  <a:cubicBezTo>
                    <a:pt x="1537" y="3762"/>
                    <a:pt x="1558" y="3760"/>
                    <a:pt x="1572" y="3756"/>
                  </a:cubicBezTo>
                  <a:cubicBezTo>
                    <a:pt x="1667" y="3745"/>
                    <a:pt x="1738" y="3685"/>
                    <a:pt x="1750" y="3602"/>
                  </a:cubicBezTo>
                  <a:cubicBezTo>
                    <a:pt x="1786" y="3518"/>
                    <a:pt x="1750" y="3435"/>
                    <a:pt x="1679" y="3375"/>
                  </a:cubicBezTo>
                  <a:cubicBezTo>
                    <a:pt x="1584" y="3316"/>
                    <a:pt x="1512" y="3244"/>
                    <a:pt x="1429" y="3149"/>
                  </a:cubicBezTo>
                  <a:cubicBezTo>
                    <a:pt x="917" y="2673"/>
                    <a:pt x="655" y="1697"/>
                    <a:pt x="976" y="994"/>
                  </a:cubicBezTo>
                  <a:lnTo>
                    <a:pt x="976" y="994"/>
                  </a:lnTo>
                  <a:cubicBezTo>
                    <a:pt x="2084" y="2173"/>
                    <a:pt x="3465" y="2852"/>
                    <a:pt x="5334" y="3137"/>
                  </a:cubicBezTo>
                  <a:cubicBezTo>
                    <a:pt x="5356" y="3140"/>
                    <a:pt x="5376" y="3141"/>
                    <a:pt x="5395" y="3141"/>
                  </a:cubicBezTo>
                  <a:cubicBezTo>
                    <a:pt x="5461" y="3141"/>
                    <a:pt x="5514" y="3124"/>
                    <a:pt x="5560" y="3078"/>
                  </a:cubicBezTo>
                  <a:cubicBezTo>
                    <a:pt x="5632" y="2983"/>
                    <a:pt x="5620" y="2887"/>
                    <a:pt x="5620" y="2840"/>
                  </a:cubicBezTo>
                  <a:cubicBezTo>
                    <a:pt x="5572" y="2530"/>
                    <a:pt x="5572" y="2256"/>
                    <a:pt x="5632" y="2018"/>
                  </a:cubicBezTo>
                  <a:cubicBezTo>
                    <a:pt x="5715" y="1732"/>
                    <a:pt x="5846" y="1470"/>
                    <a:pt x="6025" y="1244"/>
                  </a:cubicBezTo>
                  <a:cubicBezTo>
                    <a:pt x="6203" y="1018"/>
                    <a:pt x="6430" y="839"/>
                    <a:pt x="6680" y="708"/>
                  </a:cubicBezTo>
                  <a:cubicBezTo>
                    <a:pt x="6930" y="577"/>
                    <a:pt x="7203" y="506"/>
                    <a:pt x="7477" y="482"/>
                  </a:cubicBezTo>
                  <a:cubicBezTo>
                    <a:pt x="7507" y="481"/>
                    <a:pt x="7537" y="480"/>
                    <a:pt x="7566" y="480"/>
                  </a:cubicBezTo>
                  <a:close/>
                  <a:moveTo>
                    <a:pt x="7656" y="1"/>
                  </a:moveTo>
                  <a:cubicBezTo>
                    <a:pt x="7604" y="1"/>
                    <a:pt x="7553" y="3"/>
                    <a:pt x="7501" y="6"/>
                  </a:cubicBezTo>
                  <a:cubicBezTo>
                    <a:pt x="7156" y="42"/>
                    <a:pt x="6834" y="125"/>
                    <a:pt x="6513" y="292"/>
                  </a:cubicBezTo>
                  <a:cubicBezTo>
                    <a:pt x="6215" y="435"/>
                    <a:pt x="5941" y="661"/>
                    <a:pt x="5727" y="935"/>
                  </a:cubicBezTo>
                  <a:cubicBezTo>
                    <a:pt x="5501" y="1208"/>
                    <a:pt x="5346" y="1542"/>
                    <a:pt x="5251" y="1887"/>
                  </a:cubicBezTo>
                  <a:cubicBezTo>
                    <a:pt x="5191" y="2125"/>
                    <a:pt x="5179" y="2363"/>
                    <a:pt x="5191" y="2637"/>
                  </a:cubicBezTo>
                  <a:cubicBezTo>
                    <a:pt x="3477" y="2340"/>
                    <a:pt x="2203" y="1661"/>
                    <a:pt x="1203" y="530"/>
                  </a:cubicBezTo>
                  <a:cubicBezTo>
                    <a:pt x="1180" y="507"/>
                    <a:pt x="1093" y="410"/>
                    <a:pt x="973" y="410"/>
                  </a:cubicBezTo>
                  <a:cubicBezTo>
                    <a:pt x="966" y="410"/>
                    <a:pt x="960" y="410"/>
                    <a:pt x="953" y="411"/>
                  </a:cubicBezTo>
                  <a:cubicBezTo>
                    <a:pt x="857" y="423"/>
                    <a:pt x="786" y="470"/>
                    <a:pt x="726" y="554"/>
                  </a:cubicBezTo>
                  <a:cubicBezTo>
                    <a:pt x="229" y="1312"/>
                    <a:pt x="368" y="2399"/>
                    <a:pt x="838" y="3090"/>
                  </a:cubicBezTo>
                  <a:lnTo>
                    <a:pt x="838" y="3090"/>
                  </a:lnTo>
                  <a:cubicBezTo>
                    <a:pt x="836" y="3090"/>
                    <a:pt x="834" y="3090"/>
                    <a:pt x="834" y="3090"/>
                  </a:cubicBezTo>
                  <a:cubicBezTo>
                    <a:pt x="777" y="3056"/>
                    <a:pt x="724" y="3043"/>
                    <a:pt x="678" y="3043"/>
                  </a:cubicBezTo>
                  <a:cubicBezTo>
                    <a:pt x="627" y="3043"/>
                    <a:pt x="585" y="3059"/>
                    <a:pt x="560" y="3078"/>
                  </a:cubicBezTo>
                  <a:cubicBezTo>
                    <a:pt x="524" y="3090"/>
                    <a:pt x="429" y="3161"/>
                    <a:pt x="417" y="3316"/>
                  </a:cubicBezTo>
                  <a:cubicBezTo>
                    <a:pt x="417" y="3411"/>
                    <a:pt x="417" y="3506"/>
                    <a:pt x="429" y="3614"/>
                  </a:cubicBezTo>
                  <a:cubicBezTo>
                    <a:pt x="500" y="4268"/>
                    <a:pt x="881" y="4876"/>
                    <a:pt x="1381" y="5268"/>
                  </a:cubicBezTo>
                  <a:cubicBezTo>
                    <a:pt x="1310" y="5280"/>
                    <a:pt x="1262" y="5328"/>
                    <a:pt x="1250" y="5352"/>
                  </a:cubicBezTo>
                  <a:cubicBezTo>
                    <a:pt x="1215" y="5376"/>
                    <a:pt x="1155" y="5483"/>
                    <a:pt x="1215" y="5638"/>
                  </a:cubicBezTo>
                  <a:cubicBezTo>
                    <a:pt x="1560" y="6566"/>
                    <a:pt x="2250" y="6959"/>
                    <a:pt x="2905" y="7162"/>
                  </a:cubicBezTo>
                  <a:cubicBezTo>
                    <a:pt x="2667" y="7304"/>
                    <a:pt x="2346" y="7400"/>
                    <a:pt x="2191" y="7459"/>
                  </a:cubicBezTo>
                  <a:lnTo>
                    <a:pt x="2131" y="7483"/>
                  </a:lnTo>
                  <a:cubicBezTo>
                    <a:pt x="1682" y="7633"/>
                    <a:pt x="1218" y="7716"/>
                    <a:pt x="780" y="7716"/>
                  </a:cubicBezTo>
                  <a:cubicBezTo>
                    <a:pt x="661" y="7716"/>
                    <a:pt x="543" y="7710"/>
                    <a:pt x="429" y="7697"/>
                  </a:cubicBezTo>
                  <a:cubicBezTo>
                    <a:pt x="381" y="7692"/>
                    <a:pt x="338" y="7687"/>
                    <a:pt x="296" y="7687"/>
                  </a:cubicBezTo>
                  <a:cubicBezTo>
                    <a:pt x="245" y="7687"/>
                    <a:pt x="196" y="7695"/>
                    <a:pt x="143" y="7721"/>
                  </a:cubicBezTo>
                  <a:cubicBezTo>
                    <a:pt x="143" y="7733"/>
                    <a:pt x="131" y="7733"/>
                    <a:pt x="131" y="7733"/>
                  </a:cubicBezTo>
                  <a:cubicBezTo>
                    <a:pt x="60" y="7781"/>
                    <a:pt x="12" y="7852"/>
                    <a:pt x="12" y="7924"/>
                  </a:cubicBezTo>
                  <a:cubicBezTo>
                    <a:pt x="0" y="8055"/>
                    <a:pt x="107" y="8138"/>
                    <a:pt x="131" y="8162"/>
                  </a:cubicBezTo>
                  <a:lnTo>
                    <a:pt x="143" y="8186"/>
                  </a:lnTo>
                  <a:cubicBezTo>
                    <a:pt x="250" y="8257"/>
                    <a:pt x="369" y="8328"/>
                    <a:pt x="536" y="8424"/>
                  </a:cubicBezTo>
                  <a:cubicBezTo>
                    <a:pt x="941" y="8638"/>
                    <a:pt x="1369" y="8805"/>
                    <a:pt x="1786" y="8924"/>
                  </a:cubicBezTo>
                  <a:cubicBezTo>
                    <a:pt x="2429" y="9102"/>
                    <a:pt x="3084" y="9186"/>
                    <a:pt x="3715" y="9186"/>
                  </a:cubicBezTo>
                  <a:cubicBezTo>
                    <a:pt x="5429" y="9186"/>
                    <a:pt x="7049" y="8567"/>
                    <a:pt x="8215" y="7400"/>
                  </a:cubicBezTo>
                  <a:cubicBezTo>
                    <a:pt x="9382" y="6245"/>
                    <a:pt x="9990" y="4614"/>
                    <a:pt x="10001" y="2554"/>
                  </a:cubicBezTo>
                  <a:cubicBezTo>
                    <a:pt x="10013" y="2542"/>
                    <a:pt x="10025" y="2542"/>
                    <a:pt x="10037" y="2530"/>
                  </a:cubicBezTo>
                  <a:cubicBezTo>
                    <a:pt x="10359" y="2292"/>
                    <a:pt x="10632" y="2006"/>
                    <a:pt x="10930" y="1601"/>
                  </a:cubicBezTo>
                  <a:cubicBezTo>
                    <a:pt x="11025" y="1470"/>
                    <a:pt x="11025" y="1351"/>
                    <a:pt x="11025" y="1304"/>
                  </a:cubicBezTo>
                  <a:lnTo>
                    <a:pt x="10811" y="1304"/>
                  </a:lnTo>
                  <a:lnTo>
                    <a:pt x="11025" y="1292"/>
                  </a:lnTo>
                  <a:cubicBezTo>
                    <a:pt x="11025" y="1161"/>
                    <a:pt x="10954" y="1101"/>
                    <a:pt x="10918" y="1078"/>
                  </a:cubicBezTo>
                  <a:cubicBezTo>
                    <a:pt x="10882" y="1060"/>
                    <a:pt x="10841" y="1051"/>
                    <a:pt x="10799" y="1051"/>
                  </a:cubicBezTo>
                  <a:cubicBezTo>
                    <a:pt x="10757" y="1051"/>
                    <a:pt x="10716" y="1060"/>
                    <a:pt x="10680" y="1078"/>
                  </a:cubicBezTo>
                  <a:lnTo>
                    <a:pt x="10668" y="1078"/>
                  </a:lnTo>
                  <a:cubicBezTo>
                    <a:pt x="10609" y="1101"/>
                    <a:pt x="10549" y="1125"/>
                    <a:pt x="10478" y="1161"/>
                  </a:cubicBezTo>
                  <a:cubicBezTo>
                    <a:pt x="10621" y="958"/>
                    <a:pt x="10728" y="756"/>
                    <a:pt x="10787" y="542"/>
                  </a:cubicBezTo>
                  <a:cubicBezTo>
                    <a:pt x="10847" y="411"/>
                    <a:pt x="10787" y="292"/>
                    <a:pt x="10716" y="232"/>
                  </a:cubicBezTo>
                  <a:cubicBezTo>
                    <a:pt x="10692" y="220"/>
                    <a:pt x="10680" y="208"/>
                    <a:pt x="10668" y="208"/>
                  </a:cubicBezTo>
                  <a:cubicBezTo>
                    <a:pt x="10635" y="192"/>
                    <a:pt x="10599" y="183"/>
                    <a:pt x="10562" y="183"/>
                  </a:cubicBezTo>
                  <a:cubicBezTo>
                    <a:pt x="10519" y="183"/>
                    <a:pt x="10475" y="195"/>
                    <a:pt x="10430" y="220"/>
                  </a:cubicBezTo>
                  <a:cubicBezTo>
                    <a:pt x="10073" y="411"/>
                    <a:pt x="9704" y="566"/>
                    <a:pt x="9287" y="661"/>
                  </a:cubicBezTo>
                  <a:cubicBezTo>
                    <a:pt x="9251" y="637"/>
                    <a:pt x="9239" y="601"/>
                    <a:pt x="9216" y="589"/>
                  </a:cubicBezTo>
                  <a:cubicBezTo>
                    <a:pt x="9001" y="411"/>
                    <a:pt x="8775" y="280"/>
                    <a:pt x="8537" y="173"/>
                  </a:cubicBezTo>
                  <a:cubicBezTo>
                    <a:pt x="8262" y="61"/>
                    <a:pt x="7961" y="1"/>
                    <a:pt x="7656" y="1"/>
                  </a:cubicBezTo>
                  <a:close/>
                </a:path>
              </a:pathLst>
            </a:custGeom>
            <a:solidFill>
              <a:srgbClr val="033242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Red Hat Display"/>
                <a:ea typeface="Red Hat Display"/>
                <a:cs typeface="B Nazanin" panose="00000400000000000000" pitchFamily="2" charset="-78"/>
                <a:sym typeface="Red Hat Display"/>
              </a:endParaRPr>
            </a:p>
          </p:txBody>
        </p:sp>
        <p:sp>
          <p:nvSpPr>
            <p:cNvPr id="2812" name="Google Shape;2812;p68"/>
            <p:cNvSpPr/>
            <p:nvPr/>
          </p:nvSpPr>
          <p:spPr>
            <a:xfrm>
              <a:off x="3998400" y="262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33242"/>
            </a:solidFill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Red Hat Display"/>
                <a:ea typeface="Red Hat Display"/>
                <a:cs typeface="B Nazanin" panose="00000400000000000000" pitchFamily="2" charset="-78"/>
                <a:sym typeface="Red Hat Display"/>
              </a:endParaRPr>
            </a:p>
          </p:txBody>
        </p:sp>
        <p:sp>
          <p:nvSpPr>
            <p:cNvPr id="2813" name="Google Shape;2813;p68"/>
            <p:cNvSpPr/>
            <p:nvPr/>
          </p:nvSpPr>
          <p:spPr>
            <a:xfrm>
              <a:off x="2476775" y="2586150"/>
              <a:ext cx="142900" cy="293825"/>
            </a:xfrm>
            <a:custGeom>
              <a:avLst/>
              <a:gdLst/>
              <a:ahLst/>
              <a:cxnLst/>
              <a:rect l="l" t="t" r="r" b="b"/>
              <a:pathLst>
                <a:path w="5716" h="11753" extrusionOk="0">
                  <a:moveTo>
                    <a:pt x="5275" y="430"/>
                  </a:moveTo>
                  <a:lnTo>
                    <a:pt x="5275" y="1954"/>
                  </a:lnTo>
                  <a:lnTo>
                    <a:pt x="4216" y="1954"/>
                  </a:lnTo>
                  <a:cubicBezTo>
                    <a:pt x="3811" y="1954"/>
                    <a:pt x="3489" y="2275"/>
                    <a:pt x="3489" y="2680"/>
                  </a:cubicBezTo>
                  <a:lnTo>
                    <a:pt x="3489" y="4097"/>
                  </a:lnTo>
                  <a:lnTo>
                    <a:pt x="5228" y="4097"/>
                  </a:lnTo>
                  <a:lnTo>
                    <a:pt x="5097" y="5609"/>
                  </a:lnTo>
                  <a:lnTo>
                    <a:pt x="3478" y="5609"/>
                  </a:lnTo>
                  <a:lnTo>
                    <a:pt x="3478" y="11312"/>
                  </a:lnTo>
                  <a:lnTo>
                    <a:pt x="1620" y="11312"/>
                  </a:lnTo>
                  <a:lnTo>
                    <a:pt x="1620" y="5609"/>
                  </a:lnTo>
                  <a:lnTo>
                    <a:pt x="465" y="5609"/>
                  </a:lnTo>
                  <a:lnTo>
                    <a:pt x="465" y="4097"/>
                  </a:lnTo>
                  <a:lnTo>
                    <a:pt x="1620" y="4097"/>
                  </a:lnTo>
                  <a:lnTo>
                    <a:pt x="1620" y="2251"/>
                  </a:lnTo>
                  <a:cubicBezTo>
                    <a:pt x="1620" y="1251"/>
                    <a:pt x="2442" y="430"/>
                    <a:pt x="3442" y="430"/>
                  </a:cubicBezTo>
                  <a:close/>
                  <a:moveTo>
                    <a:pt x="3430" y="1"/>
                  </a:moveTo>
                  <a:cubicBezTo>
                    <a:pt x="2180" y="1"/>
                    <a:pt x="1168" y="1013"/>
                    <a:pt x="1168" y="2263"/>
                  </a:cubicBezTo>
                  <a:lnTo>
                    <a:pt x="1168" y="3644"/>
                  </a:lnTo>
                  <a:lnTo>
                    <a:pt x="382" y="3644"/>
                  </a:lnTo>
                  <a:cubicBezTo>
                    <a:pt x="168" y="3644"/>
                    <a:pt x="1" y="3811"/>
                    <a:pt x="1" y="4013"/>
                  </a:cubicBezTo>
                  <a:lnTo>
                    <a:pt x="1" y="5680"/>
                  </a:lnTo>
                  <a:cubicBezTo>
                    <a:pt x="1" y="5895"/>
                    <a:pt x="168" y="6061"/>
                    <a:pt x="382" y="6061"/>
                  </a:cubicBezTo>
                  <a:lnTo>
                    <a:pt x="1168" y="6061"/>
                  </a:lnTo>
                  <a:lnTo>
                    <a:pt x="1168" y="11383"/>
                  </a:lnTo>
                  <a:cubicBezTo>
                    <a:pt x="1168" y="11598"/>
                    <a:pt x="1334" y="11752"/>
                    <a:pt x="1537" y="11752"/>
                  </a:cubicBezTo>
                  <a:lnTo>
                    <a:pt x="3561" y="11752"/>
                  </a:lnTo>
                  <a:cubicBezTo>
                    <a:pt x="3775" y="11752"/>
                    <a:pt x="3930" y="11598"/>
                    <a:pt x="3918" y="11383"/>
                  </a:cubicBezTo>
                  <a:lnTo>
                    <a:pt x="3918" y="6049"/>
                  </a:lnTo>
                  <a:lnTo>
                    <a:pt x="5168" y="6049"/>
                  </a:lnTo>
                  <a:cubicBezTo>
                    <a:pt x="5347" y="6049"/>
                    <a:pt x="5514" y="5918"/>
                    <a:pt x="5525" y="5728"/>
                  </a:cubicBezTo>
                  <a:lnTo>
                    <a:pt x="5668" y="4061"/>
                  </a:lnTo>
                  <a:cubicBezTo>
                    <a:pt x="5692" y="3954"/>
                    <a:pt x="5656" y="3859"/>
                    <a:pt x="5585" y="3775"/>
                  </a:cubicBezTo>
                  <a:cubicBezTo>
                    <a:pt x="5514" y="3704"/>
                    <a:pt x="5418" y="3656"/>
                    <a:pt x="5323" y="3656"/>
                  </a:cubicBezTo>
                  <a:lnTo>
                    <a:pt x="3930" y="3656"/>
                  </a:lnTo>
                  <a:lnTo>
                    <a:pt x="3930" y="2692"/>
                  </a:lnTo>
                  <a:cubicBezTo>
                    <a:pt x="3930" y="2525"/>
                    <a:pt x="4073" y="2406"/>
                    <a:pt x="4216" y="2406"/>
                  </a:cubicBezTo>
                  <a:lnTo>
                    <a:pt x="5347" y="2406"/>
                  </a:lnTo>
                  <a:cubicBezTo>
                    <a:pt x="5561" y="2406"/>
                    <a:pt x="5716" y="2251"/>
                    <a:pt x="5716" y="2037"/>
                  </a:cubicBezTo>
                  <a:lnTo>
                    <a:pt x="5716" y="370"/>
                  </a:lnTo>
                  <a:cubicBezTo>
                    <a:pt x="5716" y="168"/>
                    <a:pt x="5561" y="1"/>
                    <a:pt x="5347" y="1"/>
                  </a:cubicBezTo>
                  <a:close/>
                </a:path>
              </a:pathLst>
            </a:custGeom>
            <a:solidFill>
              <a:srgbClr val="033242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Red Hat Display"/>
                <a:ea typeface="Red Hat Display"/>
                <a:cs typeface="B Nazanin" panose="00000400000000000000" pitchFamily="2" charset="-78"/>
                <a:sym typeface="Red Hat Display"/>
              </a:endParaRPr>
            </a:p>
          </p:txBody>
        </p:sp>
        <p:sp>
          <p:nvSpPr>
            <p:cNvPr id="2814" name="Google Shape;2814;p68"/>
            <p:cNvSpPr/>
            <p:nvPr/>
          </p:nvSpPr>
          <p:spPr>
            <a:xfrm>
              <a:off x="3103950" y="2659675"/>
              <a:ext cx="318800" cy="216725"/>
            </a:xfrm>
            <a:custGeom>
              <a:avLst/>
              <a:gdLst/>
              <a:ahLst/>
              <a:cxnLst/>
              <a:rect l="l" t="t" r="r" b="b"/>
              <a:pathLst>
                <a:path w="12752" h="8669" extrusionOk="0">
                  <a:moveTo>
                    <a:pt x="2655" y="632"/>
                  </a:moveTo>
                  <a:lnTo>
                    <a:pt x="2655" y="8216"/>
                  </a:lnTo>
                  <a:lnTo>
                    <a:pt x="441" y="8216"/>
                  </a:lnTo>
                  <a:lnTo>
                    <a:pt x="441" y="632"/>
                  </a:lnTo>
                  <a:close/>
                  <a:moveTo>
                    <a:pt x="9430" y="441"/>
                  </a:moveTo>
                  <a:cubicBezTo>
                    <a:pt x="11252" y="441"/>
                    <a:pt x="12288" y="1668"/>
                    <a:pt x="12288" y="3835"/>
                  </a:cubicBezTo>
                  <a:lnTo>
                    <a:pt x="12288" y="8216"/>
                  </a:lnTo>
                  <a:lnTo>
                    <a:pt x="10073" y="8216"/>
                  </a:lnTo>
                  <a:lnTo>
                    <a:pt x="10073" y="4156"/>
                  </a:lnTo>
                  <a:cubicBezTo>
                    <a:pt x="10073" y="2382"/>
                    <a:pt x="9085" y="2120"/>
                    <a:pt x="8490" y="2120"/>
                  </a:cubicBezTo>
                  <a:cubicBezTo>
                    <a:pt x="7775" y="2120"/>
                    <a:pt x="7204" y="2537"/>
                    <a:pt x="6918" y="3239"/>
                  </a:cubicBezTo>
                  <a:cubicBezTo>
                    <a:pt x="6846" y="3394"/>
                    <a:pt x="6811" y="3632"/>
                    <a:pt x="6811" y="3966"/>
                  </a:cubicBezTo>
                  <a:lnTo>
                    <a:pt x="6811" y="8216"/>
                  </a:lnTo>
                  <a:lnTo>
                    <a:pt x="4596" y="8216"/>
                  </a:lnTo>
                  <a:cubicBezTo>
                    <a:pt x="4596" y="6704"/>
                    <a:pt x="4608" y="1882"/>
                    <a:pt x="4596" y="632"/>
                  </a:cubicBezTo>
                  <a:lnTo>
                    <a:pt x="6811" y="632"/>
                  </a:lnTo>
                  <a:lnTo>
                    <a:pt x="6811" y="1537"/>
                  </a:lnTo>
                  <a:lnTo>
                    <a:pt x="7025" y="1537"/>
                  </a:lnTo>
                  <a:lnTo>
                    <a:pt x="7216" y="1656"/>
                  </a:lnTo>
                  <a:cubicBezTo>
                    <a:pt x="7585" y="1096"/>
                    <a:pt x="8168" y="441"/>
                    <a:pt x="9430" y="441"/>
                  </a:cubicBezTo>
                  <a:close/>
                  <a:moveTo>
                    <a:pt x="417" y="203"/>
                  </a:moveTo>
                  <a:cubicBezTo>
                    <a:pt x="191" y="203"/>
                    <a:pt x="0" y="382"/>
                    <a:pt x="0" y="620"/>
                  </a:cubicBezTo>
                  <a:lnTo>
                    <a:pt x="0" y="8252"/>
                  </a:lnTo>
                  <a:cubicBezTo>
                    <a:pt x="0" y="8478"/>
                    <a:pt x="179" y="8669"/>
                    <a:pt x="417" y="8669"/>
                  </a:cubicBezTo>
                  <a:lnTo>
                    <a:pt x="2691" y="8669"/>
                  </a:lnTo>
                  <a:cubicBezTo>
                    <a:pt x="2929" y="8669"/>
                    <a:pt x="3120" y="8478"/>
                    <a:pt x="3108" y="8252"/>
                  </a:cubicBezTo>
                  <a:lnTo>
                    <a:pt x="3108" y="620"/>
                  </a:lnTo>
                  <a:cubicBezTo>
                    <a:pt x="3108" y="394"/>
                    <a:pt x="2929" y="203"/>
                    <a:pt x="2691" y="203"/>
                  </a:cubicBezTo>
                  <a:close/>
                  <a:moveTo>
                    <a:pt x="9442" y="1"/>
                  </a:moveTo>
                  <a:cubicBezTo>
                    <a:pt x="8359" y="1"/>
                    <a:pt x="7704" y="418"/>
                    <a:pt x="7263" y="894"/>
                  </a:cubicBezTo>
                  <a:lnTo>
                    <a:pt x="7263" y="620"/>
                  </a:lnTo>
                  <a:cubicBezTo>
                    <a:pt x="7263" y="394"/>
                    <a:pt x="7085" y="203"/>
                    <a:pt x="6846" y="203"/>
                  </a:cubicBezTo>
                  <a:lnTo>
                    <a:pt x="4560" y="203"/>
                  </a:lnTo>
                  <a:cubicBezTo>
                    <a:pt x="4465" y="203"/>
                    <a:pt x="4346" y="239"/>
                    <a:pt x="4263" y="322"/>
                  </a:cubicBezTo>
                  <a:cubicBezTo>
                    <a:pt x="4191" y="394"/>
                    <a:pt x="4144" y="501"/>
                    <a:pt x="4144" y="620"/>
                  </a:cubicBezTo>
                  <a:cubicBezTo>
                    <a:pt x="4179" y="1846"/>
                    <a:pt x="4144" y="7192"/>
                    <a:pt x="4144" y="8252"/>
                  </a:cubicBezTo>
                  <a:cubicBezTo>
                    <a:pt x="4144" y="8371"/>
                    <a:pt x="4191" y="8478"/>
                    <a:pt x="4263" y="8549"/>
                  </a:cubicBezTo>
                  <a:cubicBezTo>
                    <a:pt x="4346" y="8621"/>
                    <a:pt x="4441" y="8669"/>
                    <a:pt x="4560" y="8669"/>
                  </a:cubicBezTo>
                  <a:lnTo>
                    <a:pt x="6846" y="8669"/>
                  </a:lnTo>
                  <a:cubicBezTo>
                    <a:pt x="7061" y="8669"/>
                    <a:pt x="7263" y="8490"/>
                    <a:pt x="7263" y="8252"/>
                  </a:cubicBezTo>
                  <a:lnTo>
                    <a:pt x="7263" y="3966"/>
                  </a:lnTo>
                  <a:cubicBezTo>
                    <a:pt x="7263" y="3692"/>
                    <a:pt x="7287" y="3513"/>
                    <a:pt x="7335" y="3394"/>
                  </a:cubicBezTo>
                  <a:cubicBezTo>
                    <a:pt x="7442" y="3144"/>
                    <a:pt x="7751" y="2561"/>
                    <a:pt x="8490" y="2561"/>
                  </a:cubicBezTo>
                  <a:cubicBezTo>
                    <a:pt x="8775" y="2561"/>
                    <a:pt x="9621" y="2561"/>
                    <a:pt x="9621" y="4156"/>
                  </a:cubicBezTo>
                  <a:lnTo>
                    <a:pt x="9621" y="8252"/>
                  </a:lnTo>
                  <a:cubicBezTo>
                    <a:pt x="9621" y="8478"/>
                    <a:pt x="9799" y="8669"/>
                    <a:pt x="10037" y="8669"/>
                  </a:cubicBezTo>
                  <a:lnTo>
                    <a:pt x="12323" y="8669"/>
                  </a:lnTo>
                  <a:cubicBezTo>
                    <a:pt x="12561" y="8669"/>
                    <a:pt x="12752" y="8478"/>
                    <a:pt x="12752" y="8252"/>
                  </a:cubicBezTo>
                  <a:lnTo>
                    <a:pt x="12752" y="3847"/>
                  </a:lnTo>
                  <a:cubicBezTo>
                    <a:pt x="12752" y="1430"/>
                    <a:pt x="11514" y="1"/>
                    <a:pt x="9442" y="1"/>
                  </a:cubicBezTo>
                  <a:close/>
                </a:path>
              </a:pathLst>
            </a:custGeom>
            <a:solidFill>
              <a:srgbClr val="033242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Red Hat Display"/>
                <a:ea typeface="Red Hat Display"/>
                <a:cs typeface="B Nazanin" panose="00000400000000000000" pitchFamily="2" charset="-78"/>
                <a:sym typeface="Red Hat Display"/>
              </a:endParaRPr>
            </a:p>
          </p:txBody>
        </p:sp>
        <p:sp>
          <p:nvSpPr>
            <p:cNvPr id="2815" name="Google Shape;2815;p68"/>
            <p:cNvSpPr/>
            <p:nvPr/>
          </p:nvSpPr>
          <p:spPr>
            <a:xfrm>
              <a:off x="3099775" y="2567400"/>
              <a:ext cx="82475" cy="82775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56" y="453"/>
                  </a:moveTo>
                  <a:cubicBezTo>
                    <a:pt x="2311" y="453"/>
                    <a:pt x="2858" y="989"/>
                    <a:pt x="2858" y="1656"/>
                  </a:cubicBezTo>
                  <a:cubicBezTo>
                    <a:pt x="2858" y="2323"/>
                    <a:pt x="2322" y="2858"/>
                    <a:pt x="1656" y="2858"/>
                  </a:cubicBezTo>
                  <a:cubicBezTo>
                    <a:pt x="977" y="2858"/>
                    <a:pt x="441" y="2323"/>
                    <a:pt x="441" y="1656"/>
                  </a:cubicBezTo>
                  <a:cubicBezTo>
                    <a:pt x="441" y="989"/>
                    <a:pt x="977" y="453"/>
                    <a:pt x="1656" y="453"/>
                  </a:cubicBezTo>
                  <a:close/>
                  <a:moveTo>
                    <a:pt x="1656" y="1"/>
                  </a:moveTo>
                  <a:cubicBezTo>
                    <a:pt x="739" y="1"/>
                    <a:pt x="1" y="751"/>
                    <a:pt x="1" y="1656"/>
                  </a:cubicBezTo>
                  <a:cubicBezTo>
                    <a:pt x="1" y="2561"/>
                    <a:pt x="739" y="3311"/>
                    <a:pt x="1656" y="3311"/>
                  </a:cubicBezTo>
                  <a:cubicBezTo>
                    <a:pt x="2561" y="3311"/>
                    <a:pt x="3299" y="2561"/>
                    <a:pt x="3299" y="1656"/>
                  </a:cubicBezTo>
                  <a:cubicBezTo>
                    <a:pt x="3299" y="751"/>
                    <a:pt x="2561" y="1"/>
                    <a:pt x="1656" y="1"/>
                  </a:cubicBezTo>
                  <a:close/>
                </a:path>
              </a:pathLst>
            </a:custGeom>
            <a:solidFill>
              <a:srgbClr val="033242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Red Hat Display"/>
                <a:ea typeface="Red Hat Display"/>
                <a:cs typeface="B Nazanin" panose="00000400000000000000" pitchFamily="2" charset="-78"/>
                <a:sym typeface="Red Hat Display"/>
              </a:endParaRPr>
            </a:p>
          </p:txBody>
        </p:sp>
        <p:sp>
          <p:nvSpPr>
            <p:cNvPr id="2816" name="Google Shape;2816;p68"/>
            <p:cNvSpPr/>
            <p:nvPr/>
          </p:nvSpPr>
          <p:spPr>
            <a:xfrm>
              <a:off x="3665925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79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82" y="22384"/>
                    <a:pt x="453" y="17455"/>
                    <a:pt x="453" y="11419"/>
                  </a:cubicBezTo>
                  <a:cubicBezTo>
                    <a:pt x="453" y="5370"/>
                    <a:pt x="5382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7" y="17705"/>
                    <a:pt x="22837" y="11419"/>
                  </a:cubicBezTo>
                  <a:cubicBezTo>
                    <a:pt x="22837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rgbClr val="033242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Red Hat Display"/>
                <a:ea typeface="Red Hat Display"/>
                <a:cs typeface="B Nazanin" panose="00000400000000000000" pitchFamily="2" charset="-78"/>
                <a:sym typeface="Red Hat Display"/>
              </a:endParaRPr>
            </a:p>
          </p:txBody>
        </p:sp>
        <p:sp>
          <p:nvSpPr>
            <p:cNvPr id="2817" name="Google Shape;2817;p68"/>
            <p:cNvSpPr/>
            <p:nvPr/>
          </p:nvSpPr>
          <p:spPr>
            <a:xfrm>
              <a:off x="2964650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53" y="17455"/>
                    <a:pt x="453" y="11419"/>
                  </a:cubicBezTo>
                  <a:cubicBezTo>
                    <a:pt x="453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6" y="17705"/>
                    <a:pt x="22836" y="11419"/>
                  </a:cubicBezTo>
                  <a:cubicBezTo>
                    <a:pt x="22836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rgbClr val="033242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Red Hat Display"/>
                <a:ea typeface="Red Hat Display"/>
                <a:cs typeface="B Nazanin" panose="00000400000000000000" pitchFamily="2" charset="-78"/>
                <a:sym typeface="Red Hat Display"/>
              </a:endParaRPr>
            </a:p>
          </p:txBody>
        </p:sp>
        <p:sp>
          <p:nvSpPr>
            <p:cNvPr id="2818" name="Google Shape;2818;p68"/>
            <p:cNvSpPr/>
            <p:nvPr/>
          </p:nvSpPr>
          <p:spPr>
            <a:xfrm>
              <a:off x="2263375" y="2447750"/>
              <a:ext cx="570625" cy="570625"/>
            </a:xfrm>
            <a:custGeom>
              <a:avLst/>
              <a:gdLst/>
              <a:ahLst/>
              <a:cxnLst/>
              <a:rect l="l" t="t" r="r" b="b"/>
              <a:pathLst>
                <a:path w="22825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41" y="17455"/>
                    <a:pt x="441" y="11419"/>
                  </a:cubicBezTo>
                  <a:cubicBezTo>
                    <a:pt x="441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05" y="22825"/>
                    <a:pt x="22824" y="17705"/>
                    <a:pt x="22824" y="11419"/>
                  </a:cubicBezTo>
                  <a:cubicBezTo>
                    <a:pt x="22824" y="5120"/>
                    <a:pt x="17705" y="1"/>
                    <a:pt x="11418" y="1"/>
                  </a:cubicBezTo>
                  <a:close/>
                </a:path>
              </a:pathLst>
            </a:custGeom>
            <a:solidFill>
              <a:srgbClr val="033242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Red Hat Display"/>
                <a:ea typeface="Red Hat Display"/>
                <a:cs typeface="B Nazanin" panose="00000400000000000000" pitchFamily="2" charset="-78"/>
                <a:sym typeface="Red Hat Display"/>
              </a:endParaRPr>
            </a:p>
          </p:txBody>
        </p:sp>
      </p:grpSp>
      <p:sp>
        <p:nvSpPr>
          <p:cNvPr id="2819" name="Google Shape;2819;p68"/>
          <p:cNvSpPr txBox="1"/>
          <p:nvPr/>
        </p:nvSpPr>
        <p:spPr>
          <a:xfrm>
            <a:off x="7423180" y="6060545"/>
            <a:ext cx="387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400"/>
              </a:spcBef>
            </a:pPr>
            <a:r>
              <a:rPr lang="fa-IR" sz="1600" dirty="0">
                <a:solidFill>
                  <a:srgbClr val="0070C0"/>
                </a:solidFill>
                <a:latin typeface="Karla"/>
                <a:ea typeface="Karla"/>
                <a:cs typeface="B Nazanin" panose="00000400000000000000" pitchFamily="2" charset="-78"/>
                <a:sym typeface="Karla"/>
              </a:rPr>
              <a:t>لطفاً این اسلاید را برای ذکر منبع نگه دارید.</a:t>
            </a:r>
            <a:endParaRPr sz="1600" dirty="0">
              <a:solidFill>
                <a:srgbClr val="0070C0"/>
              </a:solidFill>
              <a:latin typeface="Karla"/>
              <a:ea typeface="Karla"/>
              <a:cs typeface="B Nazanin" panose="00000400000000000000" pitchFamily="2" charset="-78"/>
              <a:sym typeface="Karla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5A16AC21-51B8-46AE-B3DE-7C006B0C0144}"/>
              </a:ext>
            </a:extLst>
          </p:cNvPr>
          <p:cNvGrpSpPr/>
          <p:nvPr/>
        </p:nvGrpSpPr>
        <p:grpSpPr>
          <a:xfrm rot="5400000">
            <a:off x="3038398" y="3050759"/>
            <a:ext cx="6857998" cy="756484"/>
            <a:chOff x="-32089" y="6454772"/>
            <a:chExt cx="8788728" cy="403760"/>
          </a:xfrm>
          <a:solidFill>
            <a:srgbClr val="0070C0"/>
          </a:solidFill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5C3E908-AA2A-41A4-B6E2-B0A071A18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6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cs typeface="B Nazanin" panose="00000400000000000000" pitchFamily="2" charset="-78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2C3E78C5-A478-4EFE-8562-BF8D61CA2A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74617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8" name="Trapecio 17">
              <a:extLst>
                <a:ext uri="{FF2B5EF4-FFF2-40B4-BE49-F238E27FC236}">
                  <a16:creationId xmlns:a16="http://schemas.microsoft.com/office/drawing/2014/main" id="{D4028EC4-82E3-4E0A-8459-9146CD5A718B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DA1AC689-3FEC-4BEF-BA4E-590BDBDBBD3D}"/>
              </a:ext>
            </a:extLst>
          </p:cNvPr>
          <p:cNvGrpSpPr/>
          <p:nvPr/>
        </p:nvGrpSpPr>
        <p:grpSpPr>
          <a:xfrm>
            <a:off x="7572690" y="1797894"/>
            <a:ext cx="3315380" cy="3222466"/>
            <a:chOff x="7967663" y="2289175"/>
            <a:chExt cx="2492374" cy="2422525"/>
          </a:xfrm>
          <a:solidFill>
            <a:srgbClr val="3CBEB4"/>
          </a:solidFill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217D2F18-7402-4DE8-A3B4-299C3E2996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26550" y="2546350"/>
              <a:ext cx="1233487" cy="2165350"/>
            </a:xfrm>
            <a:custGeom>
              <a:avLst/>
              <a:gdLst>
                <a:gd name="T0" fmla="*/ 653 w 1279"/>
                <a:gd name="T1" fmla="*/ 536 h 2243"/>
                <a:gd name="T2" fmla="*/ 663 w 1279"/>
                <a:gd name="T3" fmla="*/ 481 h 2243"/>
                <a:gd name="T4" fmla="*/ 686 w 1279"/>
                <a:gd name="T5" fmla="*/ 463 h 2243"/>
                <a:gd name="T6" fmla="*/ 670 w 1279"/>
                <a:gd name="T7" fmla="*/ 411 h 2243"/>
                <a:gd name="T8" fmla="*/ 646 w 1279"/>
                <a:gd name="T9" fmla="*/ 355 h 2243"/>
                <a:gd name="T10" fmla="*/ 670 w 1279"/>
                <a:gd name="T11" fmla="*/ 306 h 2243"/>
                <a:gd name="T12" fmla="*/ 727 w 1279"/>
                <a:gd name="T13" fmla="*/ 307 h 2243"/>
                <a:gd name="T14" fmla="*/ 746 w 1279"/>
                <a:gd name="T15" fmla="*/ 344 h 2243"/>
                <a:gd name="T16" fmla="*/ 743 w 1279"/>
                <a:gd name="T17" fmla="*/ 536 h 2243"/>
                <a:gd name="T18" fmla="*/ 762 w 1279"/>
                <a:gd name="T19" fmla="*/ 499 h 2243"/>
                <a:gd name="T20" fmla="*/ 826 w 1279"/>
                <a:gd name="T21" fmla="*/ 342 h 2243"/>
                <a:gd name="T22" fmla="*/ 876 w 1279"/>
                <a:gd name="T23" fmla="*/ 320 h 2243"/>
                <a:gd name="T24" fmla="*/ 987 w 1279"/>
                <a:gd name="T25" fmla="*/ 360 h 2243"/>
                <a:gd name="T26" fmla="*/ 1089 w 1279"/>
                <a:gd name="T27" fmla="*/ 452 h 2243"/>
                <a:gd name="T28" fmla="*/ 1246 w 1279"/>
                <a:gd name="T29" fmla="*/ 698 h 2243"/>
                <a:gd name="T30" fmla="*/ 1249 w 1279"/>
                <a:gd name="T31" fmla="*/ 831 h 2243"/>
                <a:gd name="T32" fmla="*/ 1062 w 1279"/>
                <a:gd name="T33" fmla="*/ 1126 h 2243"/>
                <a:gd name="T34" fmla="*/ 1006 w 1279"/>
                <a:gd name="T35" fmla="*/ 1175 h 2243"/>
                <a:gd name="T36" fmla="*/ 981 w 1279"/>
                <a:gd name="T37" fmla="*/ 1208 h 2243"/>
                <a:gd name="T38" fmla="*/ 981 w 1279"/>
                <a:gd name="T39" fmla="*/ 1236 h 2243"/>
                <a:gd name="T40" fmla="*/ 980 w 1279"/>
                <a:gd name="T41" fmla="*/ 2130 h 2243"/>
                <a:gd name="T42" fmla="*/ 974 w 1279"/>
                <a:gd name="T43" fmla="*/ 2175 h 2243"/>
                <a:gd name="T44" fmla="*/ 884 w 1279"/>
                <a:gd name="T45" fmla="*/ 2240 h 2243"/>
                <a:gd name="T46" fmla="*/ 789 w 1279"/>
                <a:gd name="T47" fmla="*/ 2172 h 2243"/>
                <a:gd name="T48" fmla="*/ 778 w 1279"/>
                <a:gd name="T49" fmla="*/ 2087 h 2243"/>
                <a:gd name="T50" fmla="*/ 752 w 1279"/>
                <a:gd name="T51" fmla="*/ 1724 h 2243"/>
                <a:gd name="T52" fmla="*/ 731 w 1279"/>
                <a:gd name="T53" fmla="*/ 1439 h 2243"/>
                <a:gd name="T54" fmla="*/ 715 w 1279"/>
                <a:gd name="T55" fmla="*/ 1403 h 2243"/>
                <a:gd name="T56" fmla="*/ 658 w 1279"/>
                <a:gd name="T57" fmla="*/ 1425 h 2243"/>
                <a:gd name="T58" fmla="*/ 645 w 1279"/>
                <a:gd name="T59" fmla="*/ 1510 h 2243"/>
                <a:gd name="T60" fmla="*/ 633 w 1279"/>
                <a:gd name="T61" fmla="*/ 1689 h 2243"/>
                <a:gd name="T62" fmla="*/ 598 w 1279"/>
                <a:gd name="T63" fmla="*/ 2086 h 2243"/>
                <a:gd name="T64" fmla="*/ 589 w 1279"/>
                <a:gd name="T65" fmla="*/ 2167 h 2243"/>
                <a:gd name="T66" fmla="*/ 494 w 1279"/>
                <a:gd name="T67" fmla="*/ 2239 h 2243"/>
                <a:gd name="T68" fmla="*/ 413 w 1279"/>
                <a:gd name="T69" fmla="*/ 2153 h 2243"/>
                <a:gd name="T70" fmla="*/ 410 w 1279"/>
                <a:gd name="T71" fmla="*/ 2025 h 2243"/>
                <a:gd name="T72" fmla="*/ 409 w 1279"/>
                <a:gd name="T73" fmla="*/ 623 h 2243"/>
                <a:gd name="T74" fmla="*/ 325 w 1279"/>
                <a:gd name="T75" fmla="*/ 516 h 2243"/>
                <a:gd name="T76" fmla="*/ 148 w 1279"/>
                <a:gd name="T77" fmla="*/ 475 h 2243"/>
                <a:gd name="T78" fmla="*/ 71 w 1279"/>
                <a:gd name="T79" fmla="*/ 403 h 2243"/>
                <a:gd name="T80" fmla="*/ 3 w 1279"/>
                <a:gd name="T81" fmla="*/ 99 h 2243"/>
                <a:gd name="T82" fmla="*/ 8 w 1279"/>
                <a:gd name="T83" fmla="*/ 46 h 2243"/>
                <a:gd name="T84" fmla="*/ 80 w 1279"/>
                <a:gd name="T85" fmla="*/ 5 h 2243"/>
                <a:gd name="T86" fmla="*/ 109 w 1279"/>
                <a:gd name="T87" fmla="*/ 3 h 2243"/>
                <a:gd name="T88" fmla="*/ 164 w 1279"/>
                <a:gd name="T89" fmla="*/ 66 h 2243"/>
                <a:gd name="T90" fmla="*/ 204 w 1279"/>
                <a:gd name="T91" fmla="*/ 249 h 2243"/>
                <a:gd name="T92" fmla="*/ 266 w 1279"/>
                <a:gd name="T93" fmla="*/ 311 h 2243"/>
                <a:gd name="T94" fmla="*/ 515 w 1279"/>
                <a:gd name="T95" fmla="*/ 313 h 2243"/>
                <a:gd name="T96" fmla="*/ 565 w 1279"/>
                <a:gd name="T97" fmla="*/ 342 h 2243"/>
                <a:gd name="T98" fmla="*/ 640 w 1279"/>
                <a:gd name="T99" fmla="*/ 525 h 2243"/>
                <a:gd name="T100" fmla="*/ 647 w 1279"/>
                <a:gd name="T101" fmla="*/ 537 h 2243"/>
                <a:gd name="T102" fmla="*/ 653 w 1279"/>
                <a:gd name="T103" fmla="*/ 536 h 2243"/>
                <a:gd name="T104" fmla="*/ 991 w 1279"/>
                <a:gd name="T105" fmla="*/ 595 h 2243"/>
                <a:gd name="T106" fmla="*/ 985 w 1279"/>
                <a:gd name="T107" fmla="*/ 616 h 2243"/>
                <a:gd name="T108" fmla="*/ 985 w 1279"/>
                <a:gd name="T109" fmla="*/ 922 h 2243"/>
                <a:gd name="T110" fmla="*/ 991 w 1279"/>
                <a:gd name="T111" fmla="*/ 941 h 2243"/>
                <a:gd name="T112" fmla="*/ 1074 w 1279"/>
                <a:gd name="T113" fmla="*/ 817 h 2243"/>
                <a:gd name="T114" fmla="*/ 1073 w 1279"/>
                <a:gd name="T115" fmla="*/ 714 h 2243"/>
                <a:gd name="T116" fmla="*/ 1004 w 1279"/>
                <a:gd name="T117" fmla="*/ 614 h 2243"/>
                <a:gd name="T118" fmla="*/ 991 w 1279"/>
                <a:gd name="T119" fmla="*/ 595 h 2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9" h="2243">
                  <a:moveTo>
                    <a:pt x="653" y="536"/>
                  </a:moveTo>
                  <a:cubicBezTo>
                    <a:pt x="651" y="517"/>
                    <a:pt x="669" y="503"/>
                    <a:pt x="663" y="481"/>
                  </a:cubicBezTo>
                  <a:cubicBezTo>
                    <a:pt x="660" y="471"/>
                    <a:pt x="668" y="460"/>
                    <a:pt x="686" y="463"/>
                  </a:cubicBezTo>
                  <a:cubicBezTo>
                    <a:pt x="662" y="450"/>
                    <a:pt x="675" y="428"/>
                    <a:pt x="670" y="411"/>
                  </a:cubicBezTo>
                  <a:cubicBezTo>
                    <a:pt x="663" y="391"/>
                    <a:pt x="656" y="372"/>
                    <a:pt x="646" y="355"/>
                  </a:cubicBezTo>
                  <a:cubicBezTo>
                    <a:pt x="627" y="325"/>
                    <a:pt x="635" y="308"/>
                    <a:pt x="670" y="306"/>
                  </a:cubicBezTo>
                  <a:cubicBezTo>
                    <a:pt x="689" y="305"/>
                    <a:pt x="708" y="305"/>
                    <a:pt x="727" y="307"/>
                  </a:cubicBezTo>
                  <a:cubicBezTo>
                    <a:pt x="747" y="309"/>
                    <a:pt x="755" y="326"/>
                    <a:pt x="746" y="344"/>
                  </a:cubicBezTo>
                  <a:cubicBezTo>
                    <a:pt x="713" y="410"/>
                    <a:pt x="712" y="465"/>
                    <a:pt x="743" y="536"/>
                  </a:cubicBezTo>
                  <a:cubicBezTo>
                    <a:pt x="750" y="522"/>
                    <a:pt x="757" y="511"/>
                    <a:pt x="762" y="499"/>
                  </a:cubicBezTo>
                  <a:cubicBezTo>
                    <a:pt x="783" y="447"/>
                    <a:pt x="804" y="395"/>
                    <a:pt x="826" y="342"/>
                  </a:cubicBezTo>
                  <a:cubicBezTo>
                    <a:pt x="838" y="313"/>
                    <a:pt x="847" y="309"/>
                    <a:pt x="876" y="320"/>
                  </a:cubicBezTo>
                  <a:cubicBezTo>
                    <a:pt x="913" y="333"/>
                    <a:pt x="951" y="345"/>
                    <a:pt x="987" y="360"/>
                  </a:cubicBezTo>
                  <a:cubicBezTo>
                    <a:pt x="1031" y="379"/>
                    <a:pt x="1064" y="412"/>
                    <a:pt x="1089" y="452"/>
                  </a:cubicBezTo>
                  <a:cubicBezTo>
                    <a:pt x="1141" y="535"/>
                    <a:pt x="1192" y="617"/>
                    <a:pt x="1246" y="698"/>
                  </a:cubicBezTo>
                  <a:cubicBezTo>
                    <a:pt x="1277" y="743"/>
                    <a:pt x="1279" y="784"/>
                    <a:pt x="1249" y="831"/>
                  </a:cubicBezTo>
                  <a:cubicBezTo>
                    <a:pt x="1185" y="928"/>
                    <a:pt x="1124" y="1028"/>
                    <a:pt x="1062" y="1126"/>
                  </a:cubicBezTo>
                  <a:cubicBezTo>
                    <a:pt x="1048" y="1148"/>
                    <a:pt x="1032" y="1167"/>
                    <a:pt x="1006" y="1175"/>
                  </a:cubicBezTo>
                  <a:cubicBezTo>
                    <a:pt x="990" y="1180"/>
                    <a:pt x="983" y="1193"/>
                    <a:pt x="981" y="1208"/>
                  </a:cubicBezTo>
                  <a:cubicBezTo>
                    <a:pt x="980" y="1217"/>
                    <a:pt x="981" y="1227"/>
                    <a:pt x="981" y="1236"/>
                  </a:cubicBezTo>
                  <a:cubicBezTo>
                    <a:pt x="980" y="1534"/>
                    <a:pt x="980" y="1832"/>
                    <a:pt x="980" y="2130"/>
                  </a:cubicBezTo>
                  <a:cubicBezTo>
                    <a:pt x="980" y="2145"/>
                    <a:pt x="978" y="2161"/>
                    <a:pt x="974" y="2175"/>
                  </a:cubicBezTo>
                  <a:cubicBezTo>
                    <a:pt x="961" y="2218"/>
                    <a:pt x="927" y="2241"/>
                    <a:pt x="884" y="2240"/>
                  </a:cubicBezTo>
                  <a:cubicBezTo>
                    <a:pt x="837" y="2240"/>
                    <a:pt x="800" y="2215"/>
                    <a:pt x="789" y="2172"/>
                  </a:cubicBezTo>
                  <a:cubicBezTo>
                    <a:pt x="782" y="2145"/>
                    <a:pt x="780" y="2116"/>
                    <a:pt x="778" y="2087"/>
                  </a:cubicBezTo>
                  <a:cubicBezTo>
                    <a:pt x="769" y="1966"/>
                    <a:pt x="761" y="1845"/>
                    <a:pt x="752" y="1724"/>
                  </a:cubicBezTo>
                  <a:cubicBezTo>
                    <a:pt x="746" y="1629"/>
                    <a:pt x="739" y="1534"/>
                    <a:pt x="731" y="1439"/>
                  </a:cubicBezTo>
                  <a:cubicBezTo>
                    <a:pt x="730" y="1427"/>
                    <a:pt x="724" y="1411"/>
                    <a:pt x="715" y="1403"/>
                  </a:cubicBezTo>
                  <a:cubicBezTo>
                    <a:pt x="695" y="1385"/>
                    <a:pt x="664" y="1398"/>
                    <a:pt x="658" y="1425"/>
                  </a:cubicBezTo>
                  <a:cubicBezTo>
                    <a:pt x="653" y="1453"/>
                    <a:pt x="647" y="1481"/>
                    <a:pt x="645" y="1510"/>
                  </a:cubicBezTo>
                  <a:cubicBezTo>
                    <a:pt x="640" y="1569"/>
                    <a:pt x="638" y="1630"/>
                    <a:pt x="633" y="1689"/>
                  </a:cubicBezTo>
                  <a:cubicBezTo>
                    <a:pt x="622" y="1822"/>
                    <a:pt x="610" y="1954"/>
                    <a:pt x="598" y="2086"/>
                  </a:cubicBezTo>
                  <a:cubicBezTo>
                    <a:pt x="595" y="2113"/>
                    <a:pt x="594" y="2140"/>
                    <a:pt x="589" y="2167"/>
                  </a:cubicBezTo>
                  <a:cubicBezTo>
                    <a:pt x="578" y="2217"/>
                    <a:pt x="542" y="2243"/>
                    <a:pt x="494" y="2239"/>
                  </a:cubicBezTo>
                  <a:cubicBezTo>
                    <a:pt x="449" y="2236"/>
                    <a:pt x="416" y="2203"/>
                    <a:pt x="413" y="2153"/>
                  </a:cubicBezTo>
                  <a:cubicBezTo>
                    <a:pt x="410" y="2111"/>
                    <a:pt x="410" y="2068"/>
                    <a:pt x="410" y="2025"/>
                  </a:cubicBezTo>
                  <a:cubicBezTo>
                    <a:pt x="410" y="1558"/>
                    <a:pt x="409" y="1091"/>
                    <a:pt x="409" y="623"/>
                  </a:cubicBezTo>
                  <a:cubicBezTo>
                    <a:pt x="409" y="544"/>
                    <a:pt x="402" y="534"/>
                    <a:pt x="325" y="516"/>
                  </a:cubicBezTo>
                  <a:cubicBezTo>
                    <a:pt x="266" y="502"/>
                    <a:pt x="207" y="488"/>
                    <a:pt x="148" y="475"/>
                  </a:cubicBezTo>
                  <a:cubicBezTo>
                    <a:pt x="109" y="465"/>
                    <a:pt x="81" y="444"/>
                    <a:pt x="71" y="403"/>
                  </a:cubicBezTo>
                  <a:cubicBezTo>
                    <a:pt x="49" y="302"/>
                    <a:pt x="25" y="200"/>
                    <a:pt x="3" y="99"/>
                  </a:cubicBezTo>
                  <a:cubicBezTo>
                    <a:pt x="0" y="82"/>
                    <a:pt x="3" y="63"/>
                    <a:pt x="8" y="46"/>
                  </a:cubicBezTo>
                  <a:cubicBezTo>
                    <a:pt x="19" y="14"/>
                    <a:pt x="46" y="0"/>
                    <a:pt x="80" y="5"/>
                  </a:cubicBezTo>
                  <a:cubicBezTo>
                    <a:pt x="89" y="7"/>
                    <a:pt x="100" y="1"/>
                    <a:pt x="109" y="3"/>
                  </a:cubicBezTo>
                  <a:cubicBezTo>
                    <a:pt x="141" y="12"/>
                    <a:pt x="157" y="36"/>
                    <a:pt x="164" y="66"/>
                  </a:cubicBezTo>
                  <a:cubicBezTo>
                    <a:pt x="178" y="127"/>
                    <a:pt x="192" y="188"/>
                    <a:pt x="204" y="249"/>
                  </a:cubicBezTo>
                  <a:cubicBezTo>
                    <a:pt x="211" y="285"/>
                    <a:pt x="231" y="303"/>
                    <a:pt x="266" y="311"/>
                  </a:cubicBezTo>
                  <a:cubicBezTo>
                    <a:pt x="349" y="329"/>
                    <a:pt x="432" y="334"/>
                    <a:pt x="515" y="313"/>
                  </a:cubicBezTo>
                  <a:cubicBezTo>
                    <a:pt x="542" y="306"/>
                    <a:pt x="554" y="315"/>
                    <a:pt x="565" y="342"/>
                  </a:cubicBezTo>
                  <a:cubicBezTo>
                    <a:pt x="590" y="403"/>
                    <a:pt x="615" y="464"/>
                    <a:pt x="640" y="525"/>
                  </a:cubicBezTo>
                  <a:cubicBezTo>
                    <a:pt x="642" y="529"/>
                    <a:pt x="645" y="533"/>
                    <a:pt x="647" y="537"/>
                  </a:cubicBezTo>
                  <a:cubicBezTo>
                    <a:pt x="649" y="536"/>
                    <a:pt x="651" y="536"/>
                    <a:pt x="653" y="536"/>
                  </a:cubicBezTo>
                  <a:close/>
                  <a:moveTo>
                    <a:pt x="991" y="595"/>
                  </a:moveTo>
                  <a:cubicBezTo>
                    <a:pt x="988" y="605"/>
                    <a:pt x="985" y="611"/>
                    <a:pt x="985" y="616"/>
                  </a:cubicBezTo>
                  <a:cubicBezTo>
                    <a:pt x="985" y="718"/>
                    <a:pt x="985" y="820"/>
                    <a:pt x="985" y="922"/>
                  </a:cubicBezTo>
                  <a:cubicBezTo>
                    <a:pt x="985" y="927"/>
                    <a:pt x="988" y="933"/>
                    <a:pt x="991" y="941"/>
                  </a:cubicBezTo>
                  <a:cubicBezTo>
                    <a:pt x="1020" y="897"/>
                    <a:pt x="1047" y="857"/>
                    <a:pt x="1074" y="817"/>
                  </a:cubicBezTo>
                  <a:cubicBezTo>
                    <a:pt x="1099" y="779"/>
                    <a:pt x="1099" y="751"/>
                    <a:pt x="1073" y="714"/>
                  </a:cubicBezTo>
                  <a:cubicBezTo>
                    <a:pt x="1050" y="681"/>
                    <a:pt x="1027" y="647"/>
                    <a:pt x="1004" y="614"/>
                  </a:cubicBezTo>
                  <a:cubicBezTo>
                    <a:pt x="1001" y="609"/>
                    <a:pt x="998" y="604"/>
                    <a:pt x="991" y="5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63A3B39-6255-4819-8DEE-73DFB69CC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3001963"/>
              <a:ext cx="1430337" cy="1706563"/>
            </a:xfrm>
            <a:custGeom>
              <a:avLst/>
              <a:gdLst>
                <a:gd name="T0" fmla="*/ 1389 w 1482"/>
                <a:gd name="T1" fmla="*/ 1102 h 1768"/>
                <a:gd name="T2" fmla="*/ 1482 w 1482"/>
                <a:gd name="T3" fmla="*/ 1194 h 1768"/>
                <a:gd name="T4" fmla="*/ 1036 w 1482"/>
                <a:gd name="T5" fmla="*/ 1426 h 1768"/>
                <a:gd name="T6" fmla="*/ 1044 w 1482"/>
                <a:gd name="T7" fmla="*/ 1536 h 1768"/>
                <a:gd name="T8" fmla="*/ 1152 w 1482"/>
                <a:gd name="T9" fmla="*/ 1620 h 1768"/>
                <a:gd name="T10" fmla="*/ 1234 w 1482"/>
                <a:gd name="T11" fmla="*/ 1620 h 1768"/>
                <a:gd name="T12" fmla="*/ 1234 w 1482"/>
                <a:gd name="T13" fmla="*/ 1768 h 1768"/>
                <a:gd name="T14" fmla="*/ 408 w 1482"/>
                <a:gd name="T15" fmla="*/ 1768 h 1768"/>
                <a:gd name="T16" fmla="*/ 408 w 1482"/>
                <a:gd name="T17" fmla="*/ 1620 h 1768"/>
                <a:gd name="T18" fmla="*/ 469 w 1482"/>
                <a:gd name="T19" fmla="*/ 1620 h 1768"/>
                <a:gd name="T20" fmla="*/ 603 w 1482"/>
                <a:gd name="T21" fmla="*/ 1486 h 1768"/>
                <a:gd name="T22" fmla="*/ 604 w 1482"/>
                <a:gd name="T23" fmla="*/ 1408 h 1768"/>
                <a:gd name="T24" fmla="*/ 589 w 1482"/>
                <a:gd name="T25" fmla="*/ 1386 h 1768"/>
                <a:gd name="T26" fmla="*/ 64 w 1482"/>
                <a:gd name="T27" fmla="*/ 779 h 1768"/>
                <a:gd name="T28" fmla="*/ 281 w 1482"/>
                <a:gd name="T29" fmla="*/ 6 h 1768"/>
                <a:gd name="T30" fmla="*/ 288 w 1482"/>
                <a:gd name="T31" fmla="*/ 0 h 1768"/>
                <a:gd name="T32" fmla="*/ 377 w 1482"/>
                <a:gd name="T33" fmla="*/ 90 h 1768"/>
                <a:gd name="T34" fmla="*/ 170 w 1482"/>
                <a:gd name="T35" fmla="*/ 586 h 1768"/>
                <a:gd name="T36" fmla="*/ 442 w 1482"/>
                <a:gd name="T37" fmla="*/ 1154 h 1768"/>
                <a:gd name="T38" fmla="*/ 1389 w 1482"/>
                <a:gd name="T39" fmla="*/ 110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2" h="1768">
                  <a:moveTo>
                    <a:pt x="1389" y="1102"/>
                  </a:moveTo>
                  <a:cubicBezTo>
                    <a:pt x="1420" y="1133"/>
                    <a:pt x="1450" y="1163"/>
                    <a:pt x="1482" y="1194"/>
                  </a:cubicBezTo>
                  <a:cubicBezTo>
                    <a:pt x="1358" y="1316"/>
                    <a:pt x="1211" y="1392"/>
                    <a:pt x="1036" y="1426"/>
                  </a:cubicBezTo>
                  <a:cubicBezTo>
                    <a:pt x="1038" y="1463"/>
                    <a:pt x="1037" y="1500"/>
                    <a:pt x="1044" y="1536"/>
                  </a:cubicBezTo>
                  <a:cubicBezTo>
                    <a:pt x="1053" y="1585"/>
                    <a:pt x="1100" y="1619"/>
                    <a:pt x="1152" y="1620"/>
                  </a:cubicBezTo>
                  <a:cubicBezTo>
                    <a:pt x="1179" y="1621"/>
                    <a:pt x="1206" y="1620"/>
                    <a:pt x="1234" y="1620"/>
                  </a:cubicBezTo>
                  <a:cubicBezTo>
                    <a:pt x="1234" y="1671"/>
                    <a:pt x="1234" y="1719"/>
                    <a:pt x="1234" y="1768"/>
                  </a:cubicBezTo>
                  <a:cubicBezTo>
                    <a:pt x="958" y="1768"/>
                    <a:pt x="684" y="1768"/>
                    <a:pt x="408" y="1768"/>
                  </a:cubicBezTo>
                  <a:cubicBezTo>
                    <a:pt x="408" y="1719"/>
                    <a:pt x="408" y="1671"/>
                    <a:pt x="408" y="1620"/>
                  </a:cubicBezTo>
                  <a:cubicBezTo>
                    <a:pt x="429" y="1620"/>
                    <a:pt x="449" y="1621"/>
                    <a:pt x="469" y="1620"/>
                  </a:cubicBezTo>
                  <a:cubicBezTo>
                    <a:pt x="549" y="1619"/>
                    <a:pt x="603" y="1565"/>
                    <a:pt x="603" y="1486"/>
                  </a:cubicBezTo>
                  <a:cubicBezTo>
                    <a:pt x="604" y="1460"/>
                    <a:pt x="603" y="1434"/>
                    <a:pt x="604" y="1408"/>
                  </a:cubicBezTo>
                  <a:cubicBezTo>
                    <a:pt x="604" y="1396"/>
                    <a:pt x="600" y="1390"/>
                    <a:pt x="589" y="1386"/>
                  </a:cubicBezTo>
                  <a:cubicBezTo>
                    <a:pt x="310" y="1273"/>
                    <a:pt x="129" y="1073"/>
                    <a:pt x="64" y="779"/>
                  </a:cubicBezTo>
                  <a:cubicBezTo>
                    <a:pt x="0" y="486"/>
                    <a:pt x="77" y="227"/>
                    <a:pt x="281" y="6"/>
                  </a:cubicBezTo>
                  <a:cubicBezTo>
                    <a:pt x="283" y="4"/>
                    <a:pt x="285" y="2"/>
                    <a:pt x="288" y="0"/>
                  </a:cubicBezTo>
                  <a:cubicBezTo>
                    <a:pt x="317" y="30"/>
                    <a:pt x="346" y="59"/>
                    <a:pt x="377" y="90"/>
                  </a:cubicBezTo>
                  <a:cubicBezTo>
                    <a:pt x="244" y="227"/>
                    <a:pt x="170" y="395"/>
                    <a:pt x="170" y="586"/>
                  </a:cubicBezTo>
                  <a:cubicBezTo>
                    <a:pt x="170" y="815"/>
                    <a:pt x="261" y="1009"/>
                    <a:pt x="442" y="1154"/>
                  </a:cubicBezTo>
                  <a:cubicBezTo>
                    <a:pt x="714" y="1372"/>
                    <a:pt x="1119" y="1366"/>
                    <a:pt x="1389" y="1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AA2C5C9-AA6D-41C8-89C9-B4AAA484C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9463" y="2289175"/>
              <a:ext cx="447675" cy="447675"/>
            </a:xfrm>
            <a:custGeom>
              <a:avLst/>
              <a:gdLst>
                <a:gd name="T0" fmla="*/ 463 w 464"/>
                <a:gd name="T1" fmla="*/ 234 h 464"/>
                <a:gd name="T2" fmla="*/ 226 w 464"/>
                <a:gd name="T3" fmla="*/ 463 h 464"/>
                <a:gd name="T4" fmla="*/ 1 w 464"/>
                <a:gd name="T5" fmla="*/ 221 h 464"/>
                <a:gd name="T6" fmla="*/ 233 w 464"/>
                <a:gd name="T7" fmla="*/ 1 h 464"/>
                <a:gd name="T8" fmla="*/ 463 w 464"/>
                <a:gd name="T9" fmla="*/ 23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464">
                  <a:moveTo>
                    <a:pt x="463" y="234"/>
                  </a:moveTo>
                  <a:cubicBezTo>
                    <a:pt x="462" y="368"/>
                    <a:pt x="363" y="464"/>
                    <a:pt x="226" y="463"/>
                  </a:cubicBezTo>
                  <a:cubicBezTo>
                    <a:pt x="96" y="462"/>
                    <a:pt x="0" y="358"/>
                    <a:pt x="1" y="221"/>
                  </a:cubicBezTo>
                  <a:cubicBezTo>
                    <a:pt x="2" y="102"/>
                    <a:pt x="110" y="0"/>
                    <a:pt x="233" y="1"/>
                  </a:cubicBezTo>
                  <a:cubicBezTo>
                    <a:pt x="365" y="2"/>
                    <a:pt x="464" y="103"/>
                    <a:pt x="463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1ADA785-3784-4C07-9760-3D465EAF6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5950" y="3606800"/>
              <a:ext cx="290512" cy="222250"/>
            </a:xfrm>
            <a:custGeom>
              <a:avLst/>
              <a:gdLst>
                <a:gd name="T0" fmla="*/ 300 w 300"/>
                <a:gd name="T1" fmla="*/ 230 h 230"/>
                <a:gd name="T2" fmla="*/ 87 w 300"/>
                <a:gd name="T3" fmla="*/ 230 h 230"/>
                <a:gd name="T4" fmla="*/ 42 w 300"/>
                <a:gd name="T5" fmla="*/ 199 h 230"/>
                <a:gd name="T6" fmla="*/ 0 w 300"/>
                <a:gd name="T7" fmla="*/ 0 h 230"/>
                <a:gd name="T8" fmla="*/ 276 w 300"/>
                <a:gd name="T9" fmla="*/ 0 h 230"/>
                <a:gd name="T10" fmla="*/ 300 w 300"/>
                <a:gd name="T11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230">
                  <a:moveTo>
                    <a:pt x="300" y="230"/>
                  </a:moveTo>
                  <a:cubicBezTo>
                    <a:pt x="229" y="230"/>
                    <a:pt x="158" y="230"/>
                    <a:pt x="87" y="230"/>
                  </a:cubicBezTo>
                  <a:cubicBezTo>
                    <a:pt x="55" y="230"/>
                    <a:pt x="55" y="230"/>
                    <a:pt x="42" y="199"/>
                  </a:cubicBezTo>
                  <a:cubicBezTo>
                    <a:pt x="17" y="135"/>
                    <a:pt x="3" y="69"/>
                    <a:pt x="0" y="0"/>
                  </a:cubicBezTo>
                  <a:cubicBezTo>
                    <a:pt x="93" y="0"/>
                    <a:pt x="185" y="0"/>
                    <a:pt x="276" y="0"/>
                  </a:cubicBezTo>
                  <a:cubicBezTo>
                    <a:pt x="284" y="75"/>
                    <a:pt x="292" y="151"/>
                    <a:pt x="300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229881B-8B3E-406A-A721-169E2D650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5950" y="3335338"/>
              <a:ext cx="290512" cy="220663"/>
            </a:xfrm>
            <a:custGeom>
              <a:avLst/>
              <a:gdLst>
                <a:gd name="T0" fmla="*/ 276 w 300"/>
                <a:gd name="T1" fmla="*/ 230 h 230"/>
                <a:gd name="T2" fmla="*/ 0 w 300"/>
                <a:gd name="T3" fmla="*/ 230 h 230"/>
                <a:gd name="T4" fmla="*/ 52 w 300"/>
                <a:gd name="T5" fmla="*/ 9 h 230"/>
                <a:gd name="T6" fmla="*/ 65 w 300"/>
                <a:gd name="T7" fmla="*/ 0 h 230"/>
                <a:gd name="T8" fmla="*/ 300 w 300"/>
                <a:gd name="T9" fmla="*/ 0 h 230"/>
                <a:gd name="T10" fmla="*/ 276 w 300"/>
                <a:gd name="T11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230">
                  <a:moveTo>
                    <a:pt x="276" y="230"/>
                  </a:moveTo>
                  <a:cubicBezTo>
                    <a:pt x="185" y="230"/>
                    <a:pt x="93" y="230"/>
                    <a:pt x="0" y="230"/>
                  </a:cubicBezTo>
                  <a:cubicBezTo>
                    <a:pt x="3" y="152"/>
                    <a:pt x="21" y="79"/>
                    <a:pt x="52" y="9"/>
                  </a:cubicBezTo>
                  <a:cubicBezTo>
                    <a:pt x="54" y="5"/>
                    <a:pt x="60" y="1"/>
                    <a:pt x="65" y="0"/>
                  </a:cubicBezTo>
                  <a:cubicBezTo>
                    <a:pt x="143" y="0"/>
                    <a:pt x="222" y="0"/>
                    <a:pt x="300" y="0"/>
                  </a:cubicBezTo>
                  <a:cubicBezTo>
                    <a:pt x="292" y="77"/>
                    <a:pt x="284" y="153"/>
                    <a:pt x="276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4C93F5C-05F4-4D26-9DCB-40E1863A4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0663" y="3605213"/>
              <a:ext cx="293687" cy="223838"/>
            </a:xfrm>
            <a:custGeom>
              <a:avLst/>
              <a:gdLst>
                <a:gd name="T0" fmla="*/ 23 w 304"/>
                <a:gd name="T1" fmla="*/ 0 h 231"/>
                <a:gd name="T2" fmla="*/ 304 w 304"/>
                <a:gd name="T3" fmla="*/ 0 h 231"/>
                <a:gd name="T4" fmla="*/ 275 w 304"/>
                <a:gd name="T5" fmla="*/ 147 h 231"/>
                <a:gd name="T6" fmla="*/ 249 w 304"/>
                <a:gd name="T7" fmla="*/ 218 h 231"/>
                <a:gd name="T8" fmla="*/ 234 w 304"/>
                <a:gd name="T9" fmla="*/ 230 h 231"/>
                <a:gd name="T10" fmla="*/ 0 w 304"/>
                <a:gd name="T11" fmla="*/ 231 h 231"/>
                <a:gd name="T12" fmla="*/ 23 w 304"/>
                <a:gd name="T13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231">
                  <a:moveTo>
                    <a:pt x="23" y="0"/>
                  </a:moveTo>
                  <a:cubicBezTo>
                    <a:pt x="115" y="0"/>
                    <a:pt x="206" y="0"/>
                    <a:pt x="304" y="0"/>
                  </a:cubicBezTo>
                  <a:cubicBezTo>
                    <a:pt x="294" y="51"/>
                    <a:pt x="286" y="99"/>
                    <a:pt x="275" y="147"/>
                  </a:cubicBezTo>
                  <a:cubicBezTo>
                    <a:pt x="269" y="171"/>
                    <a:pt x="259" y="194"/>
                    <a:pt x="249" y="218"/>
                  </a:cubicBezTo>
                  <a:cubicBezTo>
                    <a:pt x="247" y="223"/>
                    <a:pt x="239" y="230"/>
                    <a:pt x="234" y="230"/>
                  </a:cubicBezTo>
                  <a:cubicBezTo>
                    <a:pt x="156" y="231"/>
                    <a:pt x="77" y="231"/>
                    <a:pt x="0" y="231"/>
                  </a:cubicBezTo>
                  <a:cubicBezTo>
                    <a:pt x="8" y="154"/>
                    <a:pt x="15" y="7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75F7495-A478-4C9A-A497-164E3863E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9075" y="3333750"/>
              <a:ext cx="288925" cy="228600"/>
            </a:xfrm>
            <a:custGeom>
              <a:avLst/>
              <a:gdLst>
                <a:gd name="T0" fmla="*/ 277 w 299"/>
                <a:gd name="T1" fmla="*/ 232 h 237"/>
                <a:gd name="T2" fmla="*/ 260 w 299"/>
                <a:gd name="T3" fmla="*/ 207 h 237"/>
                <a:gd name="T4" fmla="*/ 255 w 299"/>
                <a:gd name="T5" fmla="*/ 210 h 237"/>
                <a:gd name="T6" fmla="*/ 267 w 299"/>
                <a:gd name="T7" fmla="*/ 227 h 237"/>
                <a:gd name="T8" fmla="*/ 212 w 299"/>
                <a:gd name="T9" fmla="*/ 230 h 237"/>
                <a:gd name="T10" fmla="*/ 178 w 299"/>
                <a:gd name="T11" fmla="*/ 226 h 237"/>
                <a:gd name="T12" fmla="*/ 161 w 299"/>
                <a:gd name="T13" fmla="*/ 227 h 237"/>
                <a:gd name="T14" fmla="*/ 135 w 299"/>
                <a:gd name="T15" fmla="*/ 211 h 237"/>
                <a:gd name="T16" fmla="*/ 110 w 299"/>
                <a:gd name="T17" fmla="*/ 228 h 237"/>
                <a:gd name="T18" fmla="*/ 22 w 299"/>
                <a:gd name="T19" fmla="*/ 228 h 237"/>
                <a:gd name="T20" fmla="*/ 22 w 299"/>
                <a:gd name="T21" fmla="*/ 146 h 237"/>
                <a:gd name="T22" fmla="*/ 28 w 299"/>
                <a:gd name="T23" fmla="*/ 153 h 237"/>
                <a:gd name="T24" fmla="*/ 32 w 299"/>
                <a:gd name="T25" fmla="*/ 135 h 237"/>
                <a:gd name="T26" fmla="*/ 27 w 299"/>
                <a:gd name="T27" fmla="*/ 137 h 237"/>
                <a:gd name="T28" fmla="*/ 15 w 299"/>
                <a:gd name="T29" fmla="*/ 110 h 237"/>
                <a:gd name="T30" fmla="*/ 0 w 299"/>
                <a:gd name="T31" fmla="*/ 1 h 237"/>
                <a:gd name="T32" fmla="*/ 23 w 299"/>
                <a:gd name="T33" fmla="*/ 1 h 237"/>
                <a:gd name="T34" fmla="*/ 223 w 299"/>
                <a:gd name="T35" fmla="*/ 1 h 237"/>
                <a:gd name="T36" fmla="*/ 255 w 299"/>
                <a:gd name="T37" fmla="*/ 22 h 237"/>
                <a:gd name="T38" fmla="*/ 287 w 299"/>
                <a:gd name="T39" fmla="*/ 139 h 237"/>
                <a:gd name="T40" fmla="*/ 284 w 299"/>
                <a:gd name="T41" fmla="*/ 151 h 237"/>
                <a:gd name="T42" fmla="*/ 292 w 299"/>
                <a:gd name="T43" fmla="*/ 164 h 237"/>
                <a:gd name="T44" fmla="*/ 297 w 299"/>
                <a:gd name="T45" fmla="*/ 214 h 237"/>
                <a:gd name="T46" fmla="*/ 277 w 299"/>
                <a:gd name="T47" fmla="*/ 23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9" h="237">
                  <a:moveTo>
                    <a:pt x="277" y="232"/>
                  </a:moveTo>
                  <a:cubicBezTo>
                    <a:pt x="271" y="223"/>
                    <a:pt x="265" y="215"/>
                    <a:pt x="260" y="207"/>
                  </a:cubicBezTo>
                  <a:cubicBezTo>
                    <a:pt x="258" y="208"/>
                    <a:pt x="257" y="209"/>
                    <a:pt x="255" y="210"/>
                  </a:cubicBezTo>
                  <a:cubicBezTo>
                    <a:pt x="259" y="215"/>
                    <a:pt x="262" y="219"/>
                    <a:pt x="267" y="227"/>
                  </a:cubicBezTo>
                  <a:cubicBezTo>
                    <a:pt x="247" y="228"/>
                    <a:pt x="229" y="230"/>
                    <a:pt x="212" y="230"/>
                  </a:cubicBezTo>
                  <a:cubicBezTo>
                    <a:pt x="200" y="230"/>
                    <a:pt x="189" y="227"/>
                    <a:pt x="178" y="226"/>
                  </a:cubicBezTo>
                  <a:cubicBezTo>
                    <a:pt x="172" y="225"/>
                    <a:pt x="165" y="224"/>
                    <a:pt x="161" y="227"/>
                  </a:cubicBezTo>
                  <a:cubicBezTo>
                    <a:pt x="146" y="236"/>
                    <a:pt x="136" y="237"/>
                    <a:pt x="135" y="211"/>
                  </a:cubicBezTo>
                  <a:cubicBezTo>
                    <a:pt x="123" y="220"/>
                    <a:pt x="114" y="225"/>
                    <a:pt x="110" y="228"/>
                  </a:cubicBezTo>
                  <a:cubicBezTo>
                    <a:pt x="79" y="228"/>
                    <a:pt x="52" y="228"/>
                    <a:pt x="22" y="228"/>
                  </a:cubicBezTo>
                  <a:cubicBezTo>
                    <a:pt x="22" y="203"/>
                    <a:pt x="22" y="174"/>
                    <a:pt x="22" y="146"/>
                  </a:cubicBezTo>
                  <a:cubicBezTo>
                    <a:pt x="24" y="148"/>
                    <a:pt x="25" y="150"/>
                    <a:pt x="28" y="153"/>
                  </a:cubicBezTo>
                  <a:cubicBezTo>
                    <a:pt x="29" y="146"/>
                    <a:pt x="30" y="141"/>
                    <a:pt x="32" y="135"/>
                  </a:cubicBezTo>
                  <a:cubicBezTo>
                    <a:pt x="30" y="136"/>
                    <a:pt x="29" y="137"/>
                    <a:pt x="27" y="137"/>
                  </a:cubicBezTo>
                  <a:cubicBezTo>
                    <a:pt x="23" y="128"/>
                    <a:pt x="16" y="119"/>
                    <a:pt x="15" y="110"/>
                  </a:cubicBezTo>
                  <a:cubicBezTo>
                    <a:pt x="9" y="75"/>
                    <a:pt x="5" y="39"/>
                    <a:pt x="0" y="1"/>
                  </a:cubicBezTo>
                  <a:cubicBezTo>
                    <a:pt x="8" y="1"/>
                    <a:pt x="16" y="1"/>
                    <a:pt x="23" y="1"/>
                  </a:cubicBezTo>
                  <a:cubicBezTo>
                    <a:pt x="90" y="1"/>
                    <a:pt x="157" y="2"/>
                    <a:pt x="223" y="1"/>
                  </a:cubicBezTo>
                  <a:cubicBezTo>
                    <a:pt x="241" y="0"/>
                    <a:pt x="250" y="6"/>
                    <a:pt x="255" y="22"/>
                  </a:cubicBezTo>
                  <a:cubicBezTo>
                    <a:pt x="265" y="61"/>
                    <a:pt x="277" y="100"/>
                    <a:pt x="287" y="139"/>
                  </a:cubicBezTo>
                  <a:cubicBezTo>
                    <a:pt x="288" y="142"/>
                    <a:pt x="285" y="146"/>
                    <a:pt x="284" y="151"/>
                  </a:cubicBezTo>
                  <a:cubicBezTo>
                    <a:pt x="286" y="154"/>
                    <a:pt x="291" y="158"/>
                    <a:pt x="292" y="164"/>
                  </a:cubicBezTo>
                  <a:cubicBezTo>
                    <a:pt x="295" y="180"/>
                    <a:pt x="295" y="197"/>
                    <a:pt x="297" y="214"/>
                  </a:cubicBezTo>
                  <a:cubicBezTo>
                    <a:pt x="299" y="232"/>
                    <a:pt x="290" y="234"/>
                    <a:pt x="277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202897E-C29C-4C23-9BA8-0F9174B6B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3605213"/>
              <a:ext cx="239712" cy="223838"/>
            </a:xfrm>
            <a:custGeom>
              <a:avLst/>
              <a:gdLst>
                <a:gd name="T0" fmla="*/ 2 w 248"/>
                <a:gd name="T1" fmla="*/ 0 h 231"/>
                <a:gd name="T2" fmla="*/ 248 w 248"/>
                <a:gd name="T3" fmla="*/ 0 h 231"/>
                <a:gd name="T4" fmla="*/ 248 w 248"/>
                <a:gd name="T5" fmla="*/ 229 h 231"/>
                <a:gd name="T6" fmla="*/ 236 w 248"/>
                <a:gd name="T7" fmla="*/ 230 h 231"/>
                <a:gd name="T8" fmla="*/ 40 w 248"/>
                <a:gd name="T9" fmla="*/ 231 h 231"/>
                <a:gd name="T10" fmla="*/ 22 w 248"/>
                <a:gd name="T11" fmla="*/ 218 h 231"/>
                <a:gd name="T12" fmla="*/ 0 w 248"/>
                <a:gd name="T13" fmla="*/ 10 h 231"/>
                <a:gd name="T14" fmla="*/ 2 w 248"/>
                <a:gd name="T15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231">
                  <a:moveTo>
                    <a:pt x="2" y="0"/>
                  </a:moveTo>
                  <a:cubicBezTo>
                    <a:pt x="84" y="0"/>
                    <a:pt x="165" y="0"/>
                    <a:pt x="248" y="0"/>
                  </a:cubicBezTo>
                  <a:cubicBezTo>
                    <a:pt x="248" y="76"/>
                    <a:pt x="248" y="152"/>
                    <a:pt x="248" y="229"/>
                  </a:cubicBezTo>
                  <a:cubicBezTo>
                    <a:pt x="244" y="229"/>
                    <a:pt x="240" y="230"/>
                    <a:pt x="236" y="230"/>
                  </a:cubicBezTo>
                  <a:cubicBezTo>
                    <a:pt x="170" y="231"/>
                    <a:pt x="105" y="230"/>
                    <a:pt x="40" y="231"/>
                  </a:cubicBezTo>
                  <a:cubicBezTo>
                    <a:pt x="30" y="231"/>
                    <a:pt x="23" y="229"/>
                    <a:pt x="22" y="218"/>
                  </a:cubicBezTo>
                  <a:cubicBezTo>
                    <a:pt x="15" y="148"/>
                    <a:pt x="7" y="79"/>
                    <a:pt x="0" y="10"/>
                  </a:cubicBezTo>
                  <a:cubicBezTo>
                    <a:pt x="0" y="7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01C8C86-7C8A-490B-A946-D6698F86A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8688" y="3335338"/>
              <a:ext cx="244475" cy="220663"/>
            </a:xfrm>
            <a:custGeom>
              <a:avLst/>
              <a:gdLst>
                <a:gd name="T0" fmla="*/ 0 w 253"/>
                <a:gd name="T1" fmla="*/ 230 h 230"/>
                <a:gd name="T2" fmla="*/ 28 w 253"/>
                <a:gd name="T3" fmla="*/ 12 h 230"/>
                <a:gd name="T4" fmla="*/ 41 w 253"/>
                <a:gd name="T5" fmla="*/ 1 h 230"/>
                <a:gd name="T6" fmla="*/ 253 w 253"/>
                <a:gd name="T7" fmla="*/ 0 h 230"/>
                <a:gd name="T8" fmla="*/ 253 w 253"/>
                <a:gd name="T9" fmla="*/ 230 h 230"/>
                <a:gd name="T10" fmla="*/ 0 w 253"/>
                <a:gd name="T11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230">
                  <a:moveTo>
                    <a:pt x="0" y="230"/>
                  </a:moveTo>
                  <a:cubicBezTo>
                    <a:pt x="9" y="156"/>
                    <a:pt x="18" y="84"/>
                    <a:pt x="28" y="12"/>
                  </a:cubicBezTo>
                  <a:cubicBezTo>
                    <a:pt x="28" y="7"/>
                    <a:pt x="36" y="1"/>
                    <a:pt x="41" y="1"/>
                  </a:cubicBezTo>
                  <a:cubicBezTo>
                    <a:pt x="111" y="0"/>
                    <a:pt x="181" y="0"/>
                    <a:pt x="253" y="0"/>
                  </a:cubicBezTo>
                  <a:cubicBezTo>
                    <a:pt x="253" y="77"/>
                    <a:pt x="253" y="153"/>
                    <a:pt x="253" y="230"/>
                  </a:cubicBezTo>
                  <a:cubicBezTo>
                    <a:pt x="172" y="230"/>
                    <a:pt x="89" y="230"/>
                    <a:pt x="0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71BE740-BDF7-40D9-A42C-9AE178802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3606800"/>
              <a:ext cx="242887" cy="220663"/>
            </a:xfrm>
            <a:custGeom>
              <a:avLst/>
              <a:gdLst>
                <a:gd name="T0" fmla="*/ 227 w 252"/>
                <a:gd name="T1" fmla="*/ 229 h 229"/>
                <a:gd name="T2" fmla="*/ 0 w 252"/>
                <a:gd name="T3" fmla="*/ 229 h 229"/>
                <a:gd name="T4" fmla="*/ 0 w 252"/>
                <a:gd name="T5" fmla="*/ 0 h 229"/>
                <a:gd name="T6" fmla="*/ 252 w 252"/>
                <a:gd name="T7" fmla="*/ 0 h 229"/>
                <a:gd name="T8" fmla="*/ 227 w 252"/>
                <a:gd name="T9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29">
                  <a:moveTo>
                    <a:pt x="227" y="229"/>
                  </a:moveTo>
                  <a:cubicBezTo>
                    <a:pt x="148" y="229"/>
                    <a:pt x="75" y="229"/>
                    <a:pt x="0" y="229"/>
                  </a:cubicBezTo>
                  <a:cubicBezTo>
                    <a:pt x="0" y="153"/>
                    <a:pt x="0" y="77"/>
                    <a:pt x="0" y="0"/>
                  </a:cubicBezTo>
                  <a:cubicBezTo>
                    <a:pt x="82" y="0"/>
                    <a:pt x="164" y="0"/>
                    <a:pt x="252" y="0"/>
                  </a:cubicBezTo>
                  <a:cubicBezTo>
                    <a:pt x="244" y="77"/>
                    <a:pt x="236" y="152"/>
                    <a:pt x="22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BA8CB9EC-3860-46C9-B9F8-06CE8A6EF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3335338"/>
              <a:ext cx="239712" cy="222250"/>
            </a:xfrm>
            <a:custGeom>
              <a:avLst/>
              <a:gdLst>
                <a:gd name="T0" fmla="*/ 248 w 248"/>
                <a:gd name="T1" fmla="*/ 231 h 231"/>
                <a:gd name="T2" fmla="*/ 0 w 248"/>
                <a:gd name="T3" fmla="*/ 231 h 231"/>
                <a:gd name="T4" fmla="*/ 0 w 248"/>
                <a:gd name="T5" fmla="*/ 2 h 231"/>
                <a:gd name="T6" fmla="*/ 15 w 248"/>
                <a:gd name="T7" fmla="*/ 0 h 231"/>
                <a:gd name="T8" fmla="*/ 207 w 248"/>
                <a:gd name="T9" fmla="*/ 0 h 231"/>
                <a:gd name="T10" fmla="*/ 225 w 248"/>
                <a:gd name="T11" fmla="*/ 10 h 231"/>
                <a:gd name="T12" fmla="*/ 248 w 248"/>
                <a:gd name="T13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231">
                  <a:moveTo>
                    <a:pt x="248" y="231"/>
                  </a:moveTo>
                  <a:cubicBezTo>
                    <a:pt x="164" y="231"/>
                    <a:pt x="83" y="231"/>
                    <a:pt x="0" y="231"/>
                  </a:cubicBezTo>
                  <a:cubicBezTo>
                    <a:pt x="0" y="155"/>
                    <a:pt x="0" y="79"/>
                    <a:pt x="0" y="2"/>
                  </a:cubicBezTo>
                  <a:cubicBezTo>
                    <a:pt x="5" y="1"/>
                    <a:pt x="10" y="0"/>
                    <a:pt x="15" y="0"/>
                  </a:cubicBezTo>
                  <a:cubicBezTo>
                    <a:pt x="79" y="0"/>
                    <a:pt x="143" y="0"/>
                    <a:pt x="207" y="0"/>
                  </a:cubicBezTo>
                  <a:cubicBezTo>
                    <a:pt x="213" y="1"/>
                    <a:pt x="224" y="5"/>
                    <a:pt x="225" y="10"/>
                  </a:cubicBezTo>
                  <a:cubicBezTo>
                    <a:pt x="240" y="82"/>
                    <a:pt x="248" y="155"/>
                    <a:pt x="248" y="2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0C51F29-8258-4E0B-8833-6C70D805F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7788" y="3875088"/>
              <a:ext cx="354012" cy="268288"/>
            </a:xfrm>
            <a:custGeom>
              <a:avLst/>
              <a:gdLst>
                <a:gd name="T0" fmla="*/ 0 w 367"/>
                <a:gd name="T1" fmla="*/ 278 h 278"/>
                <a:gd name="T2" fmla="*/ 131 w 367"/>
                <a:gd name="T3" fmla="*/ 14 h 278"/>
                <a:gd name="T4" fmla="*/ 147 w 367"/>
                <a:gd name="T5" fmla="*/ 1 h 278"/>
                <a:gd name="T6" fmla="*/ 367 w 367"/>
                <a:gd name="T7" fmla="*/ 0 h 278"/>
                <a:gd name="T8" fmla="*/ 0 w 367"/>
                <a:gd name="T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278">
                  <a:moveTo>
                    <a:pt x="0" y="278"/>
                  </a:moveTo>
                  <a:cubicBezTo>
                    <a:pt x="67" y="201"/>
                    <a:pt x="104" y="110"/>
                    <a:pt x="131" y="14"/>
                  </a:cubicBezTo>
                  <a:cubicBezTo>
                    <a:pt x="132" y="8"/>
                    <a:pt x="141" y="1"/>
                    <a:pt x="147" y="1"/>
                  </a:cubicBezTo>
                  <a:cubicBezTo>
                    <a:pt x="218" y="0"/>
                    <a:pt x="290" y="0"/>
                    <a:pt x="367" y="0"/>
                  </a:cubicBezTo>
                  <a:cubicBezTo>
                    <a:pt x="280" y="144"/>
                    <a:pt x="158" y="235"/>
                    <a:pt x="0" y="2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75CAA0FA-3609-4DB8-B00E-D66037B6A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5325" y="3875088"/>
              <a:ext cx="358775" cy="273050"/>
            </a:xfrm>
            <a:custGeom>
              <a:avLst/>
              <a:gdLst>
                <a:gd name="T0" fmla="*/ 0 w 372"/>
                <a:gd name="T1" fmla="*/ 0 h 282"/>
                <a:gd name="T2" fmla="*/ 218 w 372"/>
                <a:gd name="T3" fmla="*/ 0 h 282"/>
                <a:gd name="T4" fmla="*/ 238 w 372"/>
                <a:gd name="T5" fmla="*/ 17 h 282"/>
                <a:gd name="T6" fmla="*/ 347 w 372"/>
                <a:gd name="T7" fmla="*/ 250 h 282"/>
                <a:gd name="T8" fmla="*/ 372 w 372"/>
                <a:gd name="T9" fmla="*/ 282 h 282"/>
                <a:gd name="T10" fmla="*/ 0 w 372"/>
                <a:gd name="T1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82">
                  <a:moveTo>
                    <a:pt x="0" y="0"/>
                  </a:moveTo>
                  <a:cubicBezTo>
                    <a:pt x="76" y="0"/>
                    <a:pt x="147" y="1"/>
                    <a:pt x="218" y="0"/>
                  </a:cubicBezTo>
                  <a:cubicBezTo>
                    <a:pt x="232" y="0"/>
                    <a:pt x="235" y="7"/>
                    <a:pt x="238" y="17"/>
                  </a:cubicBezTo>
                  <a:cubicBezTo>
                    <a:pt x="260" y="101"/>
                    <a:pt x="292" y="181"/>
                    <a:pt x="347" y="250"/>
                  </a:cubicBezTo>
                  <a:cubicBezTo>
                    <a:pt x="354" y="260"/>
                    <a:pt x="361" y="268"/>
                    <a:pt x="372" y="282"/>
                  </a:cubicBezTo>
                  <a:cubicBezTo>
                    <a:pt x="209" y="235"/>
                    <a:pt x="87" y="1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CC9181BC-80A6-4277-9F6F-C24D2B416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3876675"/>
              <a:ext cx="201612" cy="282575"/>
            </a:xfrm>
            <a:custGeom>
              <a:avLst/>
              <a:gdLst>
                <a:gd name="T0" fmla="*/ 0 w 209"/>
                <a:gd name="T1" fmla="*/ 293 h 293"/>
                <a:gd name="T2" fmla="*/ 0 w 209"/>
                <a:gd name="T3" fmla="*/ 0 h 293"/>
                <a:gd name="T4" fmla="*/ 209 w 209"/>
                <a:gd name="T5" fmla="*/ 0 h 293"/>
                <a:gd name="T6" fmla="*/ 0 w 209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" h="293">
                  <a:moveTo>
                    <a:pt x="0" y="293"/>
                  </a:moveTo>
                  <a:cubicBezTo>
                    <a:pt x="0" y="196"/>
                    <a:pt x="0" y="98"/>
                    <a:pt x="0" y="0"/>
                  </a:cubicBezTo>
                  <a:cubicBezTo>
                    <a:pt x="70" y="0"/>
                    <a:pt x="139" y="0"/>
                    <a:pt x="209" y="0"/>
                  </a:cubicBezTo>
                  <a:cubicBezTo>
                    <a:pt x="199" y="123"/>
                    <a:pt x="79" y="291"/>
                    <a:pt x="0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CB7CA282-2F53-4CCE-82AC-E7454DDDF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3876675"/>
              <a:ext cx="204787" cy="290513"/>
            </a:xfrm>
            <a:custGeom>
              <a:avLst/>
              <a:gdLst>
                <a:gd name="T0" fmla="*/ 213 w 213"/>
                <a:gd name="T1" fmla="*/ 300 h 300"/>
                <a:gd name="T2" fmla="*/ 149 w 213"/>
                <a:gd name="T3" fmla="*/ 265 h 300"/>
                <a:gd name="T4" fmla="*/ 39 w 213"/>
                <a:gd name="T5" fmla="*/ 108 h 300"/>
                <a:gd name="T6" fmla="*/ 0 w 213"/>
                <a:gd name="T7" fmla="*/ 0 h 300"/>
                <a:gd name="T8" fmla="*/ 213 w 213"/>
                <a:gd name="T9" fmla="*/ 0 h 300"/>
                <a:gd name="T10" fmla="*/ 213 w 213"/>
                <a:gd name="T1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00">
                  <a:moveTo>
                    <a:pt x="213" y="300"/>
                  </a:moveTo>
                  <a:cubicBezTo>
                    <a:pt x="190" y="287"/>
                    <a:pt x="167" y="278"/>
                    <a:pt x="149" y="265"/>
                  </a:cubicBezTo>
                  <a:cubicBezTo>
                    <a:pt x="96" y="225"/>
                    <a:pt x="64" y="168"/>
                    <a:pt x="39" y="108"/>
                  </a:cubicBezTo>
                  <a:cubicBezTo>
                    <a:pt x="24" y="74"/>
                    <a:pt x="13" y="38"/>
                    <a:pt x="0" y="0"/>
                  </a:cubicBezTo>
                  <a:cubicBezTo>
                    <a:pt x="73" y="0"/>
                    <a:pt x="143" y="0"/>
                    <a:pt x="213" y="0"/>
                  </a:cubicBezTo>
                  <a:cubicBezTo>
                    <a:pt x="213" y="98"/>
                    <a:pt x="213" y="195"/>
                    <a:pt x="213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1D5E1A8E-159F-4B4A-9896-9A8ABFA30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3000375"/>
              <a:ext cx="203200" cy="285750"/>
            </a:xfrm>
            <a:custGeom>
              <a:avLst/>
              <a:gdLst>
                <a:gd name="T0" fmla="*/ 0 w 211"/>
                <a:gd name="T1" fmla="*/ 297 h 297"/>
                <a:gd name="T2" fmla="*/ 0 w 211"/>
                <a:gd name="T3" fmla="*/ 0 h 297"/>
                <a:gd name="T4" fmla="*/ 51 w 211"/>
                <a:gd name="T5" fmla="*/ 23 h 297"/>
                <a:gd name="T6" fmla="*/ 140 w 211"/>
                <a:gd name="T7" fmla="*/ 121 h 297"/>
                <a:gd name="T8" fmla="*/ 211 w 211"/>
                <a:gd name="T9" fmla="*/ 297 h 297"/>
                <a:gd name="T10" fmla="*/ 0 w 211"/>
                <a:gd name="T11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297">
                  <a:moveTo>
                    <a:pt x="0" y="297"/>
                  </a:moveTo>
                  <a:cubicBezTo>
                    <a:pt x="0" y="199"/>
                    <a:pt x="0" y="102"/>
                    <a:pt x="0" y="0"/>
                  </a:cubicBezTo>
                  <a:cubicBezTo>
                    <a:pt x="18" y="8"/>
                    <a:pt x="36" y="14"/>
                    <a:pt x="51" y="23"/>
                  </a:cubicBezTo>
                  <a:cubicBezTo>
                    <a:pt x="90" y="47"/>
                    <a:pt x="117" y="83"/>
                    <a:pt x="140" y="121"/>
                  </a:cubicBezTo>
                  <a:cubicBezTo>
                    <a:pt x="172" y="176"/>
                    <a:pt x="195" y="234"/>
                    <a:pt x="211" y="297"/>
                  </a:cubicBezTo>
                  <a:cubicBezTo>
                    <a:pt x="140" y="297"/>
                    <a:pt x="71" y="297"/>
                    <a:pt x="0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678F4F21-2FCD-44A0-BAEE-A3CF2AED3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0963" y="3019425"/>
              <a:ext cx="349250" cy="266700"/>
            </a:xfrm>
            <a:custGeom>
              <a:avLst/>
              <a:gdLst>
                <a:gd name="T0" fmla="*/ 0 w 362"/>
                <a:gd name="T1" fmla="*/ 0 h 276"/>
                <a:gd name="T2" fmla="*/ 362 w 362"/>
                <a:gd name="T3" fmla="*/ 276 h 276"/>
                <a:gd name="T4" fmla="*/ 133 w 362"/>
                <a:gd name="T5" fmla="*/ 276 h 276"/>
                <a:gd name="T6" fmla="*/ 78 w 362"/>
                <a:gd name="T7" fmla="*/ 131 h 276"/>
                <a:gd name="T8" fmla="*/ 0 w 362"/>
                <a:gd name="T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276">
                  <a:moveTo>
                    <a:pt x="0" y="0"/>
                  </a:moveTo>
                  <a:cubicBezTo>
                    <a:pt x="154" y="43"/>
                    <a:pt x="275" y="135"/>
                    <a:pt x="362" y="276"/>
                  </a:cubicBezTo>
                  <a:cubicBezTo>
                    <a:pt x="283" y="276"/>
                    <a:pt x="207" y="276"/>
                    <a:pt x="133" y="276"/>
                  </a:cubicBezTo>
                  <a:cubicBezTo>
                    <a:pt x="115" y="227"/>
                    <a:pt x="100" y="177"/>
                    <a:pt x="78" y="131"/>
                  </a:cubicBezTo>
                  <a:cubicBezTo>
                    <a:pt x="56" y="85"/>
                    <a:pt x="26" y="4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3EC1DFDF-34A0-4CFA-9C02-D012DB433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5325" y="3019425"/>
              <a:ext cx="354012" cy="268288"/>
            </a:xfrm>
            <a:custGeom>
              <a:avLst/>
              <a:gdLst>
                <a:gd name="T0" fmla="*/ 368 w 368"/>
                <a:gd name="T1" fmla="*/ 0 h 278"/>
                <a:gd name="T2" fmla="*/ 236 w 368"/>
                <a:gd name="T3" fmla="*/ 266 h 278"/>
                <a:gd name="T4" fmla="*/ 225 w 368"/>
                <a:gd name="T5" fmla="*/ 277 h 278"/>
                <a:gd name="T6" fmla="*/ 0 w 368"/>
                <a:gd name="T7" fmla="*/ 278 h 278"/>
                <a:gd name="T8" fmla="*/ 368 w 368"/>
                <a:gd name="T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278">
                  <a:moveTo>
                    <a:pt x="368" y="0"/>
                  </a:moveTo>
                  <a:cubicBezTo>
                    <a:pt x="300" y="77"/>
                    <a:pt x="262" y="169"/>
                    <a:pt x="236" y="266"/>
                  </a:cubicBezTo>
                  <a:cubicBezTo>
                    <a:pt x="235" y="270"/>
                    <a:pt x="229" y="277"/>
                    <a:pt x="225" y="277"/>
                  </a:cubicBezTo>
                  <a:cubicBezTo>
                    <a:pt x="152" y="278"/>
                    <a:pt x="78" y="278"/>
                    <a:pt x="0" y="278"/>
                  </a:cubicBezTo>
                  <a:cubicBezTo>
                    <a:pt x="88" y="135"/>
                    <a:pt x="209" y="43"/>
                    <a:pt x="3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7C15B0B4-9F4D-4885-A3D4-CD884FCE2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963" y="3001963"/>
              <a:ext cx="204787" cy="284163"/>
            </a:xfrm>
            <a:custGeom>
              <a:avLst/>
              <a:gdLst>
                <a:gd name="T0" fmla="*/ 212 w 212"/>
                <a:gd name="T1" fmla="*/ 0 h 295"/>
                <a:gd name="T2" fmla="*/ 212 w 212"/>
                <a:gd name="T3" fmla="*/ 295 h 295"/>
                <a:gd name="T4" fmla="*/ 0 w 212"/>
                <a:gd name="T5" fmla="*/ 295 h 295"/>
                <a:gd name="T6" fmla="*/ 101 w 212"/>
                <a:gd name="T7" fmla="*/ 77 h 295"/>
                <a:gd name="T8" fmla="*/ 201 w 212"/>
                <a:gd name="T9" fmla="*/ 3 h 295"/>
                <a:gd name="T10" fmla="*/ 212 w 212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295">
                  <a:moveTo>
                    <a:pt x="212" y="0"/>
                  </a:moveTo>
                  <a:cubicBezTo>
                    <a:pt x="212" y="100"/>
                    <a:pt x="212" y="197"/>
                    <a:pt x="212" y="295"/>
                  </a:cubicBezTo>
                  <a:cubicBezTo>
                    <a:pt x="141" y="295"/>
                    <a:pt x="71" y="295"/>
                    <a:pt x="0" y="295"/>
                  </a:cubicBezTo>
                  <a:cubicBezTo>
                    <a:pt x="21" y="216"/>
                    <a:pt x="49" y="140"/>
                    <a:pt x="101" y="77"/>
                  </a:cubicBezTo>
                  <a:cubicBezTo>
                    <a:pt x="128" y="46"/>
                    <a:pt x="157" y="14"/>
                    <a:pt x="201" y="3"/>
                  </a:cubicBezTo>
                  <a:cubicBezTo>
                    <a:pt x="204" y="2"/>
                    <a:pt x="207" y="1"/>
                    <a:pt x="2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8241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3;p42">
            <a:extLst>
              <a:ext uri="{FF2B5EF4-FFF2-40B4-BE49-F238E27FC236}">
                <a16:creationId xmlns:a16="http://schemas.microsoft.com/office/drawing/2014/main" id="{A1011F5C-2A68-49CF-9645-9049CDB253F0}"/>
              </a:ext>
            </a:extLst>
          </p:cNvPr>
          <p:cNvSpPr txBox="1"/>
          <p:nvPr/>
        </p:nvSpPr>
        <p:spPr>
          <a:xfrm>
            <a:off x="-268931" y="531327"/>
            <a:ext cx="5424403" cy="10314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1" compatLnSpc="1">
            <a:noAutofit/>
          </a:bodyPr>
          <a:lstStyle/>
          <a:p>
            <a:pPr algn="ctr" defTabSz="1219170" rtl="1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800" b="1" kern="0" dirty="0">
                <a:solidFill>
                  <a:srgbClr val="0070C0"/>
                </a:solidFill>
                <a:latin typeface="Arial (Títulos)"/>
                <a:ea typeface="DM Sans"/>
                <a:cs typeface="B Nazanin" panose="00000400000000000000" pitchFamily="2" charset="-78"/>
              </a:rPr>
              <a:t>آبنما</a:t>
            </a:r>
            <a:endParaRPr lang="es-PE" sz="4800" b="1" kern="0" dirty="0">
              <a:solidFill>
                <a:srgbClr val="0070C0"/>
              </a:solidFill>
              <a:latin typeface="Arial (Títulos)"/>
              <a:ea typeface="DM Sans"/>
              <a:cs typeface="B Nazanin" panose="00000400000000000000" pitchFamily="2" charset="-78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2FB85A2-AD46-479D-B9A0-5837506ACD92}"/>
              </a:ext>
            </a:extLst>
          </p:cNvPr>
          <p:cNvGrpSpPr/>
          <p:nvPr/>
        </p:nvGrpSpPr>
        <p:grpSpPr>
          <a:xfrm>
            <a:off x="1169895" y="2815465"/>
            <a:ext cx="3985576" cy="2307477"/>
            <a:chOff x="877421" y="2111599"/>
            <a:chExt cx="2989182" cy="1730608"/>
          </a:xfrm>
        </p:grpSpPr>
        <p:sp>
          <p:nvSpPr>
            <p:cNvPr id="5" name="Google Shape;272;p42">
              <a:extLst>
                <a:ext uri="{FF2B5EF4-FFF2-40B4-BE49-F238E27FC236}">
                  <a16:creationId xmlns:a16="http://schemas.microsoft.com/office/drawing/2014/main" id="{F2EA2A0E-9400-4290-A627-25F1D40FA48B}"/>
                </a:ext>
              </a:extLst>
            </p:cNvPr>
            <p:cNvSpPr txBox="1"/>
            <p:nvPr/>
          </p:nvSpPr>
          <p:spPr>
            <a:xfrm>
              <a:off x="1560306" y="2111599"/>
              <a:ext cx="2117101" cy="3087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t" anchorCtr="0" compatLnSpc="1">
              <a:noAutofit/>
            </a:bodyPr>
            <a:lstStyle/>
            <a:p>
              <a:pPr algn="r" defTabSz="121917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133" kern="0" dirty="0">
                  <a:solidFill>
                    <a:srgbClr val="0070C0"/>
                  </a:solidFill>
                  <a:latin typeface="Source Sans Pro" pitchFamily="34"/>
                  <a:ea typeface="Rubik"/>
                  <a:cs typeface="B Nazanin" panose="00000400000000000000" pitchFamily="2" charset="-78"/>
                </a:rPr>
                <a:t>تصاویر :</a:t>
              </a:r>
              <a:endParaRPr lang="es-PE" sz="2133" kern="0" dirty="0">
                <a:solidFill>
                  <a:srgbClr val="0070C0"/>
                </a:solidFill>
                <a:latin typeface="Source Sans Pro" pitchFamily="34"/>
                <a:ea typeface="Rubik"/>
                <a:cs typeface="B Nazanin" panose="00000400000000000000" pitchFamily="2" charset="-78"/>
              </a:endParaRPr>
            </a:p>
          </p:txBody>
        </p:sp>
        <p:sp>
          <p:nvSpPr>
            <p:cNvPr id="6" name="Google Shape;273;p42">
              <a:extLst>
                <a:ext uri="{FF2B5EF4-FFF2-40B4-BE49-F238E27FC236}">
                  <a16:creationId xmlns:a16="http://schemas.microsoft.com/office/drawing/2014/main" id="{68F35C7D-2AB4-4D50-A8CD-D1B19AF7AB12}"/>
                </a:ext>
              </a:extLst>
            </p:cNvPr>
            <p:cNvSpPr txBox="1"/>
            <p:nvPr/>
          </p:nvSpPr>
          <p:spPr>
            <a:xfrm>
              <a:off x="877421" y="2556278"/>
              <a:ext cx="2989182" cy="12859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t" anchorCtr="0" compatLnSpc="1">
              <a:noAutofit/>
            </a:bodyPr>
            <a:lstStyle/>
            <a:p>
              <a:pPr marL="380990" indent="-380990" algn="r" defTabSz="1219170" rtl="1">
                <a:buClr>
                  <a:srgbClr val="000000"/>
                </a:buClr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 dirty="0">
                  <a:solidFill>
                    <a:srgbClr val="000000"/>
                  </a:solidFill>
                  <a:latin typeface="Source Sans Pro" pitchFamily="34"/>
                  <a:ea typeface="Montserrat"/>
                  <a:cs typeface="B Nazanin" panose="00000400000000000000" pitchFamily="2" charset="-78"/>
                </a:rPr>
                <a:t>pinterest.com</a:t>
              </a:r>
            </a:p>
            <a:p>
              <a:pPr marL="380990" indent="-380990" algn="r" defTabSz="1219170" rtl="1">
                <a:buClr>
                  <a:srgbClr val="000000"/>
                </a:buClr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 dirty="0">
                  <a:solidFill>
                    <a:srgbClr val="000000"/>
                  </a:solidFill>
                  <a:latin typeface="Source Sans Pro" pitchFamily="34"/>
                  <a:ea typeface="Montserrat"/>
                  <a:cs typeface="B Nazanin" panose="00000400000000000000" pitchFamily="2" charset="-78"/>
                </a:rPr>
                <a:t>gettyimages.es</a:t>
              </a:r>
            </a:p>
          </p:txBody>
        </p:sp>
      </p:grpSp>
      <p:sp>
        <p:nvSpPr>
          <p:cNvPr id="7" name="Google Shape;274;p42">
            <a:extLst>
              <a:ext uri="{FF2B5EF4-FFF2-40B4-BE49-F238E27FC236}">
                <a16:creationId xmlns:a16="http://schemas.microsoft.com/office/drawing/2014/main" id="{CBA7462D-B181-407C-8A15-05D46293E9D7}"/>
              </a:ext>
            </a:extLst>
          </p:cNvPr>
          <p:cNvSpPr txBox="1"/>
          <p:nvPr/>
        </p:nvSpPr>
        <p:spPr>
          <a:xfrm>
            <a:off x="1175360" y="4711342"/>
            <a:ext cx="2822801" cy="4116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algn="r" defTabSz="121917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133" kern="0" dirty="0">
                <a:solidFill>
                  <a:srgbClr val="0070C0"/>
                </a:solidFill>
                <a:latin typeface="Source Sans Pro" pitchFamily="34"/>
                <a:ea typeface="Rubik"/>
                <a:cs typeface="B Nazanin" panose="00000400000000000000" pitchFamily="2" charset="-78"/>
              </a:rPr>
              <a:t>فونت ها:</a:t>
            </a:r>
            <a:endParaRPr lang="en-US" sz="2133" kern="0" dirty="0">
              <a:solidFill>
                <a:srgbClr val="0070C0"/>
              </a:solidFill>
              <a:latin typeface="Source Sans Pro" pitchFamily="34"/>
              <a:ea typeface="Rubik"/>
              <a:cs typeface="B Nazanin" panose="00000400000000000000" pitchFamily="2" charset="-78"/>
            </a:endParaRPr>
          </a:p>
        </p:txBody>
      </p:sp>
      <p:sp>
        <p:nvSpPr>
          <p:cNvPr id="8" name="Google Shape;275;p42">
            <a:extLst>
              <a:ext uri="{FF2B5EF4-FFF2-40B4-BE49-F238E27FC236}">
                <a16:creationId xmlns:a16="http://schemas.microsoft.com/office/drawing/2014/main" id="{F4DB0505-E29B-40AA-92EC-1D0C7E2E3273}"/>
              </a:ext>
            </a:extLst>
          </p:cNvPr>
          <p:cNvSpPr txBox="1"/>
          <p:nvPr/>
        </p:nvSpPr>
        <p:spPr>
          <a:xfrm>
            <a:off x="1175360" y="5122834"/>
            <a:ext cx="3527169" cy="12984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marL="380953" indent="-380953" algn="r" defTabSz="1219170" rtl="1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مونتسرات (عناوین)</a:t>
            </a:r>
          </a:p>
          <a:p>
            <a:pPr marL="380953" indent="-380953" algn="r" defTabSz="1219170" rtl="1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مونتسرات لایت</a:t>
            </a:r>
          </a:p>
          <a:p>
            <a:pPr marL="380953" indent="-380953" algn="r" defTabSz="1219170" rtl="1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Arial (</a:t>
            </a:r>
            <a:r>
              <a:rPr lang="fa-IR" sz="20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عنوان)</a:t>
            </a:r>
            <a:endParaRPr lang="es-PE" sz="2000" kern="0" dirty="0">
              <a:solidFill>
                <a:srgbClr val="000000"/>
              </a:solidFill>
              <a:latin typeface="Source Sans Pro" pitchFamily="34"/>
              <a:ea typeface="Montserrat"/>
              <a:cs typeface="B Nazanin" panose="00000400000000000000" pitchFamily="2" charset="-78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2CE89C8C-634F-489B-A42A-531AAB7BA8A5}"/>
              </a:ext>
            </a:extLst>
          </p:cNvPr>
          <p:cNvSpPr/>
          <p:nvPr/>
        </p:nvSpPr>
        <p:spPr>
          <a:xfrm>
            <a:off x="11450787" y="286402"/>
            <a:ext cx="139488" cy="1411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4"/>
              <a:gd name="f7" fmla="val 105"/>
              <a:gd name="f8" fmla="val 53"/>
              <a:gd name="f9" fmla="val 103"/>
              <a:gd name="f10" fmla="val 82"/>
              <a:gd name="f11" fmla="val 22"/>
              <a:gd name="f12" fmla="val 52"/>
              <a:gd name="f13" fmla="val 21"/>
              <a:gd name="f14" fmla="val 1"/>
              <a:gd name="f15" fmla="val 51"/>
              <a:gd name="f16" fmla="val 81"/>
              <a:gd name="f17" fmla="+- 0 0 -90"/>
              <a:gd name="f18" fmla="*/ f3 1 104"/>
              <a:gd name="f19" fmla="*/ f4 1 105"/>
              <a:gd name="f20" fmla="+- f7 0 f5"/>
              <a:gd name="f21" fmla="+- f6 0 f5"/>
              <a:gd name="f22" fmla="*/ f17 f0 1"/>
              <a:gd name="f23" fmla="*/ f21 1 104"/>
              <a:gd name="f24" fmla="*/ f20 1 105"/>
              <a:gd name="f25" fmla="*/ 104 f21 1"/>
              <a:gd name="f26" fmla="*/ 53 f20 1"/>
              <a:gd name="f27" fmla="*/ 53 f21 1"/>
              <a:gd name="f28" fmla="*/ 104 f20 1"/>
              <a:gd name="f29" fmla="*/ 0 f21 1"/>
              <a:gd name="f30" fmla="*/ 52 f20 1"/>
              <a:gd name="f31" fmla="*/ 51 f21 1"/>
              <a:gd name="f32" fmla="*/ 1 f20 1"/>
              <a:gd name="f33" fmla="*/ f22 1 f2"/>
              <a:gd name="f34" fmla="*/ f25 1 104"/>
              <a:gd name="f35" fmla="*/ f26 1 105"/>
              <a:gd name="f36" fmla="*/ f27 1 104"/>
              <a:gd name="f37" fmla="*/ f28 1 105"/>
              <a:gd name="f38" fmla="*/ f29 1 104"/>
              <a:gd name="f39" fmla="*/ f30 1 105"/>
              <a:gd name="f40" fmla="*/ f31 1 104"/>
              <a:gd name="f41" fmla="*/ f32 1 105"/>
              <a:gd name="f42" fmla="*/ 0 1 f23"/>
              <a:gd name="f43" fmla="*/ f6 1 f23"/>
              <a:gd name="f44" fmla="*/ 0 1 f24"/>
              <a:gd name="f45" fmla="*/ f7 1 f24"/>
              <a:gd name="f46" fmla="+- f33 0 f1"/>
              <a:gd name="f47" fmla="*/ f34 1 f23"/>
              <a:gd name="f48" fmla="*/ f35 1 f24"/>
              <a:gd name="f49" fmla="*/ f36 1 f23"/>
              <a:gd name="f50" fmla="*/ f37 1 f24"/>
              <a:gd name="f51" fmla="*/ f38 1 f23"/>
              <a:gd name="f52" fmla="*/ f39 1 f24"/>
              <a:gd name="f53" fmla="*/ f40 1 f23"/>
              <a:gd name="f54" fmla="*/ f41 1 f24"/>
              <a:gd name="f55" fmla="*/ f42 f18 1"/>
              <a:gd name="f56" fmla="*/ f43 f18 1"/>
              <a:gd name="f57" fmla="*/ f45 f19 1"/>
              <a:gd name="f58" fmla="*/ f44 f19 1"/>
              <a:gd name="f59" fmla="*/ f47 f18 1"/>
              <a:gd name="f60" fmla="*/ f48 f19 1"/>
              <a:gd name="f61" fmla="*/ f49 f18 1"/>
              <a:gd name="f62" fmla="*/ f50 f19 1"/>
              <a:gd name="f63" fmla="*/ f51 f18 1"/>
              <a:gd name="f64" fmla="*/ f52 f19 1"/>
              <a:gd name="f65" fmla="*/ f53 f18 1"/>
              <a:gd name="f66" fmla="*/ f54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59" y="f60"/>
              </a:cxn>
              <a:cxn ang="f46">
                <a:pos x="f61" y="f62"/>
              </a:cxn>
              <a:cxn ang="f46">
                <a:pos x="f63" y="f64"/>
              </a:cxn>
              <a:cxn ang="f46">
                <a:pos x="f65" y="f66"/>
              </a:cxn>
              <a:cxn ang="f46">
                <a:pos x="f59" y="f60"/>
              </a:cxn>
            </a:cxnLst>
            <a:rect l="f55" t="f58" r="f56" b="f57"/>
            <a:pathLst>
              <a:path w="104" h="105">
                <a:moveTo>
                  <a:pt x="f6" y="f8"/>
                </a:moveTo>
                <a:cubicBezTo>
                  <a:pt x="f9" y="f10"/>
                  <a:pt x="f10" y="f6"/>
                  <a:pt x="f8" y="f6"/>
                </a:cubicBezTo>
                <a:cubicBezTo>
                  <a:pt x="f11" y="f7"/>
                  <a:pt x="f5" y="f10"/>
                  <a:pt x="f5" y="f12"/>
                </a:cubicBezTo>
                <a:cubicBezTo>
                  <a:pt x="f5" y="f11"/>
                  <a:pt x="f13" y="f14"/>
                  <a:pt x="f15" y="f14"/>
                </a:cubicBezTo>
                <a:cubicBezTo>
                  <a:pt x="f16" y="f5"/>
                  <a:pt x="f6" y="f11"/>
                  <a:pt x="f6" y="f8"/>
                </a:cubicBezTo>
                <a:close/>
              </a:path>
            </a:pathLst>
          </a:custGeom>
          <a:solidFill>
            <a:srgbClr val="F5F5F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kern="0">
              <a:solidFill>
                <a:srgbClr val="000000"/>
              </a:solidFill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038674B4-1CA8-4861-95C7-745C618E21E2}"/>
              </a:ext>
            </a:extLst>
          </p:cNvPr>
          <p:cNvGrpSpPr/>
          <p:nvPr/>
        </p:nvGrpSpPr>
        <p:grpSpPr>
          <a:xfrm rot="5400000">
            <a:off x="-3070220" y="3050759"/>
            <a:ext cx="6857998" cy="756484"/>
            <a:chOff x="-32089" y="6454772"/>
            <a:chExt cx="8788728" cy="403760"/>
          </a:xfrm>
          <a:solidFill>
            <a:srgbClr val="0070C0"/>
          </a:solidFill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002276D-A75F-4358-A5CB-06F425F7F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6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cs typeface="B Nazanin" panose="00000400000000000000" pitchFamily="2" charset="-78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824A481-70C4-4AD3-B841-2E8F900A46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74617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2" name="Trapecio 21">
              <a:extLst>
                <a:ext uri="{FF2B5EF4-FFF2-40B4-BE49-F238E27FC236}">
                  <a16:creationId xmlns:a16="http://schemas.microsoft.com/office/drawing/2014/main" id="{FF071DD0-B02F-4D76-842F-E39B2E8E1D44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296BFA0-FF59-4B0D-BE1E-D604003AEED3}"/>
              </a:ext>
            </a:extLst>
          </p:cNvPr>
          <p:cNvGrpSpPr/>
          <p:nvPr/>
        </p:nvGrpSpPr>
        <p:grpSpPr>
          <a:xfrm>
            <a:off x="5871697" y="915667"/>
            <a:ext cx="4816475" cy="5681661"/>
            <a:chOff x="5394326" y="914401"/>
            <a:chExt cx="4816475" cy="5681661"/>
          </a:xfrm>
          <a:solidFill>
            <a:srgbClr val="72D2F3"/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8FA72010-096D-4478-8595-E7FA10553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738" y="3225800"/>
              <a:ext cx="1911350" cy="3370262"/>
            </a:xfrm>
            <a:custGeom>
              <a:avLst/>
              <a:gdLst>
                <a:gd name="T0" fmla="*/ 221 w 819"/>
                <a:gd name="T1" fmla="*/ 1444 h 1444"/>
                <a:gd name="T2" fmla="*/ 159 w 819"/>
                <a:gd name="T3" fmla="*/ 1323 h 1444"/>
                <a:gd name="T4" fmla="*/ 180 w 819"/>
                <a:gd name="T5" fmla="*/ 1068 h 1444"/>
                <a:gd name="T6" fmla="*/ 206 w 819"/>
                <a:gd name="T7" fmla="*/ 748 h 1444"/>
                <a:gd name="T8" fmla="*/ 212 w 819"/>
                <a:gd name="T9" fmla="*/ 667 h 1444"/>
                <a:gd name="T10" fmla="*/ 213 w 819"/>
                <a:gd name="T11" fmla="*/ 186 h 1444"/>
                <a:gd name="T12" fmla="*/ 210 w 819"/>
                <a:gd name="T13" fmla="*/ 172 h 1444"/>
                <a:gd name="T14" fmla="*/ 194 w 819"/>
                <a:gd name="T15" fmla="*/ 192 h 1444"/>
                <a:gd name="T16" fmla="*/ 161 w 819"/>
                <a:gd name="T17" fmla="*/ 481 h 1444"/>
                <a:gd name="T18" fmla="*/ 143 w 819"/>
                <a:gd name="T19" fmla="*/ 642 h 1444"/>
                <a:gd name="T20" fmla="*/ 66 w 819"/>
                <a:gd name="T21" fmla="*/ 705 h 1444"/>
                <a:gd name="T22" fmla="*/ 3 w 819"/>
                <a:gd name="T23" fmla="*/ 630 h 1444"/>
                <a:gd name="T24" fmla="*/ 15 w 819"/>
                <a:gd name="T25" fmla="*/ 508 h 1444"/>
                <a:gd name="T26" fmla="*/ 51 w 819"/>
                <a:gd name="T27" fmla="*/ 189 h 1444"/>
                <a:gd name="T28" fmla="*/ 59 w 819"/>
                <a:gd name="T29" fmla="*/ 121 h 1444"/>
                <a:gd name="T30" fmla="*/ 111 w 819"/>
                <a:gd name="T31" fmla="*/ 59 h 1444"/>
                <a:gd name="T32" fmla="*/ 365 w 819"/>
                <a:gd name="T33" fmla="*/ 2 h 1444"/>
                <a:gd name="T34" fmla="*/ 401 w 819"/>
                <a:gd name="T35" fmla="*/ 51 h 1444"/>
                <a:gd name="T36" fmla="*/ 381 w 819"/>
                <a:gd name="T37" fmla="*/ 209 h 1444"/>
                <a:gd name="T38" fmla="*/ 356 w 819"/>
                <a:gd name="T39" fmla="*/ 396 h 1444"/>
                <a:gd name="T40" fmla="*/ 360 w 819"/>
                <a:gd name="T41" fmla="*/ 414 h 1444"/>
                <a:gd name="T42" fmla="*/ 411 w 819"/>
                <a:gd name="T43" fmla="*/ 504 h 1444"/>
                <a:gd name="T44" fmla="*/ 465 w 819"/>
                <a:gd name="T45" fmla="*/ 407 h 1444"/>
                <a:gd name="T46" fmla="*/ 461 w 819"/>
                <a:gd name="T47" fmla="*/ 360 h 1444"/>
                <a:gd name="T48" fmla="*/ 422 w 819"/>
                <a:gd name="T49" fmla="*/ 55 h 1444"/>
                <a:gd name="T50" fmla="*/ 435 w 819"/>
                <a:gd name="T51" fmla="*/ 8 h 1444"/>
                <a:gd name="T52" fmla="*/ 455 w 819"/>
                <a:gd name="T53" fmla="*/ 2 h 1444"/>
                <a:gd name="T54" fmla="*/ 711 w 819"/>
                <a:gd name="T55" fmla="*/ 59 h 1444"/>
                <a:gd name="T56" fmla="*/ 763 w 819"/>
                <a:gd name="T57" fmla="*/ 123 h 1444"/>
                <a:gd name="T58" fmla="*/ 786 w 819"/>
                <a:gd name="T59" fmla="*/ 318 h 1444"/>
                <a:gd name="T60" fmla="*/ 816 w 819"/>
                <a:gd name="T61" fmla="*/ 591 h 1444"/>
                <a:gd name="T62" fmla="*/ 819 w 819"/>
                <a:gd name="T63" fmla="*/ 635 h 1444"/>
                <a:gd name="T64" fmla="*/ 756 w 819"/>
                <a:gd name="T65" fmla="*/ 705 h 1444"/>
                <a:gd name="T66" fmla="*/ 680 w 819"/>
                <a:gd name="T67" fmla="*/ 644 h 1444"/>
                <a:gd name="T68" fmla="*/ 643 w 819"/>
                <a:gd name="T69" fmla="*/ 316 h 1444"/>
                <a:gd name="T70" fmla="*/ 628 w 819"/>
                <a:gd name="T71" fmla="*/ 192 h 1444"/>
                <a:gd name="T72" fmla="*/ 616 w 819"/>
                <a:gd name="T73" fmla="*/ 175 h 1444"/>
                <a:gd name="T74" fmla="*/ 610 w 819"/>
                <a:gd name="T75" fmla="*/ 178 h 1444"/>
                <a:gd name="T76" fmla="*/ 610 w 819"/>
                <a:gd name="T77" fmla="*/ 202 h 1444"/>
                <a:gd name="T78" fmla="*/ 610 w 819"/>
                <a:gd name="T79" fmla="*/ 642 h 1444"/>
                <a:gd name="T80" fmla="*/ 625 w 819"/>
                <a:gd name="T81" fmla="*/ 863 h 1444"/>
                <a:gd name="T82" fmla="*/ 647 w 819"/>
                <a:gd name="T83" fmla="*/ 1128 h 1444"/>
                <a:gd name="T84" fmla="*/ 663 w 819"/>
                <a:gd name="T85" fmla="*/ 1323 h 1444"/>
                <a:gd name="T86" fmla="*/ 601 w 819"/>
                <a:gd name="T87" fmla="*/ 1444 h 1444"/>
                <a:gd name="T88" fmla="*/ 559 w 819"/>
                <a:gd name="T89" fmla="*/ 1444 h 1444"/>
                <a:gd name="T90" fmla="*/ 495 w 819"/>
                <a:gd name="T91" fmla="*/ 1362 h 1444"/>
                <a:gd name="T92" fmla="*/ 452 w 819"/>
                <a:gd name="T93" fmla="*/ 827 h 1444"/>
                <a:gd name="T94" fmla="*/ 444 w 819"/>
                <a:gd name="T95" fmla="*/ 742 h 1444"/>
                <a:gd name="T96" fmla="*/ 378 w 819"/>
                <a:gd name="T97" fmla="*/ 742 h 1444"/>
                <a:gd name="T98" fmla="*/ 375 w 819"/>
                <a:gd name="T99" fmla="*/ 767 h 1444"/>
                <a:gd name="T100" fmla="*/ 329 w 819"/>
                <a:gd name="T101" fmla="*/ 1344 h 1444"/>
                <a:gd name="T102" fmla="*/ 263 w 819"/>
                <a:gd name="T103" fmla="*/ 1444 h 1444"/>
                <a:gd name="T104" fmla="*/ 221 w 819"/>
                <a:gd name="T105" fmla="*/ 1444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19" h="1444">
                  <a:moveTo>
                    <a:pt x="221" y="1444"/>
                  </a:moveTo>
                  <a:cubicBezTo>
                    <a:pt x="164" y="1415"/>
                    <a:pt x="153" y="1390"/>
                    <a:pt x="159" y="1323"/>
                  </a:cubicBezTo>
                  <a:cubicBezTo>
                    <a:pt x="168" y="1238"/>
                    <a:pt x="173" y="1153"/>
                    <a:pt x="180" y="1068"/>
                  </a:cubicBezTo>
                  <a:cubicBezTo>
                    <a:pt x="189" y="961"/>
                    <a:pt x="197" y="854"/>
                    <a:pt x="206" y="748"/>
                  </a:cubicBezTo>
                  <a:cubicBezTo>
                    <a:pt x="208" y="721"/>
                    <a:pt x="212" y="694"/>
                    <a:pt x="212" y="667"/>
                  </a:cubicBezTo>
                  <a:cubicBezTo>
                    <a:pt x="213" y="507"/>
                    <a:pt x="213" y="346"/>
                    <a:pt x="213" y="186"/>
                  </a:cubicBezTo>
                  <a:cubicBezTo>
                    <a:pt x="213" y="184"/>
                    <a:pt x="212" y="182"/>
                    <a:pt x="210" y="172"/>
                  </a:cubicBezTo>
                  <a:cubicBezTo>
                    <a:pt x="203" y="181"/>
                    <a:pt x="195" y="186"/>
                    <a:pt x="194" y="192"/>
                  </a:cubicBezTo>
                  <a:cubicBezTo>
                    <a:pt x="183" y="288"/>
                    <a:pt x="172" y="385"/>
                    <a:pt x="161" y="481"/>
                  </a:cubicBezTo>
                  <a:cubicBezTo>
                    <a:pt x="155" y="535"/>
                    <a:pt x="149" y="588"/>
                    <a:pt x="143" y="642"/>
                  </a:cubicBezTo>
                  <a:cubicBezTo>
                    <a:pt x="138" y="682"/>
                    <a:pt x="106" y="708"/>
                    <a:pt x="66" y="705"/>
                  </a:cubicBezTo>
                  <a:cubicBezTo>
                    <a:pt x="28" y="701"/>
                    <a:pt x="0" y="670"/>
                    <a:pt x="3" y="630"/>
                  </a:cubicBezTo>
                  <a:cubicBezTo>
                    <a:pt x="6" y="589"/>
                    <a:pt x="11" y="549"/>
                    <a:pt x="15" y="508"/>
                  </a:cubicBezTo>
                  <a:cubicBezTo>
                    <a:pt x="27" y="402"/>
                    <a:pt x="39" y="296"/>
                    <a:pt x="51" y="189"/>
                  </a:cubicBezTo>
                  <a:cubicBezTo>
                    <a:pt x="53" y="166"/>
                    <a:pt x="56" y="143"/>
                    <a:pt x="59" y="121"/>
                  </a:cubicBezTo>
                  <a:cubicBezTo>
                    <a:pt x="64" y="89"/>
                    <a:pt x="82" y="68"/>
                    <a:pt x="111" y="59"/>
                  </a:cubicBezTo>
                  <a:cubicBezTo>
                    <a:pt x="194" y="31"/>
                    <a:pt x="278" y="10"/>
                    <a:pt x="365" y="2"/>
                  </a:cubicBezTo>
                  <a:cubicBezTo>
                    <a:pt x="387" y="0"/>
                    <a:pt x="404" y="23"/>
                    <a:pt x="401" y="51"/>
                  </a:cubicBezTo>
                  <a:cubicBezTo>
                    <a:pt x="395" y="104"/>
                    <a:pt x="388" y="156"/>
                    <a:pt x="381" y="209"/>
                  </a:cubicBezTo>
                  <a:cubicBezTo>
                    <a:pt x="372" y="271"/>
                    <a:pt x="364" y="334"/>
                    <a:pt x="356" y="396"/>
                  </a:cubicBezTo>
                  <a:cubicBezTo>
                    <a:pt x="356" y="402"/>
                    <a:pt x="357" y="409"/>
                    <a:pt x="360" y="414"/>
                  </a:cubicBezTo>
                  <a:cubicBezTo>
                    <a:pt x="376" y="443"/>
                    <a:pt x="392" y="471"/>
                    <a:pt x="411" y="504"/>
                  </a:cubicBezTo>
                  <a:cubicBezTo>
                    <a:pt x="430" y="470"/>
                    <a:pt x="451" y="440"/>
                    <a:pt x="465" y="407"/>
                  </a:cubicBezTo>
                  <a:cubicBezTo>
                    <a:pt x="470" y="394"/>
                    <a:pt x="463" y="376"/>
                    <a:pt x="461" y="360"/>
                  </a:cubicBezTo>
                  <a:cubicBezTo>
                    <a:pt x="448" y="258"/>
                    <a:pt x="434" y="157"/>
                    <a:pt x="422" y="55"/>
                  </a:cubicBezTo>
                  <a:cubicBezTo>
                    <a:pt x="420" y="40"/>
                    <a:pt x="429" y="23"/>
                    <a:pt x="435" y="8"/>
                  </a:cubicBezTo>
                  <a:cubicBezTo>
                    <a:pt x="437" y="4"/>
                    <a:pt x="448" y="1"/>
                    <a:pt x="455" y="2"/>
                  </a:cubicBezTo>
                  <a:cubicBezTo>
                    <a:pt x="543" y="10"/>
                    <a:pt x="628" y="31"/>
                    <a:pt x="711" y="59"/>
                  </a:cubicBezTo>
                  <a:cubicBezTo>
                    <a:pt x="741" y="69"/>
                    <a:pt x="759" y="91"/>
                    <a:pt x="763" y="123"/>
                  </a:cubicBezTo>
                  <a:cubicBezTo>
                    <a:pt x="771" y="188"/>
                    <a:pt x="778" y="253"/>
                    <a:pt x="786" y="318"/>
                  </a:cubicBezTo>
                  <a:cubicBezTo>
                    <a:pt x="796" y="409"/>
                    <a:pt x="806" y="500"/>
                    <a:pt x="816" y="591"/>
                  </a:cubicBezTo>
                  <a:cubicBezTo>
                    <a:pt x="817" y="605"/>
                    <a:pt x="819" y="620"/>
                    <a:pt x="819" y="635"/>
                  </a:cubicBezTo>
                  <a:cubicBezTo>
                    <a:pt x="819" y="672"/>
                    <a:pt x="792" y="702"/>
                    <a:pt x="756" y="705"/>
                  </a:cubicBezTo>
                  <a:cubicBezTo>
                    <a:pt x="718" y="708"/>
                    <a:pt x="684" y="682"/>
                    <a:pt x="680" y="644"/>
                  </a:cubicBezTo>
                  <a:cubicBezTo>
                    <a:pt x="667" y="535"/>
                    <a:pt x="655" y="425"/>
                    <a:pt x="643" y="316"/>
                  </a:cubicBezTo>
                  <a:cubicBezTo>
                    <a:pt x="638" y="275"/>
                    <a:pt x="634" y="233"/>
                    <a:pt x="628" y="192"/>
                  </a:cubicBezTo>
                  <a:cubicBezTo>
                    <a:pt x="627" y="186"/>
                    <a:pt x="621" y="181"/>
                    <a:pt x="616" y="175"/>
                  </a:cubicBezTo>
                  <a:cubicBezTo>
                    <a:pt x="614" y="176"/>
                    <a:pt x="612" y="177"/>
                    <a:pt x="610" y="178"/>
                  </a:cubicBezTo>
                  <a:cubicBezTo>
                    <a:pt x="610" y="186"/>
                    <a:pt x="610" y="194"/>
                    <a:pt x="610" y="202"/>
                  </a:cubicBezTo>
                  <a:cubicBezTo>
                    <a:pt x="610" y="349"/>
                    <a:pt x="608" y="495"/>
                    <a:pt x="610" y="642"/>
                  </a:cubicBezTo>
                  <a:cubicBezTo>
                    <a:pt x="611" y="715"/>
                    <a:pt x="620" y="789"/>
                    <a:pt x="625" y="863"/>
                  </a:cubicBezTo>
                  <a:cubicBezTo>
                    <a:pt x="632" y="951"/>
                    <a:pt x="640" y="1039"/>
                    <a:pt x="647" y="1128"/>
                  </a:cubicBezTo>
                  <a:cubicBezTo>
                    <a:pt x="652" y="1193"/>
                    <a:pt x="656" y="1258"/>
                    <a:pt x="663" y="1323"/>
                  </a:cubicBezTo>
                  <a:cubicBezTo>
                    <a:pt x="669" y="1390"/>
                    <a:pt x="658" y="1414"/>
                    <a:pt x="601" y="1444"/>
                  </a:cubicBezTo>
                  <a:cubicBezTo>
                    <a:pt x="587" y="1444"/>
                    <a:pt x="573" y="1444"/>
                    <a:pt x="559" y="1444"/>
                  </a:cubicBezTo>
                  <a:cubicBezTo>
                    <a:pt x="523" y="1429"/>
                    <a:pt x="498" y="1404"/>
                    <a:pt x="495" y="1362"/>
                  </a:cubicBezTo>
                  <a:cubicBezTo>
                    <a:pt x="481" y="1184"/>
                    <a:pt x="467" y="1005"/>
                    <a:pt x="452" y="827"/>
                  </a:cubicBezTo>
                  <a:cubicBezTo>
                    <a:pt x="450" y="798"/>
                    <a:pt x="447" y="769"/>
                    <a:pt x="444" y="742"/>
                  </a:cubicBezTo>
                  <a:cubicBezTo>
                    <a:pt x="421" y="742"/>
                    <a:pt x="400" y="742"/>
                    <a:pt x="378" y="742"/>
                  </a:cubicBezTo>
                  <a:cubicBezTo>
                    <a:pt x="377" y="750"/>
                    <a:pt x="375" y="758"/>
                    <a:pt x="375" y="767"/>
                  </a:cubicBezTo>
                  <a:cubicBezTo>
                    <a:pt x="359" y="959"/>
                    <a:pt x="343" y="1151"/>
                    <a:pt x="329" y="1344"/>
                  </a:cubicBezTo>
                  <a:cubicBezTo>
                    <a:pt x="326" y="1392"/>
                    <a:pt x="308" y="1426"/>
                    <a:pt x="263" y="1444"/>
                  </a:cubicBezTo>
                  <a:cubicBezTo>
                    <a:pt x="249" y="1444"/>
                    <a:pt x="235" y="1444"/>
                    <a:pt x="221" y="1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96FE261-D652-4BAE-BE49-22AE425326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4326" y="914401"/>
              <a:ext cx="4816475" cy="4568825"/>
            </a:xfrm>
            <a:custGeom>
              <a:avLst/>
              <a:gdLst>
                <a:gd name="T0" fmla="*/ 1318 w 2064"/>
                <a:gd name="T1" fmla="*/ 1803 h 1958"/>
                <a:gd name="T2" fmla="*/ 1470 w 2064"/>
                <a:gd name="T3" fmla="*/ 1740 h 1958"/>
                <a:gd name="T4" fmla="*/ 1587 w 2064"/>
                <a:gd name="T5" fmla="*/ 1633 h 1958"/>
                <a:gd name="T6" fmla="*/ 1603 w 2064"/>
                <a:gd name="T7" fmla="*/ 1114 h 1958"/>
                <a:gd name="T8" fmla="*/ 1502 w 2064"/>
                <a:gd name="T9" fmla="*/ 1492 h 1958"/>
                <a:gd name="T10" fmla="*/ 1479 w 2064"/>
                <a:gd name="T11" fmla="*/ 1279 h 1958"/>
                <a:gd name="T12" fmla="*/ 1493 w 2064"/>
                <a:gd name="T13" fmla="*/ 1114 h 1958"/>
                <a:gd name="T14" fmla="*/ 1375 w 2064"/>
                <a:gd name="T15" fmla="*/ 969 h 1958"/>
                <a:gd name="T16" fmla="*/ 1407 w 2064"/>
                <a:gd name="T17" fmla="*/ 560 h 1958"/>
                <a:gd name="T18" fmla="*/ 1224 w 2064"/>
                <a:gd name="T19" fmla="*/ 594 h 1958"/>
                <a:gd name="T20" fmla="*/ 1092 w 2064"/>
                <a:gd name="T21" fmla="*/ 476 h 1958"/>
                <a:gd name="T22" fmla="*/ 1027 w 2064"/>
                <a:gd name="T23" fmla="*/ 229 h 1958"/>
                <a:gd name="T24" fmla="*/ 991 w 2064"/>
                <a:gd name="T25" fmla="*/ 229 h 1958"/>
                <a:gd name="T26" fmla="*/ 922 w 2064"/>
                <a:gd name="T27" fmla="*/ 491 h 1958"/>
                <a:gd name="T28" fmla="*/ 787 w 2064"/>
                <a:gd name="T29" fmla="*/ 602 h 1958"/>
                <a:gd name="T30" fmla="*/ 613 w 2064"/>
                <a:gd name="T31" fmla="*/ 560 h 1958"/>
                <a:gd name="T32" fmla="*/ 647 w 2064"/>
                <a:gd name="T33" fmla="*/ 968 h 1958"/>
                <a:gd name="T34" fmla="*/ 526 w 2064"/>
                <a:gd name="T35" fmla="*/ 1114 h 1958"/>
                <a:gd name="T36" fmla="*/ 533 w 2064"/>
                <a:gd name="T37" fmla="*/ 1358 h 1958"/>
                <a:gd name="T38" fmla="*/ 416 w 2064"/>
                <a:gd name="T39" fmla="*/ 1114 h 1958"/>
                <a:gd name="T40" fmla="*/ 431 w 2064"/>
                <a:gd name="T41" fmla="*/ 1633 h 1958"/>
                <a:gd name="T42" fmla="*/ 547 w 2064"/>
                <a:gd name="T43" fmla="*/ 1739 h 1958"/>
                <a:gd name="T44" fmla="*/ 688 w 2064"/>
                <a:gd name="T45" fmla="*/ 1958 h 1958"/>
                <a:gd name="T46" fmla="*/ 38 w 2064"/>
                <a:gd name="T47" fmla="*/ 1108 h 1958"/>
                <a:gd name="T48" fmla="*/ 1965 w 2064"/>
                <a:gd name="T49" fmla="*/ 855 h 1958"/>
                <a:gd name="T50" fmla="*/ 431 w 2064"/>
                <a:gd name="T51" fmla="*/ 448 h 1958"/>
                <a:gd name="T52" fmla="*/ 411 w 2064"/>
                <a:gd name="T53" fmla="*/ 967 h 1958"/>
                <a:gd name="T54" fmla="*/ 508 w 2064"/>
                <a:gd name="T55" fmla="*/ 502 h 1958"/>
                <a:gd name="T56" fmla="*/ 1588 w 2064"/>
                <a:gd name="T57" fmla="*/ 448 h 1958"/>
                <a:gd name="T58" fmla="*/ 1514 w 2064"/>
                <a:gd name="T59" fmla="*/ 528 h 1958"/>
                <a:gd name="T60" fmla="*/ 1604 w 2064"/>
                <a:gd name="T61" fmla="*/ 967 h 1958"/>
                <a:gd name="T62" fmla="*/ 1588 w 2064"/>
                <a:gd name="T63" fmla="*/ 448 h 1958"/>
                <a:gd name="T64" fmla="*/ 1153 w 2064"/>
                <a:gd name="T65" fmla="*/ 236 h 1958"/>
                <a:gd name="T66" fmla="*/ 1359 w 2064"/>
                <a:gd name="T67" fmla="*/ 460 h 1958"/>
                <a:gd name="T68" fmla="*/ 804 w 2064"/>
                <a:gd name="T69" fmla="*/ 511 h 1958"/>
                <a:gd name="T70" fmla="*/ 659 w 2064"/>
                <a:gd name="T71" fmla="*/ 460 h 1958"/>
                <a:gd name="T72" fmla="*/ 1402 w 2064"/>
                <a:gd name="T73" fmla="*/ 316 h 1958"/>
                <a:gd name="T74" fmla="*/ 1502 w 2064"/>
                <a:gd name="T75" fmla="*/ 374 h 1958"/>
                <a:gd name="T76" fmla="*/ 560 w 2064"/>
                <a:gd name="T77" fmla="*/ 405 h 1958"/>
                <a:gd name="T78" fmla="*/ 612 w 2064"/>
                <a:gd name="T79" fmla="*/ 313 h 1958"/>
                <a:gd name="T80" fmla="*/ 560 w 2064"/>
                <a:gd name="T81" fmla="*/ 405 h 1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64" h="1958">
                  <a:moveTo>
                    <a:pt x="1330" y="1957"/>
                  </a:moveTo>
                  <a:cubicBezTo>
                    <a:pt x="1326" y="1905"/>
                    <a:pt x="1322" y="1854"/>
                    <a:pt x="1318" y="1803"/>
                  </a:cubicBezTo>
                  <a:cubicBezTo>
                    <a:pt x="1318" y="1800"/>
                    <a:pt x="1319" y="1798"/>
                    <a:pt x="1319" y="1792"/>
                  </a:cubicBezTo>
                  <a:cubicBezTo>
                    <a:pt x="1379" y="1800"/>
                    <a:pt x="1429" y="1782"/>
                    <a:pt x="1470" y="1740"/>
                  </a:cubicBezTo>
                  <a:cubicBezTo>
                    <a:pt x="1513" y="1697"/>
                    <a:pt x="1520" y="1644"/>
                    <a:pt x="1512" y="1582"/>
                  </a:cubicBezTo>
                  <a:cubicBezTo>
                    <a:pt x="1540" y="1600"/>
                    <a:pt x="1563" y="1616"/>
                    <a:pt x="1587" y="1633"/>
                  </a:cubicBezTo>
                  <a:cubicBezTo>
                    <a:pt x="1731" y="1489"/>
                    <a:pt x="1813" y="1317"/>
                    <a:pt x="1834" y="1114"/>
                  </a:cubicBezTo>
                  <a:cubicBezTo>
                    <a:pt x="1756" y="1114"/>
                    <a:pt x="1680" y="1114"/>
                    <a:pt x="1603" y="1114"/>
                  </a:cubicBezTo>
                  <a:cubicBezTo>
                    <a:pt x="1595" y="1265"/>
                    <a:pt x="1569" y="1411"/>
                    <a:pt x="1509" y="1552"/>
                  </a:cubicBezTo>
                  <a:cubicBezTo>
                    <a:pt x="1507" y="1532"/>
                    <a:pt x="1505" y="1512"/>
                    <a:pt x="1502" y="1492"/>
                  </a:cubicBezTo>
                  <a:cubicBezTo>
                    <a:pt x="1500" y="1472"/>
                    <a:pt x="1497" y="1453"/>
                    <a:pt x="1495" y="1433"/>
                  </a:cubicBezTo>
                  <a:cubicBezTo>
                    <a:pt x="1489" y="1381"/>
                    <a:pt x="1481" y="1330"/>
                    <a:pt x="1479" y="1279"/>
                  </a:cubicBezTo>
                  <a:cubicBezTo>
                    <a:pt x="1477" y="1247"/>
                    <a:pt x="1484" y="1215"/>
                    <a:pt x="1487" y="1183"/>
                  </a:cubicBezTo>
                  <a:cubicBezTo>
                    <a:pt x="1489" y="1161"/>
                    <a:pt x="1491" y="1138"/>
                    <a:pt x="1493" y="1114"/>
                  </a:cubicBezTo>
                  <a:cubicBezTo>
                    <a:pt x="1482" y="1113"/>
                    <a:pt x="1471" y="1112"/>
                    <a:pt x="1460" y="1111"/>
                  </a:cubicBezTo>
                  <a:cubicBezTo>
                    <a:pt x="1453" y="1051"/>
                    <a:pt x="1426" y="1004"/>
                    <a:pt x="1375" y="969"/>
                  </a:cubicBezTo>
                  <a:cubicBezTo>
                    <a:pt x="1413" y="969"/>
                    <a:pt x="1452" y="969"/>
                    <a:pt x="1490" y="969"/>
                  </a:cubicBezTo>
                  <a:cubicBezTo>
                    <a:pt x="1493" y="867"/>
                    <a:pt x="1457" y="672"/>
                    <a:pt x="1407" y="560"/>
                  </a:cubicBezTo>
                  <a:cubicBezTo>
                    <a:pt x="1360" y="575"/>
                    <a:pt x="1313" y="590"/>
                    <a:pt x="1266" y="607"/>
                  </a:cubicBezTo>
                  <a:cubicBezTo>
                    <a:pt x="1247" y="614"/>
                    <a:pt x="1236" y="611"/>
                    <a:pt x="1224" y="594"/>
                  </a:cubicBezTo>
                  <a:cubicBezTo>
                    <a:pt x="1198" y="558"/>
                    <a:pt x="1164" y="532"/>
                    <a:pt x="1123" y="516"/>
                  </a:cubicBezTo>
                  <a:cubicBezTo>
                    <a:pt x="1103" y="508"/>
                    <a:pt x="1096" y="496"/>
                    <a:pt x="1092" y="476"/>
                  </a:cubicBezTo>
                  <a:cubicBezTo>
                    <a:pt x="1078" y="409"/>
                    <a:pt x="1062" y="343"/>
                    <a:pt x="1046" y="276"/>
                  </a:cubicBezTo>
                  <a:cubicBezTo>
                    <a:pt x="1042" y="260"/>
                    <a:pt x="1035" y="244"/>
                    <a:pt x="1027" y="229"/>
                  </a:cubicBezTo>
                  <a:cubicBezTo>
                    <a:pt x="1024" y="222"/>
                    <a:pt x="1016" y="213"/>
                    <a:pt x="1009" y="213"/>
                  </a:cubicBezTo>
                  <a:cubicBezTo>
                    <a:pt x="1003" y="213"/>
                    <a:pt x="994" y="222"/>
                    <a:pt x="991" y="229"/>
                  </a:cubicBezTo>
                  <a:cubicBezTo>
                    <a:pt x="973" y="285"/>
                    <a:pt x="955" y="341"/>
                    <a:pt x="940" y="398"/>
                  </a:cubicBezTo>
                  <a:cubicBezTo>
                    <a:pt x="932" y="428"/>
                    <a:pt x="929" y="460"/>
                    <a:pt x="922" y="491"/>
                  </a:cubicBezTo>
                  <a:cubicBezTo>
                    <a:pt x="920" y="498"/>
                    <a:pt x="913" y="507"/>
                    <a:pt x="906" y="510"/>
                  </a:cubicBezTo>
                  <a:cubicBezTo>
                    <a:pt x="858" y="530"/>
                    <a:pt x="819" y="561"/>
                    <a:pt x="787" y="602"/>
                  </a:cubicBezTo>
                  <a:cubicBezTo>
                    <a:pt x="782" y="607"/>
                    <a:pt x="769" y="611"/>
                    <a:pt x="762" y="608"/>
                  </a:cubicBezTo>
                  <a:cubicBezTo>
                    <a:pt x="712" y="593"/>
                    <a:pt x="663" y="576"/>
                    <a:pt x="613" y="560"/>
                  </a:cubicBezTo>
                  <a:cubicBezTo>
                    <a:pt x="568" y="660"/>
                    <a:pt x="525" y="863"/>
                    <a:pt x="528" y="968"/>
                  </a:cubicBezTo>
                  <a:cubicBezTo>
                    <a:pt x="566" y="968"/>
                    <a:pt x="605" y="968"/>
                    <a:pt x="647" y="968"/>
                  </a:cubicBezTo>
                  <a:cubicBezTo>
                    <a:pt x="595" y="1015"/>
                    <a:pt x="589" y="999"/>
                    <a:pt x="559" y="1112"/>
                  </a:cubicBezTo>
                  <a:cubicBezTo>
                    <a:pt x="549" y="1112"/>
                    <a:pt x="538" y="1113"/>
                    <a:pt x="526" y="1114"/>
                  </a:cubicBezTo>
                  <a:cubicBezTo>
                    <a:pt x="528" y="1143"/>
                    <a:pt x="527" y="1172"/>
                    <a:pt x="533" y="1200"/>
                  </a:cubicBezTo>
                  <a:cubicBezTo>
                    <a:pt x="545" y="1253"/>
                    <a:pt x="540" y="1305"/>
                    <a:pt x="533" y="1358"/>
                  </a:cubicBezTo>
                  <a:cubicBezTo>
                    <a:pt x="524" y="1423"/>
                    <a:pt x="517" y="1488"/>
                    <a:pt x="507" y="1553"/>
                  </a:cubicBezTo>
                  <a:cubicBezTo>
                    <a:pt x="450" y="1413"/>
                    <a:pt x="424" y="1267"/>
                    <a:pt x="416" y="1114"/>
                  </a:cubicBezTo>
                  <a:cubicBezTo>
                    <a:pt x="340" y="1114"/>
                    <a:pt x="264" y="1114"/>
                    <a:pt x="185" y="1114"/>
                  </a:cubicBezTo>
                  <a:cubicBezTo>
                    <a:pt x="205" y="1317"/>
                    <a:pt x="287" y="1488"/>
                    <a:pt x="431" y="1633"/>
                  </a:cubicBezTo>
                  <a:cubicBezTo>
                    <a:pt x="455" y="1616"/>
                    <a:pt x="478" y="1600"/>
                    <a:pt x="506" y="1582"/>
                  </a:cubicBezTo>
                  <a:cubicBezTo>
                    <a:pt x="499" y="1643"/>
                    <a:pt x="505" y="1696"/>
                    <a:pt x="547" y="1739"/>
                  </a:cubicBezTo>
                  <a:cubicBezTo>
                    <a:pt x="589" y="1782"/>
                    <a:pt x="639" y="1800"/>
                    <a:pt x="701" y="1791"/>
                  </a:cubicBezTo>
                  <a:cubicBezTo>
                    <a:pt x="697" y="1848"/>
                    <a:pt x="693" y="1901"/>
                    <a:pt x="688" y="1958"/>
                  </a:cubicBezTo>
                  <a:cubicBezTo>
                    <a:pt x="543" y="1907"/>
                    <a:pt x="418" y="1828"/>
                    <a:pt x="312" y="1718"/>
                  </a:cubicBezTo>
                  <a:cubicBezTo>
                    <a:pt x="148" y="1548"/>
                    <a:pt x="55" y="1345"/>
                    <a:pt x="38" y="1108"/>
                  </a:cubicBezTo>
                  <a:cubicBezTo>
                    <a:pt x="0" y="563"/>
                    <a:pt x="409" y="141"/>
                    <a:pt x="868" y="76"/>
                  </a:cubicBezTo>
                  <a:cubicBezTo>
                    <a:pt x="1414" y="0"/>
                    <a:pt x="1874" y="375"/>
                    <a:pt x="1965" y="855"/>
                  </a:cubicBezTo>
                  <a:cubicBezTo>
                    <a:pt x="2064" y="1377"/>
                    <a:pt x="1740" y="1819"/>
                    <a:pt x="1330" y="1957"/>
                  </a:cubicBezTo>
                  <a:close/>
                  <a:moveTo>
                    <a:pt x="431" y="448"/>
                  </a:moveTo>
                  <a:cubicBezTo>
                    <a:pt x="287" y="592"/>
                    <a:pt x="205" y="764"/>
                    <a:pt x="185" y="967"/>
                  </a:cubicBezTo>
                  <a:cubicBezTo>
                    <a:pt x="263" y="967"/>
                    <a:pt x="339" y="967"/>
                    <a:pt x="411" y="967"/>
                  </a:cubicBezTo>
                  <a:cubicBezTo>
                    <a:pt x="423" y="887"/>
                    <a:pt x="430" y="809"/>
                    <a:pt x="446" y="732"/>
                  </a:cubicBezTo>
                  <a:cubicBezTo>
                    <a:pt x="462" y="655"/>
                    <a:pt x="486" y="580"/>
                    <a:pt x="508" y="502"/>
                  </a:cubicBezTo>
                  <a:cubicBezTo>
                    <a:pt x="485" y="486"/>
                    <a:pt x="459" y="468"/>
                    <a:pt x="431" y="448"/>
                  </a:cubicBezTo>
                  <a:close/>
                  <a:moveTo>
                    <a:pt x="1588" y="448"/>
                  </a:moveTo>
                  <a:cubicBezTo>
                    <a:pt x="1566" y="463"/>
                    <a:pt x="1547" y="478"/>
                    <a:pt x="1526" y="490"/>
                  </a:cubicBezTo>
                  <a:cubicBezTo>
                    <a:pt x="1509" y="500"/>
                    <a:pt x="1506" y="509"/>
                    <a:pt x="1514" y="528"/>
                  </a:cubicBezTo>
                  <a:cubicBezTo>
                    <a:pt x="1551" y="620"/>
                    <a:pt x="1574" y="716"/>
                    <a:pt x="1587" y="815"/>
                  </a:cubicBezTo>
                  <a:cubicBezTo>
                    <a:pt x="1594" y="865"/>
                    <a:pt x="1599" y="915"/>
                    <a:pt x="1604" y="967"/>
                  </a:cubicBezTo>
                  <a:cubicBezTo>
                    <a:pt x="1680" y="967"/>
                    <a:pt x="1756" y="967"/>
                    <a:pt x="1834" y="967"/>
                  </a:cubicBezTo>
                  <a:cubicBezTo>
                    <a:pt x="1813" y="764"/>
                    <a:pt x="1731" y="593"/>
                    <a:pt x="1588" y="448"/>
                  </a:cubicBezTo>
                  <a:close/>
                  <a:moveTo>
                    <a:pt x="1359" y="460"/>
                  </a:moveTo>
                  <a:cubicBezTo>
                    <a:pt x="1323" y="375"/>
                    <a:pt x="1212" y="250"/>
                    <a:pt x="1153" y="236"/>
                  </a:cubicBezTo>
                  <a:cubicBezTo>
                    <a:pt x="1173" y="325"/>
                    <a:pt x="1193" y="416"/>
                    <a:pt x="1214" y="511"/>
                  </a:cubicBezTo>
                  <a:cubicBezTo>
                    <a:pt x="1262" y="494"/>
                    <a:pt x="1310" y="477"/>
                    <a:pt x="1359" y="460"/>
                  </a:cubicBezTo>
                  <a:close/>
                  <a:moveTo>
                    <a:pt x="659" y="460"/>
                  </a:moveTo>
                  <a:cubicBezTo>
                    <a:pt x="709" y="478"/>
                    <a:pt x="757" y="494"/>
                    <a:pt x="804" y="511"/>
                  </a:cubicBezTo>
                  <a:cubicBezTo>
                    <a:pt x="825" y="416"/>
                    <a:pt x="845" y="325"/>
                    <a:pt x="866" y="234"/>
                  </a:cubicBezTo>
                  <a:cubicBezTo>
                    <a:pt x="775" y="286"/>
                    <a:pt x="712" y="366"/>
                    <a:pt x="659" y="460"/>
                  </a:cubicBezTo>
                  <a:close/>
                  <a:moveTo>
                    <a:pt x="1405" y="312"/>
                  </a:moveTo>
                  <a:cubicBezTo>
                    <a:pt x="1404" y="314"/>
                    <a:pt x="1403" y="315"/>
                    <a:pt x="1402" y="316"/>
                  </a:cubicBezTo>
                  <a:cubicBezTo>
                    <a:pt x="1420" y="345"/>
                    <a:pt x="1439" y="375"/>
                    <a:pt x="1458" y="405"/>
                  </a:cubicBezTo>
                  <a:cubicBezTo>
                    <a:pt x="1473" y="395"/>
                    <a:pt x="1486" y="385"/>
                    <a:pt x="1502" y="374"/>
                  </a:cubicBezTo>
                  <a:cubicBezTo>
                    <a:pt x="1467" y="352"/>
                    <a:pt x="1436" y="332"/>
                    <a:pt x="1405" y="312"/>
                  </a:cubicBezTo>
                  <a:close/>
                  <a:moveTo>
                    <a:pt x="560" y="405"/>
                  </a:moveTo>
                  <a:cubicBezTo>
                    <a:pt x="580" y="374"/>
                    <a:pt x="598" y="345"/>
                    <a:pt x="616" y="316"/>
                  </a:cubicBezTo>
                  <a:cubicBezTo>
                    <a:pt x="614" y="315"/>
                    <a:pt x="613" y="314"/>
                    <a:pt x="612" y="313"/>
                  </a:cubicBezTo>
                  <a:cubicBezTo>
                    <a:pt x="581" y="333"/>
                    <a:pt x="550" y="353"/>
                    <a:pt x="516" y="374"/>
                  </a:cubicBezTo>
                  <a:cubicBezTo>
                    <a:pt x="532" y="385"/>
                    <a:pt x="545" y="394"/>
                    <a:pt x="560" y="4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9885962B-952E-4992-8AFC-3DFB5A1CA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9326" y="2270125"/>
              <a:ext cx="885825" cy="928687"/>
            </a:xfrm>
            <a:custGeom>
              <a:avLst/>
              <a:gdLst>
                <a:gd name="T0" fmla="*/ 198 w 380"/>
                <a:gd name="T1" fmla="*/ 398 h 398"/>
                <a:gd name="T2" fmla="*/ 75 w 380"/>
                <a:gd name="T3" fmla="*/ 336 h 398"/>
                <a:gd name="T4" fmla="*/ 25 w 380"/>
                <a:gd name="T5" fmla="*/ 127 h 398"/>
                <a:gd name="T6" fmla="*/ 202 w 380"/>
                <a:gd name="T7" fmla="*/ 6 h 398"/>
                <a:gd name="T8" fmla="*/ 370 w 380"/>
                <a:gd name="T9" fmla="*/ 164 h 398"/>
                <a:gd name="T10" fmla="*/ 237 w 380"/>
                <a:gd name="T11" fmla="*/ 388 h 398"/>
                <a:gd name="T12" fmla="*/ 198 w 380"/>
                <a:gd name="T13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398">
                  <a:moveTo>
                    <a:pt x="198" y="398"/>
                  </a:moveTo>
                  <a:cubicBezTo>
                    <a:pt x="144" y="394"/>
                    <a:pt x="105" y="372"/>
                    <a:pt x="75" y="336"/>
                  </a:cubicBezTo>
                  <a:cubicBezTo>
                    <a:pt x="24" y="275"/>
                    <a:pt x="0" y="206"/>
                    <a:pt x="25" y="127"/>
                  </a:cubicBezTo>
                  <a:cubicBezTo>
                    <a:pt x="51" y="45"/>
                    <a:pt x="127" y="0"/>
                    <a:pt x="202" y="6"/>
                  </a:cubicBezTo>
                  <a:cubicBezTo>
                    <a:pt x="296" y="13"/>
                    <a:pt x="359" y="77"/>
                    <a:pt x="370" y="164"/>
                  </a:cubicBezTo>
                  <a:cubicBezTo>
                    <a:pt x="380" y="254"/>
                    <a:pt x="317" y="361"/>
                    <a:pt x="237" y="388"/>
                  </a:cubicBezTo>
                  <a:cubicBezTo>
                    <a:pt x="223" y="392"/>
                    <a:pt x="208" y="395"/>
                    <a:pt x="198" y="3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62212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60;p66">
            <a:extLst>
              <a:ext uri="{FF2B5EF4-FFF2-40B4-BE49-F238E27FC236}">
                <a16:creationId xmlns:a16="http://schemas.microsoft.com/office/drawing/2014/main" id="{2AF2BB85-FF34-4B17-B248-8600C738F9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9114" y="318351"/>
            <a:ext cx="3353348" cy="763596"/>
          </a:xfrm>
        </p:spPr>
        <p:txBody>
          <a:bodyPr/>
          <a:lstStyle/>
          <a:p>
            <a:pPr lvl="0"/>
            <a:r>
              <a:rPr lang="fa-IR" sz="3200" b="1" dirty="0">
                <a:solidFill>
                  <a:srgbClr val="0070C0"/>
                </a:solidFill>
                <a:latin typeface="Arial"/>
                <a:cs typeface="B Nazanin" panose="00000400000000000000" pitchFamily="2" charset="-78"/>
              </a:rPr>
              <a:t>منابع</a:t>
            </a:r>
            <a:endParaRPr lang="en-US" sz="3200" b="1" dirty="0">
              <a:solidFill>
                <a:srgbClr val="0070C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36" name="Freeform 5">
            <a:extLst>
              <a:ext uri="{FF2B5EF4-FFF2-40B4-BE49-F238E27FC236}">
                <a16:creationId xmlns:a16="http://schemas.microsoft.com/office/drawing/2014/main" id="{4B091280-D1FA-4E59-AF06-268F0928D979}"/>
              </a:ext>
            </a:extLst>
          </p:cNvPr>
          <p:cNvSpPr>
            <a:spLocks noEditPoints="1"/>
          </p:cNvSpPr>
          <p:nvPr/>
        </p:nvSpPr>
        <p:spPr bwMode="auto">
          <a:xfrm>
            <a:off x="7013576" y="1652878"/>
            <a:ext cx="1981200" cy="1728788"/>
          </a:xfrm>
          <a:custGeom>
            <a:avLst/>
            <a:gdLst>
              <a:gd name="T0" fmla="*/ 144 w 1549"/>
              <a:gd name="T1" fmla="*/ 1285 h 1353"/>
              <a:gd name="T2" fmla="*/ 102 w 1549"/>
              <a:gd name="T3" fmla="*/ 666 h 1353"/>
              <a:gd name="T4" fmla="*/ 73 w 1549"/>
              <a:gd name="T5" fmla="*/ 646 h 1353"/>
              <a:gd name="T6" fmla="*/ 0 w 1549"/>
              <a:gd name="T7" fmla="*/ 340 h 1353"/>
              <a:gd name="T8" fmla="*/ 89 w 1549"/>
              <a:gd name="T9" fmla="*/ 1 h 1353"/>
              <a:gd name="T10" fmla="*/ 268 w 1549"/>
              <a:gd name="T11" fmla="*/ 51 h 1353"/>
              <a:gd name="T12" fmla="*/ 225 w 1549"/>
              <a:gd name="T13" fmla="*/ 344 h 1353"/>
              <a:gd name="T14" fmla="*/ 353 w 1549"/>
              <a:gd name="T15" fmla="*/ 342 h 1353"/>
              <a:gd name="T16" fmla="*/ 308 w 1549"/>
              <a:gd name="T17" fmla="*/ 55 h 1353"/>
              <a:gd name="T18" fmla="*/ 486 w 1549"/>
              <a:gd name="T19" fmla="*/ 1 h 1353"/>
              <a:gd name="T20" fmla="*/ 776 w 1549"/>
              <a:gd name="T21" fmla="*/ 251 h 1353"/>
              <a:gd name="T22" fmla="*/ 1250 w 1549"/>
              <a:gd name="T23" fmla="*/ 369 h 1353"/>
              <a:gd name="T24" fmla="*/ 1238 w 1549"/>
              <a:gd name="T25" fmla="*/ 1234 h 1353"/>
              <a:gd name="T26" fmla="*/ 520 w 1549"/>
              <a:gd name="T27" fmla="*/ 712 h 1353"/>
              <a:gd name="T28" fmla="*/ 662 w 1549"/>
              <a:gd name="T29" fmla="*/ 352 h 1353"/>
              <a:gd name="T30" fmla="*/ 474 w 1549"/>
              <a:gd name="T31" fmla="*/ 184 h 1353"/>
              <a:gd name="T32" fmla="*/ 392 w 1549"/>
              <a:gd name="T33" fmla="*/ 1305 h 1353"/>
              <a:gd name="T34" fmla="*/ 288 w 1549"/>
              <a:gd name="T35" fmla="*/ 1259 h 1353"/>
              <a:gd name="T36" fmla="*/ 184 w 1549"/>
              <a:gd name="T37" fmla="*/ 1305 h 1353"/>
              <a:gd name="T38" fmla="*/ 972 w 1549"/>
              <a:gd name="T39" fmla="*/ 917 h 1353"/>
              <a:gd name="T40" fmla="*/ 821 w 1549"/>
              <a:gd name="T41" fmla="*/ 662 h 1353"/>
              <a:gd name="T42" fmla="*/ 810 w 1549"/>
              <a:gd name="T43" fmla="*/ 917 h 1353"/>
              <a:gd name="T44" fmla="*/ 1194 w 1549"/>
              <a:gd name="T45" fmla="*/ 918 h 1353"/>
              <a:gd name="T46" fmla="*/ 1203 w 1549"/>
              <a:gd name="T47" fmla="*/ 674 h 1353"/>
              <a:gd name="T48" fmla="*/ 1062 w 1549"/>
              <a:gd name="T49" fmla="*/ 661 h 1353"/>
              <a:gd name="T50" fmla="*/ 1040 w 1549"/>
              <a:gd name="T51" fmla="*/ 919 h 1353"/>
              <a:gd name="T52" fmla="*/ 1286 w 1549"/>
              <a:gd name="T53" fmla="*/ 790 h 1353"/>
              <a:gd name="T54" fmla="*/ 1415 w 1549"/>
              <a:gd name="T55" fmla="*/ 918 h 1353"/>
              <a:gd name="T56" fmla="*/ 1413 w 1549"/>
              <a:gd name="T57" fmla="*/ 669 h 1353"/>
              <a:gd name="T58" fmla="*/ 1273 w 1549"/>
              <a:gd name="T59" fmla="*/ 661 h 1353"/>
              <a:gd name="T60" fmla="*/ 742 w 1549"/>
              <a:gd name="T61" fmla="*/ 661 h 1353"/>
              <a:gd name="T62" fmla="*/ 598 w 1549"/>
              <a:gd name="T63" fmla="*/ 671 h 1353"/>
              <a:gd name="T64" fmla="*/ 603 w 1549"/>
              <a:gd name="T65" fmla="*/ 918 h 1353"/>
              <a:gd name="T66" fmla="*/ 926 w 1549"/>
              <a:gd name="T67" fmla="*/ 1218 h 1353"/>
              <a:gd name="T68" fmla="*/ 764 w 1549"/>
              <a:gd name="T69" fmla="*/ 995 h 1353"/>
              <a:gd name="T70" fmla="*/ 640 w 1549"/>
              <a:gd name="T71" fmla="*/ 985 h 1353"/>
              <a:gd name="T72" fmla="*/ 926 w 1549"/>
              <a:gd name="T73" fmla="*/ 1218 h 1353"/>
              <a:gd name="T74" fmla="*/ 1387 w 1549"/>
              <a:gd name="T75" fmla="*/ 985 h 1353"/>
              <a:gd name="T76" fmla="*/ 1245 w 1549"/>
              <a:gd name="T77" fmla="*/ 1000 h 1353"/>
              <a:gd name="T78" fmla="*/ 1094 w 1549"/>
              <a:gd name="T79" fmla="*/ 1214 h 1353"/>
              <a:gd name="T80" fmla="*/ 1095 w 1549"/>
              <a:gd name="T81" fmla="*/ 381 h 1353"/>
              <a:gd name="T82" fmla="*/ 1253 w 1549"/>
              <a:gd name="T83" fmla="*/ 594 h 1353"/>
              <a:gd name="T84" fmla="*/ 912 w 1549"/>
              <a:gd name="T85" fmla="*/ 384 h 1353"/>
              <a:gd name="T86" fmla="*/ 750 w 1549"/>
              <a:gd name="T87" fmla="*/ 595 h 1353"/>
              <a:gd name="T88" fmla="*/ 840 w 1549"/>
              <a:gd name="T89" fmla="*/ 466 h 1353"/>
              <a:gd name="T90" fmla="*/ 834 w 1549"/>
              <a:gd name="T91" fmla="*/ 985 h 1353"/>
              <a:gd name="T92" fmla="*/ 971 w 1549"/>
              <a:gd name="T93" fmla="*/ 985 h 1353"/>
              <a:gd name="T94" fmla="*/ 1041 w 1549"/>
              <a:gd name="T95" fmla="*/ 1164 h 1353"/>
              <a:gd name="T96" fmla="*/ 1041 w 1549"/>
              <a:gd name="T97" fmla="*/ 986 h 1353"/>
              <a:gd name="T98" fmla="*/ 972 w 1549"/>
              <a:gd name="T99" fmla="*/ 594 h 1353"/>
              <a:gd name="T100" fmla="*/ 839 w 1549"/>
              <a:gd name="T101" fmla="*/ 594 h 1353"/>
              <a:gd name="T102" fmla="*/ 1041 w 1549"/>
              <a:gd name="T103" fmla="*/ 426 h 1353"/>
              <a:gd name="T104" fmla="*/ 1173 w 1549"/>
              <a:gd name="T105" fmla="*/ 593 h 1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49" h="1353">
                <a:moveTo>
                  <a:pt x="184" y="1305"/>
                </a:moveTo>
                <a:cubicBezTo>
                  <a:pt x="171" y="1298"/>
                  <a:pt x="156" y="1294"/>
                  <a:pt x="144" y="1285"/>
                </a:cubicBezTo>
                <a:cubicBezTo>
                  <a:pt x="114" y="1264"/>
                  <a:pt x="102" y="1234"/>
                  <a:pt x="102" y="1197"/>
                </a:cubicBezTo>
                <a:cubicBezTo>
                  <a:pt x="102" y="1020"/>
                  <a:pt x="102" y="843"/>
                  <a:pt x="102" y="666"/>
                </a:cubicBezTo>
                <a:cubicBezTo>
                  <a:pt x="102" y="659"/>
                  <a:pt x="102" y="652"/>
                  <a:pt x="102" y="645"/>
                </a:cubicBezTo>
                <a:cubicBezTo>
                  <a:pt x="92" y="645"/>
                  <a:pt x="82" y="647"/>
                  <a:pt x="73" y="646"/>
                </a:cubicBezTo>
                <a:cubicBezTo>
                  <a:pt x="30" y="644"/>
                  <a:pt x="1" y="611"/>
                  <a:pt x="0" y="564"/>
                </a:cubicBezTo>
                <a:cubicBezTo>
                  <a:pt x="0" y="489"/>
                  <a:pt x="0" y="415"/>
                  <a:pt x="0" y="340"/>
                </a:cubicBezTo>
                <a:cubicBezTo>
                  <a:pt x="0" y="257"/>
                  <a:pt x="0" y="174"/>
                  <a:pt x="0" y="91"/>
                </a:cubicBezTo>
                <a:cubicBezTo>
                  <a:pt x="0" y="32"/>
                  <a:pt x="31" y="1"/>
                  <a:pt x="89" y="1"/>
                </a:cubicBezTo>
                <a:cubicBezTo>
                  <a:pt x="135" y="1"/>
                  <a:pt x="180" y="1"/>
                  <a:pt x="226" y="1"/>
                </a:cubicBezTo>
                <a:cubicBezTo>
                  <a:pt x="245" y="1"/>
                  <a:pt x="271" y="33"/>
                  <a:pt x="268" y="51"/>
                </a:cubicBezTo>
                <a:cubicBezTo>
                  <a:pt x="251" y="143"/>
                  <a:pt x="235" y="235"/>
                  <a:pt x="219" y="326"/>
                </a:cubicBezTo>
                <a:cubicBezTo>
                  <a:pt x="218" y="332"/>
                  <a:pt x="221" y="340"/>
                  <a:pt x="225" y="344"/>
                </a:cubicBezTo>
                <a:cubicBezTo>
                  <a:pt x="245" y="364"/>
                  <a:pt x="266" y="383"/>
                  <a:pt x="288" y="404"/>
                </a:cubicBezTo>
                <a:cubicBezTo>
                  <a:pt x="310" y="383"/>
                  <a:pt x="332" y="363"/>
                  <a:pt x="353" y="342"/>
                </a:cubicBezTo>
                <a:cubicBezTo>
                  <a:pt x="356" y="339"/>
                  <a:pt x="357" y="332"/>
                  <a:pt x="357" y="328"/>
                </a:cubicBezTo>
                <a:cubicBezTo>
                  <a:pt x="341" y="237"/>
                  <a:pt x="325" y="146"/>
                  <a:pt x="308" y="55"/>
                </a:cubicBezTo>
                <a:cubicBezTo>
                  <a:pt x="304" y="32"/>
                  <a:pt x="329" y="1"/>
                  <a:pt x="353" y="1"/>
                </a:cubicBezTo>
                <a:cubicBezTo>
                  <a:pt x="397" y="1"/>
                  <a:pt x="442" y="1"/>
                  <a:pt x="486" y="1"/>
                </a:cubicBezTo>
                <a:cubicBezTo>
                  <a:pt x="516" y="0"/>
                  <a:pt x="541" y="11"/>
                  <a:pt x="562" y="33"/>
                </a:cubicBezTo>
                <a:cubicBezTo>
                  <a:pt x="633" y="106"/>
                  <a:pt x="704" y="178"/>
                  <a:pt x="776" y="251"/>
                </a:cubicBezTo>
                <a:cubicBezTo>
                  <a:pt x="809" y="285"/>
                  <a:pt x="813" y="296"/>
                  <a:pt x="808" y="344"/>
                </a:cubicBezTo>
                <a:cubicBezTo>
                  <a:pt x="960" y="284"/>
                  <a:pt x="1108" y="288"/>
                  <a:pt x="1250" y="369"/>
                </a:cubicBezTo>
                <a:cubicBezTo>
                  <a:pt x="1362" y="432"/>
                  <a:pt x="1438" y="526"/>
                  <a:pt x="1477" y="648"/>
                </a:cubicBezTo>
                <a:cubicBezTo>
                  <a:pt x="1549" y="876"/>
                  <a:pt x="1452" y="1121"/>
                  <a:pt x="1238" y="1234"/>
                </a:cubicBezTo>
                <a:cubicBezTo>
                  <a:pt x="1012" y="1353"/>
                  <a:pt x="750" y="1289"/>
                  <a:pt x="600" y="1079"/>
                </a:cubicBezTo>
                <a:cubicBezTo>
                  <a:pt x="522" y="969"/>
                  <a:pt x="496" y="845"/>
                  <a:pt x="520" y="712"/>
                </a:cubicBezTo>
                <a:cubicBezTo>
                  <a:pt x="543" y="580"/>
                  <a:pt x="612" y="475"/>
                  <a:pt x="716" y="397"/>
                </a:cubicBezTo>
                <a:cubicBezTo>
                  <a:pt x="698" y="382"/>
                  <a:pt x="678" y="369"/>
                  <a:pt x="662" y="352"/>
                </a:cubicBezTo>
                <a:cubicBezTo>
                  <a:pt x="600" y="290"/>
                  <a:pt x="539" y="228"/>
                  <a:pt x="474" y="161"/>
                </a:cubicBezTo>
                <a:cubicBezTo>
                  <a:pt x="474" y="172"/>
                  <a:pt x="474" y="178"/>
                  <a:pt x="474" y="184"/>
                </a:cubicBezTo>
                <a:cubicBezTo>
                  <a:pt x="474" y="514"/>
                  <a:pt x="473" y="844"/>
                  <a:pt x="475" y="1174"/>
                </a:cubicBezTo>
                <a:cubicBezTo>
                  <a:pt x="475" y="1238"/>
                  <a:pt x="456" y="1284"/>
                  <a:pt x="392" y="1305"/>
                </a:cubicBezTo>
                <a:cubicBezTo>
                  <a:pt x="380" y="1305"/>
                  <a:pt x="367" y="1305"/>
                  <a:pt x="355" y="1305"/>
                </a:cubicBezTo>
                <a:cubicBezTo>
                  <a:pt x="329" y="1296"/>
                  <a:pt x="304" y="1284"/>
                  <a:pt x="288" y="1259"/>
                </a:cubicBezTo>
                <a:cubicBezTo>
                  <a:pt x="271" y="1284"/>
                  <a:pt x="247" y="1296"/>
                  <a:pt x="221" y="1305"/>
                </a:cubicBezTo>
                <a:cubicBezTo>
                  <a:pt x="209" y="1305"/>
                  <a:pt x="196" y="1305"/>
                  <a:pt x="184" y="1305"/>
                </a:cubicBezTo>
                <a:close/>
                <a:moveTo>
                  <a:pt x="810" y="917"/>
                </a:moveTo>
                <a:cubicBezTo>
                  <a:pt x="864" y="917"/>
                  <a:pt x="918" y="917"/>
                  <a:pt x="972" y="917"/>
                </a:cubicBezTo>
                <a:cubicBezTo>
                  <a:pt x="972" y="832"/>
                  <a:pt x="972" y="747"/>
                  <a:pt x="972" y="661"/>
                </a:cubicBezTo>
                <a:cubicBezTo>
                  <a:pt x="921" y="661"/>
                  <a:pt x="871" y="661"/>
                  <a:pt x="821" y="662"/>
                </a:cubicBezTo>
                <a:cubicBezTo>
                  <a:pt x="817" y="662"/>
                  <a:pt x="811" y="668"/>
                  <a:pt x="810" y="673"/>
                </a:cubicBezTo>
                <a:cubicBezTo>
                  <a:pt x="787" y="754"/>
                  <a:pt x="787" y="836"/>
                  <a:pt x="810" y="917"/>
                </a:cubicBezTo>
                <a:close/>
                <a:moveTo>
                  <a:pt x="1040" y="919"/>
                </a:moveTo>
                <a:cubicBezTo>
                  <a:pt x="1093" y="919"/>
                  <a:pt x="1143" y="919"/>
                  <a:pt x="1194" y="918"/>
                </a:cubicBezTo>
                <a:cubicBezTo>
                  <a:pt x="1198" y="918"/>
                  <a:pt x="1204" y="912"/>
                  <a:pt x="1205" y="908"/>
                </a:cubicBezTo>
                <a:cubicBezTo>
                  <a:pt x="1225" y="829"/>
                  <a:pt x="1224" y="752"/>
                  <a:pt x="1203" y="674"/>
                </a:cubicBezTo>
                <a:cubicBezTo>
                  <a:pt x="1200" y="663"/>
                  <a:pt x="1195" y="661"/>
                  <a:pt x="1185" y="661"/>
                </a:cubicBezTo>
                <a:cubicBezTo>
                  <a:pt x="1144" y="661"/>
                  <a:pt x="1103" y="661"/>
                  <a:pt x="1062" y="661"/>
                </a:cubicBezTo>
                <a:cubicBezTo>
                  <a:pt x="1055" y="661"/>
                  <a:pt x="1048" y="661"/>
                  <a:pt x="1040" y="661"/>
                </a:cubicBezTo>
                <a:cubicBezTo>
                  <a:pt x="1040" y="748"/>
                  <a:pt x="1040" y="832"/>
                  <a:pt x="1040" y="919"/>
                </a:cubicBezTo>
                <a:close/>
                <a:moveTo>
                  <a:pt x="1273" y="661"/>
                </a:moveTo>
                <a:cubicBezTo>
                  <a:pt x="1278" y="706"/>
                  <a:pt x="1285" y="748"/>
                  <a:pt x="1286" y="790"/>
                </a:cubicBezTo>
                <a:cubicBezTo>
                  <a:pt x="1286" y="833"/>
                  <a:pt x="1280" y="875"/>
                  <a:pt x="1276" y="918"/>
                </a:cubicBezTo>
                <a:cubicBezTo>
                  <a:pt x="1321" y="918"/>
                  <a:pt x="1368" y="918"/>
                  <a:pt x="1415" y="918"/>
                </a:cubicBezTo>
                <a:cubicBezTo>
                  <a:pt x="1415" y="917"/>
                  <a:pt x="1416" y="916"/>
                  <a:pt x="1416" y="915"/>
                </a:cubicBezTo>
                <a:cubicBezTo>
                  <a:pt x="1441" y="833"/>
                  <a:pt x="1439" y="751"/>
                  <a:pt x="1413" y="669"/>
                </a:cubicBezTo>
                <a:cubicBezTo>
                  <a:pt x="1412" y="666"/>
                  <a:pt x="1407" y="662"/>
                  <a:pt x="1404" y="662"/>
                </a:cubicBezTo>
                <a:cubicBezTo>
                  <a:pt x="1360" y="661"/>
                  <a:pt x="1316" y="661"/>
                  <a:pt x="1273" y="661"/>
                </a:cubicBezTo>
                <a:close/>
                <a:moveTo>
                  <a:pt x="741" y="919"/>
                </a:moveTo>
                <a:cubicBezTo>
                  <a:pt x="720" y="832"/>
                  <a:pt x="722" y="748"/>
                  <a:pt x="742" y="661"/>
                </a:cubicBezTo>
                <a:cubicBezTo>
                  <a:pt x="696" y="661"/>
                  <a:pt x="653" y="661"/>
                  <a:pt x="610" y="662"/>
                </a:cubicBezTo>
                <a:cubicBezTo>
                  <a:pt x="606" y="662"/>
                  <a:pt x="600" y="667"/>
                  <a:pt x="598" y="671"/>
                </a:cubicBezTo>
                <a:cubicBezTo>
                  <a:pt x="574" y="750"/>
                  <a:pt x="572" y="829"/>
                  <a:pt x="594" y="909"/>
                </a:cubicBezTo>
                <a:cubicBezTo>
                  <a:pt x="595" y="913"/>
                  <a:pt x="600" y="918"/>
                  <a:pt x="603" y="918"/>
                </a:cubicBezTo>
                <a:cubicBezTo>
                  <a:pt x="649" y="919"/>
                  <a:pt x="694" y="919"/>
                  <a:pt x="741" y="919"/>
                </a:cubicBezTo>
                <a:close/>
                <a:moveTo>
                  <a:pt x="926" y="1218"/>
                </a:moveTo>
                <a:cubicBezTo>
                  <a:pt x="923" y="1213"/>
                  <a:pt x="921" y="1211"/>
                  <a:pt x="920" y="1209"/>
                </a:cubicBezTo>
                <a:cubicBezTo>
                  <a:pt x="851" y="1151"/>
                  <a:pt x="799" y="1079"/>
                  <a:pt x="764" y="995"/>
                </a:cubicBezTo>
                <a:cubicBezTo>
                  <a:pt x="762" y="990"/>
                  <a:pt x="754" y="985"/>
                  <a:pt x="748" y="985"/>
                </a:cubicBezTo>
                <a:cubicBezTo>
                  <a:pt x="712" y="984"/>
                  <a:pt x="676" y="985"/>
                  <a:pt x="640" y="985"/>
                </a:cubicBezTo>
                <a:cubicBezTo>
                  <a:pt x="635" y="985"/>
                  <a:pt x="630" y="985"/>
                  <a:pt x="622" y="986"/>
                </a:cubicBezTo>
                <a:cubicBezTo>
                  <a:pt x="689" y="1110"/>
                  <a:pt x="788" y="1187"/>
                  <a:pt x="926" y="1218"/>
                </a:cubicBezTo>
                <a:close/>
                <a:moveTo>
                  <a:pt x="1094" y="1214"/>
                </a:moveTo>
                <a:cubicBezTo>
                  <a:pt x="1224" y="1195"/>
                  <a:pt x="1349" y="1083"/>
                  <a:pt x="1387" y="985"/>
                </a:cubicBezTo>
                <a:cubicBezTo>
                  <a:pt x="1347" y="985"/>
                  <a:pt x="1308" y="985"/>
                  <a:pt x="1269" y="984"/>
                </a:cubicBezTo>
                <a:cubicBezTo>
                  <a:pt x="1256" y="984"/>
                  <a:pt x="1251" y="988"/>
                  <a:pt x="1245" y="1000"/>
                </a:cubicBezTo>
                <a:cubicBezTo>
                  <a:pt x="1228" y="1034"/>
                  <a:pt x="1212" y="1069"/>
                  <a:pt x="1190" y="1100"/>
                </a:cubicBezTo>
                <a:cubicBezTo>
                  <a:pt x="1161" y="1141"/>
                  <a:pt x="1125" y="1178"/>
                  <a:pt x="1094" y="1214"/>
                </a:cubicBezTo>
                <a:close/>
                <a:moveTo>
                  <a:pt x="1382" y="594"/>
                </a:moveTo>
                <a:cubicBezTo>
                  <a:pt x="1316" y="480"/>
                  <a:pt x="1221" y="409"/>
                  <a:pt x="1095" y="381"/>
                </a:cubicBezTo>
                <a:cubicBezTo>
                  <a:pt x="1160" y="439"/>
                  <a:pt x="1211" y="507"/>
                  <a:pt x="1245" y="588"/>
                </a:cubicBezTo>
                <a:cubicBezTo>
                  <a:pt x="1246" y="591"/>
                  <a:pt x="1251" y="594"/>
                  <a:pt x="1253" y="594"/>
                </a:cubicBezTo>
                <a:cubicBezTo>
                  <a:pt x="1295" y="594"/>
                  <a:pt x="1337" y="594"/>
                  <a:pt x="1382" y="594"/>
                </a:cubicBezTo>
                <a:close/>
                <a:moveTo>
                  <a:pt x="912" y="384"/>
                </a:moveTo>
                <a:cubicBezTo>
                  <a:pt x="820" y="393"/>
                  <a:pt x="685" y="482"/>
                  <a:pt x="632" y="594"/>
                </a:cubicBezTo>
                <a:cubicBezTo>
                  <a:pt x="672" y="594"/>
                  <a:pt x="711" y="594"/>
                  <a:pt x="750" y="595"/>
                </a:cubicBezTo>
                <a:cubicBezTo>
                  <a:pt x="762" y="595"/>
                  <a:pt x="766" y="590"/>
                  <a:pt x="771" y="581"/>
                </a:cubicBezTo>
                <a:cubicBezTo>
                  <a:pt x="793" y="542"/>
                  <a:pt x="814" y="502"/>
                  <a:pt x="840" y="466"/>
                </a:cubicBezTo>
                <a:cubicBezTo>
                  <a:pt x="861" y="436"/>
                  <a:pt x="888" y="410"/>
                  <a:pt x="912" y="384"/>
                </a:cubicBezTo>
                <a:close/>
                <a:moveTo>
                  <a:pt x="834" y="985"/>
                </a:moveTo>
                <a:cubicBezTo>
                  <a:pt x="866" y="1057"/>
                  <a:pt x="911" y="1115"/>
                  <a:pt x="971" y="1164"/>
                </a:cubicBezTo>
                <a:cubicBezTo>
                  <a:pt x="971" y="1103"/>
                  <a:pt x="971" y="1045"/>
                  <a:pt x="971" y="985"/>
                </a:cubicBezTo>
                <a:cubicBezTo>
                  <a:pt x="926" y="985"/>
                  <a:pt x="882" y="985"/>
                  <a:pt x="834" y="985"/>
                </a:cubicBezTo>
                <a:close/>
                <a:moveTo>
                  <a:pt x="1041" y="1164"/>
                </a:moveTo>
                <a:cubicBezTo>
                  <a:pt x="1102" y="1114"/>
                  <a:pt x="1147" y="1057"/>
                  <a:pt x="1178" y="986"/>
                </a:cubicBezTo>
                <a:cubicBezTo>
                  <a:pt x="1131" y="986"/>
                  <a:pt x="1086" y="986"/>
                  <a:pt x="1041" y="986"/>
                </a:cubicBezTo>
                <a:cubicBezTo>
                  <a:pt x="1041" y="1045"/>
                  <a:pt x="1041" y="1103"/>
                  <a:pt x="1041" y="1164"/>
                </a:cubicBezTo>
                <a:close/>
                <a:moveTo>
                  <a:pt x="972" y="594"/>
                </a:moveTo>
                <a:cubicBezTo>
                  <a:pt x="972" y="538"/>
                  <a:pt x="972" y="483"/>
                  <a:pt x="972" y="426"/>
                </a:cubicBezTo>
                <a:cubicBezTo>
                  <a:pt x="914" y="473"/>
                  <a:pt x="871" y="528"/>
                  <a:pt x="839" y="594"/>
                </a:cubicBezTo>
                <a:cubicBezTo>
                  <a:pt x="884" y="594"/>
                  <a:pt x="927" y="594"/>
                  <a:pt x="972" y="594"/>
                </a:cubicBezTo>
                <a:close/>
                <a:moveTo>
                  <a:pt x="1041" y="426"/>
                </a:moveTo>
                <a:cubicBezTo>
                  <a:pt x="1041" y="484"/>
                  <a:pt x="1041" y="538"/>
                  <a:pt x="1041" y="593"/>
                </a:cubicBezTo>
                <a:cubicBezTo>
                  <a:pt x="1085" y="593"/>
                  <a:pt x="1128" y="593"/>
                  <a:pt x="1173" y="593"/>
                </a:cubicBezTo>
                <a:cubicBezTo>
                  <a:pt x="1141" y="528"/>
                  <a:pt x="1098" y="473"/>
                  <a:pt x="1041" y="426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37" name="Freeform 6">
            <a:extLst>
              <a:ext uri="{FF2B5EF4-FFF2-40B4-BE49-F238E27FC236}">
                <a16:creationId xmlns:a16="http://schemas.microsoft.com/office/drawing/2014/main" id="{D9A53F4C-0E7F-4927-ADC7-D38F7497C0CD}"/>
              </a:ext>
            </a:extLst>
          </p:cNvPr>
          <p:cNvSpPr>
            <a:spLocks/>
          </p:cNvSpPr>
          <p:nvPr/>
        </p:nvSpPr>
        <p:spPr bwMode="auto">
          <a:xfrm>
            <a:off x="7159626" y="1062327"/>
            <a:ext cx="460375" cy="554038"/>
          </a:xfrm>
          <a:custGeom>
            <a:avLst/>
            <a:gdLst>
              <a:gd name="T0" fmla="*/ 1 w 361"/>
              <a:gd name="T1" fmla="*/ 184 h 434"/>
              <a:gd name="T2" fmla="*/ 219 w 361"/>
              <a:gd name="T3" fmla="*/ 23 h 434"/>
              <a:gd name="T4" fmla="*/ 342 w 361"/>
              <a:gd name="T5" fmla="*/ 232 h 434"/>
              <a:gd name="T6" fmla="*/ 289 w 361"/>
              <a:gd name="T7" fmla="*/ 349 h 434"/>
              <a:gd name="T8" fmla="*/ 61 w 361"/>
              <a:gd name="T9" fmla="*/ 351 h 434"/>
              <a:gd name="T10" fmla="*/ 1 w 361"/>
              <a:gd name="T11" fmla="*/ 18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1" h="434">
                <a:moveTo>
                  <a:pt x="1" y="184"/>
                </a:moveTo>
                <a:cubicBezTo>
                  <a:pt x="0" y="55"/>
                  <a:pt x="112" y="0"/>
                  <a:pt x="219" y="23"/>
                </a:cubicBezTo>
                <a:cubicBezTo>
                  <a:pt x="324" y="46"/>
                  <a:pt x="361" y="135"/>
                  <a:pt x="342" y="232"/>
                </a:cubicBezTo>
                <a:cubicBezTo>
                  <a:pt x="333" y="275"/>
                  <a:pt x="316" y="314"/>
                  <a:pt x="289" y="349"/>
                </a:cubicBezTo>
                <a:cubicBezTo>
                  <a:pt x="224" y="432"/>
                  <a:pt x="127" y="434"/>
                  <a:pt x="61" y="351"/>
                </a:cubicBezTo>
                <a:cubicBezTo>
                  <a:pt x="22" y="302"/>
                  <a:pt x="2" y="247"/>
                  <a:pt x="1" y="184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38" name="Freeform 7">
            <a:extLst>
              <a:ext uri="{FF2B5EF4-FFF2-40B4-BE49-F238E27FC236}">
                <a16:creationId xmlns:a16="http://schemas.microsoft.com/office/drawing/2014/main" id="{8ECB0B73-F0ED-4ECA-9F34-48E6403A2E63}"/>
              </a:ext>
            </a:extLst>
          </p:cNvPr>
          <p:cNvSpPr>
            <a:spLocks/>
          </p:cNvSpPr>
          <p:nvPr/>
        </p:nvSpPr>
        <p:spPr bwMode="auto">
          <a:xfrm>
            <a:off x="7591426" y="4731040"/>
            <a:ext cx="1047750" cy="1844675"/>
          </a:xfrm>
          <a:custGeom>
            <a:avLst/>
            <a:gdLst>
              <a:gd name="T0" fmla="*/ 221 w 819"/>
              <a:gd name="T1" fmla="*/ 1444 h 1444"/>
              <a:gd name="T2" fmla="*/ 159 w 819"/>
              <a:gd name="T3" fmla="*/ 1323 h 1444"/>
              <a:gd name="T4" fmla="*/ 180 w 819"/>
              <a:gd name="T5" fmla="*/ 1068 h 1444"/>
              <a:gd name="T6" fmla="*/ 206 w 819"/>
              <a:gd name="T7" fmla="*/ 748 h 1444"/>
              <a:gd name="T8" fmla="*/ 212 w 819"/>
              <a:gd name="T9" fmla="*/ 667 h 1444"/>
              <a:gd name="T10" fmla="*/ 213 w 819"/>
              <a:gd name="T11" fmla="*/ 186 h 1444"/>
              <a:gd name="T12" fmla="*/ 210 w 819"/>
              <a:gd name="T13" fmla="*/ 172 h 1444"/>
              <a:gd name="T14" fmla="*/ 194 w 819"/>
              <a:gd name="T15" fmla="*/ 192 h 1444"/>
              <a:gd name="T16" fmla="*/ 161 w 819"/>
              <a:gd name="T17" fmla="*/ 481 h 1444"/>
              <a:gd name="T18" fmla="*/ 143 w 819"/>
              <a:gd name="T19" fmla="*/ 642 h 1444"/>
              <a:gd name="T20" fmla="*/ 66 w 819"/>
              <a:gd name="T21" fmla="*/ 705 h 1444"/>
              <a:gd name="T22" fmla="*/ 3 w 819"/>
              <a:gd name="T23" fmla="*/ 630 h 1444"/>
              <a:gd name="T24" fmla="*/ 15 w 819"/>
              <a:gd name="T25" fmla="*/ 508 h 1444"/>
              <a:gd name="T26" fmla="*/ 51 w 819"/>
              <a:gd name="T27" fmla="*/ 189 h 1444"/>
              <a:gd name="T28" fmla="*/ 59 w 819"/>
              <a:gd name="T29" fmla="*/ 121 h 1444"/>
              <a:gd name="T30" fmla="*/ 111 w 819"/>
              <a:gd name="T31" fmla="*/ 59 h 1444"/>
              <a:gd name="T32" fmla="*/ 365 w 819"/>
              <a:gd name="T33" fmla="*/ 2 h 1444"/>
              <a:gd name="T34" fmla="*/ 401 w 819"/>
              <a:gd name="T35" fmla="*/ 51 h 1444"/>
              <a:gd name="T36" fmla="*/ 381 w 819"/>
              <a:gd name="T37" fmla="*/ 209 h 1444"/>
              <a:gd name="T38" fmla="*/ 356 w 819"/>
              <a:gd name="T39" fmla="*/ 396 h 1444"/>
              <a:gd name="T40" fmla="*/ 360 w 819"/>
              <a:gd name="T41" fmla="*/ 414 h 1444"/>
              <a:gd name="T42" fmla="*/ 411 w 819"/>
              <a:gd name="T43" fmla="*/ 504 h 1444"/>
              <a:gd name="T44" fmla="*/ 465 w 819"/>
              <a:gd name="T45" fmla="*/ 407 h 1444"/>
              <a:gd name="T46" fmla="*/ 461 w 819"/>
              <a:gd name="T47" fmla="*/ 360 h 1444"/>
              <a:gd name="T48" fmla="*/ 422 w 819"/>
              <a:gd name="T49" fmla="*/ 55 h 1444"/>
              <a:gd name="T50" fmla="*/ 435 w 819"/>
              <a:gd name="T51" fmla="*/ 8 h 1444"/>
              <a:gd name="T52" fmla="*/ 455 w 819"/>
              <a:gd name="T53" fmla="*/ 2 h 1444"/>
              <a:gd name="T54" fmla="*/ 711 w 819"/>
              <a:gd name="T55" fmla="*/ 59 h 1444"/>
              <a:gd name="T56" fmla="*/ 763 w 819"/>
              <a:gd name="T57" fmla="*/ 123 h 1444"/>
              <a:gd name="T58" fmla="*/ 786 w 819"/>
              <a:gd name="T59" fmla="*/ 318 h 1444"/>
              <a:gd name="T60" fmla="*/ 816 w 819"/>
              <a:gd name="T61" fmla="*/ 591 h 1444"/>
              <a:gd name="T62" fmla="*/ 819 w 819"/>
              <a:gd name="T63" fmla="*/ 635 h 1444"/>
              <a:gd name="T64" fmla="*/ 756 w 819"/>
              <a:gd name="T65" fmla="*/ 705 h 1444"/>
              <a:gd name="T66" fmla="*/ 680 w 819"/>
              <a:gd name="T67" fmla="*/ 644 h 1444"/>
              <a:gd name="T68" fmla="*/ 643 w 819"/>
              <a:gd name="T69" fmla="*/ 316 h 1444"/>
              <a:gd name="T70" fmla="*/ 628 w 819"/>
              <a:gd name="T71" fmla="*/ 192 h 1444"/>
              <a:gd name="T72" fmla="*/ 616 w 819"/>
              <a:gd name="T73" fmla="*/ 175 h 1444"/>
              <a:gd name="T74" fmla="*/ 610 w 819"/>
              <a:gd name="T75" fmla="*/ 178 h 1444"/>
              <a:gd name="T76" fmla="*/ 610 w 819"/>
              <a:gd name="T77" fmla="*/ 202 h 1444"/>
              <a:gd name="T78" fmla="*/ 610 w 819"/>
              <a:gd name="T79" fmla="*/ 642 h 1444"/>
              <a:gd name="T80" fmla="*/ 625 w 819"/>
              <a:gd name="T81" fmla="*/ 863 h 1444"/>
              <a:gd name="T82" fmla="*/ 647 w 819"/>
              <a:gd name="T83" fmla="*/ 1128 h 1444"/>
              <a:gd name="T84" fmla="*/ 663 w 819"/>
              <a:gd name="T85" fmla="*/ 1323 h 1444"/>
              <a:gd name="T86" fmla="*/ 601 w 819"/>
              <a:gd name="T87" fmla="*/ 1444 h 1444"/>
              <a:gd name="T88" fmla="*/ 559 w 819"/>
              <a:gd name="T89" fmla="*/ 1444 h 1444"/>
              <a:gd name="T90" fmla="*/ 495 w 819"/>
              <a:gd name="T91" fmla="*/ 1362 h 1444"/>
              <a:gd name="T92" fmla="*/ 452 w 819"/>
              <a:gd name="T93" fmla="*/ 827 h 1444"/>
              <a:gd name="T94" fmla="*/ 444 w 819"/>
              <a:gd name="T95" fmla="*/ 742 h 1444"/>
              <a:gd name="T96" fmla="*/ 378 w 819"/>
              <a:gd name="T97" fmla="*/ 742 h 1444"/>
              <a:gd name="T98" fmla="*/ 375 w 819"/>
              <a:gd name="T99" fmla="*/ 767 h 1444"/>
              <a:gd name="T100" fmla="*/ 329 w 819"/>
              <a:gd name="T101" fmla="*/ 1344 h 1444"/>
              <a:gd name="T102" fmla="*/ 263 w 819"/>
              <a:gd name="T103" fmla="*/ 1444 h 1444"/>
              <a:gd name="T104" fmla="*/ 221 w 819"/>
              <a:gd name="T105" fmla="*/ 1444 h 1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9" h="1444">
                <a:moveTo>
                  <a:pt x="221" y="1444"/>
                </a:moveTo>
                <a:cubicBezTo>
                  <a:pt x="164" y="1415"/>
                  <a:pt x="153" y="1390"/>
                  <a:pt x="159" y="1323"/>
                </a:cubicBezTo>
                <a:cubicBezTo>
                  <a:pt x="168" y="1238"/>
                  <a:pt x="173" y="1153"/>
                  <a:pt x="180" y="1068"/>
                </a:cubicBezTo>
                <a:cubicBezTo>
                  <a:pt x="189" y="961"/>
                  <a:pt x="197" y="854"/>
                  <a:pt x="206" y="748"/>
                </a:cubicBezTo>
                <a:cubicBezTo>
                  <a:pt x="208" y="721"/>
                  <a:pt x="212" y="694"/>
                  <a:pt x="212" y="667"/>
                </a:cubicBezTo>
                <a:cubicBezTo>
                  <a:pt x="213" y="507"/>
                  <a:pt x="213" y="346"/>
                  <a:pt x="213" y="186"/>
                </a:cubicBezTo>
                <a:cubicBezTo>
                  <a:pt x="213" y="184"/>
                  <a:pt x="212" y="182"/>
                  <a:pt x="210" y="172"/>
                </a:cubicBezTo>
                <a:cubicBezTo>
                  <a:pt x="203" y="181"/>
                  <a:pt x="195" y="186"/>
                  <a:pt x="194" y="192"/>
                </a:cubicBezTo>
                <a:cubicBezTo>
                  <a:pt x="183" y="288"/>
                  <a:pt x="172" y="385"/>
                  <a:pt x="161" y="481"/>
                </a:cubicBezTo>
                <a:cubicBezTo>
                  <a:pt x="155" y="535"/>
                  <a:pt x="149" y="588"/>
                  <a:pt x="143" y="642"/>
                </a:cubicBezTo>
                <a:cubicBezTo>
                  <a:pt x="138" y="682"/>
                  <a:pt x="106" y="708"/>
                  <a:pt x="66" y="705"/>
                </a:cubicBezTo>
                <a:cubicBezTo>
                  <a:pt x="28" y="701"/>
                  <a:pt x="0" y="670"/>
                  <a:pt x="3" y="630"/>
                </a:cubicBezTo>
                <a:cubicBezTo>
                  <a:pt x="6" y="589"/>
                  <a:pt x="11" y="549"/>
                  <a:pt x="15" y="508"/>
                </a:cubicBezTo>
                <a:cubicBezTo>
                  <a:pt x="27" y="402"/>
                  <a:pt x="39" y="296"/>
                  <a:pt x="51" y="189"/>
                </a:cubicBezTo>
                <a:cubicBezTo>
                  <a:pt x="53" y="166"/>
                  <a:pt x="56" y="143"/>
                  <a:pt x="59" y="121"/>
                </a:cubicBezTo>
                <a:cubicBezTo>
                  <a:pt x="64" y="89"/>
                  <a:pt x="82" y="68"/>
                  <a:pt x="111" y="59"/>
                </a:cubicBezTo>
                <a:cubicBezTo>
                  <a:pt x="194" y="31"/>
                  <a:pt x="278" y="10"/>
                  <a:pt x="365" y="2"/>
                </a:cubicBezTo>
                <a:cubicBezTo>
                  <a:pt x="387" y="0"/>
                  <a:pt x="404" y="23"/>
                  <a:pt x="401" y="51"/>
                </a:cubicBezTo>
                <a:cubicBezTo>
                  <a:pt x="395" y="104"/>
                  <a:pt x="388" y="156"/>
                  <a:pt x="381" y="209"/>
                </a:cubicBezTo>
                <a:cubicBezTo>
                  <a:pt x="372" y="271"/>
                  <a:pt x="364" y="334"/>
                  <a:pt x="356" y="396"/>
                </a:cubicBezTo>
                <a:cubicBezTo>
                  <a:pt x="356" y="402"/>
                  <a:pt x="357" y="409"/>
                  <a:pt x="360" y="414"/>
                </a:cubicBezTo>
                <a:cubicBezTo>
                  <a:pt x="376" y="443"/>
                  <a:pt x="392" y="471"/>
                  <a:pt x="411" y="504"/>
                </a:cubicBezTo>
                <a:cubicBezTo>
                  <a:pt x="430" y="470"/>
                  <a:pt x="451" y="440"/>
                  <a:pt x="465" y="407"/>
                </a:cubicBezTo>
                <a:cubicBezTo>
                  <a:pt x="470" y="394"/>
                  <a:pt x="463" y="376"/>
                  <a:pt x="461" y="360"/>
                </a:cubicBezTo>
                <a:cubicBezTo>
                  <a:pt x="448" y="258"/>
                  <a:pt x="434" y="157"/>
                  <a:pt x="422" y="55"/>
                </a:cubicBezTo>
                <a:cubicBezTo>
                  <a:pt x="420" y="40"/>
                  <a:pt x="429" y="23"/>
                  <a:pt x="435" y="8"/>
                </a:cubicBezTo>
                <a:cubicBezTo>
                  <a:pt x="437" y="4"/>
                  <a:pt x="448" y="1"/>
                  <a:pt x="455" y="2"/>
                </a:cubicBezTo>
                <a:cubicBezTo>
                  <a:pt x="543" y="10"/>
                  <a:pt x="628" y="31"/>
                  <a:pt x="711" y="59"/>
                </a:cubicBezTo>
                <a:cubicBezTo>
                  <a:pt x="741" y="69"/>
                  <a:pt x="759" y="91"/>
                  <a:pt x="763" y="123"/>
                </a:cubicBezTo>
                <a:cubicBezTo>
                  <a:pt x="771" y="188"/>
                  <a:pt x="778" y="253"/>
                  <a:pt x="786" y="318"/>
                </a:cubicBezTo>
                <a:cubicBezTo>
                  <a:pt x="796" y="409"/>
                  <a:pt x="806" y="500"/>
                  <a:pt x="816" y="591"/>
                </a:cubicBezTo>
                <a:cubicBezTo>
                  <a:pt x="817" y="605"/>
                  <a:pt x="819" y="620"/>
                  <a:pt x="819" y="635"/>
                </a:cubicBezTo>
                <a:cubicBezTo>
                  <a:pt x="819" y="672"/>
                  <a:pt x="792" y="702"/>
                  <a:pt x="756" y="705"/>
                </a:cubicBezTo>
                <a:cubicBezTo>
                  <a:pt x="718" y="708"/>
                  <a:pt x="684" y="682"/>
                  <a:pt x="680" y="644"/>
                </a:cubicBezTo>
                <a:cubicBezTo>
                  <a:pt x="667" y="535"/>
                  <a:pt x="655" y="425"/>
                  <a:pt x="643" y="316"/>
                </a:cubicBezTo>
                <a:cubicBezTo>
                  <a:pt x="638" y="275"/>
                  <a:pt x="634" y="233"/>
                  <a:pt x="628" y="192"/>
                </a:cubicBezTo>
                <a:cubicBezTo>
                  <a:pt x="627" y="186"/>
                  <a:pt x="621" y="181"/>
                  <a:pt x="616" y="175"/>
                </a:cubicBezTo>
                <a:cubicBezTo>
                  <a:pt x="614" y="176"/>
                  <a:pt x="612" y="177"/>
                  <a:pt x="610" y="178"/>
                </a:cubicBezTo>
                <a:cubicBezTo>
                  <a:pt x="610" y="186"/>
                  <a:pt x="610" y="194"/>
                  <a:pt x="610" y="202"/>
                </a:cubicBezTo>
                <a:cubicBezTo>
                  <a:pt x="610" y="349"/>
                  <a:pt x="608" y="495"/>
                  <a:pt x="610" y="642"/>
                </a:cubicBezTo>
                <a:cubicBezTo>
                  <a:pt x="611" y="715"/>
                  <a:pt x="620" y="789"/>
                  <a:pt x="625" y="863"/>
                </a:cubicBezTo>
                <a:cubicBezTo>
                  <a:pt x="632" y="951"/>
                  <a:pt x="640" y="1039"/>
                  <a:pt x="647" y="1128"/>
                </a:cubicBezTo>
                <a:cubicBezTo>
                  <a:pt x="652" y="1193"/>
                  <a:pt x="656" y="1258"/>
                  <a:pt x="663" y="1323"/>
                </a:cubicBezTo>
                <a:cubicBezTo>
                  <a:pt x="669" y="1390"/>
                  <a:pt x="658" y="1414"/>
                  <a:pt x="601" y="1444"/>
                </a:cubicBezTo>
                <a:cubicBezTo>
                  <a:pt x="587" y="1444"/>
                  <a:pt x="573" y="1444"/>
                  <a:pt x="559" y="1444"/>
                </a:cubicBezTo>
                <a:cubicBezTo>
                  <a:pt x="523" y="1429"/>
                  <a:pt x="498" y="1404"/>
                  <a:pt x="495" y="1362"/>
                </a:cubicBezTo>
                <a:cubicBezTo>
                  <a:pt x="481" y="1184"/>
                  <a:pt x="467" y="1005"/>
                  <a:pt x="452" y="827"/>
                </a:cubicBezTo>
                <a:cubicBezTo>
                  <a:pt x="450" y="798"/>
                  <a:pt x="447" y="769"/>
                  <a:pt x="444" y="742"/>
                </a:cubicBezTo>
                <a:cubicBezTo>
                  <a:pt x="421" y="742"/>
                  <a:pt x="400" y="742"/>
                  <a:pt x="378" y="742"/>
                </a:cubicBezTo>
                <a:cubicBezTo>
                  <a:pt x="377" y="750"/>
                  <a:pt x="375" y="758"/>
                  <a:pt x="375" y="767"/>
                </a:cubicBezTo>
                <a:cubicBezTo>
                  <a:pt x="359" y="959"/>
                  <a:pt x="343" y="1151"/>
                  <a:pt x="329" y="1344"/>
                </a:cubicBezTo>
                <a:cubicBezTo>
                  <a:pt x="326" y="1392"/>
                  <a:pt x="308" y="1426"/>
                  <a:pt x="263" y="1444"/>
                </a:cubicBezTo>
                <a:cubicBezTo>
                  <a:pt x="249" y="1444"/>
                  <a:pt x="235" y="1444"/>
                  <a:pt x="221" y="1444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39" name="Freeform 8">
            <a:extLst>
              <a:ext uri="{FF2B5EF4-FFF2-40B4-BE49-F238E27FC236}">
                <a16:creationId xmlns:a16="http://schemas.microsoft.com/office/drawing/2014/main" id="{C5347B08-65D7-45AF-80A4-C0679C689166}"/>
              </a:ext>
            </a:extLst>
          </p:cNvPr>
          <p:cNvSpPr>
            <a:spLocks noEditPoints="1"/>
          </p:cNvSpPr>
          <p:nvPr/>
        </p:nvSpPr>
        <p:spPr bwMode="auto">
          <a:xfrm>
            <a:off x="6826250" y="3464215"/>
            <a:ext cx="2640013" cy="2501900"/>
          </a:xfrm>
          <a:custGeom>
            <a:avLst/>
            <a:gdLst>
              <a:gd name="T0" fmla="*/ 1318 w 2064"/>
              <a:gd name="T1" fmla="*/ 1803 h 1958"/>
              <a:gd name="T2" fmla="*/ 1470 w 2064"/>
              <a:gd name="T3" fmla="*/ 1740 h 1958"/>
              <a:gd name="T4" fmla="*/ 1587 w 2064"/>
              <a:gd name="T5" fmla="*/ 1633 h 1958"/>
              <a:gd name="T6" fmla="*/ 1603 w 2064"/>
              <a:gd name="T7" fmla="*/ 1114 h 1958"/>
              <a:gd name="T8" fmla="*/ 1502 w 2064"/>
              <a:gd name="T9" fmla="*/ 1492 h 1958"/>
              <a:gd name="T10" fmla="*/ 1479 w 2064"/>
              <a:gd name="T11" fmla="*/ 1279 h 1958"/>
              <a:gd name="T12" fmla="*/ 1493 w 2064"/>
              <a:gd name="T13" fmla="*/ 1114 h 1958"/>
              <a:gd name="T14" fmla="*/ 1375 w 2064"/>
              <a:gd name="T15" fmla="*/ 969 h 1958"/>
              <a:gd name="T16" fmla="*/ 1407 w 2064"/>
              <a:gd name="T17" fmla="*/ 560 h 1958"/>
              <a:gd name="T18" fmla="*/ 1224 w 2064"/>
              <a:gd name="T19" fmla="*/ 594 h 1958"/>
              <a:gd name="T20" fmla="*/ 1092 w 2064"/>
              <a:gd name="T21" fmla="*/ 476 h 1958"/>
              <a:gd name="T22" fmla="*/ 1027 w 2064"/>
              <a:gd name="T23" fmla="*/ 229 h 1958"/>
              <a:gd name="T24" fmla="*/ 991 w 2064"/>
              <a:gd name="T25" fmla="*/ 229 h 1958"/>
              <a:gd name="T26" fmla="*/ 922 w 2064"/>
              <a:gd name="T27" fmla="*/ 491 h 1958"/>
              <a:gd name="T28" fmla="*/ 787 w 2064"/>
              <a:gd name="T29" fmla="*/ 602 h 1958"/>
              <a:gd name="T30" fmla="*/ 613 w 2064"/>
              <a:gd name="T31" fmla="*/ 560 h 1958"/>
              <a:gd name="T32" fmla="*/ 647 w 2064"/>
              <a:gd name="T33" fmla="*/ 968 h 1958"/>
              <a:gd name="T34" fmla="*/ 526 w 2064"/>
              <a:gd name="T35" fmla="*/ 1114 h 1958"/>
              <a:gd name="T36" fmla="*/ 533 w 2064"/>
              <a:gd name="T37" fmla="*/ 1358 h 1958"/>
              <a:gd name="T38" fmla="*/ 416 w 2064"/>
              <a:gd name="T39" fmla="*/ 1114 h 1958"/>
              <a:gd name="T40" fmla="*/ 431 w 2064"/>
              <a:gd name="T41" fmla="*/ 1633 h 1958"/>
              <a:gd name="T42" fmla="*/ 547 w 2064"/>
              <a:gd name="T43" fmla="*/ 1739 h 1958"/>
              <a:gd name="T44" fmla="*/ 688 w 2064"/>
              <a:gd name="T45" fmla="*/ 1958 h 1958"/>
              <a:gd name="T46" fmla="*/ 38 w 2064"/>
              <a:gd name="T47" fmla="*/ 1108 h 1958"/>
              <a:gd name="T48" fmla="*/ 1965 w 2064"/>
              <a:gd name="T49" fmla="*/ 855 h 1958"/>
              <a:gd name="T50" fmla="*/ 431 w 2064"/>
              <a:gd name="T51" fmla="*/ 448 h 1958"/>
              <a:gd name="T52" fmla="*/ 411 w 2064"/>
              <a:gd name="T53" fmla="*/ 967 h 1958"/>
              <a:gd name="T54" fmla="*/ 508 w 2064"/>
              <a:gd name="T55" fmla="*/ 502 h 1958"/>
              <a:gd name="T56" fmla="*/ 1588 w 2064"/>
              <a:gd name="T57" fmla="*/ 448 h 1958"/>
              <a:gd name="T58" fmla="*/ 1514 w 2064"/>
              <a:gd name="T59" fmla="*/ 528 h 1958"/>
              <a:gd name="T60" fmla="*/ 1604 w 2064"/>
              <a:gd name="T61" fmla="*/ 967 h 1958"/>
              <a:gd name="T62" fmla="*/ 1588 w 2064"/>
              <a:gd name="T63" fmla="*/ 448 h 1958"/>
              <a:gd name="T64" fmla="*/ 1153 w 2064"/>
              <a:gd name="T65" fmla="*/ 236 h 1958"/>
              <a:gd name="T66" fmla="*/ 1359 w 2064"/>
              <a:gd name="T67" fmla="*/ 460 h 1958"/>
              <a:gd name="T68" fmla="*/ 804 w 2064"/>
              <a:gd name="T69" fmla="*/ 511 h 1958"/>
              <a:gd name="T70" fmla="*/ 659 w 2064"/>
              <a:gd name="T71" fmla="*/ 460 h 1958"/>
              <a:gd name="T72" fmla="*/ 1402 w 2064"/>
              <a:gd name="T73" fmla="*/ 316 h 1958"/>
              <a:gd name="T74" fmla="*/ 1502 w 2064"/>
              <a:gd name="T75" fmla="*/ 374 h 1958"/>
              <a:gd name="T76" fmla="*/ 560 w 2064"/>
              <a:gd name="T77" fmla="*/ 405 h 1958"/>
              <a:gd name="T78" fmla="*/ 612 w 2064"/>
              <a:gd name="T79" fmla="*/ 313 h 1958"/>
              <a:gd name="T80" fmla="*/ 560 w 2064"/>
              <a:gd name="T81" fmla="*/ 405 h 1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64" h="1958">
                <a:moveTo>
                  <a:pt x="1330" y="1957"/>
                </a:moveTo>
                <a:cubicBezTo>
                  <a:pt x="1326" y="1905"/>
                  <a:pt x="1322" y="1854"/>
                  <a:pt x="1318" y="1803"/>
                </a:cubicBezTo>
                <a:cubicBezTo>
                  <a:pt x="1318" y="1800"/>
                  <a:pt x="1319" y="1798"/>
                  <a:pt x="1319" y="1792"/>
                </a:cubicBezTo>
                <a:cubicBezTo>
                  <a:pt x="1379" y="1800"/>
                  <a:pt x="1429" y="1782"/>
                  <a:pt x="1470" y="1740"/>
                </a:cubicBezTo>
                <a:cubicBezTo>
                  <a:pt x="1513" y="1697"/>
                  <a:pt x="1520" y="1644"/>
                  <a:pt x="1512" y="1582"/>
                </a:cubicBezTo>
                <a:cubicBezTo>
                  <a:pt x="1540" y="1600"/>
                  <a:pt x="1563" y="1616"/>
                  <a:pt x="1587" y="1633"/>
                </a:cubicBezTo>
                <a:cubicBezTo>
                  <a:pt x="1731" y="1489"/>
                  <a:pt x="1813" y="1317"/>
                  <a:pt x="1834" y="1114"/>
                </a:cubicBezTo>
                <a:cubicBezTo>
                  <a:pt x="1756" y="1114"/>
                  <a:pt x="1680" y="1114"/>
                  <a:pt x="1603" y="1114"/>
                </a:cubicBezTo>
                <a:cubicBezTo>
                  <a:pt x="1595" y="1265"/>
                  <a:pt x="1569" y="1411"/>
                  <a:pt x="1509" y="1552"/>
                </a:cubicBezTo>
                <a:cubicBezTo>
                  <a:pt x="1507" y="1532"/>
                  <a:pt x="1505" y="1512"/>
                  <a:pt x="1502" y="1492"/>
                </a:cubicBezTo>
                <a:cubicBezTo>
                  <a:pt x="1500" y="1472"/>
                  <a:pt x="1497" y="1453"/>
                  <a:pt x="1495" y="1433"/>
                </a:cubicBezTo>
                <a:cubicBezTo>
                  <a:pt x="1489" y="1381"/>
                  <a:pt x="1481" y="1330"/>
                  <a:pt x="1479" y="1279"/>
                </a:cubicBezTo>
                <a:cubicBezTo>
                  <a:pt x="1477" y="1247"/>
                  <a:pt x="1484" y="1215"/>
                  <a:pt x="1487" y="1183"/>
                </a:cubicBezTo>
                <a:cubicBezTo>
                  <a:pt x="1489" y="1161"/>
                  <a:pt x="1491" y="1138"/>
                  <a:pt x="1493" y="1114"/>
                </a:cubicBezTo>
                <a:cubicBezTo>
                  <a:pt x="1482" y="1113"/>
                  <a:pt x="1471" y="1112"/>
                  <a:pt x="1460" y="1111"/>
                </a:cubicBezTo>
                <a:cubicBezTo>
                  <a:pt x="1453" y="1051"/>
                  <a:pt x="1426" y="1004"/>
                  <a:pt x="1375" y="969"/>
                </a:cubicBezTo>
                <a:cubicBezTo>
                  <a:pt x="1413" y="969"/>
                  <a:pt x="1452" y="969"/>
                  <a:pt x="1490" y="969"/>
                </a:cubicBezTo>
                <a:cubicBezTo>
                  <a:pt x="1493" y="867"/>
                  <a:pt x="1457" y="672"/>
                  <a:pt x="1407" y="560"/>
                </a:cubicBezTo>
                <a:cubicBezTo>
                  <a:pt x="1360" y="575"/>
                  <a:pt x="1313" y="590"/>
                  <a:pt x="1266" y="607"/>
                </a:cubicBezTo>
                <a:cubicBezTo>
                  <a:pt x="1247" y="614"/>
                  <a:pt x="1236" y="611"/>
                  <a:pt x="1224" y="594"/>
                </a:cubicBezTo>
                <a:cubicBezTo>
                  <a:pt x="1198" y="558"/>
                  <a:pt x="1164" y="532"/>
                  <a:pt x="1123" y="516"/>
                </a:cubicBezTo>
                <a:cubicBezTo>
                  <a:pt x="1103" y="508"/>
                  <a:pt x="1096" y="496"/>
                  <a:pt x="1092" y="476"/>
                </a:cubicBezTo>
                <a:cubicBezTo>
                  <a:pt x="1078" y="409"/>
                  <a:pt x="1062" y="343"/>
                  <a:pt x="1046" y="276"/>
                </a:cubicBezTo>
                <a:cubicBezTo>
                  <a:pt x="1042" y="260"/>
                  <a:pt x="1035" y="244"/>
                  <a:pt x="1027" y="229"/>
                </a:cubicBezTo>
                <a:cubicBezTo>
                  <a:pt x="1024" y="222"/>
                  <a:pt x="1016" y="213"/>
                  <a:pt x="1009" y="213"/>
                </a:cubicBezTo>
                <a:cubicBezTo>
                  <a:pt x="1003" y="213"/>
                  <a:pt x="994" y="222"/>
                  <a:pt x="991" y="229"/>
                </a:cubicBezTo>
                <a:cubicBezTo>
                  <a:pt x="973" y="285"/>
                  <a:pt x="955" y="341"/>
                  <a:pt x="940" y="398"/>
                </a:cubicBezTo>
                <a:cubicBezTo>
                  <a:pt x="932" y="428"/>
                  <a:pt x="929" y="460"/>
                  <a:pt x="922" y="491"/>
                </a:cubicBezTo>
                <a:cubicBezTo>
                  <a:pt x="920" y="498"/>
                  <a:pt x="913" y="507"/>
                  <a:pt x="906" y="510"/>
                </a:cubicBezTo>
                <a:cubicBezTo>
                  <a:pt x="858" y="530"/>
                  <a:pt x="819" y="561"/>
                  <a:pt x="787" y="602"/>
                </a:cubicBezTo>
                <a:cubicBezTo>
                  <a:pt x="782" y="607"/>
                  <a:pt x="769" y="611"/>
                  <a:pt x="762" y="608"/>
                </a:cubicBezTo>
                <a:cubicBezTo>
                  <a:pt x="712" y="593"/>
                  <a:pt x="663" y="576"/>
                  <a:pt x="613" y="560"/>
                </a:cubicBezTo>
                <a:cubicBezTo>
                  <a:pt x="568" y="660"/>
                  <a:pt x="525" y="863"/>
                  <a:pt x="528" y="968"/>
                </a:cubicBezTo>
                <a:cubicBezTo>
                  <a:pt x="566" y="968"/>
                  <a:pt x="605" y="968"/>
                  <a:pt x="647" y="968"/>
                </a:cubicBezTo>
                <a:cubicBezTo>
                  <a:pt x="595" y="1015"/>
                  <a:pt x="589" y="999"/>
                  <a:pt x="559" y="1112"/>
                </a:cubicBezTo>
                <a:cubicBezTo>
                  <a:pt x="549" y="1112"/>
                  <a:pt x="538" y="1113"/>
                  <a:pt x="526" y="1114"/>
                </a:cubicBezTo>
                <a:cubicBezTo>
                  <a:pt x="528" y="1143"/>
                  <a:pt x="527" y="1172"/>
                  <a:pt x="533" y="1200"/>
                </a:cubicBezTo>
                <a:cubicBezTo>
                  <a:pt x="545" y="1253"/>
                  <a:pt x="540" y="1305"/>
                  <a:pt x="533" y="1358"/>
                </a:cubicBezTo>
                <a:cubicBezTo>
                  <a:pt x="524" y="1423"/>
                  <a:pt x="517" y="1488"/>
                  <a:pt x="507" y="1553"/>
                </a:cubicBezTo>
                <a:cubicBezTo>
                  <a:pt x="450" y="1413"/>
                  <a:pt x="424" y="1267"/>
                  <a:pt x="416" y="1114"/>
                </a:cubicBezTo>
                <a:cubicBezTo>
                  <a:pt x="340" y="1114"/>
                  <a:pt x="264" y="1114"/>
                  <a:pt x="185" y="1114"/>
                </a:cubicBezTo>
                <a:cubicBezTo>
                  <a:pt x="205" y="1317"/>
                  <a:pt x="287" y="1488"/>
                  <a:pt x="431" y="1633"/>
                </a:cubicBezTo>
                <a:cubicBezTo>
                  <a:pt x="455" y="1616"/>
                  <a:pt x="478" y="1600"/>
                  <a:pt x="506" y="1582"/>
                </a:cubicBezTo>
                <a:cubicBezTo>
                  <a:pt x="499" y="1643"/>
                  <a:pt x="505" y="1696"/>
                  <a:pt x="547" y="1739"/>
                </a:cubicBezTo>
                <a:cubicBezTo>
                  <a:pt x="589" y="1782"/>
                  <a:pt x="639" y="1800"/>
                  <a:pt x="701" y="1791"/>
                </a:cubicBezTo>
                <a:cubicBezTo>
                  <a:pt x="697" y="1848"/>
                  <a:pt x="693" y="1901"/>
                  <a:pt x="688" y="1958"/>
                </a:cubicBezTo>
                <a:cubicBezTo>
                  <a:pt x="543" y="1907"/>
                  <a:pt x="418" y="1828"/>
                  <a:pt x="312" y="1718"/>
                </a:cubicBezTo>
                <a:cubicBezTo>
                  <a:pt x="148" y="1548"/>
                  <a:pt x="55" y="1345"/>
                  <a:pt x="38" y="1108"/>
                </a:cubicBezTo>
                <a:cubicBezTo>
                  <a:pt x="0" y="563"/>
                  <a:pt x="409" y="141"/>
                  <a:pt x="868" y="76"/>
                </a:cubicBezTo>
                <a:cubicBezTo>
                  <a:pt x="1414" y="0"/>
                  <a:pt x="1874" y="375"/>
                  <a:pt x="1965" y="855"/>
                </a:cubicBezTo>
                <a:cubicBezTo>
                  <a:pt x="2064" y="1377"/>
                  <a:pt x="1740" y="1819"/>
                  <a:pt x="1330" y="1957"/>
                </a:cubicBezTo>
                <a:close/>
                <a:moveTo>
                  <a:pt x="431" y="448"/>
                </a:moveTo>
                <a:cubicBezTo>
                  <a:pt x="287" y="592"/>
                  <a:pt x="205" y="764"/>
                  <a:pt x="185" y="967"/>
                </a:cubicBezTo>
                <a:cubicBezTo>
                  <a:pt x="263" y="967"/>
                  <a:pt x="339" y="967"/>
                  <a:pt x="411" y="967"/>
                </a:cubicBezTo>
                <a:cubicBezTo>
                  <a:pt x="423" y="887"/>
                  <a:pt x="430" y="809"/>
                  <a:pt x="446" y="732"/>
                </a:cubicBezTo>
                <a:cubicBezTo>
                  <a:pt x="462" y="655"/>
                  <a:pt x="486" y="580"/>
                  <a:pt x="508" y="502"/>
                </a:cubicBezTo>
                <a:cubicBezTo>
                  <a:pt x="485" y="486"/>
                  <a:pt x="459" y="468"/>
                  <a:pt x="431" y="448"/>
                </a:cubicBezTo>
                <a:close/>
                <a:moveTo>
                  <a:pt x="1588" y="448"/>
                </a:moveTo>
                <a:cubicBezTo>
                  <a:pt x="1566" y="463"/>
                  <a:pt x="1547" y="478"/>
                  <a:pt x="1526" y="490"/>
                </a:cubicBezTo>
                <a:cubicBezTo>
                  <a:pt x="1509" y="500"/>
                  <a:pt x="1506" y="509"/>
                  <a:pt x="1514" y="528"/>
                </a:cubicBezTo>
                <a:cubicBezTo>
                  <a:pt x="1551" y="620"/>
                  <a:pt x="1574" y="716"/>
                  <a:pt x="1587" y="815"/>
                </a:cubicBezTo>
                <a:cubicBezTo>
                  <a:pt x="1594" y="865"/>
                  <a:pt x="1599" y="915"/>
                  <a:pt x="1604" y="967"/>
                </a:cubicBezTo>
                <a:cubicBezTo>
                  <a:pt x="1680" y="967"/>
                  <a:pt x="1756" y="967"/>
                  <a:pt x="1834" y="967"/>
                </a:cubicBezTo>
                <a:cubicBezTo>
                  <a:pt x="1813" y="764"/>
                  <a:pt x="1731" y="593"/>
                  <a:pt x="1588" y="448"/>
                </a:cubicBezTo>
                <a:close/>
                <a:moveTo>
                  <a:pt x="1359" y="460"/>
                </a:moveTo>
                <a:cubicBezTo>
                  <a:pt x="1323" y="375"/>
                  <a:pt x="1212" y="250"/>
                  <a:pt x="1153" y="236"/>
                </a:cubicBezTo>
                <a:cubicBezTo>
                  <a:pt x="1173" y="325"/>
                  <a:pt x="1193" y="416"/>
                  <a:pt x="1214" y="511"/>
                </a:cubicBezTo>
                <a:cubicBezTo>
                  <a:pt x="1262" y="494"/>
                  <a:pt x="1310" y="477"/>
                  <a:pt x="1359" y="460"/>
                </a:cubicBezTo>
                <a:close/>
                <a:moveTo>
                  <a:pt x="659" y="460"/>
                </a:moveTo>
                <a:cubicBezTo>
                  <a:pt x="709" y="478"/>
                  <a:pt x="757" y="494"/>
                  <a:pt x="804" y="511"/>
                </a:cubicBezTo>
                <a:cubicBezTo>
                  <a:pt x="825" y="416"/>
                  <a:pt x="845" y="325"/>
                  <a:pt x="866" y="234"/>
                </a:cubicBezTo>
                <a:cubicBezTo>
                  <a:pt x="775" y="286"/>
                  <a:pt x="712" y="366"/>
                  <a:pt x="659" y="460"/>
                </a:cubicBezTo>
                <a:close/>
                <a:moveTo>
                  <a:pt x="1405" y="312"/>
                </a:moveTo>
                <a:cubicBezTo>
                  <a:pt x="1404" y="314"/>
                  <a:pt x="1403" y="315"/>
                  <a:pt x="1402" y="316"/>
                </a:cubicBezTo>
                <a:cubicBezTo>
                  <a:pt x="1420" y="345"/>
                  <a:pt x="1439" y="375"/>
                  <a:pt x="1458" y="405"/>
                </a:cubicBezTo>
                <a:cubicBezTo>
                  <a:pt x="1473" y="395"/>
                  <a:pt x="1486" y="385"/>
                  <a:pt x="1502" y="374"/>
                </a:cubicBezTo>
                <a:cubicBezTo>
                  <a:pt x="1467" y="352"/>
                  <a:pt x="1436" y="332"/>
                  <a:pt x="1405" y="312"/>
                </a:cubicBezTo>
                <a:close/>
                <a:moveTo>
                  <a:pt x="560" y="405"/>
                </a:moveTo>
                <a:cubicBezTo>
                  <a:pt x="580" y="374"/>
                  <a:pt x="598" y="345"/>
                  <a:pt x="616" y="316"/>
                </a:cubicBezTo>
                <a:cubicBezTo>
                  <a:pt x="614" y="315"/>
                  <a:pt x="613" y="314"/>
                  <a:pt x="612" y="313"/>
                </a:cubicBezTo>
                <a:cubicBezTo>
                  <a:pt x="581" y="333"/>
                  <a:pt x="550" y="353"/>
                  <a:pt x="516" y="374"/>
                </a:cubicBezTo>
                <a:cubicBezTo>
                  <a:pt x="532" y="385"/>
                  <a:pt x="545" y="394"/>
                  <a:pt x="560" y="405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40" name="Freeform 9">
            <a:extLst>
              <a:ext uri="{FF2B5EF4-FFF2-40B4-BE49-F238E27FC236}">
                <a16:creationId xmlns:a16="http://schemas.microsoft.com/office/drawing/2014/main" id="{46DB3F04-4BAA-43EE-B1D2-18BEFBB2B506}"/>
              </a:ext>
            </a:extLst>
          </p:cNvPr>
          <p:cNvSpPr>
            <a:spLocks/>
          </p:cNvSpPr>
          <p:nvPr/>
        </p:nvSpPr>
        <p:spPr bwMode="auto">
          <a:xfrm>
            <a:off x="7870826" y="4205578"/>
            <a:ext cx="485775" cy="509588"/>
          </a:xfrm>
          <a:custGeom>
            <a:avLst/>
            <a:gdLst>
              <a:gd name="T0" fmla="*/ 198 w 380"/>
              <a:gd name="T1" fmla="*/ 398 h 398"/>
              <a:gd name="T2" fmla="*/ 75 w 380"/>
              <a:gd name="T3" fmla="*/ 336 h 398"/>
              <a:gd name="T4" fmla="*/ 25 w 380"/>
              <a:gd name="T5" fmla="*/ 127 h 398"/>
              <a:gd name="T6" fmla="*/ 202 w 380"/>
              <a:gd name="T7" fmla="*/ 6 h 398"/>
              <a:gd name="T8" fmla="*/ 370 w 380"/>
              <a:gd name="T9" fmla="*/ 164 h 398"/>
              <a:gd name="T10" fmla="*/ 237 w 380"/>
              <a:gd name="T11" fmla="*/ 388 h 398"/>
              <a:gd name="T12" fmla="*/ 198 w 380"/>
              <a:gd name="T13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398">
                <a:moveTo>
                  <a:pt x="198" y="398"/>
                </a:moveTo>
                <a:cubicBezTo>
                  <a:pt x="144" y="394"/>
                  <a:pt x="105" y="372"/>
                  <a:pt x="75" y="336"/>
                </a:cubicBezTo>
                <a:cubicBezTo>
                  <a:pt x="24" y="275"/>
                  <a:pt x="0" y="206"/>
                  <a:pt x="25" y="127"/>
                </a:cubicBezTo>
                <a:cubicBezTo>
                  <a:pt x="51" y="45"/>
                  <a:pt x="127" y="0"/>
                  <a:pt x="202" y="6"/>
                </a:cubicBezTo>
                <a:cubicBezTo>
                  <a:pt x="296" y="13"/>
                  <a:pt x="359" y="77"/>
                  <a:pt x="370" y="164"/>
                </a:cubicBezTo>
                <a:cubicBezTo>
                  <a:pt x="380" y="254"/>
                  <a:pt x="317" y="361"/>
                  <a:pt x="237" y="388"/>
                </a:cubicBezTo>
                <a:cubicBezTo>
                  <a:pt x="223" y="392"/>
                  <a:pt x="208" y="395"/>
                  <a:pt x="198" y="398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45" name="Freeform 13">
            <a:extLst>
              <a:ext uri="{FF2B5EF4-FFF2-40B4-BE49-F238E27FC236}">
                <a16:creationId xmlns:a16="http://schemas.microsoft.com/office/drawing/2014/main" id="{3AC34DCF-9A95-4D9C-B255-76C22B6A45AD}"/>
              </a:ext>
            </a:extLst>
          </p:cNvPr>
          <p:cNvSpPr>
            <a:spLocks noEditPoints="1"/>
          </p:cNvSpPr>
          <p:nvPr/>
        </p:nvSpPr>
        <p:spPr bwMode="auto">
          <a:xfrm>
            <a:off x="10475913" y="1295400"/>
            <a:ext cx="1127125" cy="1978025"/>
          </a:xfrm>
          <a:custGeom>
            <a:avLst/>
            <a:gdLst>
              <a:gd name="T0" fmla="*/ 653 w 1279"/>
              <a:gd name="T1" fmla="*/ 536 h 2243"/>
              <a:gd name="T2" fmla="*/ 663 w 1279"/>
              <a:gd name="T3" fmla="*/ 481 h 2243"/>
              <a:gd name="T4" fmla="*/ 686 w 1279"/>
              <a:gd name="T5" fmla="*/ 463 h 2243"/>
              <a:gd name="T6" fmla="*/ 670 w 1279"/>
              <a:gd name="T7" fmla="*/ 411 h 2243"/>
              <a:gd name="T8" fmla="*/ 646 w 1279"/>
              <a:gd name="T9" fmla="*/ 355 h 2243"/>
              <a:gd name="T10" fmla="*/ 670 w 1279"/>
              <a:gd name="T11" fmla="*/ 306 h 2243"/>
              <a:gd name="T12" fmla="*/ 727 w 1279"/>
              <a:gd name="T13" fmla="*/ 307 h 2243"/>
              <a:gd name="T14" fmla="*/ 746 w 1279"/>
              <a:gd name="T15" fmla="*/ 344 h 2243"/>
              <a:gd name="T16" fmla="*/ 743 w 1279"/>
              <a:gd name="T17" fmla="*/ 536 h 2243"/>
              <a:gd name="T18" fmla="*/ 762 w 1279"/>
              <a:gd name="T19" fmla="*/ 499 h 2243"/>
              <a:gd name="T20" fmla="*/ 826 w 1279"/>
              <a:gd name="T21" fmla="*/ 342 h 2243"/>
              <a:gd name="T22" fmla="*/ 876 w 1279"/>
              <a:gd name="T23" fmla="*/ 320 h 2243"/>
              <a:gd name="T24" fmla="*/ 987 w 1279"/>
              <a:gd name="T25" fmla="*/ 360 h 2243"/>
              <a:gd name="T26" fmla="*/ 1089 w 1279"/>
              <a:gd name="T27" fmla="*/ 452 h 2243"/>
              <a:gd name="T28" fmla="*/ 1246 w 1279"/>
              <a:gd name="T29" fmla="*/ 698 h 2243"/>
              <a:gd name="T30" fmla="*/ 1249 w 1279"/>
              <a:gd name="T31" fmla="*/ 831 h 2243"/>
              <a:gd name="T32" fmla="*/ 1062 w 1279"/>
              <a:gd name="T33" fmla="*/ 1126 h 2243"/>
              <a:gd name="T34" fmla="*/ 1006 w 1279"/>
              <a:gd name="T35" fmla="*/ 1175 h 2243"/>
              <a:gd name="T36" fmla="*/ 981 w 1279"/>
              <a:gd name="T37" fmla="*/ 1208 h 2243"/>
              <a:gd name="T38" fmla="*/ 981 w 1279"/>
              <a:gd name="T39" fmla="*/ 1236 h 2243"/>
              <a:gd name="T40" fmla="*/ 980 w 1279"/>
              <a:gd name="T41" fmla="*/ 2130 h 2243"/>
              <a:gd name="T42" fmla="*/ 974 w 1279"/>
              <a:gd name="T43" fmla="*/ 2175 h 2243"/>
              <a:gd name="T44" fmla="*/ 884 w 1279"/>
              <a:gd name="T45" fmla="*/ 2240 h 2243"/>
              <a:gd name="T46" fmla="*/ 789 w 1279"/>
              <a:gd name="T47" fmla="*/ 2172 h 2243"/>
              <a:gd name="T48" fmla="*/ 778 w 1279"/>
              <a:gd name="T49" fmla="*/ 2087 h 2243"/>
              <a:gd name="T50" fmla="*/ 752 w 1279"/>
              <a:gd name="T51" fmla="*/ 1724 h 2243"/>
              <a:gd name="T52" fmla="*/ 731 w 1279"/>
              <a:gd name="T53" fmla="*/ 1439 h 2243"/>
              <a:gd name="T54" fmla="*/ 715 w 1279"/>
              <a:gd name="T55" fmla="*/ 1403 h 2243"/>
              <a:gd name="T56" fmla="*/ 658 w 1279"/>
              <a:gd name="T57" fmla="*/ 1425 h 2243"/>
              <a:gd name="T58" fmla="*/ 645 w 1279"/>
              <a:gd name="T59" fmla="*/ 1510 h 2243"/>
              <a:gd name="T60" fmla="*/ 633 w 1279"/>
              <a:gd name="T61" fmla="*/ 1689 h 2243"/>
              <a:gd name="T62" fmla="*/ 598 w 1279"/>
              <a:gd name="T63" fmla="*/ 2086 h 2243"/>
              <a:gd name="T64" fmla="*/ 589 w 1279"/>
              <a:gd name="T65" fmla="*/ 2167 h 2243"/>
              <a:gd name="T66" fmla="*/ 494 w 1279"/>
              <a:gd name="T67" fmla="*/ 2239 h 2243"/>
              <a:gd name="T68" fmla="*/ 413 w 1279"/>
              <a:gd name="T69" fmla="*/ 2153 h 2243"/>
              <a:gd name="T70" fmla="*/ 410 w 1279"/>
              <a:gd name="T71" fmla="*/ 2025 h 2243"/>
              <a:gd name="T72" fmla="*/ 409 w 1279"/>
              <a:gd name="T73" fmla="*/ 623 h 2243"/>
              <a:gd name="T74" fmla="*/ 325 w 1279"/>
              <a:gd name="T75" fmla="*/ 516 h 2243"/>
              <a:gd name="T76" fmla="*/ 148 w 1279"/>
              <a:gd name="T77" fmla="*/ 475 h 2243"/>
              <a:gd name="T78" fmla="*/ 71 w 1279"/>
              <a:gd name="T79" fmla="*/ 403 h 2243"/>
              <a:gd name="T80" fmla="*/ 3 w 1279"/>
              <a:gd name="T81" fmla="*/ 99 h 2243"/>
              <a:gd name="T82" fmla="*/ 8 w 1279"/>
              <a:gd name="T83" fmla="*/ 46 h 2243"/>
              <a:gd name="T84" fmla="*/ 80 w 1279"/>
              <a:gd name="T85" fmla="*/ 5 h 2243"/>
              <a:gd name="T86" fmla="*/ 109 w 1279"/>
              <a:gd name="T87" fmla="*/ 3 h 2243"/>
              <a:gd name="T88" fmla="*/ 164 w 1279"/>
              <a:gd name="T89" fmla="*/ 66 h 2243"/>
              <a:gd name="T90" fmla="*/ 204 w 1279"/>
              <a:gd name="T91" fmla="*/ 249 h 2243"/>
              <a:gd name="T92" fmla="*/ 266 w 1279"/>
              <a:gd name="T93" fmla="*/ 311 h 2243"/>
              <a:gd name="T94" fmla="*/ 515 w 1279"/>
              <a:gd name="T95" fmla="*/ 313 h 2243"/>
              <a:gd name="T96" fmla="*/ 565 w 1279"/>
              <a:gd name="T97" fmla="*/ 342 h 2243"/>
              <a:gd name="T98" fmla="*/ 640 w 1279"/>
              <a:gd name="T99" fmla="*/ 525 h 2243"/>
              <a:gd name="T100" fmla="*/ 647 w 1279"/>
              <a:gd name="T101" fmla="*/ 537 h 2243"/>
              <a:gd name="T102" fmla="*/ 653 w 1279"/>
              <a:gd name="T103" fmla="*/ 536 h 2243"/>
              <a:gd name="T104" fmla="*/ 991 w 1279"/>
              <a:gd name="T105" fmla="*/ 595 h 2243"/>
              <a:gd name="T106" fmla="*/ 985 w 1279"/>
              <a:gd name="T107" fmla="*/ 616 h 2243"/>
              <a:gd name="T108" fmla="*/ 985 w 1279"/>
              <a:gd name="T109" fmla="*/ 922 h 2243"/>
              <a:gd name="T110" fmla="*/ 991 w 1279"/>
              <a:gd name="T111" fmla="*/ 941 h 2243"/>
              <a:gd name="T112" fmla="*/ 1074 w 1279"/>
              <a:gd name="T113" fmla="*/ 817 h 2243"/>
              <a:gd name="T114" fmla="*/ 1073 w 1279"/>
              <a:gd name="T115" fmla="*/ 714 h 2243"/>
              <a:gd name="T116" fmla="*/ 1004 w 1279"/>
              <a:gd name="T117" fmla="*/ 614 h 2243"/>
              <a:gd name="T118" fmla="*/ 991 w 1279"/>
              <a:gd name="T119" fmla="*/ 595 h 2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79" h="2243">
                <a:moveTo>
                  <a:pt x="653" y="536"/>
                </a:moveTo>
                <a:cubicBezTo>
                  <a:pt x="651" y="517"/>
                  <a:pt x="669" y="503"/>
                  <a:pt x="663" y="481"/>
                </a:cubicBezTo>
                <a:cubicBezTo>
                  <a:pt x="660" y="471"/>
                  <a:pt x="668" y="460"/>
                  <a:pt x="686" y="463"/>
                </a:cubicBezTo>
                <a:cubicBezTo>
                  <a:pt x="662" y="450"/>
                  <a:pt x="675" y="428"/>
                  <a:pt x="670" y="411"/>
                </a:cubicBezTo>
                <a:cubicBezTo>
                  <a:pt x="663" y="391"/>
                  <a:pt x="656" y="372"/>
                  <a:pt x="646" y="355"/>
                </a:cubicBezTo>
                <a:cubicBezTo>
                  <a:pt x="627" y="325"/>
                  <a:pt x="635" y="308"/>
                  <a:pt x="670" y="306"/>
                </a:cubicBezTo>
                <a:cubicBezTo>
                  <a:pt x="689" y="305"/>
                  <a:pt x="708" y="305"/>
                  <a:pt x="727" y="307"/>
                </a:cubicBezTo>
                <a:cubicBezTo>
                  <a:pt x="747" y="309"/>
                  <a:pt x="755" y="326"/>
                  <a:pt x="746" y="344"/>
                </a:cubicBezTo>
                <a:cubicBezTo>
                  <a:pt x="713" y="410"/>
                  <a:pt x="712" y="465"/>
                  <a:pt x="743" y="536"/>
                </a:cubicBezTo>
                <a:cubicBezTo>
                  <a:pt x="750" y="522"/>
                  <a:pt x="757" y="511"/>
                  <a:pt x="762" y="499"/>
                </a:cubicBezTo>
                <a:cubicBezTo>
                  <a:pt x="783" y="447"/>
                  <a:pt x="804" y="395"/>
                  <a:pt x="826" y="342"/>
                </a:cubicBezTo>
                <a:cubicBezTo>
                  <a:pt x="838" y="313"/>
                  <a:pt x="847" y="309"/>
                  <a:pt x="876" y="320"/>
                </a:cubicBezTo>
                <a:cubicBezTo>
                  <a:pt x="913" y="333"/>
                  <a:pt x="951" y="345"/>
                  <a:pt x="987" y="360"/>
                </a:cubicBezTo>
                <a:cubicBezTo>
                  <a:pt x="1031" y="379"/>
                  <a:pt x="1064" y="412"/>
                  <a:pt x="1089" y="452"/>
                </a:cubicBezTo>
                <a:cubicBezTo>
                  <a:pt x="1141" y="535"/>
                  <a:pt x="1192" y="617"/>
                  <a:pt x="1246" y="698"/>
                </a:cubicBezTo>
                <a:cubicBezTo>
                  <a:pt x="1277" y="743"/>
                  <a:pt x="1279" y="784"/>
                  <a:pt x="1249" y="831"/>
                </a:cubicBezTo>
                <a:cubicBezTo>
                  <a:pt x="1185" y="928"/>
                  <a:pt x="1124" y="1028"/>
                  <a:pt x="1062" y="1126"/>
                </a:cubicBezTo>
                <a:cubicBezTo>
                  <a:pt x="1048" y="1148"/>
                  <a:pt x="1032" y="1167"/>
                  <a:pt x="1006" y="1175"/>
                </a:cubicBezTo>
                <a:cubicBezTo>
                  <a:pt x="990" y="1180"/>
                  <a:pt x="983" y="1193"/>
                  <a:pt x="981" y="1208"/>
                </a:cubicBezTo>
                <a:cubicBezTo>
                  <a:pt x="980" y="1217"/>
                  <a:pt x="981" y="1227"/>
                  <a:pt x="981" y="1236"/>
                </a:cubicBezTo>
                <a:cubicBezTo>
                  <a:pt x="980" y="1534"/>
                  <a:pt x="980" y="1832"/>
                  <a:pt x="980" y="2130"/>
                </a:cubicBezTo>
                <a:cubicBezTo>
                  <a:pt x="980" y="2145"/>
                  <a:pt x="978" y="2161"/>
                  <a:pt x="974" y="2175"/>
                </a:cubicBezTo>
                <a:cubicBezTo>
                  <a:pt x="961" y="2218"/>
                  <a:pt x="927" y="2241"/>
                  <a:pt x="884" y="2240"/>
                </a:cubicBezTo>
                <a:cubicBezTo>
                  <a:pt x="837" y="2240"/>
                  <a:pt x="800" y="2215"/>
                  <a:pt x="789" y="2172"/>
                </a:cubicBezTo>
                <a:cubicBezTo>
                  <a:pt x="782" y="2145"/>
                  <a:pt x="780" y="2116"/>
                  <a:pt x="778" y="2087"/>
                </a:cubicBezTo>
                <a:cubicBezTo>
                  <a:pt x="769" y="1966"/>
                  <a:pt x="761" y="1845"/>
                  <a:pt x="752" y="1724"/>
                </a:cubicBezTo>
                <a:cubicBezTo>
                  <a:pt x="746" y="1629"/>
                  <a:pt x="739" y="1534"/>
                  <a:pt x="731" y="1439"/>
                </a:cubicBezTo>
                <a:cubicBezTo>
                  <a:pt x="730" y="1427"/>
                  <a:pt x="724" y="1411"/>
                  <a:pt x="715" y="1403"/>
                </a:cubicBezTo>
                <a:cubicBezTo>
                  <a:pt x="695" y="1385"/>
                  <a:pt x="664" y="1398"/>
                  <a:pt x="658" y="1425"/>
                </a:cubicBezTo>
                <a:cubicBezTo>
                  <a:pt x="653" y="1453"/>
                  <a:pt x="647" y="1481"/>
                  <a:pt x="645" y="1510"/>
                </a:cubicBezTo>
                <a:cubicBezTo>
                  <a:pt x="640" y="1569"/>
                  <a:pt x="638" y="1630"/>
                  <a:pt x="633" y="1689"/>
                </a:cubicBezTo>
                <a:cubicBezTo>
                  <a:pt x="622" y="1822"/>
                  <a:pt x="610" y="1954"/>
                  <a:pt x="598" y="2086"/>
                </a:cubicBezTo>
                <a:cubicBezTo>
                  <a:pt x="595" y="2113"/>
                  <a:pt x="594" y="2140"/>
                  <a:pt x="589" y="2167"/>
                </a:cubicBezTo>
                <a:cubicBezTo>
                  <a:pt x="578" y="2217"/>
                  <a:pt x="542" y="2243"/>
                  <a:pt x="494" y="2239"/>
                </a:cubicBezTo>
                <a:cubicBezTo>
                  <a:pt x="449" y="2236"/>
                  <a:pt x="416" y="2203"/>
                  <a:pt x="413" y="2153"/>
                </a:cubicBezTo>
                <a:cubicBezTo>
                  <a:pt x="410" y="2111"/>
                  <a:pt x="410" y="2068"/>
                  <a:pt x="410" y="2025"/>
                </a:cubicBezTo>
                <a:cubicBezTo>
                  <a:pt x="410" y="1558"/>
                  <a:pt x="409" y="1091"/>
                  <a:pt x="409" y="623"/>
                </a:cubicBezTo>
                <a:cubicBezTo>
                  <a:pt x="409" y="544"/>
                  <a:pt x="402" y="534"/>
                  <a:pt x="325" y="516"/>
                </a:cubicBezTo>
                <a:cubicBezTo>
                  <a:pt x="266" y="502"/>
                  <a:pt x="207" y="488"/>
                  <a:pt x="148" y="475"/>
                </a:cubicBezTo>
                <a:cubicBezTo>
                  <a:pt x="109" y="465"/>
                  <a:pt x="81" y="444"/>
                  <a:pt x="71" y="403"/>
                </a:cubicBezTo>
                <a:cubicBezTo>
                  <a:pt x="49" y="302"/>
                  <a:pt x="25" y="200"/>
                  <a:pt x="3" y="99"/>
                </a:cubicBezTo>
                <a:cubicBezTo>
                  <a:pt x="0" y="82"/>
                  <a:pt x="3" y="63"/>
                  <a:pt x="8" y="46"/>
                </a:cubicBezTo>
                <a:cubicBezTo>
                  <a:pt x="19" y="14"/>
                  <a:pt x="46" y="0"/>
                  <a:pt x="80" y="5"/>
                </a:cubicBezTo>
                <a:cubicBezTo>
                  <a:pt x="89" y="7"/>
                  <a:pt x="100" y="1"/>
                  <a:pt x="109" y="3"/>
                </a:cubicBezTo>
                <a:cubicBezTo>
                  <a:pt x="141" y="12"/>
                  <a:pt x="157" y="36"/>
                  <a:pt x="164" y="66"/>
                </a:cubicBezTo>
                <a:cubicBezTo>
                  <a:pt x="178" y="127"/>
                  <a:pt x="192" y="188"/>
                  <a:pt x="204" y="249"/>
                </a:cubicBezTo>
                <a:cubicBezTo>
                  <a:pt x="211" y="285"/>
                  <a:pt x="231" y="303"/>
                  <a:pt x="266" y="311"/>
                </a:cubicBezTo>
                <a:cubicBezTo>
                  <a:pt x="349" y="329"/>
                  <a:pt x="432" y="334"/>
                  <a:pt x="515" y="313"/>
                </a:cubicBezTo>
                <a:cubicBezTo>
                  <a:pt x="542" y="306"/>
                  <a:pt x="554" y="315"/>
                  <a:pt x="565" y="342"/>
                </a:cubicBezTo>
                <a:cubicBezTo>
                  <a:pt x="590" y="403"/>
                  <a:pt x="615" y="464"/>
                  <a:pt x="640" y="525"/>
                </a:cubicBezTo>
                <a:cubicBezTo>
                  <a:pt x="642" y="529"/>
                  <a:pt x="645" y="533"/>
                  <a:pt x="647" y="537"/>
                </a:cubicBezTo>
                <a:cubicBezTo>
                  <a:pt x="649" y="536"/>
                  <a:pt x="651" y="536"/>
                  <a:pt x="653" y="536"/>
                </a:cubicBezTo>
                <a:close/>
                <a:moveTo>
                  <a:pt x="991" y="595"/>
                </a:moveTo>
                <a:cubicBezTo>
                  <a:pt x="988" y="605"/>
                  <a:pt x="985" y="611"/>
                  <a:pt x="985" y="616"/>
                </a:cubicBezTo>
                <a:cubicBezTo>
                  <a:pt x="985" y="718"/>
                  <a:pt x="985" y="820"/>
                  <a:pt x="985" y="922"/>
                </a:cubicBezTo>
                <a:cubicBezTo>
                  <a:pt x="985" y="927"/>
                  <a:pt x="988" y="933"/>
                  <a:pt x="991" y="941"/>
                </a:cubicBezTo>
                <a:cubicBezTo>
                  <a:pt x="1020" y="897"/>
                  <a:pt x="1047" y="857"/>
                  <a:pt x="1074" y="817"/>
                </a:cubicBezTo>
                <a:cubicBezTo>
                  <a:pt x="1099" y="779"/>
                  <a:pt x="1099" y="751"/>
                  <a:pt x="1073" y="714"/>
                </a:cubicBezTo>
                <a:cubicBezTo>
                  <a:pt x="1050" y="681"/>
                  <a:pt x="1027" y="647"/>
                  <a:pt x="1004" y="614"/>
                </a:cubicBezTo>
                <a:cubicBezTo>
                  <a:pt x="1001" y="609"/>
                  <a:pt x="998" y="604"/>
                  <a:pt x="991" y="595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46" name="Freeform 14">
            <a:extLst>
              <a:ext uri="{FF2B5EF4-FFF2-40B4-BE49-F238E27FC236}">
                <a16:creationId xmlns:a16="http://schemas.microsoft.com/office/drawing/2014/main" id="{72B1B2B3-E4F4-40F2-A7AC-2BE8477B7DF2}"/>
              </a:ext>
            </a:extLst>
          </p:cNvPr>
          <p:cNvSpPr>
            <a:spLocks/>
          </p:cNvSpPr>
          <p:nvPr/>
        </p:nvSpPr>
        <p:spPr bwMode="auto">
          <a:xfrm>
            <a:off x="9326563" y="1711325"/>
            <a:ext cx="1306513" cy="1558925"/>
          </a:xfrm>
          <a:custGeom>
            <a:avLst/>
            <a:gdLst>
              <a:gd name="T0" fmla="*/ 1389 w 1482"/>
              <a:gd name="T1" fmla="*/ 1102 h 1768"/>
              <a:gd name="T2" fmla="*/ 1482 w 1482"/>
              <a:gd name="T3" fmla="*/ 1194 h 1768"/>
              <a:gd name="T4" fmla="*/ 1036 w 1482"/>
              <a:gd name="T5" fmla="*/ 1426 h 1768"/>
              <a:gd name="T6" fmla="*/ 1044 w 1482"/>
              <a:gd name="T7" fmla="*/ 1536 h 1768"/>
              <a:gd name="T8" fmla="*/ 1152 w 1482"/>
              <a:gd name="T9" fmla="*/ 1620 h 1768"/>
              <a:gd name="T10" fmla="*/ 1234 w 1482"/>
              <a:gd name="T11" fmla="*/ 1620 h 1768"/>
              <a:gd name="T12" fmla="*/ 1234 w 1482"/>
              <a:gd name="T13" fmla="*/ 1768 h 1768"/>
              <a:gd name="T14" fmla="*/ 408 w 1482"/>
              <a:gd name="T15" fmla="*/ 1768 h 1768"/>
              <a:gd name="T16" fmla="*/ 408 w 1482"/>
              <a:gd name="T17" fmla="*/ 1620 h 1768"/>
              <a:gd name="T18" fmla="*/ 469 w 1482"/>
              <a:gd name="T19" fmla="*/ 1620 h 1768"/>
              <a:gd name="T20" fmla="*/ 603 w 1482"/>
              <a:gd name="T21" fmla="*/ 1486 h 1768"/>
              <a:gd name="T22" fmla="*/ 604 w 1482"/>
              <a:gd name="T23" fmla="*/ 1408 h 1768"/>
              <a:gd name="T24" fmla="*/ 589 w 1482"/>
              <a:gd name="T25" fmla="*/ 1386 h 1768"/>
              <a:gd name="T26" fmla="*/ 64 w 1482"/>
              <a:gd name="T27" fmla="*/ 779 h 1768"/>
              <a:gd name="T28" fmla="*/ 281 w 1482"/>
              <a:gd name="T29" fmla="*/ 6 h 1768"/>
              <a:gd name="T30" fmla="*/ 288 w 1482"/>
              <a:gd name="T31" fmla="*/ 0 h 1768"/>
              <a:gd name="T32" fmla="*/ 377 w 1482"/>
              <a:gd name="T33" fmla="*/ 90 h 1768"/>
              <a:gd name="T34" fmla="*/ 170 w 1482"/>
              <a:gd name="T35" fmla="*/ 586 h 1768"/>
              <a:gd name="T36" fmla="*/ 442 w 1482"/>
              <a:gd name="T37" fmla="*/ 1154 h 1768"/>
              <a:gd name="T38" fmla="*/ 1389 w 1482"/>
              <a:gd name="T39" fmla="*/ 1102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82" h="1768">
                <a:moveTo>
                  <a:pt x="1389" y="1102"/>
                </a:moveTo>
                <a:cubicBezTo>
                  <a:pt x="1420" y="1133"/>
                  <a:pt x="1450" y="1163"/>
                  <a:pt x="1482" y="1194"/>
                </a:cubicBezTo>
                <a:cubicBezTo>
                  <a:pt x="1358" y="1316"/>
                  <a:pt x="1211" y="1392"/>
                  <a:pt x="1036" y="1426"/>
                </a:cubicBezTo>
                <a:cubicBezTo>
                  <a:pt x="1038" y="1463"/>
                  <a:pt x="1037" y="1500"/>
                  <a:pt x="1044" y="1536"/>
                </a:cubicBezTo>
                <a:cubicBezTo>
                  <a:pt x="1053" y="1585"/>
                  <a:pt x="1100" y="1619"/>
                  <a:pt x="1152" y="1620"/>
                </a:cubicBezTo>
                <a:cubicBezTo>
                  <a:pt x="1179" y="1621"/>
                  <a:pt x="1206" y="1620"/>
                  <a:pt x="1234" y="1620"/>
                </a:cubicBezTo>
                <a:cubicBezTo>
                  <a:pt x="1234" y="1671"/>
                  <a:pt x="1234" y="1719"/>
                  <a:pt x="1234" y="1768"/>
                </a:cubicBezTo>
                <a:cubicBezTo>
                  <a:pt x="958" y="1768"/>
                  <a:pt x="684" y="1768"/>
                  <a:pt x="408" y="1768"/>
                </a:cubicBezTo>
                <a:cubicBezTo>
                  <a:pt x="408" y="1719"/>
                  <a:pt x="408" y="1671"/>
                  <a:pt x="408" y="1620"/>
                </a:cubicBezTo>
                <a:cubicBezTo>
                  <a:pt x="429" y="1620"/>
                  <a:pt x="449" y="1621"/>
                  <a:pt x="469" y="1620"/>
                </a:cubicBezTo>
                <a:cubicBezTo>
                  <a:pt x="549" y="1619"/>
                  <a:pt x="603" y="1565"/>
                  <a:pt x="603" y="1486"/>
                </a:cubicBezTo>
                <a:cubicBezTo>
                  <a:pt x="604" y="1460"/>
                  <a:pt x="603" y="1434"/>
                  <a:pt x="604" y="1408"/>
                </a:cubicBezTo>
                <a:cubicBezTo>
                  <a:pt x="604" y="1396"/>
                  <a:pt x="600" y="1390"/>
                  <a:pt x="589" y="1386"/>
                </a:cubicBezTo>
                <a:cubicBezTo>
                  <a:pt x="310" y="1273"/>
                  <a:pt x="129" y="1073"/>
                  <a:pt x="64" y="779"/>
                </a:cubicBezTo>
                <a:cubicBezTo>
                  <a:pt x="0" y="486"/>
                  <a:pt x="77" y="227"/>
                  <a:pt x="281" y="6"/>
                </a:cubicBezTo>
                <a:cubicBezTo>
                  <a:pt x="283" y="4"/>
                  <a:pt x="285" y="2"/>
                  <a:pt x="288" y="0"/>
                </a:cubicBezTo>
                <a:cubicBezTo>
                  <a:pt x="317" y="30"/>
                  <a:pt x="346" y="59"/>
                  <a:pt x="377" y="90"/>
                </a:cubicBezTo>
                <a:cubicBezTo>
                  <a:pt x="244" y="227"/>
                  <a:pt x="170" y="395"/>
                  <a:pt x="170" y="586"/>
                </a:cubicBezTo>
                <a:cubicBezTo>
                  <a:pt x="170" y="815"/>
                  <a:pt x="261" y="1009"/>
                  <a:pt x="442" y="1154"/>
                </a:cubicBezTo>
                <a:cubicBezTo>
                  <a:pt x="714" y="1372"/>
                  <a:pt x="1119" y="1366"/>
                  <a:pt x="1389" y="1102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47" name="Freeform 15">
            <a:extLst>
              <a:ext uri="{FF2B5EF4-FFF2-40B4-BE49-F238E27FC236}">
                <a16:creationId xmlns:a16="http://schemas.microsoft.com/office/drawing/2014/main" id="{A332CC88-C8B1-47DD-8D14-E4B4587391DB}"/>
              </a:ext>
            </a:extLst>
          </p:cNvPr>
          <p:cNvSpPr>
            <a:spLocks/>
          </p:cNvSpPr>
          <p:nvPr/>
        </p:nvSpPr>
        <p:spPr bwMode="auto">
          <a:xfrm>
            <a:off x="10880725" y="1060450"/>
            <a:ext cx="407988" cy="409575"/>
          </a:xfrm>
          <a:custGeom>
            <a:avLst/>
            <a:gdLst>
              <a:gd name="T0" fmla="*/ 463 w 464"/>
              <a:gd name="T1" fmla="*/ 234 h 464"/>
              <a:gd name="T2" fmla="*/ 226 w 464"/>
              <a:gd name="T3" fmla="*/ 463 h 464"/>
              <a:gd name="T4" fmla="*/ 1 w 464"/>
              <a:gd name="T5" fmla="*/ 221 h 464"/>
              <a:gd name="T6" fmla="*/ 233 w 464"/>
              <a:gd name="T7" fmla="*/ 1 h 464"/>
              <a:gd name="T8" fmla="*/ 463 w 464"/>
              <a:gd name="T9" fmla="*/ 23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" h="464">
                <a:moveTo>
                  <a:pt x="463" y="234"/>
                </a:moveTo>
                <a:cubicBezTo>
                  <a:pt x="462" y="368"/>
                  <a:pt x="363" y="464"/>
                  <a:pt x="226" y="463"/>
                </a:cubicBezTo>
                <a:cubicBezTo>
                  <a:pt x="96" y="462"/>
                  <a:pt x="0" y="358"/>
                  <a:pt x="1" y="221"/>
                </a:cubicBezTo>
                <a:cubicBezTo>
                  <a:pt x="2" y="102"/>
                  <a:pt x="110" y="0"/>
                  <a:pt x="233" y="1"/>
                </a:cubicBezTo>
                <a:cubicBezTo>
                  <a:pt x="365" y="2"/>
                  <a:pt x="464" y="103"/>
                  <a:pt x="463" y="234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48" name="Freeform 16">
            <a:extLst>
              <a:ext uri="{FF2B5EF4-FFF2-40B4-BE49-F238E27FC236}">
                <a16:creationId xmlns:a16="http://schemas.microsoft.com/office/drawing/2014/main" id="{94737505-FDC5-42A0-B5D5-91A843D4A2A5}"/>
              </a:ext>
            </a:extLst>
          </p:cNvPr>
          <p:cNvSpPr>
            <a:spLocks/>
          </p:cNvSpPr>
          <p:nvPr/>
        </p:nvSpPr>
        <p:spPr bwMode="auto">
          <a:xfrm>
            <a:off x="9571038" y="2263775"/>
            <a:ext cx="265113" cy="203200"/>
          </a:xfrm>
          <a:custGeom>
            <a:avLst/>
            <a:gdLst>
              <a:gd name="T0" fmla="*/ 300 w 300"/>
              <a:gd name="T1" fmla="*/ 230 h 230"/>
              <a:gd name="T2" fmla="*/ 87 w 300"/>
              <a:gd name="T3" fmla="*/ 230 h 230"/>
              <a:gd name="T4" fmla="*/ 42 w 300"/>
              <a:gd name="T5" fmla="*/ 199 h 230"/>
              <a:gd name="T6" fmla="*/ 0 w 300"/>
              <a:gd name="T7" fmla="*/ 0 h 230"/>
              <a:gd name="T8" fmla="*/ 276 w 300"/>
              <a:gd name="T9" fmla="*/ 0 h 230"/>
              <a:gd name="T10" fmla="*/ 300 w 300"/>
              <a:gd name="T11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0" h="230">
                <a:moveTo>
                  <a:pt x="300" y="230"/>
                </a:moveTo>
                <a:cubicBezTo>
                  <a:pt x="229" y="230"/>
                  <a:pt x="158" y="230"/>
                  <a:pt x="87" y="230"/>
                </a:cubicBezTo>
                <a:cubicBezTo>
                  <a:pt x="55" y="230"/>
                  <a:pt x="55" y="230"/>
                  <a:pt x="42" y="199"/>
                </a:cubicBezTo>
                <a:cubicBezTo>
                  <a:pt x="17" y="135"/>
                  <a:pt x="3" y="69"/>
                  <a:pt x="0" y="0"/>
                </a:cubicBezTo>
                <a:cubicBezTo>
                  <a:pt x="93" y="0"/>
                  <a:pt x="185" y="0"/>
                  <a:pt x="276" y="0"/>
                </a:cubicBezTo>
                <a:cubicBezTo>
                  <a:pt x="284" y="75"/>
                  <a:pt x="292" y="151"/>
                  <a:pt x="300" y="230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49" name="Freeform 17">
            <a:extLst>
              <a:ext uri="{FF2B5EF4-FFF2-40B4-BE49-F238E27FC236}">
                <a16:creationId xmlns:a16="http://schemas.microsoft.com/office/drawing/2014/main" id="{2E92BBB7-0CC8-4240-9600-20D481B1E2A1}"/>
              </a:ext>
            </a:extLst>
          </p:cNvPr>
          <p:cNvSpPr>
            <a:spLocks/>
          </p:cNvSpPr>
          <p:nvPr/>
        </p:nvSpPr>
        <p:spPr bwMode="auto">
          <a:xfrm>
            <a:off x="9571038" y="2016125"/>
            <a:ext cx="265113" cy="201613"/>
          </a:xfrm>
          <a:custGeom>
            <a:avLst/>
            <a:gdLst>
              <a:gd name="T0" fmla="*/ 276 w 300"/>
              <a:gd name="T1" fmla="*/ 230 h 230"/>
              <a:gd name="T2" fmla="*/ 0 w 300"/>
              <a:gd name="T3" fmla="*/ 230 h 230"/>
              <a:gd name="T4" fmla="*/ 52 w 300"/>
              <a:gd name="T5" fmla="*/ 9 h 230"/>
              <a:gd name="T6" fmla="*/ 65 w 300"/>
              <a:gd name="T7" fmla="*/ 0 h 230"/>
              <a:gd name="T8" fmla="*/ 300 w 300"/>
              <a:gd name="T9" fmla="*/ 0 h 230"/>
              <a:gd name="T10" fmla="*/ 276 w 300"/>
              <a:gd name="T11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0" h="230">
                <a:moveTo>
                  <a:pt x="276" y="230"/>
                </a:moveTo>
                <a:cubicBezTo>
                  <a:pt x="185" y="230"/>
                  <a:pt x="93" y="230"/>
                  <a:pt x="0" y="230"/>
                </a:cubicBezTo>
                <a:cubicBezTo>
                  <a:pt x="3" y="152"/>
                  <a:pt x="21" y="79"/>
                  <a:pt x="52" y="9"/>
                </a:cubicBezTo>
                <a:cubicBezTo>
                  <a:pt x="54" y="5"/>
                  <a:pt x="60" y="1"/>
                  <a:pt x="65" y="0"/>
                </a:cubicBezTo>
                <a:cubicBezTo>
                  <a:pt x="143" y="0"/>
                  <a:pt x="222" y="0"/>
                  <a:pt x="300" y="0"/>
                </a:cubicBezTo>
                <a:cubicBezTo>
                  <a:pt x="292" y="77"/>
                  <a:pt x="284" y="153"/>
                  <a:pt x="276" y="230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50" name="Freeform 18">
            <a:extLst>
              <a:ext uri="{FF2B5EF4-FFF2-40B4-BE49-F238E27FC236}">
                <a16:creationId xmlns:a16="http://schemas.microsoft.com/office/drawing/2014/main" id="{FF6CE525-450C-455D-9F41-13D7E632F3BD}"/>
              </a:ext>
            </a:extLst>
          </p:cNvPr>
          <p:cNvSpPr>
            <a:spLocks/>
          </p:cNvSpPr>
          <p:nvPr/>
        </p:nvSpPr>
        <p:spPr bwMode="auto">
          <a:xfrm>
            <a:off x="10369550" y="2263775"/>
            <a:ext cx="268288" cy="203200"/>
          </a:xfrm>
          <a:custGeom>
            <a:avLst/>
            <a:gdLst>
              <a:gd name="T0" fmla="*/ 23 w 304"/>
              <a:gd name="T1" fmla="*/ 0 h 231"/>
              <a:gd name="T2" fmla="*/ 304 w 304"/>
              <a:gd name="T3" fmla="*/ 0 h 231"/>
              <a:gd name="T4" fmla="*/ 275 w 304"/>
              <a:gd name="T5" fmla="*/ 147 h 231"/>
              <a:gd name="T6" fmla="*/ 249 w 304"/>
              <a:gd name="T7" fmla="*/ 218 h 231"/>
              <a:gd name="T8" fmla="*/ 234 w 304"/>
              <a:gd name="T9" fmla="*/ 230 h 231"/>
              <a:gd name="T10" fmla="*/ 0 w 304"/>
              <a:gd name="T11" fmla="*/ 231 h 231"/>
              <a:gd name="T12" fmla="*/ 23 w 304"/>
              <a:gd name="T13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4" h="231">
                <a:moveTo>
                  <a:pt x="23" y="0"/>
                </a:moveTo>
                <a:cubicBezTo>
                  <a:pt x="115" y="0"/>
                  <a:pt x="206" y="0"/>
                  <a:pt x="304" y="0"/>
                </a:cubicBezTo>
                <a:cubicBezTo>
                  <a:pt x="294" y="51"/>
                  <a:pt x="286" y="99"/>
                  <a:pt x="275" y="147"/>
                </a:cubicBezTo>
                <a:cubicBezTo>
                  <a:pt x="269" y="171"/>
                  <a:pt x="259" y="194"/>
                  <a:pt x="249" y="218"/>
                </a:cubicBezTo>
                <a:cubicBezTo>
                  <a:pt x="247" y="223"/>
                  <a:pt x="239" y="230"/>
                  <a:pt x="234" y="230"/>
                </a:cubicBezTo>
                <a:cubicBezTo>
                  <a:pt x="156" y="231"/>
                  <a:pt x="77" y="231"/>
                  <a:pt x="0" y="231"/>
                </a:cubicBezTo>
                <a:cubicBezTo>
                  <a:pt x="8" y="154"/>
                  <a:pt x="15" y="78"/>
                  <a:pt x="23" y="0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51" name="Freeform 19">
            <a:extLst>
              <a:ext uri="{FF2B5EF4-FFF2-40B4-BE49-F238E27FC236}">
                <a16:creationId xmlns:a16="http://schemas.microsoft.com/office/drawing/2014/main" id="{14A73182-7130-435A-BA56-76FAE85BDEE6}"/>
              </a:ext>
            </a:extLst>
          </p:cNvPr>
          <p:cNvSpPr>
            <a:spLocks/>
          </p:cNvSpPr>
          <p:nvPr/>
        </p:nvSpPr>
        <p:spPr bwMode="auto">
          <a:xfrm>
            <a:off x="10367963" y="2014538"/>
            <a:ext cx="263525" cy="209550"/>
          </a:xfrm>
          <a:custGeom>
            <a:avLst/>
            <a:gdLst>
              <a:gd name="T0" fmla="*/ 277 w 299"/>
              <a:gd name="T1" fmla="*/ 232 h 237"/>
              <a:gd name="T2" fmla="*/ 260 w 299"/>
              <a:gd name="T3" fmla="*/ 207 h 237"/>
              <a:gd name="T4" fmla="*/ 255 w 299"/>
              <a:gd name="T5" fmla="*/ 210 h 237"/>
              <a:gd name="T6" fmla="*/ 267 w 299"/>
              <a:gd name="T7" fmla="*/ 227 h 237"/>
              <a:gd name="T8" fmla="*/ 212 w 299"/>
              <a:gd name="T9" fmla="*/ 230 h 237"/>
              <a:gd name="T10" fmla="*/ 178 w 299"/>
              <a:gd name="T11" fmla="*/ 226 h 237"/>
              <a:gd name="T12" fmla="*/ 161 w 299"/>
              <a:gd name="T13" fmla="*/ 227 h 237"/>
              <a:gd name="T14" fmla="*/ 135 w 299"/>
              <a:gd name="T15" fmla="*/ 211 h 237"/>
              <a:gd name="T16" fmla="*/ 110 w 299"/>
              <a:gd name="T17" fmla="*/ 228 h 237"/>
              <a:gd name="T18" fmla="*/ 22 w 299"/>
              <a:gd name="T19" fmla="*/ 228 h 237"/>
              <a:gd name="T20" fmla="*/ 22 w 299"/>
              <a:gd name="T21" fmla="*/ 146 h 237"/>
              <a:gd name="T22" fmla="*/ 28 w 299"/>
              <a:gd name="T23" fmla="*/ 153 h 237"/>
              <a:gd name="T24" fmla="*/ 32 w 299"/>
              <a:gd name="T25" fmla="*/ 135 h 237"/>
              <a:gd name="T26" fmla="*/ 27 w 299"/>
              <a:gd name="T27" fmla="*/ 137 h 237"/>
              <a:gd name="T28" fmla="*/ 15 w 299"/>
              <a:gd name="T29" fmla="*/ 110 h 237"/>
              <a:gd name="T30" fmla="*/ 0 w 299"/>
              <a:gd name="T31" fmla="*/ 1 h 237"/>
              <a:gd name="T32" fmla="*/ 23 w 299"/>
              <a:gd name="T33" fmla="*/ 1 h 237"/>
              <a:gd name="T34" fmla="*/ 223 w 299"/>
              <a:gd name="T35" fmla="*/ 1 h 237"/>
              <a:gd name="T36" fmla="*/ 255 w 299"/>
              <a:gd name="T37" fmla="*/ 22 h 237"/>
              <a:gd name="T38" fmla="*/ 287 w 299"/>
              <a:gd name="T39" fmla="*/ 139 h 237"/>
              <a:gd name="T40" fmla="*/ 284 w 299"/>
              <a:gd name="T41" fmla="*/ 151 h 237"/>
              <a:gd name="T42" fmla="*/ 292 w 299"/>
              <a:gd name="T43" fmla="*/ 164 h 237"/>
              <a:gd name="T44" fmla="*/ 297 w 299"/>
              <a:gd name="T45" fmla="*/ 214 h 237"/>
              <a:gd name="T46" fmla="*/ 277 w 299"/>
              <a:gd name="T47" fmla="*/ 232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99" h="237">
                <a:moveTo>
                  <a:pt x="277" y="232"/>
                </a:moveTo>
                <a:cubicBezTo>
                  <a:pt x="271" y="223"/>
                  <a:pt x="265" y="215"/>
                  <a:pt x="260" y="207"/>
                </a:cubicBezTo>
                <a:cubicBezTo>
                  <a:pt x="258" y="208"/>
                  <a:pt x="257" y="209"/>
                  <a:pt x="255" y="210"/>
                </a:cubicBezTo>
                <a:cubicBezTo>
                  <a:pt x="259" y="215"/>
                  <a:pt x="262" y="219"/>
                  <a:pt x="267" y="227"/>
                </a:cubicBezTo>
                <a:cubicBezTo>
                  <a:pt x="247" y="228"/>
                  <a:pt x="229" y="230"/>
                  <a:pt x="212" y="230"/>
                </a:cubicBezTo>
                <a:cubicBezTo>
                  <a:pt x="200" y="230"/>
                  <a:pt x="189" y="227"/>
                  <a:pt x="178" y="226"/>
                </a:cubicBezTo>
                <a:cubicBezTo>
                  <a:pt x="172" y="225"/>
                  <a:pt x="165" y="224"/>
                  <a:pt x="161" y="227"/>
                </a:cubicBezTo>
                <a:cubicBezTo>
                  <a:pt x="146" y="236"/>
                  <a:pt x="136" y="237"/>
                  <a:pt x="135" y="211"/>
                </a:cubicBezTo>
                <a:cubicBezTo>
                  <a:pt x="123" y="220"/>
                  <a:pt x="114" y="225"/>
                  <a:pt x="110" y="228"/>
                </a:cubicBezTo>
                <a:cubicBezTo>
                  <a:pt x="79" y="228"/>
                  <a:pt x="52" y="228"/>
                  <a:pt x="22" y="228"/>
                </a:cubicBezTo>
                <a:cubicBezTo>
                  <a:pt x="22" y="203"/>
                  <a:pt x="22" y="174"/>
                  <a:pt x="22" y="146"/>
                </a:cubicBezTo>
                <a:cubicBezTo>
                  <a:pt x="24" y="148"/>
                  <a:pt x="25" y="150"/>
                  <a:pt x="28" y="153"/>
                </a:cubicBezTo>
                <a:cubicBezTo>
                  <a:pt x="29" y="146"/>
                  <a:pt x="30" y="141"/>
                  <a:pt x="32" y="135"/>
                </a:cubicBezTo>
                <a:cubicBezTo>
                  <a:pt x="30" y="136"/>
                  <a:pt x="29" y="137"/>
                  <a:pt x="27" y="137"/>
                </a:cubicBezTo>
                <a:cubicBezTo>
                  <a:pt x="23" y="128"/>
                  <a:pt x="16" y="119"/>
                  <a:pt x="15" y="110"/>
                </a:cubicBezTo>
                <a:cubicBezTo>
                  <a:pt x="9" y="75"/>
                  <a:pt x="5" y="39"/>
                  <a:pt x="0" y="1"/>
                </a:cubicBezTo>
                <a:cubicBezTo>
                  <a:pt x="8" y="1"/>
                  <a:pt x="16" y="1"/>
                  <a:pt x="23" y="1"/>
                </a:cubicBezTo>
                <a:cubicBezTo>
                  <a:pt x="90" y="1"/>
                  <a:pt x="157" y="2"/>
                  <a:pt x="223" y="1"/>
                </a:cubicBezTo>
                <a:cubicBezTo>
                  <a:pt x="241" y="0"/>
                  <a:pt x="250" y="6"/>
                  <a:pt x="255" y="22"/>
                </a:cubicBezTo>
                <a:cubicBezTo>
                  <a:pt x="265" y="61"/>
                  <a:pt x="277" y="100"/>
                  <a:pt x="287" y="139"/>
                </a:cubicBezTo>
                <a:cubicBezTo>
                  <a:pt x="288" y="142"/>
                  <a:pt x="285" y="146"/>
                  <a:pt x="284" y="151"/>
                </a:cubicBezTo>
                <a:cubicBezTo>
                  <a:pt x="286" y="154"/>
                  <a:pt x="291" y="158"/>
                  <a:pt x="292" y="164"/>
                </a:cubicBezTo>
                <a:cubicBezTo>
                  <a:pt x="295" y="180"/>
                  <a:pt x="295" y="197"/>
                  <a:pt x="297" y="214"/>
                </a:cubicBezTo>
                <a:cubicBezTo>
                  <a:pt x="299" y="232"/>
                  <a:pt x="290" y="234"/>
                  <a:pt x="277" y="232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52" name="Freeform 20">
            <a:extLst>
              <a:ext uri="{FF2B5EF4-FFF2-40B4-BE49-F238E27FC236}">
                <a16:creationId xmlns:a16="http://schemas.microsoft.com/office/drawing/2014/main" id="{3854701F-95E4-4C05-AB19-C20159CE5990}"/>
              </a:ext>
            </a:extLst>
          </p:cNvPr>
          <p:cNvSpPr>
            <a:spLocks/>
          </p:cNvSpPr>
          <p:nvPr/>
        </p:nvSpPr>
        <p:spPr bwMode="auto">
          <a:xfrm>
            <a:off x="9861550" y="2263775"/>
            <a:ext cx="217488" cy="203200"/>
          </a:xfrm>
          <a:custGeom>
            <a:avLst/>
            <a:gdLst>
              <a:gd name="T0" fmla="*/ 2 w 248"/>
              <a:gd name="T1" fmla="*/ 0 h 231"/>
              <a:gd name="T2" fmla="*/ 248 w 248"/>
              <a:gd name="T3" fmla="*/ 0 h 231"/>
              <a:gd name="T4" fmla="*/ 248 w 248"/>
              <a:gd name="T5" fmla="*/ 229 h 231"/>
              <a:gd name="T6" fmla="*/ 236 w 248"/>
              <a:gd name="T7" fmla="*/ 230 h 231"/>
              <a:gd name="T8" fmla="*/ 40 w 248"/>
              <a:gd name="T9" fmla="*/ 231 h 231"/>
              <a:gd name="T10" fmla="*/ 22 w 248"/>
              <a:gd name="T11" fmla="*/ 218 h 231"/>
              <a:gd name="T12" fmla="*/ 0 w 248"/>
              <a:gd name="T13" fmla="*/ 10 h 231"/>
              <a:gd name="T14" fmla="*/ 2 w 248"/>
              <a:gd name="T15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8" h="231">
                <a:moveTo>
                  <a:pt x="2" y="0"/>
                </a:moveTo>
                <a:cubicBezTo>
                  <a:pt x="84" y="0"/>
                  <a:pt x="165" y="0"/>
                  <a:pt x="248" y="0"/>
                </a:cubicBezTo>
                <a:cubicBezTo>
                  <a:pt x="248" y="76"/>
                  <a:pt x="248" y="152"/>
                  <a:pt x="248" y="229"/>
                </a:cubicBezTo>
                <a:cubicBezTo>
                  <a:pt x="244" y="229"/>
                  <a:pt x="240" y="230"/>
                  <a:pt x="236" y="230"/>
                </a:cubicBezTo>
                <a:cubicBezTo>
                  <a:pt x="170" y="231"/>
                  <a:pt x="105" y="230"/>
                  <a:pt x="40" y="231"/>
                </a:cubicBezTo>
                <a:cubicBezTo>
                  <a:pt x="30" y="231"/>
                  <a:pt x="23" y="229"/>
                  <a:pt x="22" y="218"/>
                </a:cubicBezTo>
                <a:cubicBezTo>
                  <a:pt x="15" y="148"/>
                  <a:pt x="7" y="79"/>
                  <a:pt x="0" y="10"/>
                </a:cubicBezTo>
                <a:cubicBezTo>
                  <a:pt x="0" y="7"/>
                  <a:pt x="1" y="4"/>
                  <a:pt x="2" y="0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53" name="Freeform 21">
            <a:extLst>
              <a:ext uri="{FF2B5EF4-FFF2-40B4-BE49-F238E27FC236}">
                <a16:creationId xmlns:a16="http://schemas.microsoft.com/office/drawing/2014/main" id="{D7A1FBF4-8988-4919-9013-79F455316C27}"/>
              </a:ext>
            </a:extLst>
          </p:cNvPr>
          <p:cNvSpPr>
            <a:spLocks/>
          </p:cNvSpPr>
          <p:nvPr/>
        </p:nvSpPr>
        <p:spPr bwMode="auto">
          <a:xfrm>
            <a:off x="9856788" y="2016125"/>
            <a:ext cx="222250" cy="201613"/>
          </a:xfrm>
          <a:custGeom>
            <a:avLst/>
            <a:gdLst>
              <a:gd name="T0" fmla="*/ 0 w 253"/>
              <a:gd name="T1" fmla="*/ 230 h 230"/>
              <a:gd name="T2" fmla="*/ 28 w 253"/>
              <a:gd name="T3" fmla="*/ 12 h 230"/>
              <a:gd name="T4" fmla="*/ 41 w 253"/>
              <a:gd name="T5" fmla="*/ 1 h 230"/>
              <a:gd name="T6" fmla="*/ 253 w 253"/>
              <a:gd name="T7" fmla="*/ 0 h 230"/>
              <a:gd name="T8" fmla="*/ 253 w 253"/>
              <a:gd name="T9" fmla="*/ 230 h 230"/>
              <a:gd name="T10" fmla="*/ 0 w 253"/>
              <a:gd name="T11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3" h="230">
                <a:moveTo>
                  <a:pt x="0" y="230"/>
                </a:moveTo>
                <a:cubicBezTo>
                  <a:pt x="9" y="156"/>
                  <a:pt x="18" y="84"/>
                  <a:pt x="28" y="12"/>
                </a:cubicBezTo>
                <a:cubicBezTo>
                  <a:pt x="28" y="7"/>
                  <a:pt x="36" y="1"/>
                  <a:pt x="41" y="1"/>
                </a:cubicBezTo>
                <a:cubicBezTo>
                  <a:pt x="111" y="0"/>
                  <a:pt x="181" y="0"/>
                  <a:pt x="253" y="0"/>
                </a:cubicBezTo>
                <a:cubicBezTo>
                  <a:pt x="253" y="77"/>
                  <a:pt x="253" y="153"/>
                  <a:pt x="253" y="230"/>
                </a:cubicBezTo>
                <a:cubicBezTo>
                  <a:pt x="172" y="230"/>
                  <a:pt x="89" y="230"/>
                  <a:pt x="0" y="230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54" name="Freeform 22">
            <a:extLst>
              <a:ext uri="{FF2B5EF4-FFF2-40B4-BE49-F238E27FC236}">
                <a16:creationId xmlns:a16="http://schemas.microsoft.com/office/drawing/2014/main" id="{32FAD480-748D-492E-B609-DFAD4BA2641B}"/>
              </a:ext>
            </a:extLst>
          </p:cNvPr>
          <p:cNvSpPr>
            <a:spLocks/>
          </p:cNvSpPr>
          <p:nvPr/>
        </p:nvSpPr>
        <p:spPr bwMode="auto">
          <a:xfrm>
            <a:off x="10125075" y="2263775"/>
            <a:ext cx="222250" cy="201613"/>
          </a:xfrm>
          <a:custGeom>
            <a:avLst/>
            <a:gdLst>
              <a:gd name="T0" fmla="*/ 227 w 252"/>
              <a:gd name="T1" fmla="*/ 229 h 229"/>
              <a:gd name="T2" fmla="*/ 0 w 252"/>
              <a:gd name="T3" fmla="*/ 229 h 229"/>
              <a:gd name="T4" fmla="*/ 0 w 252"/>
              <a:gd name="T5" fmla="*/ 0 h 229"/>
              <a:gd name="T6" fmla="*/ 252 w 252"/>
              <a:gd name="T7" fmla="*/ 0 h 229"/>
              <a:gd name="T8" fmla="*/ 227 w 252"/>
              <a:gd name="T9" fmla="*/ 229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229">
                <a:moveTo>
                  <a:pt x="227" y="229"/>
                </a:moveTo>
                <a:cubicBezTo>
                  <a:pt x="148" y="229"/>
                  <a:pt x="75" y="229"/>
                  <a:pt x="0" y="229"/>
                </a:cubicBezTo>
                <a:cubicBezTo>
                  <a:pt x="0" y="153"/>
                  <a:pt x="0" y="77"/>
                  <a:pt x="0" y="0"/>
                </a:cubicBezTo>
                <a:cubicBezTo>
                  <a:pt x="82" y="0"/>
                  <a:pt x="164" y="0"/>
                  <a:pt x="252" y="0"/>
                </a:cubicBezTo>
                <a:cubicBezTo>
                  <a:pt x="244" y="77"/>
                  <a:pt x="236" y="152"/>
                  <a:pt x="227" y="229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55" name="Freeform 23">
            <a:extLst>
              <a:ext uri="{FF2B5EF4-FFF2-40B4-BE49-F238E27FC236}">
                <a16:creationId xmlns:a16="http://schemas.microsoft.com/office/drawing/2014/main" id="{AFF820BF-A62F-4107-956E-1054FE82CB47}"/>
              </a:ext>
            </a:extLst>
          </p:cNvPr>
          <p:cNvSpPr>
            <a:spLocks/>
          </p:cNvSpPr>
          <p:nvPr/>
        </p:nvSpPr>
        <p:spPr bwMode="auto">
          <a:xfrm>
            <a:off x="10125075" y="2016125"/>
            <a:ext cx="217488" cy="203200"/>
          </a:xfrm>
          <a:custGeom>
            <a:avLst/>
            <a:gdLst>
              <a:gd name="T0" fmla="*/ 248 w 248"/>
              <a:gd name="T1" fmla="*/ 231 h 231"/>
              <a:gd name="T2" fmla="*/ 0 w 248"/>
              <a:gd name="T3" fmla="*/ 231 h 231"/>
              <a:gd name="T4" fmla="*/ 0 w 248"/>
              <a:gd name="T5" fmla="*/ 2 h 231"/>
              <a:gd name="T6" fmla="*/ 15 w 248"/>
              <a:gd name="T7" fmla="*/ 0 h 231"/>
              <a:gd name="T8" fmla="*/ 207 w 248"/>
              <a:gd name="T9" fmla="*/ 0 h 231"/>
              <a:gd name="T10" fmla="*/ 225 w 248"/>
              <a:gd name="T11" fmla="*/ 10 h 231"/>
              <a:gd name="T12" fmla="*/ 248 w 248"/>
              <a:gd name="T13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31">
                <a:moveTo>
                  <a:pt x="248" y="231"/>
                </a:moveTo>
                <a:cubicBezTo>
                  <a:pt x="164" y="231"/>
                  <a:pt x="83" y="231"/>
                  <a:pt x="0" y="231"/>
                </a:cubicBezTo>
                <a:cubicBezTo>
                  <a:pt x="0" y="155"/>
                  <a:pt x="0" y="79"/>
                  <a:pt x="0" y="2"/>
                </a:cubicBezTo>
                <a:cubicBezTo>
                  <a:pt x="5" y="1"/>
                  <a:pt x="10" y="0"/>
                  <a:pt x="15" y="0"/>
                </a:cubicBezTo>
                <a:cubicBezTo>
                  <a:pt x="79" y="0"/>
                  <a:pt x="143" y="0"/>
                  <a:pt x="207" y="0"/>
                </a:cubicBezTo>
                <a:cubicBezTo>
                  <a:pt x="213" y="1"/>
                  <a:pt x="224" y="5"/>
                  <a:pt x="225" y="10"/>
                </a:cubicBezTo>
                <a:cubicBezTo>
                  <a:pt x="240" y="82"/>
                  <a:pt x="248" y="155"/>
                  <a:pt x="248" y="231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56" name="Freeform 24">
            <a:extLst>
              <a:ext uri="{FF2B5EF4-FFF2-40B4-BE49-F238E27FC236}">
                <a16:creationId xmlns:a16="http://schemas.microsoft.com/office/drawing/2014/main" id="{82E5DFA7-4149-4A58-806C-5DE121391040}"/>
              </a:ext>
            </a:extLst>
          </p:cNvPr>
          <p:cNvSpPr>
            <a:spLocks/>
          </p:cNvSpPr>
          <p:nvPr/>
        </p:nvSpPr>
        <p:spPr bwMode="auto">
          <a:xfrm>
            <a:off x="10237788" y="2509838"/>
            <a:ext cx="323850" cy="244475"/>
          </a:xfrm>
          <a:custGeom>
            <a:avLst/>
            <a:gdLst>
              <a:gd name="T0" fmla="*/ 0 w 367"/>
              <a:gd name="T1" fmla="*/ 278 h 278"/>
              <a:gd name="T2" fmla="*/ 131 w 367"/>
              <a:gd name="T3" fmla="*/ 14 h 278"/>
              <a:gd name="T4" fmla="*/ 147 w 367"/>
              <a:gd name="T5" fmla="*/ 1 h 278"/>
              <a:gd name="T6" fmla="*/ 367 w 367"/>
              <a:gd name="T7" fmla="*/ 0 h 278"/>
              <a:gd name="T8" fmla="*/ 0 w 367"/>
              <a:gd name="T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7" h="278">
                <a:moveTo>
                  <a:pt x="0" y="278"/>
                </a:moveTo>
                <a:cubicBezTo>
                  <a:pt x="67" y="201"/>
                  <a:pt x="104" y="110"/>
                  <a:pt x="131" y="14"/>
                </a:cubicBezTo>
                <a:cubicBezTo>
                  <a:pt x="132" y="8"/>
                  <a:pt x="141" y="1"/>
                  <a:pt x="147" y="1"/>
                </a:cubicBezTo>
                <a:cubicBezTo>
                  <a:pt x="218" y="0"/>
                  <a:pt x="290" y="0"/>
                  <a:pt x="367" y="0"/>
                </a:cubicBezTo>
                <a:cubicBezTo>
                  <a:pt x="280" y="144"/>
                  <a:pt x="158" y="235"/>
                  <a:pt x="0" y="278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57" name="Freeform 25">
            <a:extLst>
              <a:ext uri="{FF2B5EF4-FFF2-40B4-BE49-F238E27FC236}">
                <a16:creationId xmlns:a16="http://schemas.microsoft.com/office/drawing/2014/main" id="{42C25472-A182-49E9-8BC2-29862D692080}"/>
              </a:ext>
            </a:extLst>
          </p:cNvPr>
          <p:cNvSpPr>
            <a:spLocks/>
          </p:cNvSpPr>
          <p:nvPr/>
        </p:nvSpPr>
        <p:spPr bwMode="auto">
          <a:xfrm>
            <a:off x="9642475" y="2509838"/>
            <a:ext cx="328613" cy="247650"/>
          </a:xfrm>
          <a:custGeom>
            <a:avLst/>
            <a:gdLst>
              <a:gd name="T0" fmla="*/ 0 w 372"/>
              <a:gd name="T1" fmla="*/ 0 h 282"/>
              <a:gd name="T2" fmla="*/ 218 w 372"/>
              <a:gd name="T3" fmla="*/ 0 h 282"/>
              <a:gd name="T4" fmla="*/ 238 w 372"/>
              <a:gd name="T5" fmla="*/ 17 h 282"/>
              <a:gd name="T6" fmla="*/ 347 w 372"/>
              <a:gd name="T7" fmla="*/ 250 h 282"/>
              <a:gd name="T8" fmla="*/ 372 w 372"/>
              <a:gd name="T9" fmla="*/ 282 h 282"/>
              <a:gd name="T10" fmla="*/ 0 w 372"/>
              <a:gd name="T11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" h="282">
                <a:moveTo>
                  <a:pt x="0" y="0"/>
                </a:moveTo>
                <a:cubicBezTo>
                  <a:pt x="76" y="0"/>
                  <a:pt x="147" y="1"/>
                  <a:pt x="218" y="0"/>
                </a:cubicBezTo>
                <a:cubicBezTo>
                  <a:pt x="232" y="0"/>
                  <a:pt x="235" y="7"/>
                  <a:pt x="238" y="17"/>
                </a:cubicBezTo>
                <a:cubicBezTo>
                  <a:pt x="260" y="101"/>
                  <a:pt x="292" y="181"/>
                  <a:pt x="347" y="250"/>
                </a:cubicBezTo>
                <a:cubicBezTo>
                  <a:pt x="354" y="260"/>
                  <a:pt x="361" y="268"/>
                  <a:pt x="372" y="282"/>
                </a:cubicBezTo>
                <a:cubicBezTo>
                  <a:pt x="209" y="235"/>
                  <a:pt x="87" y="144"/>
                  <a:pt x="0" y="0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58" name="Freeform 26">
            <a:extLst>
              <a:ext uri="{FF2B5EF4-FFF2-40B4-BE49-F238E27FC236}">
                <a16:creationId xmlns:a16="http://schemas.microsoft.com/office/drawing/2014/main" id="{69B41515-E14E-4065-B011-7D1B7FDA8958}"/>
              </a:ext>
            </a:extLst>
          </p:cNvPr>
          <p:cNvSpPr>
            <a:spLocks/>
          </p:cNvSpPr>
          <p:nvPr/>
        </p:nvSpPr>
        <p:spPr bwMode="auto">
          <a:xfrm>
            <a:off x="10125075" y="2511425"/>
            <a:ext cx="184150" cy="257175"/>
          </a:xfrm>
          <a:custGeom>
            <a:avLst/>
            <a:gdLst>
              <a:gd name="T0" fmla="*/ 0 w 209"/>
              <a:gd name="T1" fmla="*/ 293 h 293"/>
              <a:gd name="T2" fmla="*/ 0 w 209"/>
              <a:gd name="T3" fmla="*/ 0 h 293"/>
              <a:gd name="T4" fmla="*/ 209 w 209"/>
              <a:gd name="T5" fmla="*/ 0 h 293"/>
              <a:gd name="T6" fmla="*/ 0 w 209"/>
              <a:gd name="T7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9" h="293">
                <a:moveTo>
                  <a:pt x="0" y="293"/>
                </a:moveTo>
                <a:cubicBezTo>
                  <a:pt x="0" y="196"/>
                  <a:pt x="0" y="98"/>
                  <a:pt x="0" y="0"/>
                </a:cubicBezTo>
                <a:cubicBezTo>
                  <a:pt x="70" y="0"/>
                  <a:pt x="139" y="0"/>
                  <a:pt x="209" y="0"/>
                </a:cubicBezTo>
                <a:cubicBezTo>
                  <a:pt x="199" y="123"/>
                  <a:pt x="79" y="291"/>
                  <a:pt x="0" y="293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59" name="Freeform 27">
            <a:extLst>
              <a:ext uri="{FF2B5EF4-FFF2-40B4-BE49-F238E27FC236}">
                <a16:creationId xmlns:a16="http://schemas.microsoft.com/office/drawing/2014/main" id="{5DFE0D2B-8144-4D76-BF3E-E48534660544}"/>
              </a:ext>
            </a:extLst>
          </p:cNvPr>
          <p:cNvSpPr>
            <a:spLocks/>
          </p:cNvSpPr>
          <p:nvPr/>
        </p:nvSpPr>
        <p:spPr bwMode="auto">
          <a:xfrm>
            <a:off x="9891713" y="2511425"/>
            <a:ext cx="187325" cy="263525"/>
          </a:xfrm>
          <a:custGeom>
            <a:avLst/>
            <a:gdLst>
              <a:gd name="T0" fmla="*/ 213 w 213"/>
              <a:gd name="T1" fmla="*/ 300 h 300"/>
              <a:gd name="T2" fmla="*/ 149 w 213"/>
              <a:gd name="T3" fmla="*/ 265 h 300"/>
              <a:gd name="T4" fmla="*/ 39 w 213"/>
              <a:gd name="T5" fmla="*/ 108 h 300"/>
              <a:gd name="T6" fmla="*/ 0 w 213"/>
              <a:gd name="T7" fmla="*/ 0 h 300"/>
              <a:gd name="T8" fmla="*/ 213 w 213"/>
              <a:gd name="T9" fmla="*/ 0 h 300"/>
              <a:gd name="T10" fmla="*/ 213 w 213"/>
              <a:gd name="T11" fmla="*/ 30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" h="300">
                <a:moveTo>
                  <a:pt x="213" y="300"/>
                </a:moveTo>
                <a:cubicBezTo>
                  <a:pt x="190" y="287"/>
                  <a:pt x="167" y="278"/>
                  <a:pt x="149" y="265"/>
                </a:cubicBezTo>
                <a:cubicBezTo>
                  <a:pt x="96" y="225"/>
                  <a:pt x="64" y="168"/>
                  <a:pt x="39" y="108"/>
                </a:cubicBezTo>
                <a:cubicBezTo>
                  <a:pt x="24" y="74"/>
                  <a:pt x="13" y="38"/>
                  <a:pt x="0" y="0"/>
                </a:cubicBezTo>
                <a:cubicBezTo>
                  <a:pt x="73" y="0"/>
                  <a:pt x="143" y="0"/>
                  <a:pt x="213" y="0"/>
                </a:cubicBezTo>
                <a:cubicBezTo>
                  <a:pt x="213" y="98"/>
                  <a:pt x="213" y="195"/>
                  <a:pt x="213" y="300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60" name="Freeform 28">
            <a:extLst>
              <a:ext uri="{FF2B5EF4-FFF2-40B4-BE49-F238E27FC236}">
                <a16:creationId xmlns:a16="http://schemas.microsoft.com/office/drawing/2014/main" id="{DFD0ACB0-F90A-48D7-8FC9-74E7415C1C9D}"/>
              </a:ext>
            </a:extLst>
          </p:cNvPr>
          <p:cNvSpPr>
            <a:spLocks/>
          </p:cNvSpPr>
          <p:nvPr/>
        </p:nvSpPr>
        <p:spPr bwMode="auto">
          <a:xfrm>
            <a:off x="10125075" y="1709738"/>
            <a:ext cx="185738" cy="261938"/>
          </a:xfrm>
          <a:custGeom>
            <a:avLst/>
            <a:gdLst>
              <a:gd name="T0" fmla="*/ 0 w 211"/>
              <a:gd name="T1" fmla="*/ 297 h 297"/>
              <a:gd name="T2" fmla="*/ 0 w 211"/>
              <a:gd name="T3" fmla="*/ 0 h 297"/>
              <a:gd name="T4" fmla="*/ 51 w 211"/>
              <a:gd name="T5" fmla="*/ 23 h 297"/>
              <a:gd name="T6" fmla="*/ 140 w 211"/>
              <a:gd name="T7" fmla="*/ 121 h 297"/>
              <a:gd name="T8" fmla="*/ 211 w 211"/>
              <a:gd name="T9" fmla="*/ 297 h 297"/>
              <a:gd name="T10" fmla="*/ 0 w 211"/>
              <a:gd name="T11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" h="297">
                <a:moveTo>
                  <a:pt x="0" y="297"/>
                </a:moveTo>
                <a:cubicBezTo>
                  <a:pt x="0" y="199"/>
                  <a:pt x="0" y="102"/>
                  <a:pt x="0" y="0"/>
                </a:cubicBezTo>
                <a:cubicBezTo>
                  <a:pt x="18" y="8"/>
                  <a:pt x="36" y="14"/>
                  <a:pt x="51" y="23"/>
                </a:cubicBezTo>
                <a:cubicBezTo>
                  <a:pt x="90" y="47"/>
                  <a:pt x="117" y="83"/>
                  <a:pt x="140" y="121"/>
                </a:cubicBezTo>
                <a:cubicBezTo>
                  <a:pt x="172" y="176"/>
                  <a:pt x="195" y="234"/>
                  <a:pt x="211" y="297"/>
                </a:cubicBezTo>
                <a:cubicBezTo>
                  <a:pt x="140" y="297"/>
                  <a:pt x="71" y="297"/>
                  <a:pt x="0" y="297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61" name="Freeform 29">
            <a:extLst>
              <a:ext uri="{FF2B5EF4-FFF2-40B4-BE49-F238E27FC236}">
                <a16:creationId xmlns:a16="http://schemas.microsoft.com/office/drawing/2014/main" id="{272AB281-81EA-422D-8F03-DDB77221AA29}"/>
              </a:ext>
            </a:extLst>
          </p:cNvPr>
          <p:cNvSpPr>
            <a:spLocks/>
          </p:cNvSpPr>
          <p:nvPr/>
        </p:nvSpPr>
        <p:spPr bwMode="auto">
          <a:xfrm>
            <a:off x="10242550" y="1727200"/>
            <a:ext cx="319088" cy="244475"/>
          </a:xfrm>
          <a:custGeom>
            <a:avLst/>
            <a:gdLst>
              <a:gd name="T0" fmla="*/ 0 w 362"/>
              <a:gd name="T1" fmla="*/ 0 h 276"/>
              <a:gd name="T2" fmla="*/ 362 w 362"/>
              <a:gd name="T3" fmla="*/ 276 h 276"/>
              <a:gd name="T4" fmla="*/ 133 w 362"/>
              <a:gd name="T5" fmla="*/ 276 h 276"/>
              <a:gd name="T6" fmla="*/ 78 w 362"/>
              <a:gd name="T7" fmla="*/ 131 h 276"/>
              <a:gd name="T8" fmla="*/ 0 w 362"/>
              <a:gd name="T9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276">
                <a:moveTo>
                  <a:pt x="0" y="0"/>
                </a:moveTo>
                <a:cubicBezTo>
                  <a:pt x="154" y="43"/>
                  <a:pt x="275" y="135"/>
                  <a:pt x="362" y="276"/>
                </a:cubicBezTo>
                <a:cubicBezTo>
                  <a:pt x="283" y="276"/>
                  <a:pt x="207" y="276"/>
                  <a:pt x="133" y="276"/>
                </a:cubicBezTo>
                <a:cubicBezTo>
                  <a:pt x="115" y="227"/>
                  <a:pt x="100" y="177"/>
                  <a:pt x="78" y="131"/>
                </a:cubicBezTo>
                <a:cubicBezTo>
                  <a:pt x="56" y="85"/>
                  <a:pt x="26" y="43"/>
                  <a:pt x="0" y="0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62" name="Freeform 30">
            <a:extLst>
              <a:ext uri="{FF2B5EF4-FFF2-40B4-BE49-F238E27FC236}">
                <a16:creationId xmlns:a16="http://schemas.microsoft.com/office/drawing/2014/main" id="{154AC8DE-993E-46B4-880D-E41E6E6B8C0A}"/>
              </a:ext>
            </a:extLst>
          </p:cNvPr>
          <p:cNvSpPr>
            <a:spLocks/>
          </p:cNvSpPr>
          <p:nvPr/>
        </p:nvSpPr>
        <p:spPr bwMode="auto">
          <a:xfrm>
            <a:off x="9642475" y="1727200"/>
            <a:ext cx="323850" cy="246063"/>
          </a:xfrm>
          <a:custGeom>
            <a:avLst/>
            <a:gdLst>
              <a:gd name="T0" fmla="*/ 368 w 368"/>
              <a:gd name="T1" fmla="*/ 0 h 278"/>
              <a:gd name="T2" fmla="*/ 236 w 368"/>
              <a:gd name="T3" fmla="*/ 266 h 278"/>
              <a:gd name="T4" fmla="*/ 225 w 368"/>
              <a:gd name="T5" fmla="*/ 277 h 278"/>
              <a:gd name="T6" fmla="*/ 0 w 368"/>
              <a:gd name="T7" fmla="*/ 278 h 278"/>
              <a:gd name="T8" fmla="*/ 368 w 368"/>
              <a:gd name="T9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" h="278">
                <a:moveTo>
                  <a:pt x="368" y="0"/>
                </a:moveTo>
                <a:cubicBezTo>
                  <a:pt x="300" y="77"/>
                  <a:pt x="262" y="169"/>
                  <a:pt x="236" y="266"/>
                </a:cubicBezTo>
                <a:cubicBezTo>
                  <a:pt x="235" y="270"/>
                  <a:pt x="229" y="277"/>
                  <a:pt x="225" y="277"/>
                </a:cubicBezTo>
                <a:cubicBezTo>
                  <a:pt x="152" y="278"/>
                  <a:pt x="78" y="278"/>
                  <a:pt x="0" y="278"/>
                </a:cubicBezTo>
                <a:cubicBezTo>
                  <a:pt x="88" y="135"/>
                  <a:pt x="209" y="43"/>
                  <a:pt x="368" y="0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63" name="Freeform 31">
            <a:extLst>
              <a:ext uri="{FF2B5EF4-FFF2-40B4-BE49-F238E27FC236}">
                <a16:creationId xmlns:a16="http://schemas.microsoft.com/office/drawing/2014/main" id="{2E30D81B-CE9C-4972-9ADF-CE2DA4AB7B6B}"/>
              </a:ext>
            </a:extLst>
          </p:cNvPr>
          <p:cNvSpPr>
            <a:spLocks/>
          </p:cNvSpPr>
          <p:nvPr/>
        </p:nvSpPr>
        <p:spPr bwMode="auto">
          <a:xfrm>
            <a:off x="9893300" y="1711325"/>
            <a:ext cx="187325" cy="260350"/>
          </a:xfrm>
          <a:custGeom>
            <a:avLst/>
            <a:gdLst>
              <a:gd name="T0" fmla="*/ 212 w 212"/>
              <a:gd name="T1" fmla="*/ 0 h 295"/>
              <a:gd name="T2" fmla="*/ 212 w 212"/>
              <a:gd name="T3" fmla="*/ 295 h 295"/>
              <a:gd name="T4" fmla="*/ 0 w 212"/>
              <a:gd name="T5" fmla="*/ 295 h 295"/>
              <a:gd name="T6" fmla="*/ 101 w 212"/>
              <a:gd name="T7" fmla="*/ 77 h 295"/>
              <a:gd name="T8" fmla="*/ 201 w 212"/>
              <a:gd name="T9" fmla="*/ 3 h 295"/>
              <a:gd name="T10" fmla="*/ 212 w 212"/>
              <a:gd name="T11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2" h="295">
                <a:moveTo>
                  <a:pt x="212" y="0"/>
                </a:moveTo>
                <a:cubicBezTo>
                  <a:pt x="212" y="100"/>
                  <a:pt x="212" y="197"/>
                  <a:pt x="212" y="295"/>
                </a:cubicBezTo>
                <a:cubicBezTo>
                  <a:pt x="141" y="295"/>
                  <a:pt x="71" y="295"/>
                  <a:pt x="0" y="295"/>
                </a:cubicBezTo>
                <a:cubicBezTo>
                  <a:pt x="21" y="216"/>
                  <a:pt x="49" y="140"/>
                  <a:pt x="101" y="77"/>
                </a:cubicBezTo>
                <a:cubicBezTo>
                  <a:pt x="128" y="46"/>
                  <a:pt x="157" y="14"/>
                  <a:pt x="201" y="3"/>
                </a:cubicBezTo>
                <a:cubicBezTo>
                  <a:pt x="204" y="2"/>
                  <a:pt x="207" y="1"/>
                  <a:pt x="212" y="0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179" name="Grupo 178">
            <a:extLst>
              <a:ext uri="{FF2B5EF4-FFF2-40B4-BE49-F238E27FC236}">
                <a16:creationId xmlns:a16="http://schemas.microsoft.com/office/drawing/2014/main" id="{6854D32B-43E9-4174-97B0-CD5260F93DB1}"/>
              </a:ext>
            </a:extLst>
          </p:cNvPr>
          <p:cNvGrpSpPr/>
          <p:nvPr/>
        </p:nvGrpSpPr>
        <p:grpSpPr>
          <a:xfrm>
            <a:off x="9825783" y="4397404"/>
            <a:ext cx="1878320" cy="1872959"/>
            <a:chOff x="10150475" y="4527841"/>
            <a:chExt cx="1112838" cy="1109662"/>
          </a:xfrm>
          <a:solidFill>
            <a:srgbClr val="72D2F3"/>
          </a:solidFill>
        </p:grpSpPr>
        <p:sp>
          <p:nvSpPr>
            <p:cNvPr id="171" name="Freeform 38">
              <a:extLst>
                <a:ext uri="{FF2B5EF4-FFF2-40B4-BE49-F238E27FC236}">
                  <a16:creationId xmlns:a16="http://schemas.microsoft.com/office/drawing/2014/main" id="{06A87F54-57E1-4EB8-8F50-9EBBC4A0C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475" y="4527841"/>
              <a:ext cx="1112838" cy="1109662"/>
            </a:xfrm>
            <a:custGeom>
              <a:avLst/>
              <a:gdLst>
                <a:gd name="T0" fmla="*/ 0 w 1568"/>
                <a:gd name="T1" fmla="*/ 0 h 1570"/>
                <a:gd name="T2" fmla="*/ 114 w 1568"/>
                <a:gd name="T3" fmla="*/ 0 h 1570"/>
                <a:gd name="T4" fmla="*/ 114 w 1568"/>
                <a:gd name="T5" fmla="*/ 1454 h 1570"/>
                <a:gd name="T6" fmla="*/ 1568 w 1568"/>
                <a:gd name="T7" fmla="*/ 1454 h 1570"/>
                <a:gd name="T8" fmla="*/ 1568 w 1568"/>
                <a:gd name="T9" fmla="*/ 1570 h 1570"/>
                <a:gd name="T10" fmla="*/ 0 w 1568"/>
                <a:gd name="T11" fmla="*/ 1570 h 1570"/>
                <a:gd name="T12" fmla="*/ 0 w 1568"/>
                <a:gd name="T13" fmla="*/ 0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8" h="1570">
                  <a:moveTo>
                    <a:pt x="0" y="0"/>
                  </a:moveTo>
                  <a:cubicBezTo>
                    <a:pt x="38" y="0"/>
                    <a:pt x="74" y="0"/>
                    <a:pt x="114" y="0"/>
                  </a:cubicBezTo>
                  <a:cubicBezTo>
                    <a:pt x="114" y="484"/>
                    <a:pt x="114" y="967"/>
                    <a:pt x="114" y="1454"/>
                  </a:cubicBezTo>
                  <a:cubicBezTo>
                    <a:pt x="600" y="1454"/>
                    <a:pt x="1083" y="1454"/>
                    <a:pt x="1568" y="1454"/>
                  </a:cubicBezTo>
                  <a:cubicBezTo>
                    <a:pt x="1568" y="1494"/>
                    <a:pt x="1568" y="1531"/>
                    <a:pt x="1568" y="1570"/>
                  </a:cubicBezTo>
                  <a:cubicBezTo>
                    <a:pt x="1045" y="1570"/>
                    <a:pt x="524" y="1570"/>
                    <a:pt x="0" y="1570"/>
                  </a:cubicBezTo>
                  <a:cubicBezTo>
                    <a:pt x="0" y="1047"/>
                    <a:pt x="0" y="52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72" name="Freeform 39">
              <a:extLst>
                <a:ext uri="{FF2B5EF4-FFF2-40B4-BE49-F238E27FC236}">
                  <a16:creationId xmlns:a16="http://schemas.microsoft.com/office/drawing/2014/main" id="{3F3A6FC4-0E42-4C60-9AD6-19DFFB155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2563" y="4715166"/>
              <a:ext cx="723900" cy="471487"/>
            </a:xfrm>
            <a:custGeom>
              <a:avLst/>
              <a:gdLst>
                <a:gd name="T0" fmla="*/ 99 w 1019"/>
                <a:gd name="T1" fmla="*/ 667 h 667"/>
                <a:gd name="T2" fmla="*/ 0 w 1019"/>
                <a:gd name="T3" fmla="*/ 495 h 667"/>
                <a:gd name="T4" fmla="*/ 701 w 1019"/>
                <a:gd name="T5" fmla="*/ 90 h 667"/>
                <a:gd name="T6" fmla="*/ 650 w 1019"/>
                <a:gd name="T7" fmla="*/ 0 h 667"/>
                <a:gd name="T8" fmla="*/ 1019 w 1019"/>
                <a:gd name="T9" fmla="*/ 21 h 667"/>
                <a:gd name="T10" fmla="*/ 853 w 1019"/>
                <a:gd name="T11" fmla="*/ 352 h 667"/>
                <a:gd name="T12" fmla="*/ 800 w 1019"/>
                <a:gd name="T13" fmla="*/ 263 h 667"/>
                <a:gd name="T14" fmla="*/ 99 w 1019"/>
                <a:gd name="T15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9" h="667">
                  <a:moveTo>
                    <a:pt x="99" y="667"/>
                  </a:moveTo>
                  <a:cubicBezTo>
                    <a:pt x="66" y="609"/>
                    <a:pt x="33" y="554"/>
                    <a:pt x="0" y="495"/>
                  </a:cubicBezTo>
                  <a:cubicBezTo>
                    <a:pt x="234" y="360"/>
                    <a:pt x="466" y="226"/>
                    <a:pt x="701" y="90"/>
                  </a:cubicBezTo>
                  <a:cubicBezTo>
                    <a:pt x="684" y="60"/>
                    <a:pt x="668" y="31"/>
                    <a:pt x="650" y="0"/>
                  </a:cubicBezTo>
                  <a:cubicBezTo>
                    <a:pt x="774" y="7"/>
                    <a:pt x="895" y="14"/>
                    <a:pt x="1019" y="21"/>
                  </a:cubicBezTo>
                  <a:cubicBezTo>
                    <a:pt x="964" y="132"/>
                    <a:pt x="909" y="241"/>
                    <a:pt x="853" y="352"/>
                  </a:cubicBezTo>
                  <a:cubicBezTo>
                    <a:pt x="835" y="321"/>
                    <a:pt x="818" y="293"/>
                    <a:pt x="800" y="263"/>
                  </a:cubicBezTo>
                  <a:cubicBezTo>
                    <a:pt x="567" y="397"/>
                    <a:pt x="334" y="531"/>
                    <a:pt x="99" y="6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73" name="Freeform 40">
              <a:extLst>
                <a:ext uri="{FF2B5EF4-FFF2-40B4-BE49-F238E27FC236}">
                  <a16:creationId xmlns:a16="http://schemas.microsoft.com/office/drawing/2014/main" id="{54C957EF-E67E-40C1-B8CD-4D02EE5CB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5013" y="5045366"/>
              <a:ext cx="158750" cy="438150"/>
            </a:xfrm>
            <a:custGeom>
              <a:avLst/>
              <a:gdLst>
                <a:gd name="T0" fmla="*/ 0 w 224"/>
                <a:gd name="T1" fmla="*/ 0 h 618"/>
                <a:gd name="T2" fmla="*/ 224 w 224"/>
                <a:gd name="T3" fmla="*/ 0 h 618"/>
                <a:gd name="T4" fmla="*/ 224 w 224"/>
                <a:gd name="T5" fmla="*/ 618 h 618"/>
                <a:gd name="T6" fmla="*/ 0 w 224"/>
                <a:gd name="T7" fmla="*/ 618 h 618"/>
                <a:gd name="T8" fmla="*/ 0 w 224"/>
                <a:gd name="T9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18">
                  <a:moveTo>
                    <a:pt x="0" y="0"/>
                  </a:moveTo>
                  <a:cubicBezTo>
                    <a:pt x="74" y="0"/>
                    <a:pt x="147" y="0"/>
                    <a:pt x="224" y="0"/>
                  </a:cubicBezTo>
                  <a:cubicBezTo>
                    <a:pt x="224" y="206"/>
                    <a:pt x="224" y="411"/>
                    <a:pt x="224" y="618"/>
                  </a:cubicBezTo>
                  <a:cubicBezTo>
                    <a:pt x="152" y="618"/>
                    <a:pt x="77" y="618"/>
                    <a:pt x="0" y="618"/>
                  </a:cubicBezTo>
                  <a:cubicBezTo>
                    <a:pt x="0" y="413"/>
                    <a:pt x="0" y="20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74" name="Freeform 41">
              <a:extLst>
                <a:ext uri="{FF2B5EF4-FFF2-40B4-BE49-F238E27FC236}">
                  <a16:creationId xmlns:a16="http://schemas.microsoft.com/office/drawing/2014/main" id="{218E27A5-C514-4877-A5F9-DEA4E9DEE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4188" y="5170779"/>
              <a:ext cx="161925" cy="312737"/>
            </a:xfrm>
            <a:custGeom>
              <a:avLst/>
              <a:gdLst>
                <a:gd name="T0" fmla="*/ 0 w 227"/>
                <a:gd name="T1" fmla="*/ 0 h 441"/>
                <a:gd name="T2" fmla="*/ 227 w 227"/>
                <a:gd name="T3" fmla="*/ 0 h 441"/>
                <a:gd name="T4" fmla="*/ 227 w 227"/>
                <a:gd name="T5" fmla="*/ 441 h 441"/>
                <a:gd name="T6" fmla="*/ 0 w 227"/>
                <a:gd name="T7" fmla="*/ 441 h 441"/>
                <a:gd name="T8" fmla="*/ 0 w 227"/>
                <a:gd name="T9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441">
                  <a:moveTo>
                    <a:pt x="0" y="0"/>
                  </a:moveTo>
                  <a:cubicBezTo>
                    <a:pt x="75" y="0"/>
                    <a:pt x="150" y="0"/>
                    <a:pt x="227" y="0"/>
                  </a:cubicBezTo>
                  <a:cubicBezTo>
                    <a:pt x="227" y="146"/>
                    <a:pt x="227" y="293"/>
                    <a:pt x="227" y="441"/>
                  </a:cubicBezTo>
                  <a:cubicBezTo>
                    <a:pt x="152" y="441"/>
                    <a:pt x="77" y="441"/>
                    <a:pt x="0" y="441"/>
                  </a:cubicBezTo>
                  <a:cubicBezTo>
                    <a:pt x="0" y="295"/>
                    <a:pt x="0" y="14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75" name="Freeform 42">
              <a:extLst>
                <a:ext uri="{FF2B5EF4-FFF2-40B4-BE49-F238E27FC236}">
                  <a16:creationId xmlns:a16="http://schemas.microsoft.com/office/drawing/2014/main" id="{AB41DD88-7273-4444-A676-D9E4D9374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3363" y="5296191"/>
              <a:ext cx="161925" cy="185737"/>
            </a:xfrm>
            <a:custGeom>
              <a:avLst/>
              <a:gdLst>
                <a:gd name="T0" fmla="*/ 228 w 228"/>
                <a:gd name="T1" fmla="*/ 0 h 262"/>
                <a:gd name="T2" fmla="*/ 228 w 228"/>
                <a:gd name="T3" fmla="*/ 262 h 262"/>
                <a:gd name="T4" fmla="*/ 0 w 228"/>
                <a:gd name="T5" fmla="*/ 262 h 262"/>
                <a:gd name="T6" fmla="*/ 0 w 228"/>
                <a:gd name="T7" fmla="*/ 0 h 262"/>
                <a:gd name="T8" fmla="*/ 228 w 228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62">
                  <a:moveTo>
                    <a:pt x="228" y="0"/>
                  </a:moveTo>
                  <a:cubicBezTo>
                    <a:pt x="228" y="88"/>
                    <a:pt x="228" y="174"/>
                    <a:pt x="228" y="262"/>
                  </a:cubicBezTo>
                  <a:cubicBezTo>
                    <a:pt x="152" y="262"/>
                    <a:pt x="77" y="262"/>
                    <a:pt x="0" y="262"/>
                  </a:cubicBezTo>
                  <a:cubicBezTo>
                    <a:pt x="0" y="176"/>
                    <a:pt x="0" y="89"/>
                    <a:pt x="0" y="0"/>
                  </a:cubicBezTo>
                  <a:cubicBezTo>
                    <a:pt x="75" y="0"/>
                    <a:pt x="150" y="0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sp>
        <p:nvSpPr>
          <p:cNvPr id="182" name="Freeform 49">
            <a:extLst>
              <a:ext uri="{FF2B5EF4-FFF2-40B4-BE49-F238E27FC236}">
                <a16:creationId xmlns:a16="http://schemas.microsoft.com/office/drawing/2014/main" id="{70E639BC-4554-445E-8A26-7C7C34150CB3}"/>
              </a:ext>
            </a:extLst>
          </p:cNvPr>
          <p:cNvSpPr>
            <a:spLocks/>
          </p:cNvSpPr>
          <p:nvPr/>
        </p:nvSpPr>
        <p:spPr bwMode="auto">
          <a:xfrm>
            <a:off x="5697538" y="5561013"/>
            <a:ext cx="819150" cy="831850"/>
          </a:xfrm>
          <a:custGeom>
            <a:avLst/>
            <a:gdLst>
              <a:gd name="T0" fmla="*/ 504 w 1041"/>
              <a:gd name="T1" fmla="*/ 0 h 1057"/>
              <a:gd name="T2" fmla="*/ 504 w 1041"/>
              <a:gd name="T3" fmla="*/ 539 h 1057"/>
              <a:gd name="T4" fmla="*/ 1039 w 1041"/>
              <a:gd name="T5" fmla="*/ 539 h 1057"/>
              <a:gd name="T6" fmla="*/ 568 w 1041"/>
              <a:gd name="T7" fmla="*/ 1030 h 1057"/>
              <a:gd name="T8" fmla="*/ 8 w 1041"/>
              <a:gd name="T9" fmla="*/ 535 h 1057"/>
              <a:gd name="T10" fmla="*/ 504 w 1041"/>
              <a:gd name="T11" fmla="*/ 0 h 1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1" h="1057">
                <a:moveTo>
                  <a:pt x="504" y="0"/>
                </a:moveTo>
                <a:cubicBezTo>
                  <a:pt x="504" y="180"/>
                  <a:pt x="504" y="358"/>
                  <a:pt x="504" y="539"/>
                </a:cubicBezTo>
                <a:cubicBezTo>
                  <a:pt x="683" y="539"/>
                  <a:pt x="861" y="539"/>
                  <a:pt x="1039" y="539"/>
                </a:cubicBezTo>
                <a:cubicBezTo>
                  <a:pt x="1041" y="736"/>
                  <a:pt x="878" y="1002"/>
                  <a:pt x="568" y="1030"/>
                </a:cubicBezTo>
                <a:cubicBezTo>
                  <a:pt x="278" y="1057"/>
                  <a:pt x="16" y="823"/>
                  <a:pt x="8" y="535"/>
                </a:cubicBezTo>
                <a:cubicBezTo>
                  <a:pt x="0" y="228"/>
                  <a:pt x="246" y="6"/>
                  <a:pt x="50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83" name="Freeform 50">
            <a:extLst>
              <a:ext uri="{FF2B5EF4-FFF2-40B4-BE49-F238E27FC236}">
                <a16:creationId xmlns:a16="http://schemas.microsoft.com/office/drawing/2014/main" id="{4DFE0C73-5E8D-40E9-9B94-BC97629220D6}"/>
              </a:ext>
            </a:extLst>
          </p:cNvPr>
          <p:cNvSpPr>
            <a:spLocks noEditPoints="1"/>
          </p:cNvSpPr>
          <p:nvPr/>
        </p:nvSpPr>
        <p:spPr bwMode="auto">
          <a:xfrm>
            <a:off x="595313" y="3462338"/>
            <a:ext cx="846137" cy="528638"/>
          </a:xfrm>
          <a:custGeom>
            <a:avLst/>
            <a:gdLst>
              <a:gd name="T0" fmla="*/ 623 w 1075"/>
              <a:gd name="T1" fmla="*/ 448 h 671"/>
              <a:gd name="T2" fmla="*/ 452 w 1075"/>
              <a:gd name="T3" fmla="*/ 671 h 671"/>
              <a:gd name="T4" fmla="*/ 0 w 1075"/>
              <a:gd name="T5" fmla="*/ 222 h 671"/>
              <a:gd name="T6" fmla="*/ 303 w 1075"/>
              <a:gd name="T7" fmla="*/ 0 h 671"/>
              <a:gd name="T8" fmla="*/ 770 w 1075"/>
              <a:gd name="T9" fmla="*/ 32 h 671"/>
              <a:gd name="T10" fmla="*/ 785 w 1075"/>
              <a:gd name="T11" fmla="*/ 242 h 671"/>
              <a:gd name="T12" fmla="*/ 1075 w 1075"/>
              <a:gd name="T13" fmla="*/ 391 h 671"/>
              <a:gd name="T14" fmla="*/ 1074 w 1075"/>
              <a:gd name="T15" fmla="*/ 671 h 671"/>
              <a:gd name="T16" fmla="*/ 428 w 1075"/>
              <a:gd name="T17" fmla="*/ 368 h 671"/>
              <a:gd name="T18" fmla="*/ 513 w 1075"/>
              <a:gd name="T19" fmla="*/ 296 h 671"/>
              <a:gd name="T20" fmla="*/ 428 w 1075"/>
              <a:gd name="T21" fmla="*/ 368 h 671"/>
              <a:gd name="T22" fmla="*/ 645 w 1075"/>
              <a:gd name="T23" fmla="*/ 257 h 671"/>
              <a:gd name="T24" fmla="*/ 560 w 1075"/>
              <a:gd name="T25" fmla="*/ 185 h 671"/>
              <a:gd name="T26" fmla="*/ 513 w 1075"/>
              <a:gd name="T27" fmla="*/ 257 h 671"/>
              <a:gd name="T28" fmla="*/ 428 w 1075"/>
              <a:gd name="T29" fmla="*/ 185 h 671"/>
              <a:gd name="T30" fmla="*/ 513 w 1075"/>
              <a:gd name="T31" fmla="*/ 257 h 671"/>
              <a:gd name="T32" fmla="*/ 645 w 1075"/>
              <a:gd name="T33" fmla="*/ 296 h 671"/>
              <a:gd name="T34" fmla="*/ 561 w 1075"/>
              <a:gd name="T35" fmla="*/ 369 h 671"/>
              <a:gd name="T36" fmla="*/ 44 w 1075"/>
              <a:gd name="T37" fmla="*/ 379 h 671"/>
              <a:gd name="T38" fmla="*/ 54 w 1075"/>
              <a:gd name="T39" fmla="*/ 452 h 671"/>
              <a:gd name="T40" fmla="*/ 130 w 1075"/>
              <a:gd name="T41" fmla="*/ 379 h 671"/>
              <a:gd name="T42" fmla="*/ 45 w 1075"/>
              <a:gd name="T43" fmla="*/ 341 h 671"/>
              <a:gd name="T44" fmla="*/ 130 w 1075"/>
              <a:gd name="T45" fmla="*/ 269 h 671"/>
              <a:gd name="T46" fmla="*/ 45 w 1075"/>
              <a:gd name="T47" fmla="*/ 341 h 671"/>
              <a:gd name="T48" fmla="*/ 179 w 1075"/>
              <a:gd name="T49" fmla="*/ 340 h 671"/>
              <a:gd name="T50" fmla="*/ 263 w 1075"/>
              <a:gd name="T51" fmla="*/ 268 h 671"/>
              <a:gd name="T52" fmla="*/ 178 w 1075"/>
              <a:gd name="T53" fmla="*/ 379 h 671"/>
              <a:gd name="T54" fmla="*/ 263 w 1075"/>
              <a:gd name="T55" fmla="*/ 452 h 671"/>
              <a:gd name="T56" fmla="*/ 178 w 1075"/>
              <a:gd name="T57" fmla="*/ 379 h 671"/>
              <a:gd name="T58" fmla="*/ 810 w 1075"/>
              <a:gd name="T59" fmla="*/ 507 h 671"/>
              <a:gd name="T60" fmla="*/ 895 w 1075"/>
              <a:gd name="T61" fmla="*/ 435 h 671"/>
              <a:gd name="T62" fmla="*/ 428 w 1075"/>
              <a:gd name="T63" fmla="*/ 146 h 671"/>
              <a:gd name="T64" fmla="*/ 513 w 1075"/>
              <a:gd name="T65" fmla="*/ 74 h 671"/>
              <a:gd name="T66" fmla="*/ 428 w 1075"/>
              <a:gd name="T67" fmla="*/ 146 h 671"/>
              <a:gd name="T68" fmla="*/ 560 w 1075"/>
              <a:gd name="T69" fmla="*/ 145 h 671"/>
              <a:gd name="T70" fmla="*/ 645 w 1075"/>
              <a:gd name="T71" fmla="*/ 74 h 671"/>
              <a:gd name="T72" fmla="*/ 1027 w 1075"/>
              <a:gd name="T73" fmla="*/ 508 h 671"/>
              <a:gd name="T74" fmla="*/ 941 w 1075"/>
              <a:gd name="T75" fmla="*/ 435 h 671"/>
              <a:gd name="T76" fmla="*/ 953 w 1075"/>
              <a:gd name="T77" fmla="*/ 508 h 671"/>
              <a:gd name="T78" fmla="*/ 1028 w 1075"/>
              <a:gd name="T79" fmla="*/ 547 h 671"/>
              <a:gd name="T80" fmla="*/ 942 w 1075"/>
              <a:gd name="T81" fmla="*/ 618 h 671"/>
              <a:gd name="T82" fmla="*/ 1028 w 1075"/>
              <a:gd name="T83" fmla="*/ 547 h 671"/>
              <a:gd name="T84" fmla="*/ 894 w 1075"/>
              <a:gd name="T85" fmla="*/ 618 h 671"/>
              <a:gd name="T86" fmla="*/ 809 w 1075"/>
              <a:gd name="T87" fmla="*/ 547 h 671"/>
              <a:gd name="T88" fmla="*/ 178 w 1075"/>
              <a:gd name="T89" fmla="*/ 491 h 671"/>
              <a:gd name="T90" fmla="*/ 263 w 1075"/>
              <a:gd name="T91" fmla="*/ 562 h 671"/>
              <a:gd name="T92" fmla="*/ 178 w 1075"/>
              <a:gd name="T93" fmla="*/ 491 h 671"/>
              <a:gd name="T94" fmla="*/ 45 w 1075"/>
              <a:gd name="T95" fmla="*/ 562 h 671"/>
              <a:gd name="T96" fmla="*/ 131 w 1075"/>
              <a:gd name="T97" fmla="*/ 491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75" h="671">
                <a:moveTo>
                  <a:pt x="623" y="671"/>
                </a:moveTo>
                <a:cubicBezTo>
                  <a:pt x="623" y="597"/>
                  <a:pt x="623" y="523"/>
                  <a:pt x="623" y="448"/>
                </a:cubicBezTo>
                <a:cubicBezTo>
                  <a:pt x="565" y="448"/>
                  <a:pt x="509" y="448"/>
                  <a:pt x="452" y="448"/>
                </a:cubicBezTo>
                <a:cubicBezTo>
                  <a:pt x="452" y="522"/>
                  <a:pt x="452" y="595"/>
                  <a:pt x="452" y="671"/>
                </a:cubicBezTo>
                <a:cubicBezTo>
                  <a:pt x="300" y="671"/>
                  <a:pt x="151" y="671"/>
                  <a:pt x="0" y="671"/>
                </a:cubicBezTo>
                <a:cubicBezTo>
                  <a:pt x="0" y="522"/>
                  <a:pt x="0" y="373"/>
                  <a:pt x="0" y="222"/>
                </a:cubicBezTo>
                <a:cubicBezTo>
                  <a:pt x="100" y="222"/>
                  <a:pt x="201" y="222"/>
                  <a:pt x="303" y="222"/>
                </a:cubicBezTo>
                <a:cubicBezTo>
                  <a:pt x="303" y="146"/>
                  <a:pt x="303" y="74"/>
                  <a:pt x="303" y="0"/>
                </a:cubicBezTo>
                <a:cubicBezTo>
                  <a:pt x="459" y="0"/>
                  <a:pt x="613" y="0"/>
                  <a:pt x="770" y="0"/>
                </a:cubicBezTo>
                <a:cubicBezTo>
                  <a:pt x="770" y="11"/>
                  <a:pt x="770" y="22"/>
                  <a:pt x="770" y="32"/>
                </a:cubicBezTo>
                <a:cubicBezTo>
                  <a:pt x="770" y="94"/>
                  <a:pt x="770" y="156"/>
                  <a:pt x="770" y="218"/>
                </a:cubicBezTo>
                <a:cubicBezTo>
                  <a:pt x="770" y="231"/>
                  <a:pt x="774" y="237"/>
                  <a:pt x="785" y="242"/>
                </a:cubicBezTo>
                <a:cubicBezTo>
                  <a:pt x="876" y="284"/>
                  <a:pt x="967" y="327"/>
                  <a:pt x="1058" y="370"/>
                </a:cubicBezTo>
                <a:cubicBezTo>
                  <a:pt x="1067" y="374"/>
                  <a:pt x="1075" y="377"/>
                  <a:pt x="1075" y="391"/>
                </a:cubicBezTo>
                <a:cubicBezTo>
                  <a:pt x="1075" y="481"/>
                  <a:pt x="1075" y="572"/>
                  <a:pt x="1075" y="662"/>
                </a:cubicBezTo>
                <a:cubicBezTo>
                  <a:pt x="1075" y="665"/>
                  <a:pt x="1074" y="668"/>
                  <a:pt x="1074" y="671"/>
                </a:cubicBezTo>
                <a:cubicBezTo>
                  <a:pt x="924" y="671"/>
                  <a:pt x="774" y="671"/>
                  <a:pt x="623" y="671"/>
                </a:cubicBezTo>
                <a:close/>
                <a:moveTo>
                  <a:pt x="428" y="368"/>
                </a:moveTo>
                <a:cubicBezTo>
                  <a:pt x="458" y="368"/>
                  <a:pt x="486" y="368"/>
                  <a:pt x="513" y="368"/>
                </a:cubicBezTo>
                <a:cubicBezTo>
                  <a:pt x="513" y="343"/>
                  <a:pt x="513" y="319"/>
                  <a:pt x="513" y="296"/>
                </a:cubicBezTo>
                <a:cubicBezTo>
                  <a:pt x="484" y="296"/>
                  <a:pt x="456" y="296"/>
                  <a:pt x="428" y="296"/>
                </a:cubicBezTo>
                <a:cubicBezTo>
                  <a:pt x="428" y="320"/>
                  <a:pt x="428" y="343"/>
                  <a:pt x="428" y="368"/>
                </a:cubicBezTo>
                <a:close/>
                <a:moveTo>
                  <a:pt x="560" y="257"/>
                </a:moveTo>
                <a:cubicBezTo>
                  <a:pt x="590" y="257"/>
                  <a:pt x="618" y="257"/>
                  <a:pt x="645" y="257"/>
                </a:cubicBezTo>
                <a:cubicBezTo>
                  <a:pt x="645" y="232"/>
                  <a:pt x="645" y="208"/>
                  <a:pt x="645" y="185"/>
                </a:cubicBezTo>
                <a:cubicBezTo>
                  <a:pt x="616" y="185"/>
                  <a:pt x="588" y="185"/>
                  <a:pt x="560" y="185"/>
                </a:cubicBezTo>
                <a:cubicBezTo>
                  <a:pt x="560" y="210"/>
                  <a:pt x="560" y="233"/>
                  <a:pt x="560" y="257"/>
                </a:cubicBezTo>
                <a:close/>
                <a:moveTo>
                  <a:pt x="513" y="257"/>
                </a:moveTo>
                <a:cubicBezTo>
                  <a:pt x="513" y="232"/>
                  <a:pt x="513" y="209"/>
                  <a:pt x="513" y="185"/>
                </a:cubicBezTo>
                <a:cubicBezTo>
                  <a:pt x="484" y="185"/>
                  <a:pt x="456" y="185"/>
                  <a:pt x="428" y="185"/>
                </a:cubicBezTo>
                <a:cubicBezTo>
                  <a:pt x="428" y="210"/>
                  <a:pt x="428" y="233"/>
                  <a:pt x="428" y="257"/>
                </a:cubicBezTo>
                <a:cubicBezTo>
                  <a:pt x="457" y="257"/>
                  <a:pt x="485" y="257"/>
                  <a:pt x="513" y="257"/>
                </a:cubicBezTo>
                <a:close/>
                <a:moveTo>
                  <a:pt x="645" y="369"/>
                </a:moveTo>
                <a:cubicBezTo>
                  <a:pt x="645" y="344"/>
                  <a:pt x="645" y="320"/>
                  <a:pt x="645" y="296"/>
                </a:cubicBezTo>
                <a:cubicBezTo>
                  <a:pt x="616" y="296"/>
                  <a:pt x="588" y="296"/>
                  <a:pt x="561" y="296"/>
                </a:cubicBezTo>
                <a:cubicBezTo>
                  <a:pt x="561" y="322"/>
                  <a:pt x="561" y="345"/>
                  <a:pt x="561" y="369"/>
                </a:cubicBezTo>
                <a:cubicBezTo>
                  <a:pt x="589" y="369"/>
                  <a:pt x="616" y="369"/>
                  <a:pt x="645" y="369"/>
                </a:cubicBezTo>
                <a:close/>
                <a:moveTo>
                  <a:pt x="44" y="379"/>
                </a:moveTo>
                <a:cubicBezTo>
                  <a:pt x="44" y="401"/>
                  <a:pt x="44" y="421"/>
                  <a:pt x="45" y="441"/>
                </a:cubicBezTo>
                <a:cubicBezTo>
                  <a:pt x="45" y="445"/>
                  <a:pt x="50" y="452"/>
                  <a:pt x="54" y="452"/>
                </a:cubicBezTo>
                <a:cubicBezTo>
                  <a:pt x="79" y="453"/>
                  <a:pt x="105" y="453"/>
                  <a:pt x="130" y="453"/>
                </a:cubicBezTo>
                <a:cubicBezTo>
                  <a:pt x="130" y="426"/>
                  <a:pt x="130" y="403"/>
                  <a:pt x="130" y="379"/>
                </a:cubicBezTo>
                <a:cubicBezTo>
                  <a:pt x="101" y="379"/>
                  <a:pt x="74" y="379"/>
                  <a:pt x="44" y="379"/>
                </a:cubicBezTo>
                <a:close/>
                <a:moveTo>
                  <a:pt x="45" y="341"/>
                </a:moveTo>
                <a:cubicBezTo>
                  <a:pt x="75" y="341"/>
                  <a:pt x="102" y="341"/>
                  <a:pt x="130" y="341"/>
                </a:cubicBezTo>
                <a:cubicBezTo>
                  <a:pt x="130" y="316"/>
                  <a:pt x="130" y="292"/>
                  <a:pt x="130" y="269"/>
                </a:cubicBezTo>
                <a:cubicBezTo>
                  <a:pt x="101" y="269"/>
                  <a:pt x="74" y="269"/>
                  <a:pt x="45" y="269"/>
                </a:cubicBezTo>
                <a:cubicBezTo>
                  <a:pt x="45" y="293"/>
                  <a:pt x="45" y="316"/>
                  <a:pt x="45" y="341"/>
                </a:cubicBezTo>
                <a:close/>
                <a:moveTo>
                  <a:pt x="179" y="268"/>
                </a:moveTo>
                <a:cubicBezTo>
                  <a:pt x="179" y="293"/>
                  <a:pt x="179" y="317"/>
                  <a:pt x="179" y="340"/>
                </a:cubicBezTo>
                <a:cubicBezTo>
                  <a:pt x="208" y="340"/>
                  <a:pt x="235" y="340"/>
                  <a:pt x="263" y="340"/>
                </a:cubicBezTo>
                <a:cubicBezTo>
                  <a:pt x="263" y="316"/>
                  <a:pt x="263" y="293"/>
                  <a:pt x="263" y="268"/>
                </a:cubicBezTo>
                <a:cubicBezTo>
                  <a:pt x="235" y="268"/>
                  <a:pt x="207" y="268"/>
                  <a:pt x="179" y="268"/>
                </a:cubicBezTo>
                <a:close/>
                <a:moveTo>
                  <a:pt x="178" y="379"/>
                </a:moveTo>
                <a:cubicBezTo>
                  <a:pt x="178" y="404"/>
                  <a:pt x="178" y="427"/>
                  <a:pt x="178" y="452"/>
                </a:cubicBezTo>
                <a:cubicBezTo>
                  <a:pt x="207" y="452"/>
                  <a:pt x="235" y="452"/>
                  <a:pt x="263" y="452"/>
                </a:cubicBezTo>
                <a:cubicBezTo>
                  <a:pt x="263" y="427"/>
                  <a:pt x="263" y="403"/>
                  <a:pt x="263" y="379"/>
                </a:cubicBezTo>
                <a:cubicBezTo>
                  <a:pt x="234" y="379"/>
                  <a:pt x="208" y="379"/>
                  <a:pt x="178" y="379"/>
                </a:cubicBezTo>
                <a:close/>
                <a:moveTo>
                  <a:pt x="810" y="435"/>
                </a:moveTo>
                <a:cubicBezTo>
                  <a:pt x="810" y="460"/>
                  <a:pt x="810" y="483"/>
                  <a:pt x="810" y="507"/>
                </a:cubicBezTo>
                <a:cubicBezTo>
                  <a:pt x="839" y="507"/>
                  <a:pt x="867" y="507"/>
                  <a:pt x="895" y="507"/>
                </a:cubicBezTo>
                <a:cubicBezTo>
                  <a:pt x="895" y="482"/>
                  <a:pt x="895" y="459"/>
                  <a:pt x="895" y="435"/>
                </a:cubicBezTo>
                <a:cubicBezTo>
                  <a:pt x="866" y="435"/>
                  <a:pt x="839" y="435"/>
                  <a:pt x="810" y="435"/>
                </a:cubicBezTo>
                <a:close/>
                <a:moveTo>
                  <a:pt x="428" y="146"/>
                </a:moveTo>
                <a:cubicBezTo>
                  <a:pt x="458" y="146"/>
                  <a:pt x="485" y="146"/>
                  <a:pt x="513" y="146"/>
                </a:cubicBezTo>
                <a:cubicBezTo>
                  <a:pt x="513" y="121"/>
                  <a:pt x="513" y="98"/>
                  <a:pt x="513" y="74"/>
                </a:cubicBezTo>
                <a:cubicBezTo>
                  <a:pt x="484" y="74"/>
                  <a:pt x="456" y="74"/>
                  <a:pt x="428" y="74"/>
                </a:cubicBezTo>
                <a:cubicBezTo>
                  <a:pt x="428" y="98"/>
                  <a:pt x="428" y="121"/>
                  <a:pt x="428" y="146"/>
                </a:cubicBezTo>
                <a:close/>
                <a:moveTo>
                  <a:pt x="560" y="74"/>
                </a:moveTo>
                <a:cubicBezTo>
                  <a:pt x="560" y="99"/>
                  <a:pt x="560" y="122"/>
                  <a:pt x="560" y="145"/>
                </a:cubicBezTo>
                <a:cubicBezTo>
                  <a:pt x="590" y="145"/>
                  <a:pt x="618" y="145"/>
                  <a:pt x="645" y="145"/>
                </a:cubicBezTo>
                <a:cubicBezTo>
                  <a:pt x="645" y="121"/>
                  <a:pt x="645" y="98"/>
                  <a:pt x="645" y="74"/>
                </a:cubicBezTo>
                <a:cubicBezTo>
                  <a:pt x="617" y="74"/>
                  <a:pt x="589" y="74"/>
                  <a:pt x="560" y="74"/>
                </a:cubicBezTo>
                <a:close/>
                <a:moveTo>
                  <a:pt x="1027" y="508"/>
                </a:moveTo>
                <a:cubicBezTo>
                  <a:pt x="1027" y="482"/>
                  <a:pt x="1027" y="459"/>
                  <a:pt x="1027" y="435"/>
                </a:cubicBezTo>
                <a:cubicBezTo>
                  <a:pt x="998" y="435"/>
                  <a:pt x="970" y="435"/>
                  <a:pt x="941" y="435"/>
                </a:cubicBezTo>
                <a:cubicBezTo>
                  <a:pt x="941" y="457"/>
                  <a:pt x="940" y="477"/>
                  <a:pt x="941" y="497"/>
                </a:cubicBezTo>
                <a:cubicBezTo>
                  <a:pt x="941" y="501"/>
                  <a:pt x="949" y="508"/>
                  <a:pt x="953" y="508"/>
                </a:cubicBezTo>
                <a:cubicBezTo>
                  <a:pt x="977" y="509"/>
                  <a:pt x="1001" y="508"/>
                  <a:pt x="1027" y="508"/>
                </a:cubicBezTo>
                <a:close/>
                <a:moveTo>
                  <a:pt x="1028" y="547"/>
                </a:moveTo>
                <a:cubicBezTo>
                  <a:pt x="998" y="547"/>
                  <a:pt x="970" y="547"/>
                  <a:pt x="942" y="547"/>
                </a:cubicBezTo>
                <a:cubicBezTo>
                  <a:pt x="942" y="571"/>
                  <a:pt x="942" y="594"/>
                  <a:pt x="942" y="618"/>
                </a:cubicBezTo>
                <a:cubicBezTo>
                  <a:pt x="971" y="618"/>
                  <a:pt x="999" y="618"/>
                  <a:pt x="1028" y="618"/>
                </a:cubicBezTo>
                <a:cubicBezTo>
                  <a:pt x="1028" y="594"/>
                  <a:pt x="1028" y="571"/>
                  <a:pt x="1028" y="547"/>
                </a:cubicBezTo>
                <a:close/>
                <a:moveTo>
                  <a:pt x="809" y="618"/>
                </a:moveTo>
                <a:cubicBezTo>
                  <a:pt x="839" y="618"/>
                  <a:pt x="867" y="618"/>
                  <a:pt x="894" y="618"/>
                </a:cubicBezTo>
                <a:cubicBezTo>
                  <a:pt x="894" y="593"/>
                  <a:pt x="894" y="570"/>
                  <a:pt x="894" y="547"/>
                </a:cubicBezTo>
                <a:cubicBezTo>
                  <a:pt x="865" y="547"/>
                  <a:pt x="838" y="547"/>
                  <a:pt x="809" y="547"/>
                </a:cubicBezTo>
                <a:cubicBezTo>
                  <a:pt x="809" y="571"/>
                  <a:pt x="809" y="594"/>
                  <a:pt x="809" y="618"/>
                </a:cubicBezTo>
                <a:close/>
                <a:moveTo>
                  <a:pt x="178" y="491"/>
                </a:moveTo>
                <a:cubicBezTo>
                  <a:pt x="178" y="515"/>
                  <a:pt x="178" y="539"/>
                  <a:pt x="178" y="562"/>
                </a:cubicBezTo>
                <a:cubicBezTo>
                  <a:pt x="208" y="562"/>
                  <a:pt x="235" y="562"/>
                  <a:pt x="263" y="562"/>
                </a:cubicBezTo>
                <a:cubicBezTo>
                  <a:pt x="263" y="538"/>
                  <a:pt x="263" y="515"/>
                  <a:pt x="263" y="491"/>
                </a:cubicBezTo>
                <a:cubicBezTo>
                  <a:pt x="234" y="491"/>
                  <a:pt x="207" y="491"/>
                  <a:pt x="178" y="491"/>
                </a:cubicBezTo>
                <a:close/>
                <a:moveTo>
                  <a:pt x="45" y="491"/>
                </a:moveTo>
                <a:cubicBezTo>
                  <a:pt x="45" y="515"/>
                  <a:pt x="45" y="538"/>
                  <a:pt x="45" y="562"/>
                </a:cubicBezTo>
                <a:cubicBezTo>
                  <a:pt x="75" y="562"/>
                  <a:pt x="103" y="562"/>
                  <a:pt x="131" y="562"/>
                </a:cubicBezTo>
                <a:cubicBezTo>
                  <a:pt x="131" y="537"/>
                  <a:pt x="131" y="514"/>
                  <a:pt x="131" y="491"/>
                </a:cubicBezTo>
                <a:cubicBezTo>
                  <a:pt x="102" y="491"/>
                  <a:pt x="74" y="491"/>
                  <a:pt x="45" y="49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84" name="Freeform 51">
            <a:extLst>
              <a:ext uri="{FF2B5EF4-FFF2-40B4-BE49-F238E27FC236}">
                <a16:creationId xmlns:a16="http://schemas.microsoft.com/office/drawing/2014/main" id="{ACFCE8AB-A91C-44FB-8324-F2284BD91F07}"/>
              </a:ext>
            </a:extLst>
          </p:cNvPr>
          <p:cNvSpPr>
            <a:spLocks noEditPoints="1"/>
          </p:cNvSpPr>
          <p:nvPr/>
        </p:nvSpPr>
        <p:spPr bwMode="auto">
          <a:xfrm>
            <a:off x="2028825" y="1482725"/>
            <a:ext cx="601662" cy="561975"/>
          </a:xfrm>
          <a:custGeom>
            <a:avLst/>
            <a:gdLst>
              <a:gd name="T0" fmla="*/ 373 w 764"/>
              <a:gd name="T1" fmla="*/ 713 h 713"/>
              <a:gd name="T2" fmla="*/ 104 w 764"/>
              <a:gd name="T3" fmla="*/ 615 h 713"/>
              <a:gd name="T4" fmla="*/ 8 w 764"/>
              <a:gd name="T5" fmla="*/ 363 h 713"/>
              <a:gd name="T6" fmla="*/ 187 w 764"/>
              <a:gd name="T7" fmla="*/ 40 h 713"/>
              <a:gd name="T8" fmla="*/ 201 w 764"/>
              <a:gd name="T9" fmla="*/ 31 h 713"/>
              <a:gd name="T10" fmla="*/ 290 w 764"/>
              <a:gd name="T11" fmla="*/ 4 h 713"/>
              <a:gd name="T12" fmla="*/ 454 w 764"/>
              <a:gd name="T13" fmla="*/ 4 h 713"/>
              <a:gd name="T14" fmla="*/ 547 w 764"/>
              <a:gd name="T15" fmla="*/ 33 h 713"/>
              <a:gd name="T16" fmla="*/ 731 w 764"/>
              <a:gd name="T17" fmla="*/ 456 h 713"/>
              <a:gd name="T18" fmla="*/ 497 w 764"/>
              <a:gd name="T19" fmla="*/ 692 h 713"/>
              <a:gd name="T20" fmla="*/ 373 w 764"/>
              <a:gd name="T21" fmla="*/ 713 h 713"/>
              <a:gd name="T22" fmla="*/ 401 w 764"/>
              <a:gd name="T23" fmla="*/ 498 h 713"/>
              <a:gd name="T24" fmla="*/ 424 w 764"/>
              <a:gd name="T25" fmla="*/ 466 h 713"/>
              <a:gd name="T26" fmla="*/ 470 w 764"/>
              <a:gd name="T27" fmla="*/ 440 h 713"/>
              <a:gd name="T28" fmla="*/ 466 w 764"/>
              <a:gd name="T29" fmla="*/ 353 h 713"/>
              <a:gd name="T30" fmla="*/ 414 w 764"/>
              <a:gd name="T31" fmla="*/ 328 h 713"/>
              <a:gd name="T32" fmla="*/ 400 w 764"/>
              <a:gd name="T33" fmla="*/ 320 h 713"/>
              <a:gd name="T34" fmla="*/ 400 w 764"/>
              <a:gd name="T35" fmla="*/ 236 h 713"/>
              <a:gd name="T36" fmla="*/ 437 w 764"/>
              <a:gd name="T37" fmla="*/ 266 h 713"/>
              <a:gd name="T38" fmla="*/ 468 w 764"/>
              <a:gd name="T39" fmla="*/ 280 h 713"/>
              <a:gd name="T40" fmla="*/ 490 w 764"/>
              <a:gd name="T41" fmla="*/ 270 h 713"/>
              <a:gd name="T42" fmla="*/ 474 w 764"/>
              <a:gd name="T43" fmla="*/ 245 h 713"/>
              <a:gd name="T44" fmla="*/ 413 w 764"/>
              <a:gd name="T45" fmla="*/ 213 h 713"/>
              <a:gd name="T46" fmla="*/ 399 w 764"/>
              <a:gd name="T47" fmla="*/ 195 h 713"/>
              <a:gd name="T48" fmla="*/ 397 w 764"/>
              <a:gd name="T49" fmla="*/ 183 h 713"/>
              <a:gd name="T50" fmla="*/ 363 w 764"/>
              <a:gd name="T51" fmla="*/ 183 h 713"/>
              <a:gd name="T52" fmla="*/ 361 w 764"/>
              <a:gd name="T53" fmla="*/ 204 h 713"/>
              <a:gd name="T54" fmla="*/ 301 w 764"/>
              <a:gd name="T55" fmla="*/ 231 h 713"/>
              <a:gd name="T56" fmla="*/ 301 w 764"/>
              <a:gd name="T57" fmla="*/ 320 h 713"/>
              <a:gd name="T58" fmla="*/ 348 w 764"/>
              <a:gd name="T59" fmla="*/ 341 h 713"/>
              <a:gd name="T60" fmla="*/ 362 w 764"/>
              <a:gd name="T61" fmla="*/ 354 h 713"/>
              <a:gd name="T62" fmla="*/ 362 w 764"/>
              <a:gd name="T63" fmla="*/ 446 h 713"/>
              <a:gd name="T64" fmla="*/ 314 w 764"/>
              <a:gd name="T65" fmla="*/ 417 h 713"/>
              <a:gd name="T66" fmla="*/ 273 w 764"/>
              <a:gd name="T67" fmla="*/ 393 h 713"/>
              <a:gd name="T68" fmla="*/ 262 w 764"/>
              <a:gd name="T69" fmla="*/ 418 h 713"/>
              <a:gd name="T70" fmla="*/ 294 w 764"/>
              <a:gd name="T71" fmla="*/ 447 h 713"/>
              <a:gd name="T72" fmla="*/ 362 w 764"/>
              <a:gd name="T73" fmla="*/ 475 h 713"/>
              <a:gd name="T74" fmla="*/ 364 w 764"/>
              <a:gd name="T75" fmla="*/ 498 h 713"/>
              <a:gd name="T76" fmla="*/ 401 w 764"/>
              <a:gd name="T77" fmla="*/ 498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64" h="713">
                <a:moveTo>
                  <a:pt x="373" y="713"/>
                </a:moveTo>
                <a:cubicBezTo>
                  <a:pt x="273" y="707"/>
                  <a:pt x="180" y="684"/>
                  <a:pt x="104" y="615"/>
                </a:cubicBezTo>
                <a:cubicBezTo>
                  <a:pt x="30" y="547"/>
                  <a:pt x="0" y="461"/>
                  <a:pt x="8" y="363"/>
                </a:cubicBezTo>
                <a:cubicBezTo>
                  <a:pt x="19" y="229"/>
                  <a:pt x="80" y="121"/>
                  <a:pt x="187" y="40"/>
                </a:cubicBezTo>
                <a:cubicBezTo>
                  <a:pt x="192" y="37"/>
                  <a:pt x="196" y="34"/>
                  <a:pt x="201" y="31"/>
                </a:cubicBezTo>
                <a:cubicBezTo>
                  <a:pt x="228" y="14"/>
                  <a:pt x="254" y="0"/>
                  <a:pt x="290" y="4"/>
                </a:cubicBezTo>
                <a:cubicBezTo>
                  <a:pt x="344" y="9"/>
                  <a:pt x="400" y="9"/>
                  <a:pt x="454" y="4"/>
                </a:cubicBezTo>
                <a:cubicBezTo>
                  <a:pt x="492" y="0"/>
                  <a:pt x="519" y="14"/>
                  <a:pt x="547" y="33"/>
                </a:cubicBezTo>
                <a:cubicBezTo>
                  <a:pt x="683" y="122"/>
                  <a:pt x="764" y="306"/>
                  <a:pt x="731" y="456"/>
                </a:cubicBezTo>
                <a:cubicBezTo>
                  <a:pt x="704" y="584"/>
                  <a:pt x="619" y="657"/>
                  <a:pt x="497" y="692"/>
                </a:cubicBezTo>
                <a:cubicBezTo>
                  <a:pt x="457" y="703"/>
                  <a:pt x="415" y="706"/>
                  <a:pt x="373" y="713"/>
                </a:cubicBezTo>
                <a:close/>
                <a:moveTo>
                  <a:pt x="401" y="498"/>
                </a:moveTo>
                <a:cubicBezTo>
                  <a:pt x="392" y="473"/>
                  <a:pt x="406" y="471"/>
                  <a:pt x="424" y="466"/>
                </a:cubicBezTo>
                <a:cubicBezTo>
                  <a:pt x="440" y="461"/>
                  <a:pt x="457" y="451"/>
                  <a:pt x="470" y="440"/>
                </a:cubicBezTo>
                <a:cubicBezTo>
                  <a:pt x="498" y="414"/>
                  <a:pt x="496" y="376"/>
                  <a:pt x="466" y="353"/>
                </a:cubicBezTo>
                <a:cubicBezTo>
                  <a:pt x="451" y="342"/>
                  <a:pt x="431" y="337"/>
                  <a:pt x="414" y="328"/>
                </a:cubicBezTo>
                <a:cubicBezTo>
                  <a:pt x="409" y="326"/>
                  <a:pt x="400" y="323"/>
                  <a:pt x="400" y="320"/>
                </a:cubicBezTo>
                <a:cubicBezTo>
                  <a:pt x="399" y="292"/>
                  <a:pt x="400" y="265"/>
                  <a:pt x="400" y="236"/>
                </a:cubicBezTo>
                <a:cubicBezTo>
                  <a:pt x="420" y="240"/>
                  <a:pt x="433" y="247"/>
                  <a:pt x="437" y="266"/>
                </a:cubicBezTo>
                <a:cubicBezTo>
                  <a:pt x="441" y="282"/>
                  <a:pt x="455" y="282"/>
                  <a:pt x="468" y="280"/>
                </a:cubicBezTo>
                <a:cubicBezTo>
                  <a:pt x="476" y="279"/>
                  <a:pt x="482" y="274"/>
                  <a:pt x="490" y="270"/>
                </a:cubicBezTo>
                <a:cubicBezTo>
                  <a:pt x="485" y="261"/>
                  <a:pt x="482" y="249"/>
                  <a:pt x="474" y="245"/>
                </a:cubicBezTo>
                <a:cubicBezTo>
                  <a:pt x="455" y="232"/>
                  <a:pt x="434" y="221"/>
                  <a:pt x="413" y="213"/>
                </a:cubicBezTo>
                <a:cubicBezTo>
                  <a:pt x="402" y="209"/>
                  <a:pt x="399" y="206"/>
                  <a:pt x="399" y="195"/>
                </a:cubicBezTo>
                <a:cubicBezTo>
                  <a:pt x="399" y="191"/>
                  <a:pt x="398" y="187"/>
                  <a:pt x="397" y="183"/>
                </a:cubicBezTo>
                <a:cubicBezTo>
                  <a:pt x="385" y="183"/>
                  <a:pt x="374" y="183"/>
                  <a:pt x="363" y="183"/>
                </a:cubicBezTo>
                <a:cubicBezTo>
                  <a:pt x="362" y="193"/>
                  <a:pt x="362" y="200"/>
                  <a:pt x="361" y="204"/>
                </a:cubicBezTo>
                <a:cubicBezTo>
                  <a:pt x="339" y="214"/>
                  <a:pt x="318" y="219"/>
                  <a:pt x="301" y="231"/>
                </a:cubicBezTo>
                <a:cubicBezTo>
                  <a:pt x="266" y="254"/>
                  <a:pt x="266" y="297"/>
                  <a:pt x="301" y="320"/>
                </a:cubicBezTo>
                <a:cubicBezTo>
                  <a:pt x="315" y="330"/>
                  <a:pt x="333" y="334"/>
                  <a:pt x="348" y="341"/>
                </a:cubicBezTo>
                <a:cubicBezTo>
                  <a:pt x="354" y="344"/>
                  <a:pt x="361" y="349"/>
                  <a:pt x="362" y="354"/>
                </a:cubicBezTo>
                <a:cubicBezTo>
                  <a:pt x="363" y="384"/>
                  <a:pt x="362" y="414"/>
                  <a:pt x="362" y="446"/>
                </a:cubicBezTo>
                <a:cubicBezTo>
                  <a:pt x="341" y="441"/>
                  <a:pt x="322" y="438"/>
                  <a:pt x="314" y="417"/>
                </a:cubicBezTo>
                <a:cubicBezTo>
                  <a:pt x="306" y="395"/>
                  <a:pt x="294" y="389"/>
                  <a:pt x="273" y="393"/>
                </a:cubicBezTo>
                <a:cubicBezTo>
                  <a:pt x="258" y="397"/>
                  <a:pt x="253" y="406"/>
                  <a:pt x="262" y="418"/>
                </a:cubicBezTo>
                <a:cubicBezTo>
                  <a:pt x="270" y="429"/>
                  <a:pt x="281" y="441"/>
                  <a:pt x="294" y="447"/>
                </a:cubicBezTo>
                <a:cubicBezTo>
                  <a:pt x="315" y="459"/>
                  <a:pt x="338" y="466"/>
                  <a:pt x="362" y="475"/>
                </a:cubicBezTo>
                <a:cubicBezTo>
                  <a:pt x="362" y="482"/>
                  <a:pt x="363" y="489"/>
                  <a:pt x="364" y="498"/>
                </a:cubicBezTo>
                <a:cubicBezTo>
                  <a:pt x="375" y="498"/>
                  <a:pt x="386" y="498"/>
                  <a:pt x="401" y="4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85" name="Freeform 52">
            <a:extLst>
              <a:ext uri="{FF2B5EF4-FFF2-40B4-BE49-F238E27FC236}">
                <a16:creationId xmlns:a16="http://schemas.microsoft.com/office/drawing/2014/main" id="{A71985CA-A18D-4D69-9CE3-17EC1CED61FF}"/>
              </a:ext>
            </a:extLst>
          </p:cNvPr>
          <p:cNvSpPr>
            <a:spLocks noEditPoints="1"/>
          </p:cNvSpPr>
          <p:nvPr/>
        </p:nvSpPr>
        <p:spPr bwMode="auto">
          <a:xfrm>
            <a:off x="5775325" y="4325938"/>
            <a:ext cx="673100" cy="942975"/>
          </a:xfrm>
          <a:custGeom>
            <a:avLst/>
            <a:gdLst>
              <a:gd name="T0" fmla="*/ 853 w 854"/>
              <a:gd name="T1" fmla="*/ 1197 h 1197"/>
              <a:gd name="T2" fmla="*/ 0 w 854"/>
              <a:gd name="T3" fmla="*/ 1197 h 1197"/>
              <a:gd name="T4" fmla="*/ 0 w 854"/>
              <a:gd name="T5" fmla="*/ 1 h 1197"/>
              <a:gd name="T6" fmla="*/ 20 w 854"/>
              <a:gd name="T7" fmla="*/ 0 h 1197"/>
              <a:gd name="T8" fmla="*/ 610 w 854"/>
              <a:gd name="T9" fmla="*/ 0 h 1197"/>
              <a:gd name="T10" fmla="*/ 640 w 854"/>
              <a:gd name="T11" fmla="*/ 11 h 1197"/>
              <a:gd name="T12" fmla="*/ 843 w 854"/>
              <a:gd name="T13" fmla="*/ 193 h 1197"/>
              <a:gd name="T14" fmla="*/ 853 w 854"/>
              <a:gd name="T15" fmla="*/ 214 h 1197"/>
              <a:gd name="T16" fmla="*/ 854 w 854"/>
              <a:gd name="T17" fmla="*/ 1186 h 1197"/>
              <a:gd name="T18" fmla="*/ 853 w 854"/>
              <a:gd name="T19" fmla="*/ 1197 h 1197"/>
              <a:gd name="T20" fmla="*/ 767 w 854"/>
              <a:gd name="T21" fmla="*/ 1111 h 1197"/>
              <a:gd name="T22" fmla="*/ 767 w 854"/>
              <a:gd name="T23" fmla="*/ 1088 h 1197"/>
              <a:gd name="T24" fmla="*/ 767 w 854"/>
              <a:gd name="T25" fmla="*/ 300 h 1197"/>
              <a:gd name="T26" fmla="*/ 698 w 854"/>
              <a:gd name="T27" fmla="*/ 230 h 1197"/>
              <a:gd name="T28" fmla="*/ 601 w 854"/>
              <a:gd name="T29" fmla="*/ 230 h 1197"/>
              <a:gd name="T30" fmla="*/ 602 w 854"/>
              <a:gd name="T31" fmla="*/ 112 h 1197"/>
              <a:gd name="T32" fmla="*/ 576 w 854"/>
              <a:gd name="T33" fmla="*/ 86 h 1197"/>
              <a:gd name="T34" fmla="*/ 109 w 854"/>
              <a:gd name="T35" fmla="*/ 86 h 1197"/>
              <a:gd name="T36" fmla="*/ 87 w 854"/>
              <a:gd name="T37" fmla="*/ 86 h 1197"/>
              <a:gd name="T38" fmla="*/ 87 w 854"/>
              <a:gd name="T39" fmla="*/ 1111 h 1197"/>
              <a:gd name="T40" fmla="*/ 767 w 854"/>
              <a:gd name="T41" fmla="*/ 1111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54" h="1197">
                <a:moveTo>
                  <a:pt x="853" y="1197"/>
                </a:moveTo>
                <a:cubicBezTo>
                  <a:pt x="568" y="1197"/>
                  <a:pt x="284" y="1197"/>
                  <a:pt x="0" y="1197"/>
                </a:cubicBezTo>
                <a:cubicBezTo>
                  <a:pt x="0" y="799"/>
                  <a:pt x="0" y="401"/>
                  <a:pt x="0" y="1"/>
                </a:cubicBezTo>
                <a:cubicBezTo>
                  <a:pt x="6" y="1"/>
                  <a:pt x="13" y="0"/>
                  <a:pt x="20" y="0"/>
                </a:cubicBezTo>
                <a:cubicBezTo>
                  <a:pt x="217" y="0"/>
                  <a:pt x="413" y="0"/>
                  <a:pt x="610" y="0"/>
                </a:cubicBezTo>
                <a:cubicBezTo>
                  <a:pt x="620" y="0"/>
                  <a:pt x="632" y="5"/>
                  <a:pt x="640" y="11"/>
                </a:cubicBezTo>
                <a:cubicBezTo>
                  <a:pt x="708" y="71"/>
                  <a:pt x="776" y="132"/>
                  <a:pt x="843" y="193"/>
                </a:cubicBezTo>
                <a:cubicBezTo>
                  <a:pt x="848" y="198"/>
                  <a:pt x="853" y="207"/>
                  <a:pt x="853" y="214"/>
                </a:cubicBezTo>
                <a:cubicBezTo>
                  <a:pt x="854" y="538"/>
                  <a:pt x="854" y="862"/>
                  <a:pt x="854" y="1186"/>
                </a:cubicBezTo>
                <a:cubicBezTo>
                  <a:pt x="854" y="1189"/>
                  <a:pt x="853" y="1192"/>
                  <a:pt x="853" y="1197"/>
                </a:cubicBezTo>
                <a:close/>
                <a:moveTo>
                  <a:pt x="767" y="1111"/>
                </a:moveTo>
                <a:cubicBezTo>
                  <a:pt x="767" y="1103"/>
                  <a:pt x="767" y="1095"/>
                  <a:pt x="767" y="1088"/>
                </a:cubicBezTo>
                <a:cubicBezTo>
                  <a:pt x="767" y="826"/>
                  <a:pt x="768" y="563"/>
                  <a:pt x="767" y="300"/>
                </a:cubicBezTo>
                <a:cubicBezTo>
                  <a:pt x="767" y="219"/>
                  <a:pt x="779" y="231"/>
                  <a:pt x="698" y="230"/>
                </a:cubicBezTo>
                <a:cubicBezTo>
                  <a:pt x="666" y="230"/>
                  <a:pt x="635" y="230"/>
                  <a:pt x="601" y="230"/>
                </a:cubicBezTo>
                <a:cubicBezTo>
                  <a:pt x="601" y="189"/>
                  <a:pt x="601" y="150"/>
                  <a:pt x="602" y="112"/>
                </a:cubicBezTo>
                <a:cubicBezTo>
                  <a:pt x="603" y="92"/>
                  <a:pt x="597" y="85"/>
                  <a:pt x="576" y="86"/>
                </a:cubicBezTo>
                <a:cubicBezTo>
                  <a:pt x="420" y="86"/>
                  <a:pt x="264" y="86"/>
                  <a:pt x="109" y="86"/>
                </a:cubicBezTo>
                <a:cubicBezTo>
                  <a:pt x="101" y="86"/>
                  <a:pt x="94" y="86"/>
                  <a:pt x="87" y="86"/>
                </a:cubicBezTo>
                <a:cubicBezTo>
                  <a:pt x="87" y="429"/>
                  <a:pt x="87" y="770"/>
                  <a:pt x="87" y="1111"/>
                </a:cubicBezTo>
                <a:cubicBezTo>
                  <a:pt x="314" y="1111"/>
                  <a:pt x="539" y="1111"/>
                  <a:pt x="767" y="11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86" name="Freeform 53">
            <a:extLst>
              <a:ext uri="{FF2B5EF4-FFF2-40B4-BE49-F238E27FC236}">
                <a16:creationId xmlns:a16="http://schemas.microsoft.com/office/drawing/2014/main" id="{7C9F2927-9851-4AD1-B88C-0207E1000980}"/>
              </a:ext>
            </a:extLst>
          </p:cNvPr>
          <p:cNvSpPr>
            <a:spLocks noEditPoints="1"/>
          </p:cNvSpPr>
          <p:nvPr/>
        </p:nvSpPr>
        <p:spPr bwMode="auto">
          <a:xfrm>
            <a:off x="3159125" y="4325938"/>
            <a:ext cx="673100" cy="942975"/>
          </a:xfrm>
          <a:custGeom>
            <a:avLst/>
            <a:gdLst>
              <a:gd name="T0" fmla="*/ 852 w 854"/>
              <a:gd name="T1" fmla="*/ 1197 h 1197"/>
              <a:gd name="T2" fmla="*/ 0 w 854"/>
              <a:gd name="T3" fmla="*/ 1197 h 1197"/>
              <a:gd name="T4" fmla="*/ 0 w 854"/>
              <a:gd name="T5" fmla="*/ 0 h 1197"/>
              <a:gd name="T6" fmla="*/ 21 w 854"/>
              <a:gd name="T7" fmla="*/ 0 h 1197"/>
              <a:gd name="T8" fmla="*/ 609 w 854"/>
              <a:gd name="T9" fmla="*/ 0 h 1197"/>
              <a:gd name="T10" fmla="*/ 639 w 854"/>
              <a:gd name="T11" fmla="*/ 11 h 1197"/>
              <a:gd name="T12" fmla="*/ 842 w 854"/>
              <a:gd name="T13" fmla="*/ 192 h 1197"/>
              <a:gd name="T14" fmla="*/ 853 w 854"/>
              <a:gd name="T15" fmla="*/ 217 h 1197"/>
              <a:gd name="T16" fmla="*/ 854 w 854"/>
              <a:gd name="T17" fmla="*/ 1181 h 1197"/>
              <a:gd name="T18" fmla="*/ 852 w 854"/>
              <a:gd name="T19" fmla="*/ 1197 h 1197"/>
              <a:gd name="T20" fmla="*/ 767 w 854"/>
              <a:gd name="T21" fmla="*/ 1111 h 1197"/>
              <a:gd name="T22" fmla="*/ 767 w 854"/>
              <a:gd name="T23" fmla="*/ 1088 h 1197"/>
              <a:gd name="T24" fmla="*/ 767 w 854"/>
              <a:gd name="T25" fmla="*/ 261 h 1197"/>
              <a:gd name="T26" fmla="*/ 736 w 854"/>
              <a:gd name="T27" fmla="*/ 230 h 1197"/>
              <a:gd name="T28" fmla="*/ 601 w 854"/>
              <a:gd name="T29" fmla="*/ 230 h 1197"/>
              <a:gd name="T30" fmla="*/ 601 w 854"/>
              <a:gd name="T31" fmla="*/ 111 h 1197"/>
              <a:gd name="T32" fmla="*/ 576 w 854"/>
              <a:gd name="T33" fmla="*/ 86 h 1197"/>
              <a:gd name="T34" fmla="*/ 104 w 854"/>
              <a:gd name="T35" fmla="*/ 86 h 1197"/>
              <a:gd name="T36" fmla="*/ 85 w 854"/>
              <a:gd name="T37" fmla="*/ 87 h 1197"/>
              <a:gd name="T38" fmla="*/ 85 w 854"/>
              <a:gd name="T39" fmla="*/ 1111 h 1197"/>
              <a:gd name="T40" fmla="*/ 767 w 854"/>
              <a:gd name="T41" fmla="*/ 1111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54" h="1197">
                <a:moveTo>
                  <a:pt x="852" y="1197"/>
                </a:moveTo>
                <a:cubicBezTo>
                  <a:pt x="568" y="1197"/>
                  <a:pt x="285" y="1197"/>
                  <a:pt x="0" y="1197"/>
                </a:cubicBezTo>
                <a:cubicBezTo>
                  <a:pt x="0" y="799"/>
                  <a:pt x="0" y="401"/>
                  <a:pt x="0" y="0"/>
                </a:cubicBezTo>
                <a:cubicBezTo>
                  <a:pt x="7" y="0"/>
                  <a:pt x="14" y="0"/>
                  <a:pt x="21" y="0"/>
                </a:cubicBezTo>
                <a:cubicBezTo>
                  <a:pt x="217" y="0"/>
                  <a:pt x="413" y="0"/>
                  <a:pt x="609" y="0"/>
                </a:cubicBezTo>
                <a:cubicBezTo>
                  <a:pt x="619" y="0"/>
                  <a:pt x="632" y="4"/>
                  <a:pt x="639" y="11"/>
                </a:cubicBezTo>
                <a:cubicBezTo>
                  <a:pt x="707" y="70"/>
                  <a:pt x="775" y="131"/>
                  <a:pt x="842" y="192"/>
                </a:cubicBezTo>
                <a:cubicBezTo>
                  <a:pt x="848" y="198"/>
                  <a:pt x="853" y="209"/>
                  <a:pt x="853" y="217"/>
                </a:cubicBezTo>
                <a:cubicBezTo>
                  <a:pt x="854" y="538"/>
                  <a:pt x="854" y="860"/>
                  <a:pt x="854" y="1181"/>
                </a:cubicBezTo>
                <a:cubicBezTo>
                  <a:pt x="854" y="1186"/>
                  <a:pt x="853" y="1191"/>
                  <a:pt x="852" y="1197"/>
                </a:cubicBezTo>
                <a:close/>
                <a:moveTo>
                  <a:pt x="767" y="1111"/>
                </a:moveTo>
                <a:cubicBezTo>
                  <a:pt x="767" y="1103"/>
                  <a:pt x="767" y="1095"/>
                  <a:pt x="767" y="1088"/>
                </a:cubicBezTo>
                <a:cubicBezTo>
                  <a:pt x="767" y="812"/>
                  <a:pt x="767" y="536"/>
                  <a:pt x="767" y="261"/>
                </a:cubicBezTo>
                <a:cubicBezTo>
                  <a:pt x="767" y="232"/>
                  <a:pt x="765" y="230"/>
                  <a:pt x="736" y="230"/>
                </a:cubicBezTo>
                <a:cubicBezTo>
                  <a:pt x="692" y="230"/>
                  <a:pt x="647" y="230"/>
                  <a:pt x="601" y="230"/>
                </a:cubicBezTo>
                <a:cubicBezTo>
                  <a:pt x="601" y="189"/>
                  <a:pt x="600" y="150"/>
                  <a:pt x="601" y="111"/>
                </a:cubicBezTo>
                <a:cubicBezTo>
                  <a:pt x="602" y="92"/>
                  <a:pt x="596" y="86"/>
                  <a:pt x="576" y="86"/>
                </a:cubicBezTo>
                <a:cubicBezTo>
                  <a:pt x="419" y="86"/>
                  <a:pt x="262" y="86"/>
                  <a:pt x="104" y="86"/>
                </a:cubicBezTo>
                <a:cubicBezTo>
                  <a:pt x="98" y="86"/>
                  <a:pt x="92" y="87"/>
                  <a:pt x="85" y="87"/>
                </a:cubicBezTo>
                <a:cubicBezTo>
                  <a:pt x="85" y="429"/>
                  <a:pt x="85" y="770"/>
                  <a:pt x="85" y="1111"/>
                </a:cubicBezTo>
                <a:cubicBezTo>
                  <a:pt x="313" y="1111"/>
                  <a:pt x="539" y="1111"/>
                  <a:pt x="767" y="11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87" name="Freeform 54">
            <a:extLst>
              <a:ext uri="{FF2B5EF4-FFF2-40B4-BE49-F238E27FC236}">
                <a16:creationId xmlns:a16="http://schemas.microsoft.com/office/drawing/2014/main" id="{3E145E42-7E14-4BCF-9D3B-6D1FB8F7484B}"/>
              </a:ext>
            </a:extLst>
          </p:cNvPr>
          <p:cNvSpPr>
            <a:spLocks noEditPoints="1"/>
          </p:cNvSpPr>
          <p:nvPr/>
        </p:nvSpPr>
        <p:spPr bwMode="auto">
          <a:xfrm>
            <a:off x="3097213" y="1295400"/>
            <a:ext cx="798512" cy="677863"/>
          </a:xfrm>
          <a:custGeom>
            <a:avLst/>
            <a:gdLst>
              <a:gd name="T0" fmla="*/ 936 w 1013"/>
              <a:gd name="T1" fmla="*/ 354 h 860"/>
              <a:gd name="T2" fmla="*/ 821 w 1013"/>
              <a:gd name="T3" fmla="*/ 237 h 860"/>
              <a:gd name="T4" fmla="*/ 791 w 1013"/>
              <a:gd name="T5" fmla="*/ 272 h 860"/>
              <a:gd name="T6" fmla="*/ 844 w 1013"/>
              <a:gd name="T7" fmla="*/ 570 h 860"/>
              <a:gd name="T8" fmla="*/ 708 w 1013"/>
              <a:gd name="T9" fmla="*/ 764 h 860"/>
              <a:gd name="T10" fmla="*/ 269 w 1013"/>
              <a:gd name="T11" fmla="*/ 738 h 860"/>
              <a:gd name="T12" fmla="*/ 220 w 1013"/>
              <a:gd name="T13" fmla="*/ 269 h 860"/>
              <a:gd name="T14" fmla="*/ 189 w 1013"/>
              <a:gd name="T15" fmla="*/ 240 h 860"/>
              <a:gd name="T16" fmla="*/ 76 w 1013"/>
              <a:gd name="T17" fmla="*/ 356 h 860"/>
              <a:gd name="T18" fmla="*/ 13 w 1013"/>
              <a:gd name="T19" fmla="*/ 177 h 860"/>
              <a:gd name="T20" fmla="*/ 159 w 1013"/>
              <a:gd name="T21" fmla="*/ 20 h 860"/>
              <a:gd name="T22" fmla="*/ 350 w 1013"/>
              <a:gd name="T23" fmla="*/ 78 h 860"/>
              <a:gd name="T24" fmla="*/ 244 w 1013"/>
              <a:gd name="T25" fmla="*/ 182 h 860"/>
              <a:gd name="T26" fmla="*/ 274 w 1013"/>
              <a:gd name="T27" fmla="*/ 208 h 860"/>
              <a:gd name="T28" fmla="*/ 368 w 1013"/>
              <a:gd name="T29" fmla="*/ 155 h 860"/>
              <a:gd name="T30" fmla="*/ 476 w 1013"/>
              <a:gd name="T31" fmla="*/ 122 h 860"/>
              <a:gd name="T32" fmla="*/ 476 w 1013"/>
              <a:gd name="T33" fmla="*/ 84 h 860"/>
              <a:gd name="T34" fmla="*/ 443 w 1013"/>
              <a:gd name="T35" fmla="*/ 82 h 860"/>
              <a:gd name="T36" fmla="*/ 443 w 1013"/>
              <a:gd name="T37" fmla="*/ 0 h 860"/>
              <a:gd name="T38" fmla="*/ 566 w 1013"/>
              <a:gd name="T39" fmla="*/ 0 h 860"/>
              <a:gd name="T40" fmla="*/ 566 w 1013"/>
              <a:gd name="T41" fmla="*/ 82 h 860"/>
              <a:gd name="T42" fmla="*/ 534 w 1013"/>
              <a:gd name="T43" fmla="*/ 85 h 860"/>
              <a:gd name="T44" fmla="*/ 534 w 1013"/>
              <a:gd name="T45" fmla="*/ 127 h 860"/>
              <a:gd name="T46" fmla="*/ 737 w 1013"/>
              <a:gd name="T47" fmla="*/ 213 h 860"/>
              <a:gd name="T48" fmla="*/ 762 w 1013"/>
              <a:gd name="T49" fmla="*/ 182 h 860"/>
              <a:gd name="T50" fmla="*/ 658 w 1013"/>
              <a:gd name="T51" fmla="*/ 80 h 860"/>
              <a:gd name="T52" fmla="*/ 837 w 1013"/>
              <a:gd name="T53" fmla="*/ 17 h 860"/>
              <a:gd name="T54" fmla="*/ 993 w 1013"/>
              <a:gd name="T55" fmla="*/ 157 h 860"/>
              <a:gd name="T56" fmla="*/ 936 w 1013"/>
              <a:gd name="T57" fmla="*/ 354 h 860"/>
              <a:gd name="T58" fmla="*/ 775 w 1013"/>
              <a:gd name="T59" fmla="*/ 478 h 860"/>
              <a:gd name="T60" fmla="*/ 507 w 1013"/>
              <a:gd name="T61" fmla="*/ 207 h 860"/>
              <a:gd name="T62" fmla="*/ 234 w 1013"/>
              <a:gd name="T63" fmla="*/ 470 h 860"/>
              <a:gd name="T64" fmla="*/ 506 w 1013"/>
              <a:gd name="T65" fmla="*/ 748 h 860"/>
              <a:gd name="T66" fmla="*/ 775 w 1013"/>
              <a:gd name="T67" fmla="*/ 478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13" h="860">
                <a:moveTo>
                  <a:pt x="936" y="354"/>
                </a:moveTo>
                <a:cubicBezTo>
                  <a:pt x="897" y="314"/>
                  <a:pt x="859" y="276"/>
                  <a:pt x="821" y="237"/>
                </a:cubicBezTo>
                <a:cubicBezTo>
                  <a:pt x="810" y="249"/>
                  <a:pt x="801" y="260"/>
                  <a:pt x="791" y="272"/>
                </a:cubicBezTo>
                <a:cubicBezTo>
                  <a:pt x="852" y="361"/>
                  <a:pt x="873" y="461"/>
                  <a:pt x="844" y="570"/>
                </a:cubicBezTo>
                <a:cubicBezTo>
                  <a:pt x="822" y="651"/>
                  <a:pt x="776" y="716"/>
                  <a:pt x="708" y="764"/>
                </a:cubicBezTo>
                <a:cubicBezTo>
                  <a:pt x="574" y="860"/>
                  <a:pt x="391" y="848"/>
                  <a:pt x="269" y="738"/>
                </a:cubicBezTo>
                <a:cubicBezTo>
                  <a:pt x="148" y="629"/>
                  <a:pt x="107" y="432"/>
                  <a:pt x="220" y="269"/>
                </a:cubicBezTo>
                <a:cubicBezTo>
                  <a:pt x="210" y="260"/>
                  <a:pt x="200" y="251"/>
                  <a:pt x="189" y="240"/>
                </a:cubicBezTo>
                <a:cubicBezTo>
                  <a:pt x="153" y="277"/>
                  <a:pt x="115" y="315"/>
                  <a:pt x="76" y="356"/>
                </a:cubicBezTo>
                <a:cubicBezTo>
                  <a:pt x="23" y="305"/>
                  <a:pt x="0" y="246"/>
                  <a:pt x="13" y="177"/>
                </a:cubicBezTo>
                <a:cubicBezTo>
                  <a:pt x="28" y="94"/>
                  <a:pt x="77" y="40"/>
                  <a:pt x="159" y="20"/>
                </a:cubicBezTo>
                <a:cubicBezTo>
                  <a:pt x="232" y="1"/>
                  <a:pt x="296" y="22"/>
                  <a:pt x="350" y="78"/>
                </a:cubicBezTo>
                <a:cubicBezTo>
                  <a:pt x="314" y="113"/>
                  <a:pt x="279" y="147"/>
                  <a:pt x="244" y="182"/>
                </a:cubicBezTo>
                <a:cubicBezTo>
                  <a:pt x="256" y="192"/>
                  <a:pt x="265" y="200"/>
                  <a:pt x="274" y="208"/>
                </a:cubicBezTo>
                <a:cubicBezTo>
                  <a:pt x="303" y="191"/>
                  <a:pt x="334" y="169"/>
                  <a:pt x="368" y="155"/>
                </a:cubicBezTo>
                <a:cubicBezTo>
                  <a:pt x="402" y="141"/>
                  <a:pt x="439" y="133"/>
                  <a:pt x="476" y="122"/>
                </a:cubicBezTo>
                <a:cubicBezTo>
                  <a:pt x="476" y="112"/>
                  <a:pt x="476" y="99"/>
                  <a:pt x="476" y="84"/>
                </a:cubicBezTo>
                <a:cubicBezTo>
                  <a:pt x="466" y="84"/>
                  <a:pt x="455" y="83"/>
                  <a:pt x="443" y="82"/>
                </a:cubicBezTo>
                <a:cubicBezTo>
                  <a:pt x="443" y="55"/>
                  <a:pt x="443" y="28"/>
                  <a:pt x="443" y="0"/>
                </a:cubicBezTo>
                <a:cubicBezTo>
                  <a:pt x="484" y="0"/>
                  <a:pt x="524" y="0"/>
                  <a:pt x="566" y="0"/>
                </a:cubicBezTo>
                <a:cubicBezTo>
                  <a:pt x="566" y="26"/>
                  <a:pt x="566" y="53"/>
                  <a:pt x="566" y="82"/>
                </a:cubicBezTo>
                <a:cubicBezTo>
                  <a:pt x="556" y="83"/>
                  <a:pt x="545" y="84"/>
                  <a:pt x="534" y="85"/>
                </a:cubicBezTo>
                <a:cubicBezTo>
                  <a:pt x="534" y="98"/>
                  <a:pt x="534" y="112"/>
                  <a:pt x="534" y="127"/>
                </a:cubicBezTo>
                <a:cubicBezTo>
                  <a:pt x="610" y="134"/>
                  <a:pt x="677" y="162"/>
                  <a:pt x="737" y="213"/>
                </a:cubicBezTo>
                <a:cubicBezTo>
                  <a:pt x="745" y="203"/>
                  <a:pt x="753" y="193"/>
                  <a:pt x="762" y="182"/>
                </a:cubicBezTo>
                <a:cubicBezTo>
                  <a:pt x="729" y="150"/>
                  <a:pt x="694" y="116"/>
                  <a:pt x="658" y="80"/>
                </a:cubicBezTo>
                <a:cubicBezTo>
                  <a:pt x="709" y="26"/>
                  <a:pt x="768" y="5"/>
                  <a:pt x="837" y="17"/>
                </a:cubicBezTo>
                <a:cubicBezTo>
                  <a:pt x="918" y="31"/>
                  <a:pt x="971" y="79"/>
                  <a:pt x="993" y="157"/>
                </a:cubicBezTo>
                <a:cubicBezTo>
                  <a:pt x="1013" y="232"/>
                  <a:pt x="993" y="298"/>
                  <a:pt x="936" y="354"/>
                </a:cubicBezTo>
                <a:close/>
                <a:moveTo>
                  <a:pt x="775" y="478"/>
                </a:moveTo>
                <a:cubicBezTo>
                  <a:pt x="777" y="331"/>
                  <a:pt x="656" y="208"/>
                  <a:pt x="507" y="207"/>
                </a:cubicBezTo>
                <a:cubicBezTo>
                  <a:pt x="361" y="205"/>
                  <a:pt x="236" y="326"/>
                  <a:pt x="234" y="470"/>
                </a:cubicBezTo>
                <a:cubicBezTo>
                  <a:pt x="233" y="626"/>
                  <a:pt x="350" y="746"/>
                  <a:pt x="506" y="748"/>
                </a:cubicBezTo>
                <a:cubicBezTo>
                  <a:pt x="652" y="750"/>
                  <a:pt x="774" y="628"/>
                  <a:pt x="775" y="4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88" name="Freeform 55">
            <a:extLst>
              <a:ext uri="{FF2B5EF4-FFF2-40B4-BE49-F238E27FC236}">
                <a16:creationId xmlns:a16="http://schemas.microsoft.com/office/drawing/2014/main" id="{B0159D7D-BE20-40F7-92EC-0BBE6440976B}"/>
              </a:ext>
            </a:extLst>
          </p:cNvPr>
          <p:cNvSpPr>
            <a:spLocks/>
          </p:cNvSpPr>
          <p:nvPr/>
        </p:nvSpPr>
        <p:spPr bwMode="auto">
          <a:xfrm>
            <a:off x="538163" y="5575300"/>
            <a:ext cx="882650" cy="915988"/>
          </a:xfrm>
          <a:custGeom>
            <a:avLst/>
            <a:gdLst>
              <a:gd name="T0" fmla="*/ 904 w 1121"/>
              <a:gd name="T1" fmla="*/ 292 h 1163"/>
              <a:gd name="T2" fmla="*/ 957 w 1121"/>
              <a:gd name="T3" fmla="*/ 242 h 1163"/>
              <a:gd name="T4" fmla="*/ 1002 w 1121"/>
              <a:gd name="T5" fmla="*/ 251 h 1163"/>
              <a:gd name="T6" fmla="*/ 1083 w 1121"/>
              <a:gd name="T7" fmla="*/ 458 h 1163"/>
              <a:gd name="T8" fmla="*/ 779 w 1121"/>
              <a:gd name="T9" fmla="*/ 1022 h 1163"/>
              <a:gd name="T10" fmla="*/ 47 w 1121"/>
              <a:gd name="T11" fmla="*/ 633 h 1163"/>
              <a:gd name="T12" fmla="*/ 468 w 1121"/>
              <a:gd name="T13" fmla="*/ 26 h 1163"/>
              <a:gd name="T14" fmla="*/ 851 w 1121"/>
              <a:gd name="T15" fmla="*/ 102 h 1163"/>
              <a:gd name="T16" fmla="*/ 855 w 1121"/>
              <a:gd name="T17" fmla="*/ 155 h 1163"/>
              <a:gd name="T18" fmla="*/ 812 w 1121"/>
              <a:gd name="T19" fmla="*/ 194 h 1163"/>
              <a:gd name="T20" fmla="*/ 761 w 1121"/>
              <a:gd name="T21" fmla="*/ 169 h 1163"/>
              <a:gd name="T22" fmla="*/ 155 w 1121"/>
              <a:gd name="T23" fmla="*/ 445 h 1163"/>
              <a:gd name="T24" fmla="*/ 490 w 1121"/>
              <a:gd name="T25" fmla="*/ 957 h 1163"/>
              <a:gd name="T26" fmla="*/ 977 w 1121"/>
              <a:gd name="T27" fmla="*/ 625 h 1163"/>
              <a:gd name="T28" fmla="*/ 921 w 1121"/>
              <a:gd name="T29" fmla="*/ 318 h 1163"/>
              <a:gd name="T30" fmla="*/ 904 w 1121"/>
              <a:gd name="T31" fmla="*/ 292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21" h="1163">
                <a:moveTo>
                  <a:pt x="904" y="292"/>
                </a:moveTo>
                <a:cubicBezTo>
                  <a:pt x="922" y="275"/>
                  <a:pt x="939" y="258"/>
                  <a:pt x="957" y="242"/>
                </a:cubicBezTo>
                <a:cubicBezTo>
                  <a:pt x="968" y="232"/>
                  <a:pt x="993" y="237"/>
                  <a:pt x="1002" y="251"/>
                </a:cubicBezTo>
                <a:cubicBezTo>
                  <a:pt x="1044" y="314"/>
                  <a:pt x="1071" y="383"/>
                  <a:pt x="1083" y="458"/>
                </a:cubicBezTo>
                <a:cubicBezTo>
                  <a:pt x="1121" y="695"/>
                  <a:pt x="998" y="922"/>
                  <a:pt x="779" y="1022"/>
                </a:cubicBezTo>
                <a:cubicBezTo>
                  <a:pt x="470" y="1163"/>
                  <a:pt x="103" y="968"/>
                  <a:pt x="47" y="633"/>
                </a:cubicBezTo>
                <a:cubicBezTo>
                  <a:pt x="0" y="346"/>
                  <a:pt x="184" y="79"/>
                  <a:pt x="468" y="26"/>
                </a:cubicBezTo>
                <a:cubicBezTo>
                  <a:pt x="605" y="0"/>
                  <a:pt x="733" y="26"/>
                  <a:pt x="851" y="102"/>
                </a:cubicBezTo>
                <a:cubicBezTo>
                  <a:pt x="872" y="116"/>
                  <a:pt x="873" y="137"/>
                  <a:pt x="855" y="155"/>
                </a:cubicBezTo>
                <a:cubicBezTo>
                  <a:pt x="841" y="169"/>
                  <a:pt x="828" y="191"/>
                  <a:pt x="812" y="194"/>
                </a:cubicBezTo>
                <a:cubicBezTo>
                  <a:pt x="797" y="197"/>
                  <a:pt x="778" y="178"/>
                  <a:pt x="761" y="169"/>
                </a:cubicBezTo>
                <a:cubicBezTo>
                  <a:pt x="513" y="43"/>
                  <a:pt x="223" y="175"/>
                  <a:pt x="155" y="445"/>
                </a:cubicBezTo>
                <a:cubicBezTo>
                  <a:pt x="97" y="676"/>
                  <a:pt x="256" y="919"/>
                  <a:pt x="490" y="957"/>
                </a:cubicBezTo>
                <a:cubicBezTo>
                  <a:pt x="722" y="994"/>
                  <a:pt x="929" y="854"/>
                  <a:pt x="977" y="625"/>
                </a:cubicBezTo>
                <a:cubicBezTo>
                  <a:pt x="1000" y="516"/>
                  <a:pt x="980" y="413"/>
                  <a:pt x="921" y="318"/>
                </a:cubicBezTo>
                <a:cubicBezTo>
                  <a:pt x="917" y="311"/>
                  <a:pt x="912" y="304"/>
                  <a:pt x="904" y="2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89" name="Freeform 56">
            <a:extLst>
              <a:ext uri="{FF2B5EF4-FFF2-40B4-BE49-F238E27FC236}">
                <a16:creationId xmlns:a16="http://schemas.microsoft.com/office/drawing/2014/main" id="{1484D2E7-D480-4D93-B641-CF69C45C6F92}"/>
              </a:ext>
            </a:extLst>
          </p:cNvPr>
          <p:cNvSpPr>
            <a:spLocks/>
          </p:cNvSpPr>
          <p:nvPr/>
        </p:nvSpPr>
        <p:spPr bwMode="auto">
          <a:xfrm>
            <a:off x="719138" y="1655763"/>
            <a:ext cx="604837" cy="409575"/>
          </a:xfrm>
          <a:custGeom>
            <a:avLst/>
            <a:gdLst>
              <a:gd name="T0" fmla="*/ 224 w 768"/>
              <a:gd name="T1" fmla="*/ 0 h 521"/>
              <a:gd name="T2" fmla="*/ 314 w 768"/>
              <a:gd name="T3" fmla="*/ 241 h 521"/>
              <a:gd name="T4" fmla="*/ 317 w 768"/>
              <a:gd name="T5" fmla="*/ 240 h 521"/>
              <a:gd name="T6" fmla="*/ 347 w 768"/>
              <a:gd name="T7" fmla="*/ 90 h 521"/>
              <a:gd name="T8" fmla="*/ 412 w 768"/>
              <a:gd name="T9" fmla="*/ 90 h 521"/>
              <a:gd name="T10" fmla="*/ 442 w 768"/>
              <a:gd name="T11" fmla="*/ 240 h 521"/>
              <a:gd name="T12" fmla="*/ 446 w 768"/>
              <a:gd name="T13" fmla="*/ 241 h 521"/>
              <a:gd name="T14" fmla="*/ 535 w 768"/>
              <a:gd name="T15" fmla="*/ 0 h 521"/>
              <a:gd name="T16" fmla="*/ 558 w 768"/>
              <a:gd name="T17" fmla="*/ 4 h 521"/>
              <a:gd name="T18" fmla="*/ 758 w 768"/>
              <a:gd name="T19" fmla="*/ 297 h 521"/>
              <a:gd name="T20" fmla="*/ 751 w 768"/>
              <a:gd name="T21" fmla="*/ 315 h 521"/>
              <a:gd name="T22" fmla="*/ 387 w 768"/>
              <a:gd name="T23" fmla="*/ 520 h 521"/>
              <a:gd name="T24" fmla="*/ 131 w 768"/>
              <a:gd name="T25" fmla="*/ 425 h 521"/>
              <a:gd name="T26" fmla="*/ 15 w 768"/>
              <a:gd name="T27" fmla="*/ 291 h 521"/>
              <a:gd name="T28" fmla="*/ 2 w 768"/>
              <a:gd name="T29" fmla="*/ 234 h 521"/>
              <a:gd name="T30" fmla="*/ 213 w 768"/>
              <a:gd name="T31" fmla="*/ 1 h 521"/>
              <a:gd name="T32" fmla="*/ 224 w 768"/>
              <a:gd name="T3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68" h="521">
                <a:moveTo>
                  <a:pt x="224" y="0"/>
                </a:moveTo>
                <a:cubicBezTo>
                  <a:pt x="254" y="81"/>
                  <a:pt x="284" y="161"/>
                  <a:pt x="314" y="241"/>
                </a:cubicBezTo>
                <a:cubicBezTo>
                  <a:pt x="315" y="241"/>
                  <a:pt x="316" y="241"/>
                  <a:pt x="317" y="240"/>
                </a:cubicBezTo>
                <a:cubicBezTo>
                  <a:pt x="327" y="191"/>
                  <a:pt x="337" y="141"/>
                  <a:pt x="347" y="90"/>
                </a:cubicBezTo>
                <a:cubicBezTo>
                  <a:pt x="369" y="90"/>
                  <a:pt x="390" y="90"/>
                  <a:pt x="412" y="90"/>
                </a:cubicBezTo>
                <a:cubicBezTo>
                  <a:pt x="422" y="140"/>
                  <a:pt x="432" y="190"/>
                  <a:pt x="442" y="240"/>
                </a:cubicBezTo>
                <a:cubicBezTo>
                  <a:pt x="443" y="240"/>
                  <a:pt x="444" y="241"/>
                  <a:pt x="446" y="241"/>
                </a:cubicBezTo>
                <a:cubicBezTo>
                  <a:pt x="475" y="161"/>
                  <a:pt x="505" y="82"/>
                  <a:pt x="535" y="0"/>
                </a:cubicBezTo>
                <a:cubicBezTo>
                  <a:pt x="543" y="1"/>
                  <a:pt x="551" y="2"/>
                  <a:pt x="558" y="4"/>
                </a:cubicBezTo>
                <a:cubicBezTo>
                  <a:pt x="686" y="43"/>
                  <a:pt x="768" y="164"/>
                  <a:pt x="758" y="297"/>
                </a:cubicBezTo>
                <a:cubicBezTo>
                  <a:pt x="758" y="303"/>
                  <a:pt x="755" y="310"/>
                  <a:pt x="751" y="315"/>
                </a:cubicBezTo>
                <a:cubicBezTo>
                  <a:pt x="663" y="441"/>
                  <a:pt x="546" y="519"/>
                  <a:pt x="387" y="520"/>
                </a:cubicBezTo>
                <a:cubicBezTo>
                  <a:pt x="291" y="521"/>
                  <a:pt x="205" y="486"/>
                  <a:pt x="131" y="425"/>
                </a:cubicBezTo>
                <a:cubicBezTo>
                  <a:pt x="84" y="387"/>
                  <a:pt x="47" y="342"/>
                  <a:pt x="15" y="291"/>
                </a:cubicBezTo>
                <a:cubicBezTo>
                  <a:pt x="3" y="273"/>
                  <a:pt x="0" y="255"/>
                  <a:pt x="2" y="234"/>
                </a:cubicBezTo>
                <a:cubicBezTo>
                  <a:pt x="12" y="131"/>
                  <a:pt x="111" y="21"/>
                  <a:pt x="213" y="1"/>
                </a:cubicBezTo>
                <a:cubicBezTo>
                  <a:pt x="217" y="0"/>
                  <a:pt x="220" y="0"/>
                  <a:pt x="22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0" name="Freeform 57">
            <a:extLst>
              <a:ext uri="{FF2B5EF4-FFF2-40B4-BE49-F238E27FC236}">
                <a16:creationId xmlns:a16="http://schemas.microsoft.com/office/drawing/2014/main" id="{F6730564-A5D5-434B-BD34-1E38719B7005}"/>
              </a:ext>
            </a:extLst>
          </p:cNvPr>
          <p:cNvSpPr>
            <a:spLocks noEditPoints="1"/>
          </p:cNvSpPr>
          <p:nvPr/>
        </p:nvSpPr>
        <p:spPr bwMode="auto">
          <a:xfrm>
            <a:off x="4306888" y="1169988"/>
            <a:ext cx="889000" cy="377825"/>
          </a:xfrm>
          <a:custGeom>
            <a:avLst/>
            <a:gdLst>
              <a:gd name="T0" fmla="*/ 1129 w 1129"/>
              <a:gd name="T1" fmla="*/ 434 h 481"/>
              <a:gd name="T2" fmla="*/ 1086 w 1129"/>
              <a:gd name="T3" fmla="*/ 434 h 481"/>
              <a:gd name="T4" fmla="*/ 1047 w 1129"/>
              <a:gd name="T5" fmla="*/ 434 h 481"/>
              <a:gd name="T6" fmla="*/ 1047 w 1129"/>
              <a:gd name="T7" fmla="*/ 481 h 481"/>
              <a:gd name="T8" fmla="*/ 80 w 1129"/>
              <a:gd name="T9" fmla="*/ 481 h 481"/>
              <a:gd name="T10" fmla="*/ 80 w 1129"/>
              <a:gd name="T11" fmla="*/ 435 h 481"/>
              <a:gd name="T12" fmla="*/ 1 w 1129"/>
              <a:gd name="T13" fmla="*/ 435 h 481"/>
              <a:gd name="T14" fmla="*/ 0 w 1129"/>
              <a:gd name="T15" fmla="*/ 430 h 481"/>
              <a:gd name="T16" fmla="*/ 108 w 1129"/>
              <a:gd name="T17" fmla="*/ 349 h 481"/>
              <a:gd name="T18" fmla="*/ 553 w 1129"/>
              <a:gd name="T19" fmla="*/ 11 h 481"/>
              <a:gd name="T20" fmla="*/ 582 w 1129"/>
              <a:gd name="T21" fmla="*/ 9 h 481"/>
              <a:gd name="T22" fmla="*/ 1115 w 1129"/>
              <a:gd name="T23" fmla="*/ 422 h 481"/>
              <a:gd name="T24" fmla="*/ 1129 w 1129"/>
              <a:gd name="T25" fmla="*/ 434 h 481"/>
              <a:gd name="T26" fmla="*/ 562 w 1129"/>
              <a:gd name="T27" fmla="*/ 387 h 481"/>
              <a:gd name="T28" fmla="*/ 666 w 1129"/>
              <a:gd name="T29" fmla="*/ 284 h 481"/>
              <a:gd name="T30" fmla="*/ 564 w 1129"/>
              <a:gd name="T31" fmla="*/ 182 h 481"/>
              <a:gd name="T32" fmla="*/ 461 w 1129"/>
              <a:gd name="T33" fmla="*/ 285 h 481"/>
              <a:gd name="T34" fmla="*/ 562 w 1129"/>
              <a:gd name="T35" fmla="*/ 387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9" h="481">
                <a:moveTo>
                  <a:pt x="1129" y="434"/>
                </a:moveTo>
                <a:cubicBezTo>
                  <a:pt x="1111" y="434"/>
                  <a:pt x="1099" y="434"/>
                  <a:pt x="1086" y="434"/>
                </a:cubicBezTo>
                <a:cubicBezTo>
                  <a:pt x="1074" y="434"/>
                  <a:pt x="1062" y="434"/>
                  <a:pt x="1047" y="434"/>
                </a:cubicBezTo>
                <a:cubicBezTo>
                  <a:pt x="1047" y="450"/>
                  <a:pt x="1047" y="465"/>
                  <a:pt x="1047" y="481"/>
                </a:cubicBezTo>
                <a:cubicBezTo>
                  <a:pt x="724" y="481"/>
                  <a:pt x="403" y="481"/>
                  <a:pt x="80" y="481"/>
                </a:cubicBezTo>
                <a:cubicBezTo>
                  <a:pt x="80" y="466"/>
                  <a:pt x="80" y="452"/>
                  <a:pt x="80" y="435"/>
                </a:cubicBezTo>
                <a:cubicBezTo>
                  <a:pt x="52" y="435"/>
                  <a:pt x="27" y="435"/>
                  <a:pt x="1" y="435"/>
                </a:cubicBezTo>
                <a:cubicBezTo>
                  <a:pt x="1" y="433"/>
                  <a:pt x="1" y="432"/>
                  <a:pt x="0" y="430"/>
                </a:cubicBezTo>
                <a:cubicBezTo>
                  <a:pt x="36" y="403"/>
                  <a:pt x="72" y="376"/>
                  <a:pt x="108" y="349"/>
                </a:cubicBezTo>
                <a:cubicBezTo>
                  <a:pt x="256" y="236"/>
                  <a:pt x="405" y="124"/>
                  <a:pt x="553" y="11"/>
                </a:cubicBezTo>
                <a:cubicBezTo>
                  <a:pt x="563" y="4"/>
                  <a:pt x="570" y="0"/>
                  <a:pt x="582" y="9"/>
                </a:cubicBezTo>
                <a:cubicBezTo>
                  <a:pt x="759" y="147"/>
                  <a:pt x="937" y="284"/>
                  <a:pt x="1115" y="422"/>
                </a:cubicBezTo>
                <a:cubicBezTo>
                  <a:pt x="1118" y="424"/>
                  <a:pt x="1121" y="428"/>
                  <a:pt x="1129" y="434"/>
                </a:cubicBezTo>
                <a:close/>
                <a:moveTo>
                  <a:pt x="562" y="387"/>
                </a:moveTo>
                <a:cubicBezTo>
                  <a:pt x="620" y="387"/>
                  <a:pt x="666" y="341"/>
                  <a:pt x="666" y="284"/>
                </a:cubicBezTo>
                <a:cubicBezTo>
                  <a:pt x="665" y="229"/>
                  <a:pt x="620" y="183"/>
                  <a:pt x="564" y="182"/>
                </a:cubicBezTo>
                <a:cubicBezTo>
                  <a:pt x="507" y="182"/>
                  <a:pt x="461" y="228"/>
                  <a:pt x="461" y="285"/>
                </a:cubicBezTo>
                <a:cubicBezTo>
                  <a:pt x="461" y="342"/>
                  <a:pt x="506" y="386"/>
                  <a:pt x="562" y="3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1" name="Freeform 58">
            <a:extLst>
              <a:ext uri="{FF2B5EF4-FFF2-40B4-BE49-F238E27FC236}">
                <a16:creationId xmlns:a16="http://schemas.microsoft.com/office/drawing/2014/main" id="{9EF59C8D-2E32-4B23-938E-2AAEDA29CF69}"/>
              </a:ext>
            </a:extLst>
          </p:cNvPr>
          <p:cNvSpPr>
            <a:spLocks noEditPoints="1"/>
          </p:cNvSpPr>
          <p:nvPr/>
        </p:nvSpPr>
        <p:spPr bwMode="auto">
          <a:xfrm>
            <a:off x="3495675" y="2514600"/>
            <a:ext cx="404812" cy="590550"/>
          </a:xfrm>
          <a:custGeom>
            <a:avLst/>
            <a:gdLst>
              <a:gd name="T0" fmla="*/ 453 w 514"/>
              <a:gd name="T1" fmla="*/ 447 h 751"/>
              <a:gd name="T2" fmla="*/ 511 w 514"/>
              <a:gd name="T3" fmla="*/ 592 h 751"/>
              <a:gd name="T4" fmla="*/ 505 w 514"/>
              <a:gd name="T5" fmla="*/ 614 h 751"/>
              <a:gd name="T6" fmla="*/ 256 w 514"/>
              <a:gd name="T7" fmla="*/ 747 h 751"/>
              <a:gd name="T8" fmla="*/ 50 w 514"/>
              <a:gd name="T9" fmla="*/ 638 h 751"/>
              <a:gd name="T10" fmla="*/ 45 w 514"/>
              <a:gd name="T11" fmla="*/ 632 h 751"/>
              <a:gd name="T12" fmla="*/ 42 w 514"/>
              <a:gd name="T13" fmla="*/ 480 h 751"/>
              <a:gd name="T14" fmla="*/ 70 w 514"/>
              <a:gd name="T15" fmla="*/ 445 h 751"/>
              <a:gd name="T16" fmla="*/ 39 w 514"/>
              <a:gd name="T17" fmla="*/ 334 h 751"/>
              <a:gd name="T18" fmla="*/ 48 w 514"/>
              <a:gd name="T19" fmla="*/ 305 h 751"/>
              <a:gd name="T20" fmla="*/ 69 w 514"/>
              <a:gd name="T21" fmla="*/ 196 h 751"/>
              <a:gd name="T22" fmla="*/ 275 w 514"/>
              <a:gd name="T23" fmla="*/ 7 h 751"/>
              <a:gd name="T24" fmla="*/ 446 w 514"/>
              <a:gd name="T25" fmla="*/ 223 h 751"/>
              <a:gd name="T26" fmla="*/ 451 w 514"/>
              <a:gd name="T27" fmla="*/ 258 h 751"/>
              <a:gd name="T28" fmla="*/ 484 w 514"/>
              <a:gd name="T29" fmla="*/ 341 h 751"/>
              <a:gd name="T30" fmla="*/ 453 w 514"/>
              <a:gd name="T31" fmla="*/ 447 h 751"/>
              <a:gd name="T32" fmla="*/ 97 w 514"/>
              <a:gd name="T33" fmla="*/ 214 h 751"/>
              <a:gd name="T34" fmla="*/ 179 w 514"/>
              <a:gd name="T35" fmla="*/ 359 h 751"/>
              <a:gd name="T36" fmla="*/ 267 w 514"/>
              <a:gd name="T37" fmla="*/ 385 h 751"/>
              <a:gd name="T38" fmla="*/ 417 w 514"/>
              <a:gd name="T39" fmla="*/ 220 h 751"/>
              <a:gd name="T40" fmla="*/ 410 w 514"/>
              <a:gd name="T41" fmla="*/ 208 h 751"/>
              <a:gd name="T42" fmla="*/ 302 w 514"/>
              <a:gd name="T43" fmla="*/ 103 h 751"/>
              <a:gd name="T44" fmla="*/ 97 w 514"/>
              <a:gd name="T45" fmla="*/ 214 h 751"/>
              <a:gd name="T46" fmla="*/ 227 w 514"/>
              <a:gd name="T47" fmla="*/ 477 h 751"/>
              <a:gd name="T48" fmla="*/ 262 w 514"/>
              <a:gd name="T49" fmla="*/ 598 h 751"/>
              <a:gd name="T50" fmla="*/ 300 w 514"/>
              <a:gd name="T51" fmla="*/ 477 h 751"/>
              <a:gd name="T52" fmla="*/ 362 w 514"/>
              <a:gd name="T53" fmla="*/ 495 h 751"/>
              <a:gd name="T54" fmla="*/ 350 w 514"/>
              <a:gd name="T55" fmla="*/ 416 h 751"/>
              <a:gd name="T56" fmla="*/ 324 w 514"/>
              <a:gd name="T57" fmla="*/ 399 h 751"/>
              <a:gd name="T58" fmla="*/ 194 w 514"/>
              <a:gd name="T59" fmla="*/ 401 h 751"/>
              <a:gd name="T60" fmla="*/ 175 w 514"/>
              <a:gd name="T61" fmla="*/ 407 h 751"/>
              <a:gd name="T62" fmla="*/ 160 w 514"/>
              <a:gd name="T63" fmla="*/ 501 h 751"/>
              <a:gd name="T64" fmla="*/ 227 w 514"/>
              <a:gd name="T65" fmla="*/ 477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4" h="751">
                <a:moveTo>
                  <a:pt x="453" y="447"/>
                </a:moveTo>
                <a:cubicBezTo>
                  <a:pt x="494" y="488"/>
                  <a:pt x="514" y="535"/>
                  <a:pt x="511" y="592"/>
                </a:cubicBezTo>
                <a:cubicBezTo>
                  <a:pt x="511" y="599"/>
                  <a:pt x="509" y="608"/>
                  <a:pt x="505" y="614"/>
                </a:cubicBezTo>
                <a:cubicBezTo>
                  <a:pt x="444" y="700"/>
                  <a:pt x="364" y="751"/>
                  <a:pt x="256" y="747"/>
                </a:cubicBezTo>
                <a:cubicBezTo>
                  <a:pt x="171" y="744"/>
                  <a:pt x="104" y="702"/>
                  <a:pt x="50" y="638"/>
                </a:cubicBezTo>
                <a:cubicBezTo>
                  <a:pt x="49" y="636"/>
                  <a:pt x="47" y="634"/>
                  <a:pt x="45" y="632"/>
                </a:cubicBezTo>
                <a:cubicBezTo>
                  <a:pt x="0" y="578"/>
                  <a:pt x="2" y="552"/>
                  <a:pt x="42" y="480"/>
                </a:cubicBezTo>
                <a:cubicBezTo>
                  <a:pt x="49" y="468"/>
                  <a:pt x="60" y="458"/>
                  <a:pt x="70" y="445"/>
                </a:cubicBezTo>
                <a:cubicBezTo>
                  <a:pt x="27" y="417"/>
                  <a:pt x="26" y="377"/>
                  <a:pt x="39" y="334"/>
                </a:cubicBezTo>
                <a:cubicBezTo>
                  <a:pt x="41" y="324"/>
                  <a:pt x="44" y="314"/>
                  <a:pt x="48" y="305"/>
                </a:cubicBezTo>
                <a:cubicBezTo>
                  <a:pt x="62" y="270"/>
                  <a:pt x="70" y="236"/>
                  <a:pt x="69" y="196"/>
                </a:cubicBezTo>
                <a:cubicBezTo>
                  <a:pt x="65" y="84"/>
                  <a:pt x="160" y="0"/>
                  <a:pt x="275" y="7"/>
                </a:cubicBezTo>
                <a:cubicBezTo>
                  <a:pt x="381" y="15"/>
                  <a:pt x="460" y="115"/>
                  <a:pt x="446" y="223"/>
                </a:cubicBezTo>
                <a:cubicBezTo>
                  <a:pt x="444" y="234"/>
                  <a:pt x="447" y="247"/>
                  <a:pt x="451" y="258"/>
                </a:cubicBezTo>
                <a:cubicBezTo>
                  <a:pt x="461" y="286"/>
                  <a:pt x="475" y="312"/>
                  <a:pt x="484" y="341"/>
                </a:cubicBezTo>
                <a:cubicBezTo>
                  <a:pt x="500" y="390"/>
                  <a:pt x="493" y="414"/>
                  <a:pt x="453" y="447"/>
                </a:cubicBezTo>
                <a:close/>
                <a:moveTo>
                  <a:pt x="97" y="214"/>
                </a:moveTo>
                <a:cubicBezTo>
                  <a:pt x="103" y="272"/>
                  <a:pt x="135" y="327"/>
                  <a:pt x="179" y="359"/>
                </a:cubicBezTo>
                <a:cubicBezTo>
                  <a:pt x="205" y="377"/>
                  <a:pt x="234" y="387"/>
                  <a:pt x="267" y="385"/>
                </a:cubicBezTo>
                <a:cubicBezTo>
                  <a:pt x="344" y="380"/>
                  <a:pt x="409" y="296"/>
                  <a:pt x="417" y="220"/>
                </a:cubicBezTo>
                <a:cubicBezTo>
                  <a:pt x="417" y="216"/>
                  <a:pt x="414" y="209"/>
                  <a:pt x="410" y="208"/>
                </a:cubicBezTo>
                <a:cubicBezTo>
                  <a:pt x="359" y="189"/>
                  <a:pt x="324" y="154"/>
                  <a:pt x="302" y="103"/>
                </a:cubicBezTo>
                <a:cubicBezTo>
                  <a:pt x="261" y="190"/>
                  <a:pt x="193" y="227"/>
                  <a:pt x="97" y="214"/>
                </a:cubicBezTo>
                <a:close/>
                <a:moveTo>
                  <a:pt x="227" y="477"/>
                </a:moveTo>
                <a:cubicBezTo>
                  <a:pt x="238" y="517"/>
                  <a:pt x="249" y="555"/>
                  <a:pt x="262" y="598"/>
                </a:cubicBezTo>
                <a:cubicBezTo>
                  <a:pt x="275" y="554"/>
                  <a:pt x="287" y="516"/>
                  <a:pt x="300" y="477"/>
                </a:cubicBezTo>
                <a:cubicBezTo>
                  <a:pt x="321" y="483"/>
                  <a:pt x="340" y="489"/>
                  <a:pt x="362" y="495"/>
                </a:cubicBezTo>
                <a:cubicBezTo>
                  <a:pt x="358" y="466"/>
                  <a:pt x="353" y="441"/>
                  <a:pt x="350" y="416"/>
                </a:cubicBezTo>
                <a:cubicBezTo>
                  <a:pt x="348" y="398"/>
                  <a:pt x="337" y="394"/>
                  <a:pt x="324" y="399"/>
                </a:cubicBezTo>
                <a:cubicBezTo>
                  <a:pt x="280" y="417"/>
                  <a:pt x="238" y="418"/>
                  <a:pt x="194" y="401"/>
                </a:cubicBezTo>
                <a:cubicBezTo>
                  <a:pt x="189" y="399"/>
                  <a:pt x="176" y="404"/>
                  <a:pt x="175" y="407"/>
                </a:cubicBezTo>
                <a:cubicBezTo>
                  <a:pt x="169" y="438"/>
                  <a:pt x="165" y="468"/>
                  <a:pt x="160" y="501"/>
                </a:cubicBezTo>
                <a:cubicBezTo>
                  <a:pt x="184" y="492"/>
                  <a:pt x="204" y="485"/>
                  <a:pt x="227" y="4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2" name="Freeform 59">
            <a:extLst>
              <a:ext uri="{FF2B5EF4-FFF2-40B4-BE49-F238E27FC236}">
                <a16:creationId xmlns:a16="http://schemas.microsoft.com/office/drawing/2014/main" id="{00214AAA-7D6F-4352-8FB3-E3597186EA02}"/>
              </a:ext>
            </a:extLst>
          </p:cNvPr>
          <p:cNvSpPr>
            <a:spLocks/>
          </p:cNvSpPr>
          <p:nvPr/>
        </p:nvSpPr>
        <p:spPr bwMode="auto">
          <a:xfrm>
            <a:off x="2038350" y="2773363"/>
            <a:ext cx="569912" cy="290513"/>
          </a:xfrm>
          <a:custGeom>
            <a:avLst/>
            <a:gdLst>
              <a:gd name="T0" fmla="*/ 0 w 725"/>
              <a:gd name="T1" fmla="*/ 368 h 370"/>
              <a:gd name="T2" fmla="*/ 0 w 725"/>
              <a:gd name="T3" fmla="*/ 0 h 370"/>
              <a:gd name="T4" fmla="*/ 117 w 725"/>
              <a:gd name="T5" fmla="*/ 43 h 370"/>
              <a:gd name="T6" fmla="*/ 269 w 725"/>
              <a:gd name="T7" fmla="*/ 100 h 370"/>
              <a:gd name="T8" fmla="*/ 284 w 725"/>
              <a:gd name="T9" fmla="*/ 121 h 370"/>
              <a:gd name="T10" fmla="*/ 284 w 725"/>
              <a:gd name="T11" fmla="*/ 181 h 370"/>
              <a:gd name="T12" fmla="*/ 439 w 725"/>
              <a:gd name="T13" fmla="*/ 181 h 370"/>
              <a:gd name="T14" fmla="*/ 439 w 725"/>
              <a:gd name="T15" fmla="*/ 124 h 370"/>
              <a:gd name="T16" fmla="*/ 448 w 725"/>
              <a:gd name="T17" fmla="*/ 107 h 370"/>
              <a:gd name="T18" fmla="*/ 725 w 725"/>
              <a:gd name="T19" fmla="*/ 17 h 370"/>
              <a:gd name="T20" fmla="*/ 725 w 725"/>
              <a:gd name="T21" fmla="*/ 38 h 370"/>
              <a:gd name="T22" fmla="*/ 725 w 725"/>
              <a:gd name="T23" fmla="*/ 348 h 370"/>
              <a:gd name="T24" fmla="*/ 704 w 725"/>
              <a:gd name="T25" fmla="*/ 370 h 370"/>
              <a:gd name="T26" fmla="*/ 18 w 725"/>
              <a:gd name="T27" fmla="*/ 369 h 370"/>
              <a:gd name="T28" fmla="*/ 0 w 725"/>
              <a:gd name="T29" fmla="*/ 368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5" h="370">
                <a:moveTo>
                  <a:pt x="0" y="368"/>
                </a:moveTo>
                <a:cubicBezTo>
                  <a:pt x="0" y="245"/>
                  <a:pt x="0" y="124"/>
                  <a:pt x="0" y="0"/>
                </a:cubicBezTo>
                <a:cubicBezTo>
                  <a:pt x="40" y="15"/>
                  <a:pt x="79" y="29"/>
                  <a:pt x="117" y="43"/>
                </a:cubicBezTo>
                <a:cubicBezTo>
                  <a:pt x="168" y="62"/>
                  <a:pt x="218" y="81"/>
                  <a:pt x="269" y="100"/>
                </a:cubicBezTo>
                <a:cubicBezTo>
                  <a:pt x="280" y="104"/>
                  <a:pt x="285" y="109"/>
                  <a:pt x="284" y="121"/>
                </a:cubicBezTo>
                <a:cubicBezTo>
                  <a:pt x="283" y="140"/>
                  <a:pt x="284" y="160"/>
                  <a:pt x="284" y="181"/>
                </a:cubicBezTo>
                <a:cubicBezTo>
                  <a:pt x="336" y="181"/>
                  <a:pt x="386" y="181"/>
                  <a:pt x="439" y="181"/>
                </a:cubicBezTo>
                <a:cubicBezTo>
                  <a:pt x="439" y="162"/>
                  <a:pt x="438" y="143"/>
                  <a:pt x="439" y="124"/>
                </a:cubicBezTo>
                <a:cubicBezTo>
                  <a:pt x="440" y="118"/>
                  <a:pt x="444" y="108"/>
                  <a:pt x="448" y="107"/>
                </a:cubicBezTo>
                <a:cubicBezTo>
                  <a:pt x="539" y="77"/>
                  <a:pt x="630" y="47"/>
                  <a:pt x="725" y="17"/>
                </a:cubicBezTo>
                <a:cubicBezTo>
                  <a:pt x="725" y="26"/>
                  <a:pt x="725" y="32"/>
                  <a:pt x="725" y="38"/>
                </a:cubicBezTo>
                <a:cubicBezTo>
                  <a:pt x="725" y="142"/>
                  <a:pt x="724" y="245"/>
                  <a:pt x="725" y="348"/>
                </a:cubicBezTo>
                <a:cubicBezTo>
                  <a:pt x="725" y="365"/>
                  <a:pt x="721" y="370"/>
                  <a:pt x="704" y="370"/>
                </a:cubicBezTo>
                <a:cubicBezTo>
                  <a:pt x="475" y="369"/>
                  <a:pt x="247" y="369"/>
                  <a:pt x="18" y="369"/>
                </a:cubicBezTo>
                <a:cubicBezTo>
                  <a:pt x="12" y="369"/>
                  <a:pt x="6" y="369"/>
                  <a:pt x="0" y="36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3" name="Freeform 60">
            <a:extLst>
              <a:ext uri="{FF2B5EF4-FFF2-40B4-BE49-F238E27FC236}">
                <a16:creationId xmlns:a16="http://schemas.microsoft.com/office/drawing/2014/main" id="{3D8D179F-36AD-48F4-AF9C-D7FE938C91D8}"/>
              </a:ext>
            </a:extLst>
          </p:cNvPr>
          <p:cNvSpPr>
            <a:spLocks/>
          </p:cNvSpPr>
          <p:nvPr/>
        </p:nvSpPr>
        <p:spPr bwMode="auto">
          <a:xfrm>
            <a:off x="4435475" y="3562350"/>
            <a:ext cx="628650" cy="514350"/>
          </a:xfrm>
          <a:custGeom>
            <a:avLst/>
            <a:gdLst>
              <a:gd name="T0" fmla="*/ 705 w 799"/>
              <a:gd name="T1" fmla="*/ 426 h 654"/>
              <a:gd name="T2" fmla="*/ 711 w 799"/>
              <a:gd name="T3" fmla="*/ 496 h 654"/>
              <a:gd name="T4" fmla="*/ 683 w 799"/>
              <a:gd name="T5" fmla="*/ 537 h 654"/>
              <a:gd name="T6" fmla="*/ 637 w 799"/>
              <a:gd name="T7" fmla="*/ 519 h 654"/>
              <a:gd name="T8" fmla="*/ 616 w 799"/>
              <a:gd name="T9" fmla="*/ 494 h 654"/>
              <a:gd name="T10" fmla="*/ 620 w 799"/>
              <a:gd name="T11" fmla="*/ 551 h 654"/>
              <a:gd name="T12" fmla="*/ 596 w 799"/>
              <a:gd name="T13" fmla="*/ 599 h 654"/>
              <a:gd name="T14" fmla="*/ 542 w 799"/>
              <a:gd name="T15" fmla="*/ 579 h 654"/>
              <a:gd name="T16" fmla="*/ 534 w 799"/>
              <a:gd name="T17" fmla="*/ 570 h 654"/>
              <a:gd name="T18" fmla="*/ 517 w 799"/>
              <a:gd name="T19" fmla="*/ 617 h 654"/>
              <a:gd name="T20" fmla="*/ 433 w 799"/>
              <a:gd name="T21" fmla="*/ 626 h 654"/>
              <a:gd name="T22" fmla="*/ 458 w 799"/>
              <a:gd name="T23" fmla="*/ 594 h 654"/>
              <a:gd name="T24" fmla="*/ 442 w 799"/>
              <a:gd name="T25" fmla="*/ 497 h 654"/>
              <a:gd name="T26" fmla="*/ 409 w 799"/>
              <a:gd name="T27" fmla="*/ 482 h 654"/>
              <a:gd name="T28" fmla="*/ 331 w 799"/>
              <a:gd name="T29" fmla="*/ 399 h 654"/>
              <a:gd name="T30" fmla="*/ 213 w 799"/>
              <a:gd name="T31" fmla="*/ 335 h 654"/>
              <a:gd name="T32" fmla="*/ 146 w 799"/>
              <a:gd name="T33" fmla="*/ 285 h 654"/>
              <a:gd name="T34" fmla="*/ 76 w 799"/>
              <a:gd name="T35" fmla="*/ 330 h 654"/>
              <a:gd name="T36" fmla="*/ 38 w 799"/>
              <a:gd name="T37" fmla="*/ 300 h 654"/>
              <a:gd name="T38" fmla="*/ 0 w 799"/>
              <a:gd name="T39" fmla="*/ 269 h 654"/>
              <a:gd name="T40" fmla="*/ 12 w 799"/>
              <a:gd name="T41" fmla="*/ 251 h 654"/>
              <a:gd name="T42" fmla="*/ 170 w 799"/>
              <a:gd name="T43" fmla="*/ 30 h 654"/>
              <a:gd name="T44" fmla="*/ 237 w 799"/>
              <a:gd name="T45" fmla="*/ 0 h 654"/>
              <a:gd name="T46" fmla="*/ 165 w 799"/>
              <a:gd name="T47" fmla="*/ 151 h 654"/>
              <a:gd name="T48" fmla="*/ 257 w 799"/>
              <a:gd name="T49" fmla="*/ 171 h 654"/>
              <a:gd name="T50" fmla="*/ 361 w 799"/>
              <a:gd name="T51" fmla="*/ 105 h 654"/>
              <a:gd name="T52" fmla="*/ 390 w 799"/>
              <a:gd name="T53" fmla="*/ 93 h 654"/>
              <a:gd name="T54" fmla="*/ 425 w 799"/>
              <a:gd name="T55" fmla="*/ 95 h 654"/>
              <a:gd name="T56" fmla="*/ 550 w 799"/>
              <a:gd name="T57" fmla="*/ 151 h 654"/>
              <a:gd name="T58" fmla="*/ 763 w 799"/>
              <a:gd name="T59" fmla="*/ 373 h 654"/>
              <a:gd name="T60" fmla="*/ 787 w 799"/>
              <a:gd name="T61" fmla="*/ 405 h 654"/>
              <a:gd name="T62" fmla="*/ 762 w 799"/>
              <a:gd name="T63" fmla="*/ 465 h 654"/>
              <a:gd name="T64" fmla="*/ 727 w 799"/>
              <a:gd name="T65" fmla="*/ 454 h 654"/>
              <a:gd name="T66" fmla="*/ 705 w 799"/>
              <a:gd name="T67" fmla="*/ 426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99" h="654">
                <a:moveTo>
                  <a:pt x="705" y="426"/>
                </a:moveTo>
                <a:cubicBezTo>
                  <a:pt x="707" y="452"/>
                  <a:pt x="710" y="474"/>
                  <a:pt x="711" y="496"/>
                </a:cubicBezTo>
                <a:cubicBezTo>
                  <a:pt x="711" y="515"/>
                  <a:pt x="704" y="531"/>
                  <a:pt x="683" y="537"/>
                </a:cubicBezTo>
                <a:cubicBezTo>
                  <a:pt x="662" y="544"/>
                  <a:pt x="648" y="536"/>
                  <a:pt x="637" y="519"/>
                </a:cubicBezTo>
                <a:cubicBezTo>
                  <a:pt x="631" y="512"/>
                  <a:pt x="624" y="505"/>
                  <a:pt x="616" y="494"/>
                </a:cubicBezTo>
                <a:cubicBezTo>
                  <a:pt x="618" y="516"/>
                  <a:pt x="620" y="534"/>
                  <a:pt x="620" y="551"/>
                </a:cubicBezTo>
                <a:cubicBezTo>
                  <a:pt x="621" y="571"/>
                  <a:pt x="618" y="591"/>
                  <a:pt x="596" y="599"/>
                </a:cubicBezTo>
                <a:cubicBezTo>
                  <a:pt x="576" y="607"/>
                  <a:pt x="560" y="600"/>
                  <a:pt x="542" y="579"/>
                </a:cubicBezTo>
                <a:cubicBezTo>
                  <a:pt x="540" y="576"/>
                  <a:pt x="537" y="573"/>
                  <a:pt x="534" y="570"/>
                </a:cubicBezTo>
                <a:cubicBezTo>
                  <a:pt x="528" y="587"/>
                  <a:pt x="524" y="603"/>
                  <a:pt x="517" y="617"/>
                </a:cubicBezTo>
                <a:cubicBezTo>
                  <a:pt x="499" y="650"/>
                  <a:pt x="462" y="654"/>
                  <a:pt x="433" y="626"/>
                </a:cubicBezTo>
                <a:cubicBezTo>
                  <a:pt x="442" y="616"/>
                  <a:pt x="450" y="605"/>
                  <a:pt x="458" y="594"/>
                </a:cubicBezTo>
                <a:cubicBezTo>
                  <a:pt x="487" y="559"/>
                  <a:pt x="481" y="521"/>
                  <a:pt x="442" y="497"/>
                </a:cubicBezTo>
                <a:cubicBezTo>
                  <a:pt x="432" y="491"/>
                  <a:pt x="420" y="487"/>
                  <a:pt x="409" y="482"/>
                </a:cubicBezTo>
                <a:cubicBezTo>
                  <a:pt x="409" y="434"/>
                  <a:pt x="385" y="402"/>
                  <a:pt x="331" y="399"/>
                </a:cubicBezTo>
                <a:cubicBezTo>
                  <a:pt x="310" y="321"/>
                  <a:pt x="276" y="303"/>
                  <a:pt x="213" y="335"/>
                </a:cubicBezTo>
                <a:cubicBezTo>
                  <a:pt x="199" y="308"/>
                  <a:pt x="178" y="289"/>
                  <a:pt x="146" y="285"/>
                </a:cubicBezTo>
                <a:cubicBezTo>
                  <a:pt x="111" y="280"/>
                  <a:pt x="94" y="305"/>
                  <a:pt x="76" y="330"/>
                </a:cubicBezTo>
                <a:cubicBezTo>
                  <a:pt x="62" y="319"/>
                  <a:pt x="50" y="309"/>
                  <a:pt x="38" y="300"/>
                </a:cubicBezTo>
                <a:cubicBezTo>
                  <a:pt x="26" y="290"/>
                  <a:pt x="14" y="280"/>
                  <a:pt x="0" y="269"/>
                </a:cubicBezTo>
                <a:cubicBezTo>
                  <a:pt x="5" y="263"/>
                  <a:pt x="8" y="257"/>
                  <a:pt x="12" y="251"/>
                </a:cubicBezTo>
                <a:cubicBezTo>
                  <a:pt x="65" y="177"/>
                  <a:pt x="119" y="105"/>
                  <a:pt x="170" y="30"/>
                </a:cubicBezTo>
                <a:cubicBezTo>
                  <a:pt x="187" y="4"/>
                  <a:pt x="209" y="2"/>
                  <a:pt x="237" y="0"/>
                </a:cubicBezTo>
                <a:cubicBezTo>
                  <a:pt x="213" y="51"/>
                  <a:pt x="189" y="100"/>
                  <a:pt x="165" y="151"/>
                </a:cubicBezTo>
                <a:cubicBezTo>
                  <a:pt x="194" y="171"/>
                  <a:pt x="224" y="175"/>
                  <a:pt x="257" y="171"/>
                </a:cubicBezTo>
                <a:cubicBezTo>
                  <a:pt x="302" y="165"/>
                  <a:pt x="334" y="139"/>
                  <a:pt x="361" y="105"/>
                </a:cubicBezTo>
                <a:cubicBezTo>
                  <a:pt x="369" y="95"/>
                  <a:pt x="377" y="91"/>
                  <a:pt x="390" y="93"/>
                </a:cubicBezTo>
                <a:cubicBezTo>
                  <a:pt x="401" y="94"/>
                  <a:pt x="414" y="97"/>
                  <a:pt x="425" y="95"/>
                </a:cubicBezTo>
                <a:cubicBezTo>
                  <a:pt x="479" y="88"/>
                  <a:pt x="515" y="111"/>
                  <a:pt x="550" y="151"/>
                </a:cubicBezTo>
                <a:cubicBezTo>
                  <a:pt x="619" y="227"/>
                  <a:pt x="692" y="299"/>
                  <a:pt x="763" y="373"/>
                </a:cubicBezTo>
                <a:cubicBezTo>
                  <a:pt x="772" y="383"/>
                  <a:pt x="781" y="393"/>
                  <a:pt x="787" y="405"/>
                </a:cubicBezTo>
                <a:cubicBezTo>
                  <a:pt x="799" y="430"/>
                  <a:pt x="787" y="457"/>
                  <a:pt x="762" y="465"/>
                </a:cubicBezTo>
                <a:cubicBezTo>
                  <a:pt x="748" y="469"/>
                  <a:pt x="736" y="467"/>
                  <a:pt x="727" y="454"/>
                </a:cubicBezTo>
                <a:cubicBezTo>
                  <a:pt x="721" y="445"/>
                  <a:pt x="714" y="438"/>
                  <a:pt x="705" y="4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4" name="Freeform 61">
            <a:extLst>
              <a:ext uri="{FF2B5EF4-FFF2-40B4-BE49-F238E27FC236}">
                <a16:creationId xmlns:a16="http://schemas.microsoft.com/office/drawing/2014/main" id="{6F225648-4861-4C61-AECC-76BAFAE2018E}"/>
              </a:ext>
            </a:extLst>
          </p:cNvPr>
          <p:cNvSpPr>
            <a:spLocks/>
          </p:cNvSpPr>
          <p:nvPr/>
        </p:nvSpPr>
        <p:spPr bwMode="auto">
          <a:xfrm>
            <a:off x="817563" y="1250950"/>
            <a:ext cx="400050" cy="400050"/>
          </a:xfrm>
          <a:custGeom>
            <a:avLst/>
            <a:gdLst>
              <a:gd name="T0" fmla="*/ 255 w 509"/>
              <a:gd name="T1" fmla="*/ 1 h 509"/>
              <a:gd name="T2" fmla="*/ 508 w 509"/>
              <a:gd name="T3" fmla="*/ 256 h 509"/>
              <a:gd name="T4" fmla="*/ 250 w 509"/>
              <a:gd name="T5" fmla="*/ 508 h 509"/>
              <a:gd name="T6" fmla="*/ 1 w 509"/>
              <a:gd name="T7" fmla="*/ 252 h 509"/>
              <a:gd name="T8" fmla="*/ 255 w 509"/>
              <a:gd name="T9" fmla="*/ 1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09">
                <a:moveTo>
                  <a:pt x="255" y="1"/>
                </a:moveTo>
                <a:cubicBezTo>
                  <a:pt x="396" y="3"/>
                  <a:pt x="509" y="116"/>
                  <a:pt x="508" y="256"/>
                </a:cubicBezTo>
                <a:cubicBezTo>
                  <a:pt x="508" y="397"/>
                  <a:pt x="392" y="509"/>
                  <a:pt x="250" y="508"/>
                </a:cubicBezTo>
                <a:cubicBezTo>
                  <a:pt x="112" y="506"/>
                  <a:pt x="0" y="391"/>
                  <a:pt x="1" y="252"/>
                </a:cubicBezTo>
                <a:cubicBezTo>
                  <a:pt x="3" y="113"/>
                  <a:pt x="116" y="0"/>
                  <a:pt x="255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5" name="Freeform 62">
            <a:extLst>
              <a:ext uri="{FF2B5EF4-FFF2-40B4-BE49-F238E27FC236}">
                <a16:creationId xmlns:a16="http://schemas.microsoft.com/office/drawing/2014/main" id="{0D87EE83-E986-4958-82CC-7A333F6E29C8}"/>
              </a:ext>
            </a:extLst>
          </p:cNvPr>
          <p:cNvSpPr>
            <a:spLocks/>
          </p:cNvSpPr>
          <p:nvPr/>
        </p:nvSpPr>
        <p:spPr bwMode="auto">
          <a:xfrm>
            <a:off x="6127750" y="5556250"/>
            <a:ext cx="388937" cy="395288"/>
          </a:xfrm>
          <a:custGeom>
            <a:avLst/>
            <a:gdLst>
              <a:gd name="T0" fmla="*/ 0 w 493"/>
              <a:gd name="T1" fmla="*/ 502 h 502"/>
              <a:gd name="T2" fmla="*/ 0 w 493"/>
              <a:gd name="T3" fmla="*/ 7 h 502"/>
              <a:gd name="T4" fmla="*/ 493 w 493"/>
              <a:gd name="T5" fmla="*/ 502 h 502"/>
              <a:gd name="T6" fmla="*/ 0 w 493"/>
              <a:gd name="T7" fmla="*/ 50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3" h="502">
                <a:moveTo>
                  <a:pt x="0" y="502"/>
                </a:moveTo>
                <a:cubicBezTo>
                  <a:pt x="0" y="336"/>
                  <a:pt x="0" y="172"/>
                  <a:pt x="0" y="7"/>
                </a:cubicBezTo>
                <a:cubicBezTo>
                  <a:pt x="228" y="0"/>
                  <a:pt x="489" y="211"/>
                  <a:pt x="493" y="502"/>
                </a:cubicBezTo>
                <a:cubicBezTo>
                  <a:pt x="329" y="502"/>
                  <a:pt x="165" y="502"/>
                  <a:pt x="0" y="5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6" name="Freeform 63">
            <a:extLst>
              <a:ext uri="{FF2B5EF4-FFF2-40B4-BE49-F238E27FC236}">
                <a16:creationId xmlns:a16="http://schemas.microsoft.com/office/drawing/2014/main" id="{5ECEAE41-C0AA-4A7D-8095-19B2AA8A0464}"/>
              </a:ext>
            </a:extLst>
          </p:cNvPr>
          <p:cNvSpPr>
            <a:spLocks noEditPoints="1"/>
          </p:cNvSpPr>
          <p:nvPr/>
        </p:nvSpPr>
        <p:spPr bwMode="auto">
          <a:xfrm>
            <a:off x="4502150" y="2566988"/>
            <a:ext cx="498475" cy="498475"/>
          </a:xfrm>
          <a:custGeom>
            <a:avLst/>
            <a:gdLst>
              <a:gd name="T0" fmla="*/ 633 w 633"/>
              <a:gd name="T1" fmla="*/ 0 h 632"/>
              <a:gd name="T2" fmla="*/ 633 w 633"/>
              <a:gd name="T3" fmla="*/ 632 h 632"/>
              <a:gd name="T4" fmla="*/ 0 w 633"/>
              <a:gd name="T5" fmla="*/ 632 h 632"/>
              <a:gd name="T6" fmla="*/ 0 w 633"/>
              <a:gd name="T7" fmla="*/ 0 h 632"/>
              <a:gd name="T8" fmla="*/ 633 w 633"/>
              <a:gd name="T9" fmla="*/ 0 h 632"/>
              <a:gd name="T10" fmla="*/ 287 w 633"/>
              <a:gd name="T11" fmla="*/ 345 h 632"/>
              <a:gd name="T12" fmla="*/ 55 w 633"/>
              <a:gd name="T13" fmla="*/ 345 h 632"/>
              <a:gd name="T14" fmla="*/ 55 w 633"/>
              <a:gd name="T15" fmla="*/ 578 h 632"/>
              <a:gd name="T16" fmla="*/ 287 w 633"/>
              <a:gd name="T17" fmla="*/ 578 h 632"/>
              <a:gd name="T18" fmla="*/ 287 w 633"/>
              <a:gd name="T19" fmla="*/ 345 h 632"/>
              <a:gd name="T20" fmla="*/ 578 w 633"/>
              <a:gd name="T21" fmla="*/ 287 h 632"/>
              <a:gd name="T22" fmla="*/ 578 w 633"/>
              <a:gd name="T23" fmla="*/ 55 h 632"/>
              <a:gd name="T24" fmla="*/ 345 w 633"/>
              <a:gd name="T25" fmla="*/ 55 h 632"/>
              <a:gd name="T26" fmla="*/ 345 w 633"/>
              <a:gd name="T27" fmla="*/ 287 h 632"/>
              <a:gd name="T28" fmla="*/ 578 w 633"/>
              <a:gd name="T29" fmla="*/ 287 h 632"/>
              <a:gd name="T30" fmla="*/ 577 w 633"/>
              <a:gd name="T31" fmla="*/ 578 h 632"/>
              <a:gd name="T32" fmla="*/ 577 w 633"/>
              <a:gd name="T33" fmla="*/ 345 h 632"/>
              <a:gd name="T34" fmla="*/ 345 w 633"/>
              <a:gd name="T35" fmla="*/ 345 h 632"/>
              <a:gd name="T36" fmla="*/ 345 w 633"/>
              <a:gd name="T37" fmla="*/ 578 h 632"/>
              <a:gd name="T38" fmla="*/ 577 w 633"/>
              <a:gd name="T39" fmla="*/ 578 h 632"/>
              <a:gd name="T40" fmla="*/ 288 w 633"/>
              <a:gd name="T41" fmla="*/ 54 h 632"/>
              <a:gd name="T42" fmla="*/ 55 w 633"/>
              <a:gd name="T43" fmla="*/ 54 h 632"/>
              <a:gd name="T44" fmla="*/ 55 w 633"/>
              <a:gd name="T45" fmla="*/ 287 h 632"/>
              <a:gd name="T46" fmla="*/ 288 w 633"/>
              <a:gd name="T47" fmla="*/ 287 h 632"/>
              <a:gd name="T48" fmla="*/ 288 w 633"/>
              <a:gd name="T49" fmla="*/ 54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33" h="632">
                <a:moveTo>
                  <a:pt x="633" y="0"/>
                </a:moveTo>
                <a:cubicBezTo>
                  <a:pt x="633" y="211"/>
                  <a:pt x="633" y="421"/>
                  <a:pt x="633" y="632"/>
                </a:cubicBezTo>
                <a:cubicBezTo>
                  <a:pt x="422" y="632"/>
                  <a:pt x="212" y="632"/>
                  <a:pt x="0" y="632"/>
                </a:cubicBezTo>
                <a:cubicBezTo>
                  <a:pt x="0" y="422"/>
                  <a:pt x="0" y="212"/>
                  <a:pt x="0" y="0"/>
                </a:cubicBezTo>
                <a:cubicBezTo>
                  <a:pt x="210" y="0"/>
                  <a:pt x="420" y="0"/>
                  <a:pt x="633" y="0"/>
                </a:cubicBezTo>
                <a:close/>
                <a:moveTo>
                  <a:pt x="287" y="345"/>
                </a:moveTo>
                <a:cubicBezTo>
                  <a:pt x="209" y="345"/>
                  <a:pt x="132" y="345"/>
                  <a:pt x="55" y="345"/>
                </a:cubicBezTo>
                <a:cubicBezTo>
                  <a:pt x="55" y="423"/>
                  <a:pt x="55" y="500"/>
                  <a:pt x="55" y="578"/>
                </a:cubicBezTo>
                <a:cubicBezTo>
                  <a:pt x="133" y="578"/>
                  <a:pt x="210" y="578"/>
                  <a:pt x="287" y="578"/>
                </a:cubicBezTo>
                <a:cubicBezTo>
                  <a:pt x="287" y="499"/>
                  <a:pt x="287" y="422"/>
                  <a:pt x="287" y="345"/>
                </a:cubicBezTo>
                <a:close/>
                <a:moveTo>
                  <a:pt x="578" y="287"/>
                </a:moveTo>
                <a:cubicBezTo>
                  <a:pt x="578" y="208"/>
                  <a:pt x="578" y="132"/>
                  <a:pt x="578" y="55"/>
                </a:cubicBezTo>
                <a:cubicBezTo>
                  <a:pt x="500" y="55"/>
                  <a:pt x="422" y="55"/>
                  <a:pt x="345" y="55"/>
                </a:cubicBezTo>
                <a:cubicBezTo>
                  <a:pt x="345" y="133"/>
                  <a:pt x="345" y="210"/>
                  <a:pt x="345" y="287"/>
                </a:cubicBezTo>
                <a:cubicBezTo>
                  <a:pt x="423" y="287"/>
                  <a:pt x="500" y="287"/>
                  <a:pt x="578" y="287"/>
                </a:cubicBezTo>
                <a:close/>
                <a:moveTo>
                  <a:pt x="577" y="578"/>
                </a:moveTo>
                <a:cubicBezTo>
                  <a:pt x="577" y="499"/>
                  <a:pt x="577" y="422"/>
                  <a:pt x="577" y="345"/>
                </a:cubicBezTo>
                <a:cubicBezTo>
                  <a:pt x="499" y="345"/>
                  <a:pt x="422" y="345"/>
                  <a:pt x="345" y="345"/>
                </a:cubicBezTo>
                <a:cubicBezTo>
                  <a:pt x="345" y="423"/>
                  <a:pt x="345" y="500"/>
                  <a:pt x="345" y="578"/>
                </a:cubicBezTo>
                <a:cubicBezTo>
                  <a:pt x="423" y="578"/>
                  <a:pt x="499" y="578"/>
                  <a:pt x="577" y="578"/>
                </a:cubicBezTo>
                <a:close/>
                <a:moveTo>
                  <a:pt x="288" y="54"/>
                </a:moveTo>
                <a:cubicBezTo>
                  <a:pt x="209" y="54"/>
                  <a:pt x="132" y="54"/>
                  <a:pt x="55" y="54"/>
                </a:cubicBezTo>
                <a:cubicBezTo>
                  <a:pt x="55" y="132"/>
                  <a:pt x="55" y="209"/>
                  <a:pt x="55" y="287"/>
                </a:cubicBezTo>
                <a:cubicBezTo>
                  <a:pt x="133" y="287"/>
                  <a:pt x="210" y="287"/>
                  <a:pt x="288" y="287"/>
                </a:cubicBezTo>
                <a:cubicBezTo>
                  <a:pt x="288" y="209"/>
                  <a:pt x="288" y="133"/>
                  <a:pt x="288" y="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7" name="Freeform 64">
            <a:extLst>
              <a:ext uri="{FF2B5EF4-FFF2-40B4-BE49-F238E27FC236}">
                <a16:creationId xmlns:a16="http://schemas.microsoft.com/office/drawing/2014/main" id="{2790E140-C616-4BF3-B883-A2A65D1404CC}"/>
              </a:ext>
            </a:extLst>
          </p:cNvPr>
          <p:cNvSpPr>
            <a:spLocks/>
          </p:cNvSpPr>
          <p:nvPr/>
        </p:nvSpPr>
        <p:spPr bwMode="auto">
          <a:xfrm>
            <a:off x="681038" y="5702300"/>
            <a:ext cx="596900" cy="600075"/>
          </a:xfrm>
          <a:custGeom>
            <a:avLst/>
            <a:gdLst>
              <a:gd name="T0" fmla="*/ 599 w 759"/>
              <a:gd name="T1" fmla="*/ 260 h 760"/>
              <a:gd name="T2" fmla="*/ 670 w 759"/>
              <a:gd name="T3" fmla="*/ 191 h 760"/>
              <a:gd name="T4" fmla="*/ 624 w 759"/>
              <a:gd name="T5" fmla="*/ 627 h 760"/>
              <a:gd name="T6" fmla="*/ 147 w 759"/>
              <a:gd name="T7" fmla="*/ 633 h 760"/>
              <a:gd name="T8" fmla="*/ 116 w 759"/>
              <a:gd name="T9" fmla="*/ 160 h 760"/>
              <a:gd name="T10" fmla="*/ 574 w 759"/>
              <a:gd name="T11" fmla="*/ 94 h 760"/>
              <a:gd name="T12" fmla="*/ 506 w 759"/>
              <a:gd name="T13" fmla="*/ 158 h 760"/>
              <a:gd name="T14" fmla="*/ 487 w 759"/>
              <a:gd name="T15" fmla="*/ 156 h 760"/>
              <a:gd name="T16" fmla="*/ 145 w 759"/>
              <a:gd name="T17" fmla="*/ 313 h 760"/>
              <a:gd name="T18" fmla="*/ 328 w 759"/>
              <a:gd name="T19" fmla="*/ 621 h 760"/>
              <a:gd name="T20" fmla="*/ 627 w 759"/>
              <a:gd name="T21" fmla="*/ 416 h 760"/>
              <a:gd name="T22" fmla="*/ 599 w 759"/>
              <a:gd name="T23" fmla="*/ 26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9" h="760">
                <a:moveTo>
                  <a:pt x="599" y="260"/>
                </a:moveTo>
                <a:cubicBezTo>
                  <a:pt x="623" y="236"/>
                  <a:pt x="647" y="213"/>
                  <a:pt x="670" y="191"/>
                </a:cubicBezTo>
                <a:cubicBezTo>
                  <a:pt x="751" y="298"/>
                  <a:pt x="759" y="497"/>
                  <a:pt x="624" y="627"/>
                </a:cubicBezTo>
                <a:cubicBezTo>
                  <a:pt x="491" y="757"/>
                  <a:pt x="283" y="760"/>
                  <a:pt x="147" y="633"/>
                </a:cubicBezTo>
                <a:cubicBezTo>
                  <a:pt x="13" y="510"/>
                  <a:pt x="0" y="300"/>
                  <a:pt x="116" y="160"/>
                </a:cubicBezTo>
                <a:cubicBezTo>
                  <a:pt x="236" y="16"/>
                  <a:pt x="438" y="0"/>
                  <a:pt x="574" y="94"/>
                </a:cubicBezTo>
                <a:cubicBezTo>
                  <a:pt x="551" y="116"/>
                  <a:pt x="530" y="138"/>
                  <a:pt x="506" y="158"/>
                </a:cubicBezTo>
                <a:cubicBezTo>
                  <a:pt x="503" y="161"/>
                  <a:pt x="493" y="159"/>
                  <a:pt x="487" y="156"/>
                </a:cubicBezTo>
                <a:cubicBezTo>
                  <a:pt x="348" y="93"/>
                  <a:pt x="189" y="166"/>
                  <a:pt x="145" y="313"/>
                </a:cubicBezTo>
                <a:cubicBezTo>
                  <a:pt x="106" y="447"/>
                  <a:pt x="191" y="591"/>
                  <a:pt x="328" y="621"/>
                </a:cubicBezTo>
                <a:cubicBezTo>
                  <a:pt x="469" y="652"/>
                  <a:pt x="607" y="557"/>
                  <a:pt x="627" y="416"/>
                </a:cubicBezTo>
                <a:cubicBezTo>
                  <a:pt x="635" y="360"/>
                  <a:pt x="624" y="309"/>
                  <a:pt x="599" y="26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8" name="Freeform 65">
            <a:extLst>
              <a:ext uri="{FF2B5EF4-FFF2-40B4-BE49-F238E27FC236}">
                <a16:creationId xmlns:a16="http://schemas.microsoft.com/office/drawing/2014/main" id="{267C10BA-7E2C-4DD9-9CA4-0435EB6D2AF9}"/>
              </a:ext>
            </a:extLst>
          </p:cNvPr>
          <p:cNvSpPr>
            <a:spLocks noEditPoints="1"/>
          </p:cNvSpPr>
          <p:nvPr/>
        </p:nvSpPr>
        <p:spPr bwMode="auto">
          <a:xfrm>
            <a:off x="3217863" y="3486150"/>
            <a:ext cx="554037" cy="555625"/>
          </a:xfrm>
          <a:custGeom>
            <a:avLst/>
            <a:gdLst>
              <a:gd name="T0" fmla="*/ 353 w 704"/>
              <a:gd name="T1" fmla="*/ 0 h 705"/>
              <a:gd name="T2" fmla="*/ 704 w 704"/>
              <a:gd name="T3" fmla="*/ 353 h 705"/>
              <a:gd name="T4" fmla="*/ 350 w 704"/>
              <a:gd name="T5" fmla="*/ 704 h 705"/>
              <a:gd name="T6" fmla="*/ 0 w 704"/>
              <a:gd name="T7" fmla="*/ 348 h 705"/>
              <a:gd name="T8" fmla="*/ 353 w 704"/>
              <a:gd name="T9" fmla="*/ 0 h 705"/>
              <a:gd name="T10" fmla="*/ 353 w 704"/>
              <a:gd name="T11" fmla="*/ 622 h 705"/>
              <a:gd name="T12" fmla="*/ 622 w 704"/>
              <a:gd name="T13" fmla="*/ 352 h 705"/>
              <a:gd name="T14" fmla="*/ 353 w 704"/>
              <a:gd name="T15" fmla="*/ 82 h 705"/>
              <a:gd name="T16" fmla="*/ 81 w 704"/>
              <a:gd name="T17" fmla="*/ 354 h 705"/>
              <a:gd name="T18" fmla="*/ 353 w 704"/>
              <a:gd name="T19" fmla="*/ 622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4" h="705">
                <a:moveTo>
                  <a:pt x="353" y="0"/>
                </a:moveTo>
                <a:cubicBezTo>
                  <a:pt x="547" y="1"/>
                  <a:pt x="704" y="159"/>
                  <a:pt x="704" y="353"/>
                </a:cubicBezTo>
                <a:cubicBezTo>
                  <a:pt x="704" y="547"/>
                  <a:pt x="545" y="705"/>
                  <a:pt x="350" y="704"/>
                </a:cubicBezTo>
                <a:cubicBezTo>
                  <a:pt x="155" y="704"/>
                  <a:pt x="0" y="545"/>
                  <a:pt x="0" y="348"/>
                </a:cubicBezTo>
                <a:cubicBezTo>
                  <a:pt x="1" y="157"/>
                  <a:pt x="160" y="0"/>
                  <a:pt x="353" y="0"/>
                </a:cubicBezTo>
                <a:close/>
                <a:moveTo>
                  <a:pt x="353" y="622"/>
                </a:moveTo>
                <a:cubicBezTo>
                  <a:pt x="501" y="622"/>
                  <a:pt x="622" y="501"/>
                  <a:pt x="622" y="352"/>
                </a:cubicBezTo>
                <a:cubicBezTo>
                  <a:pt x="622" y="203"/>
                  <a:pt x="501" y="82"/>
                  <a:pt x="353" y="82"/>
                </a:cubicBezTo>
                <a:cubicBezTo>
                  <a:pt x="204" y="81"/>
                  <a:pt x="81" y="204"/>
                  <a:pt x="81" y="354"/>
                </a:cubicBezTo>
                <a:cubicBezTo>
                  <a:pt x="82" y="502"/>
                  <a:pt x="204" y="623"/>
                  <a:pt x="353" y="6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9" name="Freeform 66">
            <a:extLst>
              <a:ext uri="{FF2B5EF4-FFF2-40B4-BE49-F238E27FC236}">
                <a16:creationId xmlns:a16="http://schemas.microsoft.com/office/drawing/2014/main" id="{EB42A137-302D-4CBD-9D73-FC5878811C0E}"/>
              </a:ext>
            </a:extLst>
          </p:cNvPr>
          <p:cNvSpPr>
            <a:spLocks noEditPoints="1"/>
          </p:cNvSpPr>
          <p:nvPr/>
        </p:nvSpPr>
        <p:spPr bwMode="auto">
          <a:xfrm>
            <a:off x="4386263" y="5607050"/>
            <a:ext cx="555625" cy="555625"/>
          </a:xfrm>
          <a:custGeom>
            <a:avLst/>
            <a:gdLst>
              <a:gd name="T0" fmla="*/ 704 w 706"/>
              <a:gd name="T1" fmla="*/ 355 h 706"/>
              <a:gd name="T2" fmla="*/ 346 w 706"/>
              <a:gd name="T3" fmla="*/ 705 h 706"/>
              <a:gd name="T4" fmla="*/ 2 w 706"/>
              <a:gd name="T5" fmla="*/ 348 h 706"/>
              <a:gd name="T6" fmla="*/ 355 w 706"/>
              <a:gd name="T7" fmla="*/ 1 h 706"/>
              <a:gd name="T8" fmla="*/ 704 w 706"/>
              <a:gd name="T9" fmla="*/ 355 h 706"/>
              <a:gd name="T10" fmla="*/ 353 w 706"/>
              <a:gd name="T11" fmla="*/ 83 h 706"/>
              <a:gd name="T12" fmla="*/ 82 w 706"/>
              <a:gd name="T13" fmla="*/ 353 h 706"/>
              <a:gd name="T14" fmla="*/ 351 w 706"/>
              <a:gd name="T15" fmla="*/ 624 h 706"/>
              <a:gd name="T16" fmla="*/ 623 w 706"/>
              <a:gd name="T17" fmla="*/ 354 h 706"/>
              <a:gd name="T18" fmla="*/ 353 w 706"/>
              <a:gd name="T19" fmla="*/ 83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6" h="706">
                <a:moveTo>
                  <a:pt x="704" y="355"/>
                </a:moveTo>
                <a:cubicBezTo>
                  <a:pt x="703" y="551"/>
                  <a:pt x="545" y="706"/>
                  <a:pt x="346" y="705"/>
                </a:cubicBezTo>
                <a:cubicBezTo>
                  <a:pt x="154" y="703"/>
                  <a:pt x="0" y="543"/>
                  <a:pt x="2" y="348"/>
                </a:cubicBezTo>
                <a:cubicBezTo>
                  <a:pt x="3" y="156"/>
                  <a:pt x="162" y="0"/>
                  <a:pt x="355" y="1"/>
                </a:cubicBezTo>
                <a:cubicBezTo>
                  <a:pt x="549" y="3"/>
                  <a:pt x="706" y="162"/>
                  <a:pt x="704" y="355"/>
                </a:cubicBezTo>
                <a:close/>
                <a:moveTo>
                  <a:pt x="353" y="83"/>
                </a:moveTo>
                <a:cubicBezTo>
                  <a:pt x="203" y="83"/>
                  <a:pt x="82" y="204"/>
                  <a:pt x="82" y="353"/>
                </a:cubicBezTo>
                <a:cubicBezTo>
                  <a:pt x="82" y="502"/>
                  <a:pt x="203" y="623"/>
                  <a:pt x="351" y="624"/>
                </a:cubicBezTo>
                <a:cubicBezTo>
                  <a:pt x="501" y="625"/>
                  <a:pt x="622" y="504"/>
                  <a:pt x="623" y="354"/>
                </a:cubicBezTo>
                <a:cubicBezTo>
                  <a:pt x="623" y="204"/>
                  <a:pt x="504" y="83"/>
                  <a:pt x="353" y="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0" name="Freeform 67">
            <a:extLst>
              <a:ext uri="{FF2B5EF4-FFF2-40B4-BE49-F238E27FC236}">
                <a16:creationId xmlns:a16="http://schemas.microsoft.com/office/drawing/2014/main" id="{41550B47-235F-464A-A856-F41E1CBFE2BB}"/>
              </a:ext>
            </a:extLst>
          </p:cNvPr>
          <p:cNvSpPr>
            <a:spLocks noEditPoints="1"/>
          </p:cNvSpPr>
          <p:nvPr/>
        </p:nvSpPr>
        <p:spPr bwMode="auto">
          <a:xfrm>
            <a:off x="5748338" y="2459038"/>
            <a:ext cx="552450" cy="552450"/>
          </a:xfrm>
          <a:custGeom>
            <a:avLst/>
            <a:gdLst>
              <a:gd name="T0" fmla="*/ 0 w 702"/>
              <a:gd name="T1" fmla="*/ 351 h 702"/>
              <a:gd name="T2" fmla="*/ 348 w 702"/>
              <a:gd name="T3" fmla="*/ 0 h 702"/>
              <a:gd name="T4" fmla="*/ 702 w 702"/>
              <a:gd name="T5" fmla="*/ 349 h 702"/>
              <a:gd name="T6" fmla="*/ 352 w 702"/>
              <a:gd name="T7" fmla="*/ 702 h 702"/>
              <a:gd name="T8" fmla="*/ 0 w 702"/>
              <a:gd name="T9" fmla="*/ 351 h 702"/>
              <a:gd name="T10" fmla="*/ 621 w 702"/>
              <a:gd name="T11" fmla="*/ 352 h 702"/>
              <a:gd name="T12" fmla="*/ 353 w 702"/>
              <a:gd name="T13" fmla="*/ 81 h 702"/>
              <a:gd name="T14" fmla="*/ 81 w 702"/>
              <a:gd name="T15" fmla="*/ 349 h 702"/>
              <a:gd name="T16" fmla="*/ 352 w 702"/>
              <a:gd name="T17" fmla="*/ 621 h 702"/>
              <a:gd name="T18" fmla="*/ 621 w 702"/>
              <a:gd name="T19" fmla="*/ 352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2" h="702">
                <a:moveTo>
                  <a:pt x="0" y="351"/>
                </a:moveTo>
                <a:cubicBezTo>
                  <a:pt x="0" y="158"/>
                  <a:pt x="155" y="1"/>
                  <a:pt x="348" y="0"/>
                </a:cubicBezTo>
                <a:cubicBezTo>
                  <a:pt x="545" y="0"/>
                  <a:pt x="702" y="154"/>
                  <a:pt x="702" y="349"/>
                </a:cubicBezTo>
                <a:cubicBezTo>
                  <a:pt x="702" y="546"/>
                  <a:pt x="548" y="702"/>
                  <a:pt x="352" y="702"/>
                </a:cubicBezTo>
                <a:cubicBezTo>
                  <a:pt x="156" y="702"/>
                  <a:pt x="0" y="547"/>
                  <a:pt x="0" y="351"/>
                </a:cubicBezTo>
                <a:close/>
                <a:moveTo>
                  <a:pt x="621" y="352"/>
                </a:moveTo>
                <a:cubicBezTo>
                  <a:pt x="621" y="202"/>
                  <a:pt x="502" y="81"/>
                  <a:pt x="353" y="81"/>
                </a:cubicBezTo>
                <a:cubicBezTo>
                  <a:pt x="202" y="80"/>
                  <a:pt x="81" y="200"/>
                  <a:pt x="81" y="349"/>
                </a:cubicBezTo>
                <a:cubicBezTo>
                  <a:pt x="80" y="501"/>
                  <a:pt x="201" y="622"/>
                  <a:pt x="352" y="621"/>
                </a:cubicBezTo>
                <a:cubicBezTo>
                  <a:pt x="501" y="621"/>
                  <a:pt x="621" y="501"/>
                  <a:pt x="621" y="3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1" name="Freeform 68">
            <a:extLst>
              <a:ext uri="{FF2B5EF4-FFF2-40B4-BE49-F238E27FC236}">
                <a16:creationId xmlns:a16="http://schemas.microsoft.com/office/drawing/2014/main" id="{963EF5EE-A086-4647-931D-040DD1CA6DDC}"/>
              </a:ext>
            </a:extLst>
          </p:cNvPr>
          <p:cNvSpPr>
            <a:spLocks noEditPoints="1"/>
          </p:cNvSpPr>
          <p:nvPr/>
        </p:nvSpPr>
        <p:spPr bwMode="auto">
          <a:xfrm>
            <a:off x="2065338" y="5629275"/>
            <a:ext cx="514350" cy="674688"/>
          </a:xfrm>
          <a:custGeom>
            <a:avLst/>
            <a:gdLst>
              <a:gd name="T0" fmla="*/ 0 w 652"/>
              <a:gd name="T1" fmla="*/ 855 h 855"/>
              <a:gd name="T2" fmla="*/ 0 w 652"/>
              <a:gd name="T3" fmla="*/ 0 h 855"/>
              <a:gd name="T4" fmla="*/ 652 w 652"/>
              <a:gd name="T5" fmla="*/ 0 h 855"/>
              <a:gd name="T6" fmla="*/ 652 w 652"/>
              <a:gd name="T7" fmla="*/ 855 h 855"/>
              <a:gd name="T8" fmla="*/ 0 w 652"/>
              <a:gd name="T9" fmla="*/ 855 h 855"/>
              <a:gd name="T10" fmla="*/ 56 w 652"/>
              <a:gd name="T11" fmla="*/ 55 h 855"/>
              <a:gd name="T12" fmla="*/ 56 w 652"/>
              <a:gd name="T13" fmla="*/ 800 h 855"/>
              <a:gd name="T14" fmla="*/ 598 w 652"/>
              <a:gd name="T15" fmla="*/ 800 h 855"/>
              <a:gd name="T16" fmla="*/ 598 w 652"/>
              <a:gd name="T17" fmla="*/ 55 h 855"/>
              <a:gd name="T18" fmla="*/ 56 w 652"/>
              <a:gd name="T19" fmla="*/ 55 h 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2" h="855">
                <a:moveTo>
                  <a:pt x="0" y="855"/>
                </a:moveTo>
                <a:cubicBezTo>
                  <a:pt x="0" y="569"/>
                  <a:pt x="0" y="286"/>
                  <a:pt x="0" y="0"/>
                </a:cubicBezTo>
                <a:cubicBezTo>
                  <a:pt x="218" y="0"/>
                  <a:pt x="434" y="0"/>
                  <a:pt x="652" y="0"/>
                </a:cubicBezTo>
                <a:cubicBezTo>
                  <a:pt x="652" y="285"/>
                  <a:pt x="652" y="569"/>
                  <a:pt x="652" y="855"/>
                </a:cubicBezTo>
                <a:cubicBezTo>
                  <a:pt x="435" y="855"/>
                  <a:pt x="219" y="855"/>
                  <a:pt x="0" y="855"/>
                </a:cubicBezTo>
                <a:close/>
                <a:moveTo>
                  <a:pt x="56" y="55"/>
                </a:moveTo>
                <a:cubicBezTo>
                  <a:pt x="56" y="304"/>
                  <a:pt x="56" y="551"/>
                  <a:pt x="56" y="800"/>
                </a:cubicBezTo>
                <a:cubicBezTo>
                  <a:pt x="237" y="800"/>
                  <a:pt x="417" y="800"/>
                  <a:pt x="598" y="800"/>
                </a:cubicBezTo>
                <a:cubicBezTo>
                  <a:pt x="598" y="551"/>
                  <a:pt x="598" y="303"/>
                  <a:pt x="598" y="55"/>
                </a:cubicBezTo>
                <a:cubicBezTo>
                  <a:pt x="417" y="55"/>
                  <a:pt x="238" y="55"/>
                  <a:pt x="56" y="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2" name="Freeform 69">
            <a:extLst>
              <a:ext uri="{FF2B5EF4-FFF2-40B4-BE49-F238E27FC236}">
                <a16:creationId xmlns:a16="http://schemas.microsoft.com/office/drawing/2014/main" id="{4E4A06AB-F8FC-4DAE-BA76-41A7783B919B}"/>
              </a:ext>
            </a:extLst>
          </p:cNvPr>
          <p:cNvSpPr>
            <a:spLocks/>
          </p:cNvSpPr>
          <p:nvPr/>
        </p:nvSpPr>
        <p:spPr bwMode="auto">
          <a:xfrm>
            <a:off x="5891213" y="1377950"/>
            <a:ext cx="442912" cy="306388"/>
          </a:xfrm>
          <a:custGeom>
            <a:avLst/>
            <a:gdLst>
              <a:gd name="T0" fmla="*/ 164 w 561"/>
              <a:gd name="T1" fmla="*/ 2 h 390"/>
              <a:gd name="T2" fmla="*/ 229 w 561"/>
              <a:gd name="T3" fmla="*/ 176 h 390"/>
              <a:gd name="T4" fmla="*/ 233 w 561"/>
              <a:gd name="T5" fmla="*/ 175 h 390"/>
              <a:gd name="T6" fmla="*/ 254 w 561"/>
              <a:gd name="T7" fmla="*/ 71 h 390"/>
              <a:gd name="T8" fmla="*/ 303 w 561"/>
              <a:gd name="T9" fmla="*/ 71 h 390"/>
              <a:gd name="T10" fmla="*/ 323 w 561"/>
              <a:gd name="T11" fmla="*/ 174 h 390"/>
              <a:gd name="T12" fmla="*/ 327 w 561"/>
              <a:gd name="T13" fmla="*/ 176 h 390"/>
              <a:gd name="T14" fmla="*/ 393 w 561"/>
              <a:gd name="T15" fmla="*/ 0 h 390"/>
              <a:gd name="T16" fmla="*/ 435 w 561"/>
              <a:gd name="T17" fmla="*/ 15 h 390"/>
              <a:gd name="T18" fmla="*/ 555 w 561"/>
              <a:gd name="T19" fmla="*/ 215 h 390"/>
              <a:gd name="T20" fmla="*/ 551 w 561"/>
              <a:gd name="T21" fmla="*/ 232 h 390"/>
              <a:gd name="T22" fmla="*/ 266 w 561"/>
              <a:gd name="T23" fmla="*/ 382 h 390"/>
              <a:gd name="T24" fmla="*/ 5 w 561"/>
              <a:gd name="T25" fmla="*/ 204 h 390"/>
              <a:gd name="T26" fmla="*/ 2 w 561"/>
              <a:gd name="T27" fmla="*/ 173 h 390"/>
              <a:gd name="T28" fmla="*/ 164 w 561"/>
              <a:gd name="T29" fmla="*/ 2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61" h="390">
                <a:moveTo>
                  <a:pt x="164" y="2"/>
                </a:moveTo>
                <a:cubicBezTo>
                  <a:pt x="186" y="60"/>
                  <a:pt x="208" y="118"/>
                  <a:pt x="229" y="176"/>
                </a:cubicBezTo>
                <a:cubicBezTo>
                  <a:pt x="230" y="175"/>
                  <a:pt x="231" y="175"/>
                  <a:pt x="233" y="175"/>
                </a:cubicBezTo>
                <a:cubicBezTo>
                  <a:pt x="240" y="140"/>
                  <a:pt x="247" y="106"/>
                  <a:pt x="254" y="71"/>
                </a:cubicBezTo>
                <a:cubicBezTo>
                  <a:pt x="271" y="71"/>
                  <a:pt x="286" y="71"/>
                  <a:pt x="303" y="71"/>
                </a:cubicBezTo>
                <a:cubicBezTo>
                  <a:pt x="310" y="106"/>
                  <a:pt x="317" y="140"/>
                  <a:pt x="323" y="174"/>
                </a:cubicBezTo>
                <a:cubicBezTo>
                  <a:pt x="325" y="175"/>
                  <a:pt x="326" y="175"/>
                  <a:pt x="327" y="176"/>
                </a:cubicBezTo>
                <a:cubicBezTo>
                  <a:pt x="349" y="118"/>
                  <a:pt x="370" y="60"/>
                  <a:pt x="393" y="0"/>
                </a:cubicBezTo>
                <a:cubicBezTo>
                  <a:pt x="408" y="5"/>
                  <a:pt x="422" y="9"/>
                  <a:pt x="435" y="15"/>
                </a:cubicBezTo>
                <a:cubicBezTo>
                  <a:pt x="514" y="51"/>
                  <a:pt x="561" y="128"/>
                  <a:pt x="555" y="215"/>
                </a:cubicBezTo>
                <a:cubicBezTo>
                  <a:pt x="555" y="221"/>
                  <a:pt x="554" y="227"/>
                  <a:pt x="551" y="232"/>
                </a:cubicBezTo>
                <a:cubicBezTo>
                  <a:pt x="482" y="331"/>
                  <a:pt x="390" y="390"/>
                  <a:pt x="266" y="382"/>
                </a:cubicBezTo>
                <a:cubicBezTo>
                  <a:pt x="146" y="373"/>
                  <a:pt x="63" y="305"/>
                  <a:pt x="5" y="204"/>
                </a:cubicBezTo>
                <a:cubicBezTo>
                  <a:pt x="0" y="196"/>
                  <a:pt x="1" y="183"/>
                  <a:pt x="2" y="173"/>
                </a:cubicBezTo>
                <a:cubicBezTo>
                  <a:pt x="8" y="96"/>
                  <a:pt x="86" y="12"/>
                  <a:pt x="164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3" name="Freeform 70">
            <a:extLst>
              <a:ext uri="{FF2B5EF4-FFF2-40B4-BE49-F238E27FC236}">
                <a16:creationId xmlns:a16="http://schemas.microsoft.com/office/drawing/2014/main" id="{2AA34CDE-564D-4B30-96FB-0F4FB479662A}"/>
              </a:ext>
            </a:extLst>
          </p:cNvPr>
          <p:cNvSpPr>
            <a:spLocks noEditPoints="1"/>
          </p:cNvSpPr>
          <p:nvPr/>
        </p:nvSpPr>
        <p:spPr bwMode="auto">
          <a:xfrm>
            <a:off x="755650" y="2565400"/>
            <a:ext cx="523875" cy="361950"/>
          </a:xfrm>
          <a:custGeom>
            <a:avLst/>
            <a:gdLst>
              <a:gd name="T0" fmla="*/ 0 w 666"/>
              <a:gd name="T1" fmla="*/ 458 h 458"/>
              <a:gd name="T2" fmla="*/ 0 w 666"/>
              <a:gd name="T3" fmla="*/ 0 h 458"/>
              <a:gd name="T4" fmla="*/ 666 w 666"/>
              <a:gd name="T5" fmla="*/ 0 h 458"/>
              <a:gd name="T6" fmla="*/ 666 w 666"/>
              <a:gd name="T7" fmla="*/ 458 h 458"/>
              <a:gd name="T8" fmla="*/ 0 w 666"/>
              <a:gd name="T9" fmla="*/ 458 h 458"/>
              <a:gd name="T10" fmla="*/ 77 w 666"/>
              <a:gd name="T11" fmla="*/ 378 h 458"/>
              <a:gd name="T12" fmla="*/ 587 w 666"/>
              <a:gd name="T13" fmla="*/ 378 h 458"/>
              <a:gd name="T14" fmla="*/ 587 w 666"/>
              <a:gd name="T15" fmla="*/ 56 h 458"/>
              <a:gd name="T16" fmla="*/ 77 w 666"/>
              <a:gd name="T17" fmla="*/ 56 h 458"/>
              <a:gd name="T18" fmla="*/ 77 w 666"/>
              <a:gd name="T19" fmla="*/ 378 h 458"/>
              <a:gd name="T20" fmla="*/ 563 w 666"/>
              <a:gd name="T21" fmla="*/ 417 h 458"/>
              <a:gd name="T22" fmla="*/ 536 w 666"/>
              <a:gd name="T23" fmla="*/ 390 h 458"/>
              <a:gd name="T24" fmla="*/ 511 w 666"/>
              <a:gd name="T25" fmla="*/ 417 h 458"/>
              <a:gd name="T26" fmla="*/ 536 w 666"/>
              <a:gd name="T27" fmla="*/ 442 h 458"/>
              <a:gd name="T28" fmla="*/ 563 w 666"/>
              <a:gd name="T29" fmla="*/ 417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66" h="458">
                <a:moveTo>
                  <a:pt x="0" y="458"/>
                </a:moveTo>
                <a:cubicBezTo>
                  <a:pt x="0" y="305"/>
                  <a:pt x="0" y="153"/>
                  <a:pt x="0" y="0"/>
                </a:cubicBezTo>
                <a:cubicBezTo>
                  <a:pt x="222" y="0"/>
                  <a:pt x="443" y="0"/>
                  <a:pt x="666" y="0"/>
                </a:cubicBezTo>
                <a:cubicBezTo>
                  <a:pt x="666" y="153"/>
                  <a:pt x="666" y="305"/>
                  <a:pt x="666" y="458"/>
                </a:cubicBezTo>
                <a:cubicBezTo>
                  <a:pt x="444" y="458"/>
                  <a:pt x="223" y="458"/>
                  <a:pt x="0" y="458"/>
                </a:cubicBezTo>
                <a:close/>
                <a:moveTo>
                  <a:pt x="77" y="378"/>
                </a:moveTo>
                <a:cubicBezTo>
                  <a:pt x="248" y="378"/>
                  <a:pt x="418" y="378"/>
                  <a:pt x="587" y="378"/>
                </a:cubicBezTo>
                <a:cubicBezTo>
                  <a:pt x="587" y="269"/>
                  <a:pt x="587" y="163"/>
                  <a:pt x="587" y="56"/>
                </a:cubicBezTo>
                <a:cubicBezTo>
                  <a:pt x="416" y="56"/>
                  <a:pt x="246" y="56"/>
                  <a:pt x="77" y="56"/>
                </a:cubicBezTo>
                <a:cubicBezTo>
                  <a:pt x="77" y="164"/>
                  <a:pt x="77" y="271"/>
                  <a:pt x="77" y="378"/>
                </a:cubicBezTo>
                <a:close/>
                <a:moveTo>
                  <a:pt x="563" y="417"/>
                </a:moveTo>
                <a:cubicBezTo>
                  <a:pt x="563" y="402"/>
                  <a:pt x="550" y="390"/>
                  <a:pt x="536" y="390"/>
                </a:cubicBezTo>
                <a:cubicBezTo>
                  <a:pt x="522" y="390"/>
                  <a:pt x="510" y="402"/>
                  <a:pt x="511" y="417"/>
                </a:cubicBezTo>
                <a:cubicBezTo>
                  <a:pt x="511" y="433"/>
                  <a:pt x="520" y="441"/>
                  <a:pt x="536" y="442"/>
                </a:cubicBezTo>
                <a:cubicBezTo>
                  <a:pt x="551" y="443"/>
                  <a:pt x="562" y="431"/>
                  <a:pt x="563" y="4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4" name="Freeform 71">
            <a:extLst>
              <a:ext uri="{FF2B5EF4-FFF2-40B4-BE49-F238E27FC236}">
                <a16:creationId xmlns:a16="http://schemas.microsoft.com/office/drawing/2014/main" id="{2FC5CE15-C60D-49DC-A499-0F0CE383A627}"/>
              </a:ext>
            </a:extLst>
          </p:cNvPr>
          <p:cNvSpPr>
            <a:spLocks/>
          </p:cNvSpPr>
          <p:nvPr/>
        </p:nvSpPr>
        <p:spPr bwMode="auto">
          <a:xfrm>
            <a:off x="812800" y="4830763"/>
            <a:ext cx="411162" cy="274638"/>
          </a:xfrm>
          <a:custGeom>
            <a:avLst/>
            <a:gdLst>
              <a:gd name="T0" fmla="*/ 249 w 522"/>
              <a:gd name="T1" fmla="*/ 349 h 350"/>
              <a:gd name="T2" fmla="*/ 4 w 522"/>
              <a:gd name="T3" fmla="*/ 182 h 350"/>
              <a:gd name="T4" fmla="*/ 4 w 522"/>
              <a:gd name="T5" fmla="*/ 148 h 350"/>
              <a:gd name="T6" fmla="*/ 149 w 522"/>
              <a:gd name="T7" fmla="*/ 4 h 350"/>
              <a:gd name="T8" fmla="*/ 183 w 522"/>
              <a:gd name="T9" fmla="*/ 4 h 350"/>
              <a:gd name="T10" fmla="*/ 338 w 522"/>
              <a:gd name="T11" fmla="*/ 4 h 350"/>
              <a:gd name="T12" fmla="*/ 371 w 522"/>
              <a:gd name="T13" fmla="*/ 4 h 350"/>
              <a:gd name="T14" fmla="*/ 518 w 522"/>
              <a:gd name="T15" fmla="*/ 151 h 350"/>
              <a:gd name="T16" fmla="*/ 518 w 522"/>
              <a:gd name="T17" fmla="*/ 179 h 350"/>
              <a:gd name="T18" fmla="*/ 249 w 522"/>
              <a:gd name="T19" fmla="*/ 349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2" h="350">
                <a:moveTo>
                  <a:pt x="249" y="349"/>
                </a:moveTo>
                <a:cubicBezTo>
                  <a:pt x="142" y="344"/>
                  <a:pt x="55" y="289"/>
                  <a:pt x="4" y="182"/>
                </a:cubicBezTo>
                <a:cubicBezTo>
                  <a:pt x="0" y="172"/>
                  <a:pt x="0" y="158"/>
                  <a:pt x="4" y="148"/>
                </a:cubicBezTo>
                <a:cubicBezTo>
                  <a:pt x="34" y="81"/>
                  <a:pt x="82" y="33"/>
                  <a:pt x="149" y="4"/>
                </a:cubicBezTo>
                <a:cubicBezTo>
                  <a:pt x="159" y="0"/>
                  <a:pt x="173" y="0"/>
                  <a:pt x="183" y="4"/>
                </a:cubicBezTo>
                <a:cubicBezTo>
                  <a:pt x="235" y="25"/>
                  <a:pt x="286" y="25"/>
                  <a:pt x="338" y="4"/>
                </a:cubicBezTo>
                <a:cubicBezTo>
                  <a:pt x="348" y="0"/>
                  <a:pt x="362" y="0"/>
                  <a:pt x="371" y="4"/>
                </a:cubicBezTo>
                <a:cubicBezTo>
                  <a:pt x="440" y="33"/>
                  <a:pt x="489" y="83"/>
                  <a:pt x="518" y="151"/>
                </a:cubicBezTo>
                <a:cubicBezTo>
                  <a:pt x="522" y="159"/>
                  <a:pt x="521" y="171"/>
                  <a:pt x="518" y="179"/>
                </a:cubicBezTo>
                <a:cubicBezTo>
                  <a:pt x="475" y="282"/>
                  <a:pt x="371" y="350"/>
                  <a:pt x="249" y="34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5" name="Freeform 72">
            <a:extLst>
              <a:ext uri="{FF2B5EF4-FFF2-40B4-BE49-F238E27FC236}">
                <a16:creationId xmlns:a16="http://schemas.microsoft.com/office/drawing/2014/main" id="{C4D31DD4-F9AC-4708-AC79-CA0011FF33E1}"/>
              </a:ext>
            </a:extLst>
          </p:cNvPr>
          <p:cNvSpPr>
            <a:spLocks/>
          </p:cNvSpPr>
          <p:nvPr/>
        </p:nvSpPr>
        <p:spPr bwMode="auto">
          <a:xfrm>
            <a:off x="1987550" y="4533900"/>
            <a:ext cx="669925" cy="611188"/>
          </a:xfrm>
          <a:custGeom>
            <a:avLst/>
            <a:gdLst>
              <a:gd name="T0" fmla="*/ 0 w 851"/>
              <a:gd name="T1" fmla="*/ 0 h 776"/>
              <a:gd name="T2" fmla="*/ 113 w 851"/>
              <a:gd name="T3" fmla="*/ 0 h 776"/>
              <a:gd name="T4" fmla="*/ 113 w 851"/>
              <a:gd name="T5" fmla="*/ 54 h 776"/>
              <a:gd name="T6" fmla="*/ 54 w 851"/>
              <a:gd name="T7" fmla="*/ 54 h 776"/>
              <a:gd name="T8" fmla="*/ 54 w 851"/>
              <a:gd name="T9" fmla="*/ 721 h 776"/>
              <a:gd name="T10" fmla="*/ 797 w 851"/>
              <a:gd name="T11" fmla="*/ 721 h 776"/>
              <a:gd name="T12" fmla="*/ 797 w 851"/>
              <a:gd name="T13" fmla="*/ 55 h 776"/>
              <a:gd name="T14" fmla="*/ 738 w 851"/>
              <a:gd name="T15" fmla="*/ 55 h 776"/>
              <a:gd name="T16" fmla="*/ 738 w 851"/>
              <a:gd name="T17" fmla="*/ 0 h 776"/>
              <a:gd name="T18" fmla="*/ 851 w 851"/>
              <a:gd name="T19" fmla="*/ 0 h 776"/>
              <a:gd name="T20" fmla="*/ 851 w 851"/>
              <a:gd name="T21" fmla="*/ 776 h 776"/>
              <a:gd name="T22" fmla="*/ 0 w 851"/>
              <a:gd name="T23" fmla="*/ 776 h 776"/>
              <a:gd name="T24" fmla="*/ 0 w 851"/>
              <a:gd name="T25" fmla="*/ 0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51" h="776">
                <a:moveTo>
                  <a:pt x="0" y="0"/>
                </a:moveTo>
                <a:cubicBezTo>
                  <a:pt x="39" y="0"/>
                  <a:pt x="75" y="0"/>
                  <a:pt x="113" y="0"/>
                </a:cubicBezTo>
                <a:cubicBezTo>
                  <a:pt x="113" y="17"/>
                  <a:pt x="113" y="34"/>
                  <a:pt x="113" y="54"/>
                </a:cubicBezTo>
                <a:cubicBezTo>
                  <a:pt x="94" y="54"/>
                  <a:pt x="75" y="54"/>
                  <a:pt x="54" y="54"/>
                </a:cubicBezTo>
                <a:cubicBezTo>
                  <a:pt x="54" y="277"/>
                  <a:pt x="54" y="498"/>
                  <a:pt x="54" y="721"/>
                </a:cubicBezTo>
                <a:cubicBezTo>
                  <a:pt x="301" y="721"/>
                  <a:pt x="548" y="721"/>
                  <a:pt x="797" y="721"/>
                </a:cubicBezTo>
                <a:cubicBezTo>
                  <a:pt x="797" y="500"/>
                  <a:pt x="797" y="278"/>
                  <a:pt x="797" y="55"/>
                </a:cubicBezTo>
                <a:cubicBezTo>
                  <a:pt x="778" y="55"/>
                  <a:pt x="759" y="55"/>
                  <a:pt x="738" y="55"/>
                </a:cubicBezTo>
                <a:cubicBezTo>
                  <a:pt x="738" y="36"/>
                  <a:pt x="738" y="18"/>
                  <a:pt x="738" y="0"/>
                </a:cubicBezTo>
                <a:cubicBezTo>
                  <a:pt x="776" y="0"/>
                  <a:pt x="813" y="0"/>
                  <a:pt x="851" y="0"/>
                </a:cubicBezTo>
                <a:cubicBezTo>
                  <a:pt x="851" y="259"/>
                  <a:pt x="851" y="517"/>
                  <a:pt x="851" y="776"/>
                </a:cubicBezTo>
                <a:cubicBezTo>
                  <a:pt x="567" y="776"/>
                  <a:pt x="284" y="776"/>
                  <a:pt x="0" y="776"/>
                </a:cubicBezTo>
                <a:cubicBezTo>
                  <a:pt x="0" y="517"/>
                  <a:pt x="0" y="259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6" name="Freeform 73">
            <a:extLst>
              <a:ext uri="{FF2B5EF4-FFF2-40B4-BE49-F238E27FC236}">
                <a16:creationId xmlns:a16="http://schemas.microsoft.com/office/drawing/2014/main" id="{FB0655F1-1BA1-473E-BF21-C9D840CF8168}"/>
              </a:ext>
            </a:extLst>
          </p:cNvPr>
          <p:cNvSpPr>
            <a:spLocks/>
          </p:cNvSpPr>
          <p:nvPr/>
        </p:nvSpPr>
        <p:spPr bwMode="auto">
          <a:xfrm>
            <a:off x="4195763" y="2066925"/>
            <a:ext cx="1111250" cy="69850"/>
          </a:xfrm>
          <a:custGeom>
            <a:avLst/>
            <a:gdLst>
              <a:gd name="T0" fmla="*/ 0 w 1411"/>
              <a:gd name="T1" fmla="*/ 89 h 89"/>
              <a:gd name="T2" fmla="*/ 0 w 1411"/>
              <a:gd name="T3" fmla="*/ 0 h 89"/>
              <a:gd name="T4" fmla="*/ 21 w 1411"/>
              <a:gd name="T5" fmla="*/ 0 h 89"/>
              <a:gd name="T6" fmla="*/ 1387 w 1411"/>
              <a:gd name="T7" fmla="*/ 0 h 89"/>
              <a:gd name="T8" fmla="*/ 1410 w 1411"/>
              <a:gd name="T9" fmla="*/ 24 h 89"/>
              <a:gd name="T10" fmla="*/ 1410 w 1411"/>
              <a:gd name="T11" fmla="*/ 89 h 89"/>
              <a:gd name="T12" fmla="*/ 0 w 1411"/>
              <a:gd name="T13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1" h="89">
                <a:moveTo>
                  <a:pt x="0" y="89"/>
                </a:moveTo>
                <a:cubicBezTo>
                  <a:pt x="0" y="59"/>
                  <a:pt x="0" y="31"/>
                  <a:pt x="0" y="0"/>
                </a:cubicBezTo>
                <a:cubicBezTo>
                  <a:pt x="7" y="0"/>
                  <a:pt x="14" y="0"/>
                  <a:pt x="21" y="0"/>
                </a:cubicBezTo>
                <a:cubicBezTo>
                  <a:pt x="477" y="0"/>
                  <a:pt x="932" y="1"/>
                  <a:pt x="1387" y="0"/>
                </a:cubicBezTo>
                <a:cubicBezTo>
                  <a:pt x="1406" y="0"/>
                  <a:pt x="1411" y="6"/>
                  <a:pt x="1410" y="24"/>
                </a:cubicBezTo>
                <a:cubicBezTo>
                  <a:pt x="1409" y="45"/>
                  <a:pt x="1410" y="66"/>
                  <a:pt x="1410" y="89"/>
                </a:cubicBezTo>
                <a:cubicBezTo>
                  <a:pt x="939" y="89"/>
                  <a:pt x="470" y="89"/>
                  <a:pt x="0" y="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7" name="Freeform 74">
            <a:extLst>
              <a:ext uri="{FF2B5EF4-FFF2-40B4-BE49-F238E27FC236}">
                <a16:creationId xmlns:a16="http://schemas.microsoft.com/office/drawing/2014/main" id="{F1423579-727B-4FA4-B2C3-A75A28A8E4D2}"/>
              </a:ext>
            </a:extLst>
          </p:cNvPr>
          <p:cNvSpPr>
            <a:spLocks/>
          </p:cNvSpPr>
          <p:nvPr/>
        </p:nvSpPr>
        <p:spPr bwMode="auto">
          <a:xfrm>
            <a:off x="2036763" y="2667000"/>
            <a:ext cx="571500" cy="166688"/>
          </a:xfrm>
          <a:custGeom>
            <a:avLst/>
            <a:gdLst>
              <a:gd name="T0" fmla="*/ 441 w 726"/>
              <a:gd name="T1" fmla="*/ 213 h 213"/>
              <a:gd name="T2" fmla="*/ 441 w 726"/>
              <a:gd name="T3" fmla="*/ 174 h 213"/>
              <a:gd name="T4" fmla="*/ 287 w 726"/>
              <a:gd name="T5" fmla="*/ 174 h 213"/>
              <a:gd name="T6" fmla="*/ 285 w 726"/>
              <a:gd name="T7" fmla="*/ 208 h 213"/>
              <a:gd name="T8" fmla="*/ 179 w 726"/>
              <a:gd name="T9" fmla="*/ 169 h 213"/>
              <a:gd name="T10" fmla="*/ 16 w 726"/>
              <a:gd name="T11" fmla="*/ 109 h 213"/>
              <a:gd name="T12" fmla="*/ 0 w 726"/>
              <a:gd name="T13" fmla="*/ 87 h 213"/>
              <a:gd name="T14" fmla="*/ 1 w 726"/>
              <a:gd name="T15" fmla="*/ 0 h 213"/>
              <a:gd name="T16" fmla="*/ 726 w 726"/>
              <a:gd name="T17" fmla="*/ 0 h 213"/>
              <a:gd name="T18" fmla="*/ 726 w 726"/>
              <a:gd name="T19" fmla="*/ 112 h 213"/>
              <a:gd name="T20" fmla="*/ 717 w 726"/>
              <a:gd name="T21" fmla="*/ 123 h 213"/>
              <a:gd name="T22" fmla="*/ 441 w 726"/>
              <a:gd name="T23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6" h="213">
                <a:moveTo>
                  <a:pt x="441" y="213"/>
                </a:moveTo>
                <a:cubicBezTo>
                  <a:pt x="441" y="198"/>
                  <a:pt x="441" y="187"/>
                  <a:pt x="441" y="174"/>
                </a:cubicBezTo>
                <a:cubicBezTo>
                  <a:pt x="390" y="174"/>
                  <a:pt x="339" y="174"/>
                  <a:pt x="287" y="174"/>
                </a:cubicBezTo>
                <a:cubicBezTo>
                  <a:pt x="286" y="184"/>
                  <a:pt x="286" y="195"/>
                  <a:pt x="285" y="208"/>
                </a:cubicBezTo>
                <a:cubicBezTo>
                  <a:pt x="248" y="195"/>
                  <a:pt x="213" y="182"/>
                  <a:pt x="179" y="169"/>
                </a:cubicBezTo>
                <a:cubicBezTo>
                  <a:pt x="124" y="149"/>
                  <a:pt x="70" y="128"/>
                  <a:pt x="16" y="109"/>
                </a:cubicBezTo>
                <a:cubicBezTo>
                  <a:pt x="5" y="105"/>
                  <a:pt x="0" y="100"/>
                  <a:pt x="0" y="87"/>
                </a:cubicBezTo>
                <a:cubicBezTo>
                  <a:pt x="1" y="59"/>
                  <a:pt x="1" y="30"/>
                  <a:pt x="1" y="0"/>
                </a:cubicBezTo>
                <a:cubicBezTo>
                  <a:pt x="243" y="0"/>
                  <a:pt x="483" y="0"/>
                  <a:pt x="726" y="0"/>
                </a:cubicBezTo>
                <a:cubicBezTo>
                  <a:pt x="726" y="38"/>
                  <a:pt x="726" y="75"/>
                  <a:pt x="726" y="112"/>
                </a:cubicBezTo>
                <a:cubicBezTo>
                  <a:pt x="726" y="116"/>
                  <a:pt x="721" y="122"/>
                  <a:pt x="717" y="123"/>
                </a:cubicBezTo>
                <a:cubicBezTo>
                  <a:pt x="626" y="153"/>
                  <a:pt x="535" y="183"/>
                  <a:pt x="441" y="2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8" name="Freeform 75">
            <a:extLst>
              <a:ext uri="{FF2B5EF4-FFF2-40B4-BE49-F238E27FC236}">
                <a16:creationId xmlns:a16="http://schemas.microsoft.com/office/drawing/2014/main" id="{A65529D4-DBB5-4803-8B2A-F607F42D3A9D}"/>
              </a:ext>
            </a:extLst>
          </p:cNvPr>
          <p:cNvSpPr>
            <a:spLocks/>
          </p:cNvSpPr>
          <p:nvPr/>
        </p:nvSpPr>
        <p:spPr bwMode="auto">
          <a:xfrm>
            <a:off x="3092450" y="2832100"/>
            <a:ext cx="400050" cy="314325"/>
          </a:xfrm>
          <a:custGeom>
            <a:avLst/>
            <a:gdLst>
              <a:gd name="T0" fmla="*/ 352 w 508"/>
              <a:gd name="T1" fmla="*/ 0 h 400"/>
              <a:gd name="T2" fmla="*/ 499 w 508"/>
              <a:gd name="T3" fmla="*/ 194 h 400"/>
              <a:gd name="T4" fmla="*/ 490 w 508"/>
              <a:gd name="T5" fmla="*/ 213 h 400"/>
              <a:gd name="T6" fmla="*/ 6 w 508"/>
              <a:gd name="T7" fmla="*/ 185 h 400"/>
              <a:gd name="T8" fmla="*/ 1 w 508"/>
              <a:gd name="T9" fmla="*/ 149 h 400"/>
              <a:gd name="T10" fmla="*/ 147 w 508"/>
              <a:gd name="T11" fmla="*/ 0 h 400"/>
              <a:gd name="T12" fmla="*/ 176 w 508"/>
              <a:gd name="T13" fmla="*/ 78 h 400"/>
              <a:gd name="T14" fmla="*/ 208 w 508"/>
              <a:gd name="T15" fmla="*/ 156 h 400"/>
              <a:gd name="T16" fmla="*/ 227 w 508"/>
              <a:gd name="T17" fmla="*/ 64 h 400"/>
              <a:gd name="T18" fmla="*/ 271 w 508"/>
              <a:gd name="T19" fmla="*/ 64 h 400"/>
              <a:gd name="T20" fmla="*/ 290 w 508"/>
              <a:gd name="T21" fmla="*/ 156 h 400"/>
              <a:gd name="T22" fmla="*/ 293 w 508"/>
              <a:gd name="T23" fmla="*/ 156 h 400"/>
              <a:gd name="T24" fmla="*/ 322 w 508"/>
              <a:gd name="T25" fmla="*/ 79 h 400"/>
              <a:gd name="T26" fmla="*/ 352 w 508"/>
              <a:gd name="T27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8" h="400">
                <a:moveTo>
                  <a:pt x="352" y="0"/>
                </a:moveTo>
                <a:cubicBezTo>
                  <a:pt x="443" y="18"/>
                  <a:pt x="508" y="106"/>
                  <a:pt x="499" y="194"/>
                </a:cubicBezTo>
                <a:cubicBezTo>
                  <a:pt x="498" y="200"/>
                  <a:pt x="494" y="207"/>
                  <a:pt x="490" y="213"/>
                </a:cubicBezTo>
                <a:cubicBezTo>
                  <a:pt x="358" y="400"/>
                  <a:pt x="118" y="381"/>
                  <a:pt x="6" y="185"/>
                </a:cubicBezTo>
                <a:cubicBezTo>
                  <a:pt x="0" y="176"/>
                  <a:pt x="0" y="161"/>
                  <a:pt x="1" y="149"/>
                </a:cubicBezTo>
                <a:cubicBezTo>
                  <a:pt x="9" y="80"/>
                  <a:pt x="75" y="12"/>
                  <a:pt x="147" y="0"/>
                </a:cubicBezTo>
                <a:cubicBezTo>
                  <a:pt x="156" y="26"/>
                  <a:pt x="166" y="52"/>
                  <a:pt x="176" y="78"/>
                </a:cubicBezTo>
                <a:cubicBezTo>
                  <a:pt x="185" y="104"/>
                  <a:pt x="195" y="130"/>
                  <a:pt x="208" y="156"/>
                </a:cubicBezTo>
                <a:cubicBezTo>
                  <a:pt x="215" y="126"/>
                  <a:pt x="221" y="96"/>
                  <a:pt x="227" y="64"/>
                </a:cubicBezTo>
                <a:cubicBezTo>
                  <a:pt x="242" y="64"/>
                  <a:pt x="256" y="64"/>
                  <a:pt x="271" y="64"/>
                </a:cubicBezTo>
                <a:cubicBezTo>
                  <a:pt x="278" y="95"/>
                  <a:pt x="284" y="126"/>
                  <a:pt x="290" y="156"/>
                </a:cubicBezTo>
                <a:cubicBezTo>
                  <a:pt x="291" y="156"/>
                  <a:pt x="292" y="156"/>
                  <a:pt x="293" y="156"/>
                </a:cubicBezTo>
                <a:cubicBezTo>
                  <a:pt x="303" y="130"/>
                  <a:pt x="313" y="105"/>
                  <a:pt x="322" y="79"/>
                </a:cubicBezTo>
                <a:cubicBezTo>
                  <a:pt x="332" y="53"/>
                  <a:pt x="342" y="26"/>
                  <a:pt x="35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9" name="Freeform 76">
            <a:extLst>
              <a:ext uri="{FF2B5EF4-FFF2-40B4-BE49-F238E27FC236}">
                <a16:creationId xmlns:a16="http://schemas.microsoft.com/office/drawing/2014/main" id="{627D535E-24B7-4276-BD08-E933848FD3EB}"/>
              </a:ext>
            </a:extLst>
          </p:cNvPr>
          <p:cNvSpPr>
            <a:spLocks/>
          </p:cNvSpPr>
          <p:nvPr/>
        </p:nvSpPr>
        <p:spPr bwMode="auto">
          <a:xfrm>
            <a:off x="3151188" y="5819775"/>
            <a:ext cx="687387" cy="514350"/>
          </a:xfrm>
          <a:custGeom>
            <a:avLst/>
            <a:gdLst>
              <a:gd name="T0" fmla="*/ 569 w 873"/>
              <a:gd name="T1" fmla="*/ 0 h 653"/>
              <a:gd name="T2" fmla="*/ 873 w 873"/>
              <a:gd name="T3" fmla="*/ 0 h 653"/>
              <a:gd name="T4" fmla="*/ 873 w 873"/>
              <a:gd name="T5" fmla="*/ 653 h 653"/>
              <a:gd name="T6" fmla="*/ 0 w 873"/>
              <a:gd name="T7" fmla="*/ 653 h 653"/>
              <a:gd name="T8" fmla="*/ 0 w 873"/>
              <a:gd name="T9" fmla="*/ 0 h 653"/>
              <a:gd name="T10" fmla="*/ 306 w 873"/>
              <a:gd name="T11" fmla="*/ 0 h 653"/>
              <a:gd name="T12" fmla="*/ 302 w 873"/>
              <a:gd name="T13" fmla="*/ 42 h 653"/>
              <a:gd name="T14" fmla="*/ 43 w 873"/>
              <a:gd name="T15" fmla="*/ 42 h 653"/>
              <a:gd name="T16" fmla="*/ 43 w 873"/>
              <a:gd name="T17" fmla="*/ 613 h 653"/>
              <a:gd name="T18" fmla="*/ 65 w 873"/>
              <a:gd name="T19" fmla="*/ 613 h 653"/>
              <a:gd name="T20" fmla="*/ 809 w 873"/>
              <a:gd name="T21" fmla="*/ 613 h 653"/>
              <a:gd name="T22" fmla="*/ 833 w 873"/>
              <a:gd name="T23" fmla="*/ 591 h 653"/>
              <a:gd name="T24" fmla="*/ 832 w 873"/>
              <a:gd name="T25" fmla="*/ 63 h 653"/>
              <a:gd name="T26" fmla="*/ 831 w 873"/>
              <a:gd name="T27" fmla="*/ 42 h 653"/>
              <a:gd name="T28" fmla="*/ 686 w 873"/>
              <a:gd name="T29" fmla="*/ 42 h 653"/>
              <a:gd name="T30" fmla="*/ 594 w 873"/>
              <a:gd name="T31" fmla="*/ 42 h 653"/>
              <a:gd name="T32" fmla="*/ 570 w 873"/>
              <a:gd name="T33" fmla="*/ 20 h 653"/>
              <a:gd name="T34" fmla="*/ 569 w 873"/>
              <a:gd name="T35" fmla="*/ 0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73" h="653">
                <a:moveTo>
                  <a:pt x="569" y="0"/>
                </a:moveTo>
                <a:cubicBezTo>
                  <a:pt x="671" y="0"/>
                  <a:pt x="771" y="0"/>
                  <a:pt x="873" y="0"/>
                </a:cubicBezTo>
                <a:cubicBezTo>
                  <a:pt x="873" y="218"/>
                  <a:pt x="873" y="435"/>
                  <a:pt x="873" y="653"/>
                </a:cubicBezTo>
                <a:cubicBezTo>
                  <a:pt x="582" y="653"/>
                  <a:pt x="292" y="653"/>
                  <a:pt x="0" y="653"/>
                </a:cubicBezTo>
                <a:cubicBezTo>
                  <a:pt x="0" y="435"/>
                  <a:pt x="0" y="219"/>
                  <a:pt x="0" y="0"/>
                </a:cubicBezTo>
                <a:cubicBezTo>
                  <a:pt x="102" y="0"/>
                  <a:pt x="203" y="0"/>
                  <a:pt x="306" y="0"/>
                </a:cubicBezTo>
                <a:cubicBezTo>
                  <a:pt x="305" y="14"/>
                  <a:pt x="303" y="27"/>
                  <a:pt x="302" y="42"/>
                </a:cubicBezTo>
                <a:cubicBezTo>
                  <a:pt x="215" y="42"/>
                  <a:pt x="130" y="42"/>
                  <a:pt x="43" y="42"/>
                </a:cubicBezTo>
                <a:cubicBezTo>
                  <a:pt x="43" y="233"/>
                  <a:pt x="43" y="422"/>
                  <a:pt x="43" y="613"/>
                </a:cubicBezTo>
                <a:cubicBezTo>
                  <a:pt x="51" y="613"/>
                  <a:pt x="58" y="613"/>
                  <a:pt x="65" y="613"/>
                </a:cubicBezTo>
                <a:cubicBezTo>
                  <a:pt x="313" y="613"/>
                  <a:pt x="561" y="613"/>
                  <a:pt x="809" y="613"/>
                </a:cubicBezTo>
                <a:cubicBezTo>
                  <a:pt x="826" y="613"/>
                  <a:pt x="833" y="610"/>
                  <a:pt x="833" y="591"/>
                </a:cubicBezTo>
                <a:cubicBezTo>
                  <a:pt x="832" y="415"/>
                  <a:pt x="832" y="239"/>
                  <a:pt x="832" y="63"/>
                </a:cubicBezTo>
                <a:cubicBezTo>
                  <a:pt x="832" y="56"/>
                  <a:pt x="832" y="50"/>
                  <a:pt x="831" y="42"/>
                </a:cubicBezTo>
                <a:cubicBezTo>
                  <a:pt x="782" y="42"/>
                  <a:pt x="734" y="42"/>
                  <a:pt x="686" y="42"/>
                </a:cubicBezTo>
                <a:cubicBezTo>
                  <a:pt x="655" y="42"/>
                  <a:pt x="625" y="41"/>
                  <a:pt x="594" y="42"/>
                </a:cubicBezTo>
                <a:cubicBezTo>
                  <a:pt x="577" y="43"/>
                  <a:pt x="568" y="39"/>
                  <a:pt x="570" y="20"/>
                </a:cubicBezTo>
                <a:cubicBezTo>
                  <a:pt x="570" y="14"/>
                  <a:pt x="569" y="8"/>
                  <a:pt x="56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0" name="Freeform 77">
            <a:extLst>
              <a:ext uri="{FF2B5EF4-FFF2-40B4-BE49-F238E27FC236}">
                <a16:creationId xmlns:a16="http://schemas.microsoft.com/office/drawing/2014/main" id="{ECC696B9-8DEC-4156-9FAA-844610E364D2}"/>
              </a:ext>
            </a:extLst>
          </p:cNvPr>
          <p:cNvSpPr>
            <a:spLocks/>
          </p:cNvSpPr>
          <p:nvPr/>
        </p:nvSpPr>
        <p:spPr bwMode="auto">
          <a:xfrm>
            <a:off x="1122363" y="4751388"/>
            <a:ext cx="373062" cy="303213"/>
          </a:xfrm>
          <a:custGeom>
            <a:avLst/>
            <a:gdLst>
              <a:gd name="T0" fmla="*/ 127 w 474"/>
              <a:gd name="T1" fmla="*/ 337 h 385"/>
              <a:gd name="T2" fmla="*/ 154 w 474"/>
              <a:gd name="T3" fmla="*/ 280 h 385"/>
              <a:gd name="T4" fmla="*/ 154 w 474"/>
              <a:gd name="T5" fmla="*/ 250 h 385"/>
              <a:gd name="T6" fmla="*/ 18 w 474"/>
              <a:gd name="T7" fmla="*/ 93 h 385"/>
              <a:gd name="T8" fmla="*/ 3 w 474"/>
              <a:gd name="T9" fmla="*/ 84 h 385"/>
              <a:gd name="T10" fmla="*/ 0 w 474"/>
              <a:gd name="T11" fmla="*/ 80 h 385"/>
              <a:gd name="T12" fmla="*/ 115 w 474"/>
              <a:gd name="T13" fmla="*/ 2 h 385"/>
              <a:gd name="T14" fmla="*/ 131 w 474"/>
              <a:gd name="T15" fmla="*/ 6 h 385"/>
              <a:gd name="T16" fmla="*/ 292 w 474"/>
              <a:gd name="T17" fmla="*/ 6 h 385"/>
              <a:gd name="T18" fmla="*/ 318 w 474"/>
              <a:gd name="T19" fmla="*/ 5 h 385"/>
              <a:gd name="T20" fmla="*/ 470 w 474"/>
              <a:gd name="T21" fmla="*/ 155 h 385"/>
              <a:gd name="T22" fmla="*/ 471 w 474"/>
              <a:gd name="T23" fmla="*/ 177 h 385"/>
              <a:gd name="T24" fmla="*/ 132 w 474"/>
              <a:gd name="T25" fmla="*/ 340 h 385"/>
              <a:gd name="T26" fmla="*/ 127 w 474"/>
              <a:gd name="T27" fmla="*/ 3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4" h="385">
                <a:moveTo>
                  <a:pt x="127" y="337"/>
                </a:moveTo>
                <a:cubicBezTo>
                  <a:pt x="136" y="318"/>
                  <a:pt x="147" y="299"/>
                  <a:pt x="154" y="280"/>
                </a:cubicBezTo>
                <a:cubicBezTo>
                  <a:pt x="157" y="271"/>
                  <a:pt x="157" y="258"/>
                  <a:pt x="154" y="250"/>
                </a:cubicBezTo>
                <a:cubicBezTo>
                  <a:pt x="128" y="181"/>
                  <a:pt x="82" y="129"/>
                  <a:pt x="18" y="93"/>
                </a:cubicBezTo>
                <a:cubicBezTo>
                  <a:pt x="13" y="90"/>
                  <a:pt x="8" y="87"/>
                  <a:pt x="3" y="84"/>
                </a:cubicBezTo>
                <a:cubicBezTo>
                  <a:pt x="2" y="83"/>
                  <a:pt x="2" y="83"/>
                  <a:pt x="0" y="80"/>
                </a:cubicBezTo>
                <a:cubicBezTo>
                  <a:pt x="32" y="44"/>
                  <a:pt x="69" y="18"/>
                  <a:pt x="115" y="2"/>
                </a:cubicBezTo>
                <a:cubicBezTo>
                  <a:pt x="119" y="0"/>
                  <a:pt x="126" y="3"/>
                  <a:pt x="131" y="6"/>
                </a:cubicBezTo>
                <a:cubicBezTo>
                  <a:pt x="185" y="29"/>
                  <a:pt x="238" y="29"/>
                  <a:pt x="292" y="6"/>
                </a:cubicBezTo>
                <a:cubicBezTo>
                  <a:pt x="299" y="3"/>
                  <a:pt x="310" y="2"/>
                  <a:pt x="318" y="5"/>
                </a:cubicBezTo>
                <a:cubicBezTo>
                  <a:pt x="389" y="34"/>
                  <a:pt x="440" y="84"/>
                  <a:pt x="470" y="155"/>
                </a:cubicBezTo>
                <a:cubicBezTo>
                  <a:pt x="473" y="162"/>
                  <a:pt x="474" y="171"/>
                  <a:pt x="471" y="177"/>
                </a:cubicBezTo>
                <a:cubicBezTo>
                  <a:pt x="426" y="306"/>
                  <a:pt x="261" y="385"/>
                  <a:pt x="132" y="340"/>
                </a:cubicBezTo>
                <a:cubicBezTo>
                  <a:pt x="130" y="340"/>
                  <a:pt x="129" y="338"/>
                  <a:pt x="127" y="3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1" name="Freeform 78">
            <a:extLst>
              <a:ext uri="{FF2B5EF4-FFF2-40B4-BE49-F238E27FC236}">
                <a16:creationId xmlns:a16="http://schemas.microsoft.com/office/drawing/2014/main" id="{396ACE0C-382E-47AF-BB36-D7804C3A1D68}"/>
              </a:ext>
            </a:extLst>
          </p:cNvPr>
          <p:cNvSpPr>
            <a:spLocks/>
          </p:cNvSpPr>
          <p:nvPr/>
        </p:nvSpPr>
        <p:spPr bwMode="auto">
          <a:xfrm>
            <a:off x="541338" y="4754563"/>
            <a:ext cx="371475" cy="285750"/>
          </a:xfrm>
          <a:custGeom>
            <a:avLst/>
            <a:gdLst>
              <a:gd name="T0" fmla="*/ 473 w 473"/>
              <a:gd name="T1" fmla="*/ 78 h 364"/>
              <a:gd name="T2" fmla="*/ 446 w 473"/>
              <a:gd name="T3" fmla="*/ 94 h 364"/>
              <a:gd name="T4" fmla="*/ 319 w 473"/>
              <a:gd name="T5" fmla="*/ 246 h 364"/>
              <a:gd name="T6" fmla="*/ 319 w 473"/>
              <a:gd name="T7" fmla="*/ 277 h 364"/>
              <a:gd name="T8" fmla="*/ 346 w 473"/>
              <a:gd name="T9" fmla="*/ 336 h 364"/>
              <a:gd name="T10" fmla="*/ 298 w 473"/>
              <a:gd name="T11" fmla="*/ 347 h 364"/>
              <a:gd name="T12" fmla="*/ 4 w 473"/>
              <a:gd name="T13" fmla="*/ 181 h 364"/>
              <a:gd name="T14" fmla="*/ 4 w 473"/>
              <a:gd name="T15" fmla="*/ 149 h 364"/>
              <a:gd name="T16" fmla="*/ 152 w 473"/>
              <a:gd name="T17" fmla="*/ 3 h 364"/>
              <a:gd name="T18" fmla="*/ 181 w 473"/>
              <a:gd name="T19" fmla="*/ 4 h 364"/>
              <a:gd name="T20" fmla="*/ 340 w 473"/>
              <a:gd name="T21" fmla="*/ 3 h 364"/>
              <a:gd name="T22" fmla="*/ 368 w 473"/>
              <a:gd name="T23" fmla="*/ 3 h 364"/>
              <a:gd name="T24" fmla="*/ 473 w 473"/>
              <a:gd name="T25" fmla="*/ 78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3" h="364">
                <a:moveTo>
                  <a:pt x="473" y="78"/>
                </a:moveTo>
                <a:cubicBezTo>
                  <a:pt x="463" y="84"/>
                  <a:pt x="455" y="89"/>
                  <a:pt x="446" y="94"/>
                </a:cubicBezTo>
                <a:cubicBezTo>
                  <a:pt x="387" y="130"/>
                  <a:pt x="344" y="181"/>
                  <a:pt x="319" y="246"/>
                </a:cubicBezTo>
                <a:cubicBezTo>
                  <a:pt x="315" y="255"/>
                  <a:pt x="315" y="268"/>
                  <a:pt x="319" y="277"/>
                </a:cubicBezTo>
                <a:cubicBezTo>
                  <a:pt x="325" y="296"/>
                  <a:pt x="336" y="314"/>
                  <a:pt x="346" y="336"/>
                </a:cubicBezTo>
                <a:cubicBezTo>
                  <a:pt x="330" y="340"/>
                  <a:pt x="314" y="344"/>
                  <a:pt x="298" y="347"/>
                </a:cubicBezTo>
                <a:cubicBezTo>
                  <a:pt x="174" y="364"/>
                  <a:pt x="53" y="296"/>
                  <a:pt x="4" y="181"/>
                </a:cubicBezTo>
                <a:cubicBezTo>
                  <a:pt x="0" y="172"/>
                  <a:pt x="0" y="158"/>
                  <a:pt x="4" y="149"/>
                </a:cubicBezTo>
                <a:cubicBezTo>
                  <a:pt x="33" y="81"/>
                  <a:pt x="83" y="32"/>
                  <a:pt x="152" y="3"/>
                </a:cubicBezTo>
                <a:cubicBezTo>
                  <a:pt x="160" y="0"/>
                  <a:pt x="173" y="0"/>
                  <a:pt x="181" y="4"/>
                </a:cubicBezTo>
                <a:cubicBezTo>
                  <a:pt x="234" y="26"/>
                  <a:pt x="287" y="25"/>
                  <a:pt x="340" y="3"/>
                </a:cubicBezTo>
                <a:cubicBezTo>
                  <a:pt x="348" y="0"/>
                  <a:pt x="360" y="0"/>
                  <a:pt x="368" y="3"/>
                </a:cubicBezTo>
                <a:cubicBezTo>
                  <a:pt x="409" y="18"/>
                  <a:pt x="443" y="44"/>
                  <a:pt x="473" y="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2" name="Freeform 79">
            <a:extLst>
              <a:ext uri="{FF2B5EF4-FFF2-40B4-BE49-F238E27FC236}">
                <a16:creationId xmlns:a16="http://schemas.microsoft.com/office/drawing/2014/main" id="{A06BACF8-C5AA-48F0-B571-C408BAAF4094}"/>
              </a:ext>
            </a:extLst>
          </p:cNvPr>
          <p:cNvSpPr>
            <a:spLocks/>
          </p:cNvSpPr>
          <p:nvPr/>
        </p:nvSpPr>
        <p:spPr bwMode="auto">
          <a:xfrm>
            <a:off x="5967413" y="1085850"/>
            <a:ext cx="287337" cy="287338"/>
          </a:xfrm>
          <a:custGeom>
            <a:avLst/>
            <a:gdLst>
              <a:gd name="T0" fmla="*/ 1 w 365"/>
              <a:gd name="T1" fmla="*/ 182 h 365"/>
              <a:gd name="T2" fmla="*/ 181 w 365"/>
              <a:gd name="T3" fmla="*/ 1 h 365"/>
              <a:gd name="T4" fmla="*/ 364 w 365"/>
              <a:gd name="T5" fmla="*/ 181 h 365"/>
              <a:gd name="T6" fmla="*/ 182 w 365"/>
              <a:gd name="T7" fmla="*/ 365 h 365"/>
              <a:gd name="T8" fmla="*/ 1 w 365"/>
              <a:gd name="T9" fmla="*/ 182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5" h="365">
                <a:moveTo>
                  <a:pt x="1" y="182"/>
                </a:moveTo>
                <a:cubicBezTo>
                  <a:pt x="0" y="81"/>
                  <a:pt x="80" y="1"/>
                  <a:pt x="181" y="1"/>
                </a:cubicBezTo>
                <a:cubicBezTo>
                  <a:pt x="282" y="0"/>
                  <a:pt x="364" y="81"/>
                  <a:pt x="364" y="181"/>
                </a:cubicBezTo>
                <a:cubicBezTo>
                  <a:pt x="365" y="282"/>
                  <a:pt x="282" y="365"/>
                  <a:pt x="182" y="365"/>
                </a:cubicBezTo>
                <a:cubicBezTo>
                  <a:pt x="82" y="365"/>
                  <a:pt x="1" y="284"/>
                  <a:pt x="1" y="1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3" name="Freeform 80">
            <a:extLst>
              <a:ext uri="{FF2B5EF4-FFF2-40B4-BE49-F238E27FC236}">
                <a16:creationId xmlns:a16="http://schemas.microsoft.com/office/drawing/2014/main" id="{CFDF1B20-6941-47A3-969E-B407BB5C89FF}"/>
              </a:ext>
            </a:extLst>
          </p:cNvPr>
          <p:cNvSpPr>
            <a:spLocks/>
          </p:cNvSpPr>
          <p:nvPr/>
        </p:nvSpPr>
        <p:spPr bwMode="auto">
          <a:xfrm>
            <a:off x="4946650" y="3436938"/>
            <a:ext cx="341312" cy="398463"/>
          </a:xfrm>
          <a:custGeom>
            <a:avLst/>
            <a:gdLst>
              <a:gd name="T0" fmla="*/ 435 w 435"/>
              <a:gd name="T1" fmla="*/ 394 h 506"/>
              <a:gd name="T2" fmla="*/ 275 w 435"/>
              <a:gd name="T3" fmla="*/ 506 h 506"/>
              <a:gd name="T4" fmla="*/ 0 w 435"/>
              <a:gd name="T5" fmla="*/ 112 h 506"/>
              <a:gd name="T6" fmla="*/ 160 w 435"/>
              <a:gd name="T7" fmla="*/ 0 h 506"/>
              <a:gd name="T8" fmla="*/ 435 w 435"/>
              <a:gd name="T9" fmla="*/ 394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5" h="506">
                <a:moveTo>
                  <a:pt x="435" y="394"/>
                </a:moveTo>
                <a:cubicBezTo>
                  <a:pt x="382" y="431"/>
                  <a:pt x="329" y="468"/>
                  <a:pt x="275" y="506"/>
                </a:cubicBezTo>
                <a:cubicBezTo>
                  <a:pt x="183" y="374"/>
                  <a:pt x="92" y="244"/>
                  <a:pt x="0" y="112"/>
                </a:cubicBezTo>
                <a:cubicBezTo>
                  <a:pt x="54" y="74"/>
                  <a:pt x="106" y="38"/>
                  <a:pt x="160" y="0"/>
                </a:cubicBezTo>
                <a:cubicBezTo>
                  <a:pt x="252" y="131"/>
                  <a:pt x="343" y="262"/>
                  <a:pt x="435" y="3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4" name="Freeform 81">
            <a:extLst>
              <a:ext uri="{FF2B5EF4-FFF2-40B4-BE49-F238E27FC236}">
                <a16:creationId xmlns:a16="http://schemas.microsoft.com/office/drawing/2014/main" id="{F4AC0DB3-8768-47B3-AA26-84588E38111A}"/>
              </a:ext>
            </a:extLst>
          </p:cNvPr>
          <p:cNvSpPr>
            <a:spLocks/>
          </p:cNvSpPr>
          <p:nvPr/>
        </p:nvSpPr>
        <p:spPr bwMode="auto">
          <a:xfrm>
            <a:off x="4213225" y="3438525"/>
            <a:ext cx="346075" cy="396875"/>
          </a:xfrm>
          <a:custGeom>
            <a:avLst/>
            <a:gdLst>
              <a:gd name="T0" fmla="*/ 158 w 441"/>
              <a:gd name="T1" fmla="*/ 504 h 504"/>
              <a:gd name="T2" fmla="*/ 0 w 441"/>
              <a:gd name="T3" fmla="*/ 389 h 504"/>
              <a:gd name="T4" fmla="*/ 282 w 441"/>
              <a:gd name="T5" fmla="*/ 0 h 504"/>
              <a:gd name="T6" fmla="*/ 441 w 441"/>
              <a:gd name="T7" fmla="*/ 115 h 504"/>
              <a:gd name="T8" fmla="*/ 158 w 441"/>
              <a:gd name="T9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1" h="504">
                <a:moveTo>
                  <a:pt x="158" y="504"/>
                </a:moveTo>
                <a:cubicBezTo>
                  <a:pt x="105" y="465"/>
                  <a:pt x="53" y="427"/>
                  <a:pt x="0" y="389"/>
                </a:cubicBezTo>
                <a:cubicBezTo>
                  <a:pt x="94" y="258"/>
                  <a:pt x="188" y="130"/>
                  <a:pt x="282" y="0"/>
                </a:cubicBezTo>
                <a:cubicBezTo>
                  <a:pt x="335" y="38"/>
                  <a:pt x="387" y="76"/>
                  <a:pt x="441" y="115"/>
                </a:cubicBezTo>
                <a:cubicBezTo>
                  <a:pt x="346" y="244"/>
                  <a:pt x="253" y="373"/>
                  <a:pt x="158" y="50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5" name="Freeform 82">
            <a:extLst>
              <a:ext uri="{FF2B5EF4-FFF2-40B4-BE49-F238E27FC236}">
                <a16:creationId xmlns:a16="http://schemas.microsoft.com/office/drawing/2014/main" id="{AB9735FF-6436-4344-A318-760C161B806E}"/>
              </a:ext>
            </a:extLst>
          </p:cNvPr>
          <p:cNvSpPr>
            <a:spLocks/>
          </p:cNvSpPr>
          <p:nvPr/>
        </p:nvSpPr>
        <p:spPr bwMode="auto">
          <a:xfrm>
            <a:off x="4318000" y="1581150"/>
            <a:ext cx="865187" cy="61913"/>
          </a:xfrm>
          <a:custGeom>
            <a:avLst/>
            <a:gdLst>
              <a:gd name="T0" fmla="*/ 0 w 1099"/>
              <a:gd name="T1" fmla="*/ 78 h 78"/>
              <a:gd name="T2" fmla="*/ 0 w 1099"/>
              <a:gd name="T3" fmla="*/ 0 h 78"/>
              <a:gd name="T4" fmla="*/ 1099 w 1099"/>
              <a:gd name="T5" fmla="*/ 0 h 78"/>
              <a:gd name="T6" fmla="*/ 1099 w 1099"/>
              <a:gd name="T7" fmla="*/ 78 h 78"/>
              <a:gd name="T8" fmla="*/ 0 w 1099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9" h="78">
                <a:moveTo>
                  <a:pt x="0" y="78"/>
                </a:moveTo>
                <a:cubicBezTo>
                  <a:pt x="0" y="52"/>
                  <a:pt x="0" y="27"/>
                  <a:pt x="0" y="0"/>
                </a:cubicBezTo>
                <a:cubicBezTo>
                  <a:pt x="366" y="0"/>
                  <a:pt x="732" y="0"/>
                  <a:pt x="1099" y="0"/>
                </a:cubicBezTo>
                <a:cubicBezTo>
                  <a:pt x="1099" y="26"/>
                  <a:pt x="1099" y="51"/>
                  <a:pt x="1099" y="78"/>
                </a:cubicBezTo>
                <a:cubicBezTo>
                  <a:pt x="733" y="78"/>
                  <a:pt x="368" y="78"/>
                  <a:pt x="0" y="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6" name="Freeform 83">
            <a:extLst>
              <a:ext uri="{FF2B5EF4-FFF2-40B4-BE49-F238E27FC236}">
                <a16:creationId xmlns:a16="http://schemas.microsoft.com/office/drawing/2014/main" id="{EE4BCD0D-1CFF-4AF9-8BD0-D5D7A730C1E9}"/>
              </a:ext>
            </a:extLst>
          </p:cNvPr>
          <p:cNvSpPr>
            <a:spLocks/>
          </p:cNvSpPr>
          <p:nvPr/>
        </p:nvSpPr>
        <p:spPr bwMode="auto">
          <a:xfrm>
            <a:off x="4318000" y="1976438"/>
            <a:ext cx="865187" cy="60325"/>
          </a:xfrm>
          <a:custGeom>
            <a:avLst/>
            <a:gdLst>
              <a:gd name="T0" fmla="*/ 0 w 1098"/>
              <a:gd name="T1" fmla="*/ 77 h 77"/>
              <a:gd name="T2" fmla="*/ 0 w 1098"/>
              <a:gd name="T3" fmla="*/ 0 h 77"/>
              <a:gd name="T4" fmla="*/ 1098 w 1098"/>
              <a:gd name="T5" fmla="*/ 0 h 77"/>
              <a:gd name="T6" fmla="*/ 1098 w 1098"/>
              <a:gd name="T7" fmla="*/ 77 h 77"/>
              <a:gd name="T8" fmla="*/ 0 w 1098"/>
              <a:gd name="T9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8" h="77">
                <a:moveTo>
                  <a:pt x="0" y="77"/>
                </a:moveTo>
                <a:cubicBezTo>
                  <a:pt x="0" y="51"/>
                  <a:pt x="0" y="26"/>
                  <a:pt x="0" y="0"/>
                </a:cubicBezTo>
                <a:cubicBezTo>
                  <a:pt x="366" y="0"/>
                  <a:pt x="731" y="0"/>
                  <a:pt x="1098" y="0"/>
                </a:cubicBezTo>
                <a:cubicBezTo>
                  <a:pt x="1098" y="25"/>
                  <a:pt x="1098" y="50"/>
                  <a:pt x="1098" y="77"/>
                </a:cubicBezTo>
                <a:cubicBezTo>
                  <a:pt x="733" y="77"/>
                  <a:pt x="368" y="77"/>
                  <a:pt x="0" y="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7" name="Freeform 84">
            <a:extLst>
              <a:ext uri="{FF2B5EF4-FFF2-40B4-BE49-F238E27FC236}">
                <a16:creationId xmlns:a16="http://schemas.microsoft.com/office/drawing/2014/main" id="{C7DE2AD3-969F-44FE-A7D1-51CD4E40DD75}"/>
              </a:ext>
            </a:extLst>
          </p:cNvPr>
          <p:cNvSpPr>
            <a:spLocks/>
          </p:cNvSpPr>
          <p:nvPr/>
        </p:nvSpPr>
        <p:spPr bwMode="auto">
          <a:xfrm>
            <a:off x="617538" y="4491038"/>
            <a:ext cx="257175" cy="257175"/>
          </a:xfrm>
          <a:custGeom>
            <a:avLst/>
            <a:gdLst>
              <a:gd name="T0" fmla="*/ 164 w 327"/>
              <a:gd name="T1" fmla="*/ 326 h 326"/>
              <a:gd name="T2" fmla="*/ 0 w 327"/>
              <a:gd name="T3" fmla="*/ 162 h 326"/>
              <a:gd name="T4" fmla="*/ 163 w 327"/>
              <a:gd name="T5" fmla="*/ 0 h 326"/>
              <a:gd name="T6" fmla="*/ 327 w 327"/>
              <a:gd name="T7" fmla="*/ 164 h 326"/>
              <a:gd name="T8" fmla="*/ 164 w 327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" h="326">
                <a:moveTo>
                  <a:pt x="164" y="326"/>
                </a:moveTo>
                <a:cubicBezTo>
                  <a:pt x="73" y="326"/>
                  <a:pt x="0" y="253"/>
                  <a:pt x="0" y="162"/>
                </a:cubicBezTo>
                <a:cubicBezTo>
                  <a:pt x="0" y="73"/>
                  <a:pt x="73" y="1"/>
                  <a:pt x="163" y="0"/>
                </a:cubicBezTo>
                <a:cubicBezTo>
                  <a:pt x="254" y="0"/>
                  <a:pt x="327" y="73"/>
                  <a:pt x="327" y="164"/>
                </a:cubicBezTo>
                <a:cubicBezTo>
                  <a:pt x="326" y="253"/>
                  <a:pt x="253" y="326"/>
                  <a:pt x="164" y="3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8" name="Freeform 85">
            <a:extLst>
              <a:ext uri="{FF2B5EF4-FFF2-40B4-BE49-F238E27FC236}">
                <a16:creationId xmlns:a16="http://schemas.microsoft.com/office/drawing/2014/main" id="{576AF7C4-C810-442F-BDD4-D672710DE0DB}"/>
              </a:ext>
            </a:extLst>
          </p:cNvPr>
          <p:cNvSpPr>
            <a:spLocks/>
          </p:cNvSpPr>
          <p:nvPr/>
        </p:nvSpPr>
        <p:spPr bwMode="auto">
          <a:xfrm>
            <a:off x="1160463" y="4491038"/>
            <a:ext cx="258762" cy="257175"/>
          </a:xfrm>
          <a:custGeom>
            <a:avLst/>
            <a:gdLst>
              <a:gd name="T0" fmla="*/ 163 w 327"/>
              <a:gd name="T1" fmla="*/ 326 h 326"/>
              <a:gd name="T2" fmla="*/ 0 w 327"/>
              <a:gd name="T3" fmla="*/ 164 h 326"/>
              <a:gd name="T4" fmla="*/ 163 w 327"/>
              <a:gd name="T5" fmla="*/ 1 h 326"/>
              <a:gd name="T6" fmla="*/ 326 w 327"/>
              <a:gd name="T7" fmla="*/ 162 h 326"/>
              <a:gd name="T8" fmla="*/ 163 w 327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" h="326">
                <a:moveTo>
                  <a:pt x="163" y="326"/>
                </a:moveTo>
                <a:cubicBezTo>
                  <a:pt x="73" y="326"/>
                  <a:pt x="0" y="254"/>
                  <a:pt x="0" y="164"/>
                </a:cubicBezTo>
                <a:cubicBezTo>
                  <a:pt x="0" y="73"/>
                  <a:pt x="72" y="0"/>
                  <a:pt x="163" y="1"/>
                </a:cubicBezTo>
                <a:cubicBezTo>
                  <a:pt x="253" y="1"/>
                  <a:pt x="326" y="72"/>
                  <a:pt x="326" y="162"/>
                </a:cubicBezTo>
                <a:cubicBezTo>
                  <a:pt x="327" y="253"/>
                  <a:pt x="254" y="326"/>
                  <a:pt x="163" y="3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9" name="Freeform 86">
            <a:extLst>
              <a:ext uri="{FF2B5EF4-FFF2-40B4-BE49-F238E27FC236}">
                <a16:creationId xmlns:a16="http://schemas.microsoft.com/office/drawing/2014/main" id="{29D30C4D-9ED5-453F-9412-D5835C1A8A85}"/>
              </a:ext>
            </a:extLst>
          </p:cNvPr>
          <p:cNvSpPr>
            <a:spLocks/>
          </p:cNvSpPr>
          <p:nvPr/>
        </p:nvSpPr>
        <p:spPr bwMode="auto">
          <a:xfrm>
            <a:off x="889000" y="4567238"/>
            <a:ext cx="257175" cy="257175"/>
          </a:xfrm>
          <a:custGeom>
            <a:avLst/>
            <a:gdLst>
              <a:gd name="T0" fmla="*/ 326 w 327"/>
              <a:gd name="T1" fmla="*/ 164 h 327"/>
              <a:gd name="T2" fmla="*/ 162 w 327"/>
              <a:gd name="T3" fmla="*/ 326 h 327"/>
              <a:gd name="T4" fmla="*/ 1 w 327"/>
              <a:gd name="T5" fmla="*/ 162 h 327"/>
              <a:gd name="T6" fmla="*/ 163 w 327"/>
              <a:gd name="T7" fmla="*/ 0 h 327"/>
              <a:gd name="T8" fmla="*/ 326 w 327"/>
              <a:gd name="T9" fmla="*/ 164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" h="327">
                <a:moveTo>
                  <a:pt x="326" y="164"/>
                </a:moveTo>
                <a:cubicBezTo>
                  <a:pt x="326" y="254"/>
                  <a:pt x="253" y="327"/>
                  <a:pt x="162" y="326"/>
                </a:cubicBezTo>
                <a:cubicBezTo>
                  <a:pt x="72" y="325"/>
                  <a:pt x="0" y="252"/>
                  <a:pt x="1" y="162"/>
                </a:cubicBezTo>
                <a:cubicBezTo>
                  <a:pt x="1" y="72"/>
                  <a:pt x="74" y="0"/>
                  <a:pt x="163" y="0"/>
                </a:cubicBezTo>
                <a:cubicBezTo>
                  <a:pt x="254" y="0"/>
                  <a:pt x="327" y="73"/>
                  <a:pt x="326" y="1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0" name="Freeform 87">
            <a:extLst>
              <a:ext uri="{FF2B5EF4-FFF2-40B4-BE49-F238E27FC236}">
                <a16:creationId xmlns:a16="http://schemas.microsoft.com/office/drawing/2014/main" id="{0EAF1093-FD79-416C-BB9D-DB83C6975490}"/>
              </a:ext>
            </a:extLst>
          </p:cNvPr>
          <p:cNvSpPr>
            <a:spLocks/>
          </p:cNvSpPr>
          <p:nvPr/>
        </p:nvSpPr>
        <p:spPr bwMode="auto">
          <a:xfrm>
            <a:off x="947738" y="5516563"/>
            <a:ext cx="517525" cy="519113"/>
          </a:xfrm>
          <a:custGeom>
            <a:avLst/>
            <a:gdLst>
              <a:gd name="T0" fmla="*/ 507 w 658"/>
              <a:gd name="T1" fmla="*/ 0 h 659"/>
              <a:gd name="T2" fmla="*/ 545 w 658"/>
              <a:gd name="T3" fmla="*/ 93 h 659"/>
              <a:gd name="T4" fmla="*/ 566 w 658"/>
              <a:gd name="T5" fmla="*/ 114 h 659"/>
              <a:gd name="T6" fmla="*/ 658 w 658"/>
              <a:gd name="T7" fmla="*/ 151 h 659"/>
              <a:gd name="T8" fmla="*/ 646 w 658"/>
              <a:gd name="T9" fmla="*/ 161 h 659"/>
              <a:gd name="T10" fmla="*/ 485 w 658"/>
              <a:gd name="T11" fmla="*/ 277 h 659"/>
              <a:gd name="T12" fmla="*/ 458 w 658"/>
              <a:gd name="T13" fmla="*/ 283 h 659"/>
              <a:gd name="T14" fmla="*/ 416 w 658"/>
              <a:gd name="T15" fmla="*/ 297 h 659"/>
              <a:gd name="T16" fmla="*/ 73 w 658"/>
              <a:gd name="T17" fmla="*/ 641 h 659"/>
              <a:gd name="T18" fmla="*/ 19 w 658"/>
              <a:gd name="T19" fmla="*/ 644 h 659"/>
              <a:gd name="T20" fmla="*/ 19 w 658"/>
              <a:gd name="T21" fmla="*/ 585 h 659"/>
              <a:gd name="T22" fmla="*/ 361 w 658"/>
              <a:gd name="T23" fmla="*/ 243 h 659"/>
              <a:gd name="T24" fmla="*/ 376 w 658"/>
              <a:gd name="T25" fmla="*/ 201 h 659"/>
              <a:gd name="T26" fmla="*/ 383 w 658"/>
              <a:gd name="T27" fmla="*/ 173 h 659"/>
              <a:gd name="T28" fmla="*/ 492 w 658"/>
              <a:gd name="T29" fmla="*/ 20 h 659"/>
              <a:gd name="T30" fmla="*/ 507 w 658"/>
              <a:gd name="T31" fmla="*/ 0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8" h="659">
                <a:moveTo>
                  <a:pt x="507" y="0"/>
                </a:moveTo>
                <a:cubicBezTo>
                  <a:pt x="520" y="33"/>
                  <a:pt x="532" y="63"/>
                  <a:pt x="545" y="93"/>
                </a:cubicBezTo>
                <a:cubicBezTo>
                  <a:pt x="549" y="101"/>
                  <a:pt x="557" y="110"/>
                  <a:pt x="566" y="114"/>
                </a:cubicBezTo>
                <a:cubicBezTo>
                  <a:pt x="595" y="127"/>
                  <a:pt x="626" y="138"/>
                  <a:pt x="658" y="151"/>
                </a:cubicBezTo>
                <a:cubicBezTo>
                  <a:pt x="653" y="156"/>
                  <a:pt x="649" y="159"/>
                  <a:pt x="646" y="161"/>
                </a:cubicBezTo>
                <a:cubicBezTo>
                  <a:pt x="592" y="200"/>
                  <a:pt x="539" y="239"/>
                  <a:pt x="485" y="277"/>
                </a:cubicBezTo>
                <a:cubicBezTo>
                  <a:pt x="478" y="282"/>
                  <a:pt x="467" y="284"/>
                  <a:pt x="458" y="283"/>
                </a:cubicBezTo>
                <a:cubicBezTo>
                  <a:pt x="441" y="281"/>
                  <a:pt x="429" y="284"/>
                  <a:pt x="416" y="297"/>
                </a:cubicBezTo>
                <a:cubicBezTo>
                  <a:pt x="302" y="412"/>
                  <a:pt x="187" y="526"/>
                  <a:pt x="73" y="641"/>
                </a:cubicBezTo>
                <a:cubicBezTo>
                  <a:pt x="55" y="658"/>
                  <a:pt x="35" y="659"/>
                  <a:pt x="19" y="644"/>
                </a:cubicBezTo>
                <a:cubicBezTo>
                  <a:pt x="0" y="626"/>
                  <a:pt x="0" y="604"/>
                  <a:pt x="19" y="585"/>
                </a:cubicBezTo>
                <a:cubicBezTo>
                  <a:pt x="133" y="471"/>
                  <a:pt x="247" y="357"/>
                  <a:pt x="361" y="243"/>
                </a:cubicBezTo>
                <a:cubicBezTo>
                  <a:pt x="374" y="231"/>
                  <a:pt x="378" y="219"/>
                  <a:pt x="376" y="201"/>
                </a:cubicBezTo>
                <a:cubicBezTo>
                  <a:pt x="375" y="192"/>
                  <a:pt x="378" y="180"/>
                  <a:pt x="383" y="173"/>
                </a:cubicBezTo>
                <a:cubicBezTo>
                  <a:pt x="419" y="121"/>
                  <a:pt x="456" y="71"/>
                  <a:pt x="492" y="20"/>
                </a:cubicBezTo>
                <a:cubicBezTo>
                  <a:pt x="496" y="14"/>
                  <a:pt x="501" y="8"/>
                  <a:pt x="50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1" name="Freeform 88">
            <a:extLst>
              <a:ext uri="{FF2B5EF4-FFF2-40B4-BE49-F238E27FC236}">
                <a16:creationId xmlns:a16="http://schemas.microsoft.com/office/drawing/2014/main" id="{3437BF1A-66CA-443A-B3CC-811DFC40DFB8}"/>
              </a:ext>
            </a:extLst>
          </p:cNvPr>
          <p:cNvSpPr>
            <a:spLocks/>
          </p:cNvSpPr>
          <p:nvPr/>
        </p:nvSpPr>
        <p:spPr bwMode="auto">
          <a:xfrm>
            <a:off x="558800" y="4013200"/>
            <a:ext cx="917575" cy="52388"/>
          </a:xfrm>
          <a:custGeom>
            <a:avLst/>
            <a:gdLst>
              <a:gd name="T0" fmla="*/ 0 w 1164"/>
              <a:gd name="T1" fmla="*/ 67 h 67"/>
              <a:gd name="T2" fmla="*/ 0 w 1164"/>
              <a:gd name="T3" fmla="*/ 0 h 67"/>
              <a:gd name="T4" fmla="*/ 1164 w 1164"/>
              <a:gd name="T5" fmla="*/ 0 h 67"/>
              <a:gd name="T6" fmla="*/ 1164 w 1164"/>
              <a:gd name="T7" fmla="*/ 67 h 67"/>
              <a:gd name="T8" fmla="*/ 0 w 1164"/>
              <a:gd name="T9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4" h="67">
                <a:moveTo>
                  <a:pt x="0" y="67"/>
                </a:moveTo>
                <a:cubicBezTo>
                  <a:pt x="0" y="44"/>
                  <a:pt x="0" y="23"/>
                  <a:pt x="0" y="0"/>
                </a:cubicBezTo>
                <a:cubicBezTo>
                  <a:pt x="388" y="0"/>
                  <a:pt x="775" y="0"/>
                  <a:pt x="1164" y="0"/>
                </a:cubicBezTo>
                <a:cubicBezTo>
                  <a:pt x="1164" y="22"/>
                  <a:pt x="1164" y="44"/>
                  <a:pt x="1164" y="67"/>
                </a:cubicBezTo>
                <a:cubicBezTo>
                  <a:pt x="775" y="67"/>
                  <a:pt x="388" y="67"/>
                  <a:pt x="0" y="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2" name="Freeform 89">
            <a:extLst>
              <a:ext uri="{FF2B5EF4-FFF2-40B4-BE49-F238E27FC236}">
                <a16:creationId xmlns:a16="http://schemas.microsoft.com/office/drawing/2014/main" id="{939D4AEF-5991-4F56-9B6E-320D0A366C86}"/>
              </a:ext>
            </a:extLst>
          </p:cNvPr>
          <p:cNvSpPr>
            <a:spLocks/>
          </p:cNvSpPr>
          <p:nvPr/>
        </p:nvSpPr>
        <p:spPr bwMode="auto">
          <a:xfrm>
            <a:off x="4816475" y="6021388"/>
            <a:ext cx="304800" cy="304800"/>
          </a:xfrm>
          <a:custGeom>
            <a:avLst/>
            <a:gdLst>
              <a:gd name="T0" fmla="*/ 0 w 387"/>
              <a:gd name="T1" fmla="*/ 153 h 387"/>
              <a:gd name="T2" fmla="*/ 144 w 387"/>
              <a:gd name="T3" fmla="*/ 0 h 387"/>
              <a:gd name="T4" fmla="*/ 153 w 387"/>
              <a:gd name="T5" fmla="*/ 7 h 387"/>
              <a:gd name="T6" fmla="*/ 344 w 387"/>
              <a:gd name="T7" fmla="*/ 198 h 387"/>
              <a:gd name="T8" fmla="*/ 372 w 387"/>
              <a:gd name="T9" fmla="*/ 311 h 387"/>
              <a:gd name="T10" fmla="*/ 280 w 387"/>
              <a:gd name="T11" fmla="*/ 383 h 387"/>
              <a:gd name="T12" fmla="*/ 204 w 387"/>
              <a:gd name="T13" fmla="*/ 360 h 387"/>
              <a:gd name="T14" fmla="*/ 0 w 387"/>
              <a:gd name="T15" fmla="*/ 153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7" h="387">
                <a:moveTo>
                  <a:pt x="0" y="153"/>
                </a:moveTo>
                <a:cubicBezTo>
                  <a:pt x="61" y="116"/>
                  <a:pt x="109" y="65"/>
                  <a:pt x="144" y="0"/>
                </a:cubicBezTo>
                <a:cubicBezTo>
                  <a:pt x="148" y="3"/>
                  <a:pt x="151" y="5"/>
                  <a:pt x="153" y="7"/>
                </a:cubicBezTo>
                <a:cubicBezTo>
                  <a:pt x="217" y="71"/>
                  <a:pt x="281" y="134"/>
                  <a:pt x="344" y="198"/>
                </a:cubicBezTo>
                <a:cubicBezTo>
                  <a:pt x="376" y="230"/>
                  <a:pt x="387" y="268"/>
                  <a:pt x="372" y="311"/>
                </a:cubicBezTo>
                <a:cubicBezTo>
                  <a:pt x="357" y="355"/>
                  <a:pt x="325" y="378"/>
                  <a:pt x="280" y="383"/>
                </a:cubicBezTo>
                <a:cubicBezTo>
                  <a:pt x="252" y="387"/>
                  <a:pt x="224" y="380"/>
                  <a:pt x="204" y="360"/>
                </a:cubicBezTo>
                <a:cubicBezTo>
                  <a:pt x="135" y="293"/>
                  <a:pt x="68" y="223"/>
                  <a:pt x="0" y="1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3" name="Freeform 90">
            <a:extLst>
              <a:ext uri="{FF2B5EF4-FFF2-40B4-BE49-F238E27FC236}">
                <a16:creationId xmlns:a16="http://schemas.microsoft.com/office/drawing/2014/main" id="{1DD4B5E2-CB25-4763-8CB3-91DE61EBFD48}"/>
              </a:ext>
            </a:extLst>
          </p:cNvPr>
          <p:cNvSpPr>
            <a:spLocks/>
          </p:cNvSpPr>
          <p:nvPr/>
        </p:nvSpPr>
        <p:spPr bwMode="auto">
          <a:xfrm>
            <a:off x="4441825" y="4462463"/>
            <a:ext cx="652462" cy="527050"/>
          </a:xfrm>
          <a:custGeom>
            <a:avLst/>
            <a:gdLst>
              <a:gd name="T0" fmla="*/ 0 w 827"/>
              <a:gd name="T1" fmla="*/ 668 h 670"/>
              <a:gd name="T2" fmla="*/ 661 w 827"/>
              <a:gd name="T3" fmla="*/ 177 h 670"/>
              <a:gd name="T4" fmla="*/ 574 w 827"/>
              <a:gd name="T5" fmla="*/ 132 h 670"/>
              <a:gd name="T6" fmla="*/ 827 w 827"/>
              <a:gd name="T7" fmla="*/ 0 h 670"/>
              <a:gd name="T8" fmla="*/ 827 w 827"/>
              <a:gd name="T9" fmla="*/ 263 h 670"/>
              <a:gd name="T10" fmla="*/ 764 w 827"/>
              <a:gd name="T11" fmla="*/ 230 h 670"/>
              <a:gd name="T12" fmla="*/ 741 w 827"/>
              <a:gd name="T13" fmla="*/ 235 h 670"/>
              <a:gd name="T14" fmla="*/ 15 w 827"/>
              <a:gd name="T15" fmla="*/ 669 h 670"/>
              <a:gd name="T16" fmla="*/ 5 w 827"/>
              <a:gd name="T17" fmla="*/ 670 h 670"/>
              <a:gd name="T18" fmla="*/ 0 w 827"/>
              <a:gd name="T19" fmla="*/ 668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7" h="670">
                <a:moveTo>
                  <a:pt x="0" y="668"/>
                </a:moveTo>
                <a:cubicBezTo>
                  <a:pt x="275" y="578"/>
                  <a:pt x="498" y="420"/>
                  <a:pt x="661" y="177"/>
                </a:cubicBezTo>
                <a:cubicBezTo>
                  <a:pt x="631" y="162"/>
                  <a:pt x="604" y="147"/>
                  <a:pt x="574" y="132"/>
                </a:cubicBezTo>
                <a:cubicBezTo>
                  <a:pt x="660" y="87"/>
                  <a:pt x="742" y="44"/>
                  <a:pt x="827" y="0"/>
                </a:cubicBezTo>
                <a:cubicBezTo>
                  <a:pt x="827" y="89"/>
                  <a:pt x="827" y="174"/>
                  <a:pt x="827" y="263"/>
                </a:cubicBezTo>
                <a:cubicBezTo>
                  <a:pt x="805" y="251"/>
                  <a:pt x="784" y="241"/>
                  <a:pt x="764" y="230"/>
                </a:cubicBezTo>
                <a:cubicBezTo>
                  <a:pt x="754" y="225"/>
                  <a:pt x="749" y="226"/>
                  <a:pt x="741" y="235"/>
                </a:cubicBezTo>
                <a:cubicBezTo>
                  <a:pt x="548" y="462"/>
                  <a:pt x="304" y="602"/>
                  <a:pt x="15" y="669"/>
                </a:cubicBezTo>
                <a:cubicBezTo>
                  <a:pt x="12" y="670"/>
                  <a:pt x="8" y="670"/>
                  <a:pt x="5" y="670"/>
                </a:cubicBezTo>
                <a:cubicBezTo>
                  <a:pt x="4" y="670"/>
                  <a:pt x="3" y="670"/>
                  <a:pt x="0" y="66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4" name="Freeform 91">
            <a:extLst>
              <a:ext uri="{FF2B5EF4-FFF2-40B4-BE49-F238E27FC236}">
                <a16:creationId xmlns:a16="http://schemas.microsoft.com/office/drawing/2014/main" id="{F29480A4-3D61-4F1E-9811-EE36BE7E72EC}"/>
              </a:ext>
            </a:extLst>
          </p:cNvPr>
          <p:cNvSpPr>
            <a:spLocks/>
          </p:cNvSpPr>
          <p:nvPr/>
        </p:nvSpPr>
        <p:spPr bwMode="auto">
          <a:xfrm>
            <a:off x="6175375" y="2870200"/>
            <a:ext cx="307975" cy="314325"/>
          </a:xfrm>
          <a:custGeom>
            <a:avLst/>
            <a:gdLst>
              <a:gd name="T0" fmla="*/ 148 w 392"/>
              <a:gd name="T1" fmla="*/ 0 h 398"/>
              <a:gd name="T2" fmla="*/ 299 w 392"/>
              <a:gd name="T3" fmla="*/ 151 h 398"/>
              <a:gd name="T4" fmla="*/ 349 w 392"/>
              <a:gd name="T5" fmla="*/ 201 h 398"/>
              <a:gd name="T6" fmla="*/ 350 w 392"/>
              <a:gd name="T7" fmla="*/ 354 h 398"/>
              <a:gd name="T8" fmla="*/ 198 w 392"/>
              <a:gd name="T9" fmla="*/ 355 h 398"/>
              <a:gd name="T10" fmla="*/ 0 w 392"/>
              <a:gd name="T11" fmla="*/ 157 h 398"/>
              <a:gd name="T12" fmla="*/ 148 w 392"/>
              <a:gd name="T13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2" h="398">
                <a:moveTo>
                  <a:pt x="148" y="0"/>
                </a:moveTo>
                <a:cubicBezTo>
                  <a:pt x="200" y="51"/>
                  <a:pt x="250" y="101"/>
                  <a:pt x="299" y="151"/>
                </a:cubicBezTo>
                <a:cubicBezTo>
                  <a:pt x="316" y="168"/>
                  <a:pt x="332" y="184"/>
                  <a:pt x="349" y="201"/>
                </a:cubicBezTo>
                <a:cubicBezTo>
                  <a:pt x="391" y="245"/>
                  <a:pt x="392" y="311"/>
                  <a:pt x="350" y="354"/>
                </a:cubicBezTo>
                <a:cubicBezTo>
                  <a:pt x="308" y="396"/>
                  <a:pt x="242" y="398"/>
                  <a:pt x="198" y="355"/>
                </a:cubicBezTo>
                <a:cubicBezTo>
                  <a:pt x="132" y="290"/>
                  <a:pt x="67" y="224"/>
                  <a:pt x="0" y="157"/>
                </a:cubicBezTo>
                <a:cubicBezTo>
                  <a:pt x="64" y="118"/>
                  <a:pt x="113" y="66"/>
                  <a:pt x="14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5" name="Freeform 92">
            <a:extLst>
              <a:ext uri="{FF2B5EF4-FFF2-40B4-BE49-F238E27FC236}">
                <a16:creationId xmlns:a16="http://schemas.microsoft.com/office/drawing/2014/main" id="{2843B8AF-BEDE-40D6-BF87-24A47FCE6BE1}"/>
              </a:ext>
            </a:extLst>
          </p:cNvPr>
          <p:cNvSpPr>
            <a:spLocks noEditPoints="1"/>
          </p:cNvSpPr>
          <p:nvPr/>
        </p:nvSpPr>
        <p:spPr bwMode="auto">
          <a:xfrm>
            <a:off x="5878513" y="3497263"/>
            <a:ext cx="466725" cy="439738"/>
          </a:xfrm>
          <a:custGeom>
            <a:avLst/>
            <a:gdLst>
              <a:gd name="T0" fmla="*/ 447 w 592"/>
              <a:gd name="T1" fmla="*/ 558 h 558"/>
              <a:gd name="T2" fmla="*/ 147 w 592"/>
              <a:gd name="T3" fmla="*/ 558 h 558"/>
              <a:gd name="T4" fmla="*/ 144 w 592"/>
              <a:gd name="T5" fmla="*/ 554 h 558"/>
              <a:gd name="T6" fmla="*/ 106 w 592"/>
              <a:gd name="T7" fmla="*/ 471 h 558"/>
              <a:gd name="T8" fmla="*/ 40 w 592"/>
              <a:gd name="T9" fmla="*/ 177 h 558"/>
              <a:gd name="T10" fmla="*/ 289 w 592"/>
              <a:gd name="T11" fmla="*/ 3 h 558"/>
              <a:gd name="T12" fmla="*/ 552 w 592"/>
              <a:gd name="T13" fmla="*/ 183 h 558"/>
              <a:gd name="T14" fmla="*/ 467 w 592"/>
              <a:gd name="T15" fmla="*/ 487 h 558"/>
              <a:gd name="T16" fmla="*/ 446 w 592"/>
              <a:gd name="T17" fmla="*/ 530 h 558"/>
              <a:gd name="T18" fmla="*/ 447 w 592"/>
              <a:gd name="T19" fmla="*/ 558 h 558"/>
              <a:gd name="T20" fmla="*/ 399 w 592"/>
              <a:gd name="T21" fmla="*/ 523 h 558"/>
              <a:gd name="T22" fmla="*/ 399 w 592"/>
              <a:gd name="T23" fmla="*/ 506 h 558"/>
              <a:gd name="T24" fmla="*/ 423 w 592"/>
              <a:gd name="T25" fmla="*/ 461 h 558"/>
              <a:gd name="T26" fmla="*/ 508 w 592"/>
              <a:gd name="T27" fmla="*/ 198 h 558"/>
              <a:gd name="T28" fmla="*/ 270 w 592"/>
              <a:gd name="T29" fmla="*/ 51 h 558"/>
              <a:gd name="T30" fmla="*/ 76 w 592"/>
              <a:gd name="T31" fmla="*/ 217 h 558"/>
              <a:gd name="T32" fmla="*/ 159 w 592"/>
              <a:gd name="T33" fmla="*/ 454 h 558"/>
              <a:gd name="T34" fmla="*/ 191 w 592"/>
              <a:gd name="T35" fmla="*/ 518 h 558"/>
              <a:gd name="T36" fmla="*/ 194 w 592"/>
              <a:gd name="T37" fmla="*/ 523 h 558"/>
              <a:gd name="T38" fmla="*/ 399 w 592"/>
              <a:gd name="T39" fmla="*/ 523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92" h="558">
                <a:moveTo>
                  <a:pt x="447" y="558"/>
                </a:moveTo>
                <a:cubicBezTo>
                  <a:pt x="345" y="558"/>
                  <a:pt x="246" y="558"/>
                  <a:pt x="147" y="558"/>
                </a:cubicBezTo>
                <a:cubicBezTo>
                  <a:pt x="146" y="556"/>
                  <a:pt x="144" y="555"/>
                  <a:pt x="144" y="554"/>
                </a:cubicBezTo>
                <a:cubicBezTo>
                  <a:pt x="151" y="517"/>
                  <a:pt x="132" y="495"/>
                  <a:pt x="106" y="471"/>
                </a:cubicBezTo>
                <a:cubicBezTo>
                  <a:pt x="25" y="397"/>
                  <a:pt x="0" y="279"/>
                  <a:pt x="40" y="177"/>
                </a:cubicBezTo>
                <a:cubicBezTo>
                  <a:pt x="81" y="73"/>
                  <a:pt x="178" y="5"/>
                  <a:pt x="289" y="3"/>
                </a:cubicBezTo>
                <a:cubicBezTo>
                  <a:pt x="407" y="0"/>
                  <a:pt x="511" y="71"/>
                  <a:pt x="552" y="183"/>
                </a:cubicBezTo>
                <a:cubicBezTo>
                  <a:pt x="592" y="291"/>
                  <a:pt x="558" y="414"/>
                  <a:pt x="467" y="487"/>
                </a:cubicBezTo>
                <a:cubicBezTo>
                  <a:pt x="451" y="499"/>
                  <a:pt x="444" y="511"/>
                  <a:pt x="446" y="530"/>
                </a:cubicBezTo>
                <a:cubicBezTo>
                  <a:pt x="447" y="539"/>
                  <a:pt x="447" y="547"/>
                  <a:pt x="447" y="558"/>
                </a:cubicBezTo>
                <a:close/>
                <a:moveTo>
                  <a:pt x="399" y="523"/>
                </a:moveTo>
                <a:cubicBezTo>
                  <a:pt x="399" y="516"/>
                  <a:pt x="400" y="511"/>
                  <a:pt x="399" y="506"/>
                </a:cubicBezTo>
                <a:cubicBezTo>
                  <a:pt x="395" y="485"/>
                  <a:pt x="405" y="473"/>
                  <a:pt x="423" y="461"/>
                </a:cubicBezTo>
                <a:cubicBezTo>
                  <a:pt x="510" y="403"/>
                  <a:pt x="544" y="296"/>
                  <a:pt x="508" y="198"/>
                </a:cubicBezTo>
                <a:cubicBezTo>
                  <a:pt x="472" y="100"/>
                  <a:pt x="375" y="40"/>
                  <a:pt x="270" y="51"/>
                </a:cubicBezTo>
                <a:cubicBezTo>
                  <a:pt x="178" y="60"/>
                  <a:pt x="101" y="126"/>
                  <a:pt x="76" y="217"/>
                </a:cubicBezTo>
                <a:cubicBezTo>
                  <a:pt x="52" y="304"/>
                  <a:pt x="84" y="402"/>
                  <a:pt x="159" y="454"/>
                </a:cubicBezTo>
                <a:cubicBezTo>
                  <a:pt x="184" y="472"/>
                  <a:pt x="196" y="489"/>
                  <a:pt x="191" y="518"/>
                </a:cubicBezTo>
                <a:cubicBezTo>
                  <a:pt x="191" y="519"/>
                  <a:pt x="192" y="521"/>
                  <a:pt x="194" y="523"/>
                </a:cubicBezTo>
                <a:cubicBezTo>
                  <a:pt x="261" y="523"/>
                  <a:pt x="328" y="523"/>
                  <a:pt x="399" y="5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6" name="Freeform 93">
            <a:extLst>
              <a:ext uri="{FF2B5EF4-FFF2-40B4-BE49-F238E27FC236}">
                <a16:creationId xmlns:a16="http://schemas.microsoft.com/office/drawing/2014/main" id="{4025F4E8-6364-44EE-AF7E-FC783E6C1C99}"/>
              </a:ext>
            </a:extLst>
          </p:cNvPr>
          <p:cNvSpPr>
            <a:spLocks noEditPoints="1"/>
          </p:cNvSpPr>
          <p:nvPr/>
        </p:nvSpPr>
        <p:spPr bwMode="auto">
          <a:xfrm>
            <a:off x="3106738" y="2501900"/>
            <a:ext cx="344487" cy="368300"/>
          </a:xfrm>
          <a:custGeom>
            <a:avLst/>
            <a:gdLst>
              <a:gd name="T0" fmla="*/ 254 w 437"/>
              <a:gd name="T1" fmla="*/ 467 h 467"/>
              <a:gd name="T2" fmla="*/ 206 w 437"/>
              <a:gd name="T3" fmla="*/ 467 h 467"/>
              <a:gd name="T4" fmla="*/ 200 w 437"/>
              <a:gd name="T5" fmla="*/ 427 h 467"/>
              <a:gd name="T6" fmla="*/ 162 w 437"/>
              <a:gd name="T7" fmla="*/ 411 h 467"/>
              <a:gd name="T8" fmla="*/ 87 w 437"/>
              <a:gd name="T9" fmla="*/ 84 h 467"/>
              <a:gd name="T10" fmla="*/ 322 w 437"/>
              <a:gd name="T11" fmla="*/ 43 h 467"/>
              <a:gd name="T12" fmla="*/ 412 w 437"/>
              <a:gd name="T13" fmla="*/ 264 h 467"/>
              <a:gd name="T14" fmla="*/ 266 w 437"/>
              <a:gd name="T15" fmla="*/ 423 h 467"/>
              <a:gd name="T16" fmla="*/ 255 w 437"/>
              <a:gd name="T17" fmla="*/ 438 h 467"/>
              <a:gd name="T18" fmla="*/ 254 w 437"/>
              <a:gd name="T19" fmla="*/ 467 h 467"/>
              <a:gd name="T20" fmla="*/ 274 w 437"/>
              <a:gd name="T21" fmla="*/ 115 h 467"/>
              <a:gd name="T22" fmla="*/ 71 w 437"/>
              <a:gd name="T23" fmla="*/ 228 h 467"/>
              <a:gd name="T24" fmla="*/ 201 w 437"/>
              <a:gd name="T25" fmla="*/ 394 h 467"/>
              <a:gd name="T26" fmla="*/ 264 w 437"/>
              <a:gd name="T27" fmla="*/ 393 h 467"/>
              <a:gd name="T28" fmla="*/ 389 w 437"/>
              <a:gd name="T29" fmla="*/ 235 h 467"/>
              <a:gd name="T30" fmla="*/ 379 w 437"/>
              <a:gd name="T31" fmla="*/ 220 h 467"/>
              <a:gd name="T32" fmla="*/ 274 w 437"/>
              <a:gd name="T33" fmla="*/ 115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7" h="467">
                <a:moveTo>
                  <a:pt x="254" y="467"/>
                </a:moveTo>
                <a:cubicBezTo>
                  <a:pt x="236" y="467"/>
                  <a:pt x="221" y="467"/>
                  <a:pt x="206" y="467"/>
                </a:cubicBezTo>
                <a:cubicBezTo>
                  <a:pt x="204" y="453"/>
                  <a:pt x="207" y="435"/>
                  <a:pt x="200" y="427"/>
                </a:cubicBezTo>
                <a:cubicBezTo>
                  <a:pt x="193" y="417"/>
                  <a:pt x="175" y="417"/>
                  <a:pt x="162" y="411"/>
                </a:cubicBezTo>
                <a:cubicBezTo>
                  <a:pt x="39" y="352"/>
                  <a:pt x="0" y="181"/>
                  <a:pt x="87" y="84"/>
                </a:cubicBezTo>
                <a:cubicBezTo>
                  <a:pt x="147" y="17"/>
                  <a:pt x="243" y="0"/>
                  <a:pt x="322" y="43"/>
                </a:cubicBezTo>
                <a:cubicBezTo>
                  <a:pt x="398" y="86"/>
                  <a:pt x="437" y="177"/>
                  <a:pt x="412" y="264"/>
                </a:cubicBezTo>
                <a:cubicBezTo>
                  <a:pt x="390" y="341"/>
                  <a:pt x="345" y="398"/>
                  <a:pt x="266" y="423"/>
                </a:cubicBezTo>
                <a:cubicBezTo>
                  <a:pt x="261" y="424"/>
                  <a:pt x="256" y="432"/>
                  <a:pt x="255" y="438"/>
                </a:cubicBezTo>
                <a:cubicBezTo>
                  <a:pt x="253" y="446"/>
                  <a:pt x="254" y="456"/>
                  <a:pt x="254" y="467"/>
                </a:cubicBezTo>
                <a:close/>
                <a:moveTo>
                  <a:pt x="274" y="115"/>
                </a:moveTo>
                <a:cubicBezTo>
                  <a:pt x="232" y="204"/>
                  <a:pt x="164" y="240"/>
                  <a:pt x="71" y="228"/>
                </a:cubicBezTo>
                <a:cubicBezTo>
                  <a:pt x="68" y="296"/>
                  <a:pt x="133" y="380"/>
                  <a:pt x="201" y="394"/>
                </a:cubicBezTo>
                <a:cubicBezTo>
                  <a:pt x="221" y="399"/>
                  <a:pt x="244" y="398"/>
                  <a:pt x="264" y="393"/>
                </a:cubicBezTo>
                <a:cubicBezTo>
                  <a:pt x="326" y="377"/>
                  <a:pt x="386" y="299"/>
                  <a:pt x="389" y="235"/>
                </a:cubicBezTo>
                <a:cubicBezTo>
                  <a:pt x="389" y="230"/>
                  <a:pt x="384" y="222"/>
                  <a:pt x="379" y="220"/>
                </a:cubicBezTo>
                <a:cubicBezTo>
                  <a:pt x="329" y="201"/>
                  <a:pt x="296" y="166"/>
                  <a:pt x="274" y="1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7" name="Freeform 94">
            <a:extLst>
              <a:ext uri="{FF2B5EF4-FFF2-40B4-BE49-F238E27FC236}">
                <a16:creationId xmlns:a16="http://schemas.microsoft.com/office/drawing/2014/main" id="{037F4061-BB31-489C-A409-896963789ACA}"/>
              </a:ext>
            </a:extLst>
          </p:cNvPr>
          <p:cNvSpPr>
            <a:spLocks/>
          </p:cNvSpPr>
          <p:nvPr/>
        </p:nvSpPr>
        <p:spPr bwMode="auto">
          <a:xfrm>
            <a:off x="4976813" y="4760913"/>
            <a:ext cx="117475" cy="373063"/>
          </a:xfrm>
          <a:custGeom>
            <a:avLst/>
            <a:gdLst>
              <a:gd name="T0" fmla="*/ 0 w 148"/>
              <a:gd name="T1" fmla="*/ 0 h 473"/>
              <a:gd name="T2" fmla="*/ 148 w 148"/>
              <a:gd name="T3" fmla="*/ 0 h 473"/>
              <a:gd name="T4" fmla="*/ 148 w 148"/>
              <a:gd name="T5" fmla="*/ 473 h 473"/>
              <a:gd name="T6" fmla="*/ 0 w 148"/>
              <a:gd name="T7" fmla="*/ 473 h 473"/>
              <a:gd name="T8" fmla="*/ 0 w 148"/>
              <a:gd name="T9" fmla="*/ 0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473">
                <a:moveTo>
                  <a:pt x="0" y="0"/>
                </a:moveTo>
                <a:cubicBezTo>
                  <a:pt x="49" y="0"/>
                  <a:pt x="98" y="0"/>
                  <a:pt x="148" y="0"/>
                </a:cubicBezTo>
                <a:cubicBezTo>
                  <a:pt x="148" y="157"/>
                  <a:pt x="148" y="314"/>
                  <a:pt x="148" y="473"/>
                </a:cubicBezTo>
                <a:cubicBezTo>
                  <a:pt x="99" y="473"/>
                  <a:pt x="50" y="473"/>
                  <a:pt x="0" y="473"/>
                </a:cubicBezTo>
                <a:cubicBezTo>
                  <a:pt x="0" y="315"/>
                  <a:pt x="0" y="159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8" name="Freeform 95">
            <a:extLst>
              <a:ext uri="{FF2B5EF4-FFF2-40B4-BE49-F238E27FC236}">
                <a16:creationId xmlns:a16="http://schemas.microsoft.com/office/drawing/2014/main" id="{70B30338-2D65-455A-9E0E-D704206B4A50}"/>
              </a:ext>
            </a:extLst>
          </p:cNvPr>
          <p:cNvSpPr>
            <a:spLocks/>
          </p:cNvSpPr>
          <p:nvPr/>
        </p:nvSpPr>
        <p:spPr bwMode="auto">
          <a:xfrm>
            <a:off x="6294438" y="2027238"/>
            <a:ext cx="295275" cy="195263"/>
          </a:xfrm>
          <a:custGeom>
            <a:avLst/>
            <a:gdLst>
              <a:gd name="T0" fmla="*/ 186 w 374"/>
              <a:gd name="T1" fmla="*/ 248 h 248"/>
              <a:gd name="T2" fmla="*/ 2 w 374"/>
              <a:gd name="T3" fmla="*/ 126 h 248"/>
              <a:gd name="T4" fmla="*/ 3 w 374"/>
              <a:gd name="T5" fmla="*/ 104 h 248"/>
              <a:gd name="T6" fmla="*/ 103 w 374"/>
              <a:gd name="T7" fmla="*/ 4 h 248"/>
              <a:gd name="T8" fmla="*/ 131 w 374"/>
              <a:gd name="T9" fmla="*/ 3 h 248"/>
              <a:gd name="T10" fmla="*/ 244 w 374"/>
              <a:gd name="T11" fmla="*/ 3 h 248"/>
              <a:gd name="T12" fmla="*/ 269 w 374"/>
              <a:gd name="T13" fmla="*/ 3 h 248"/>
              <a:gd name="T14" fmla="*/ 369 w 374"/>
              <a:gd name="T15" fmla="*/ 101 h 248"/>
              <a:gd name="T16" fmla="*/ 370 w 374"/>
              <a:gd name="T17" fmla="*/ 131 h 248"/>
              <a:gd name="T18" fmla="*/ 186 w 374"/>
              <a:gd name="T19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4" h="248">
                <a:moveTo>
                  <a:pt x="186" y="248"/>
                </a:moveTo>
                <a:cubicBezTo>
                  <a:pt x="102" y="243"/>
                  <a:pt x="39" y="205"/>
                  <a:pt x="2" y="126"/>
                </a:cubicBezTo>
                <a:cubicBezTo>
                  <a:pt x="0" y="120"/>
                  <a:pt x="0" y="111"/>
                  <a:pt x="3" y="104"/>
                </a:cubicBezTo>
                <a:cubicBezTo>
                  <a:pt x="23" y="58"/>
                  <a:pt x="57" y="24"/>
                  <a:pt x="103" y="4"/>
                </a:cubicBezTo>
                <a:cubicBezTo>
                  <a:pt x="111" y="0"/>
                  <a:pt x="123" y="0"/>
                  <a:pt x="131" y="3"/>
                </a:cubicBezTo>
                <a:cubicBezTo>
                  <a:pt x="169" y="17"/>
                  <a:pt x="206" y="17"/>
                  <a:pt x="244" y="3"/>
                </a:cubicBezTo>
                <a:cubicBezTo>
                  <a:pt x="251" y="0"/>
                  <a:pt x="262" y="0"/>
                  <a:pt x="269" y="3"/>
                </a:cubicBezTo>
                <a:cubicBezTo>
                  <a:pt x="315" y="23"/>
                  <a:pt x="349" y="56"/>
                  <a:pt x="369" y="101"/>
                </a:cubicBezTo>
                <a:cubicBezTo>
                  <a:pt x="373" y="109"/>
                  <a:pt x="374" y="123"/>
                  <a:pt x="370" y="131"/>
                </a:cubicBezTo>
                <a:cubicBezTo>
                  <a:pt x="333" y="206"/>
                  <a:pt x="270" y="244"/>
                  <a:pt x="186" y="2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9" name="Freeform 96">
            <a:extLst>
              <a:ext uri="{FF2B5EF4-FFF2-40B4-BE49-F238E27FC236}">
                <a16:creationId xmlns:a16="http://schemas.microsoft.com/office/drawing/2014/main" id="{18E7DF60-0326-4A1F-B8D8-24AC0BB389D1}"/>
              </a:ext>
            </a:extLst>
          </p:cNvPr>
          <p:cNvSpPr>
            <a:spLocks/>
          </p:cNvSpPr>
          <p:nvPr/>
        </p:nvSpPr>
        <p:spPr bwMode="auto">
          <a:xfrm>
            <a:off x="5632450" y="2027238"/>
            <a:ext cx="293687" cy="196850"/>
          </a:xfrm>
          <a:custGeom>
            <a:avLst/>
            <a:gdLst>
              <a:gd name="T0" fmla="*/ 187 w 373"/>
              <a:gd name="T1" fmla="*/ 250 h 250"/>
              <a:gd name="T2" fmla="*/ 4 w 373"/>
              <a:gd name="T3" fmla="*/ 133 h 250"/>
              <a:gd name="T4" fmla="*/ 4 w 373"/>
              <a:gd name="T5" fmla="*/ 101 h 250"/>
              <a:gd name="T6" fmla="*/ 103 w 373"/>
              <a:gd name="T7" fmla="*/ 4 h 250"/>
              <a:gd name="T8" fmla="*/ 129 w 373"/>
              <a:gd name="T9" fmla="*/ 3 h 250"/>
              <a:gd name="T10" fmla="*/ 244 w 373"/>
              <a:gd name="T11" fmla="*/ 3 h 250"/>
              <a:gd name="T12" fmla="*/ 269 w 373"/>
              <a:gd name="T13" fmla="*/ 4 h 250"/>
              <a:gd name="T14" fmla="*/ 370 w 373"/>
              <a:gd name="T15" fmla="*/ 105 h 250"/>
              <a:gd name="T16" fmla="*/ 370 w 373"/>
              <a:gd name="T17" fmla="*/ 130 h 250"/>
              <a:gd name="T18" fmla="*/ 187 w 373"/>
              <a:gd name="T19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3" h="250">
                <a:moveTo>
                  <a:pt x="187" y="250"/>
                </a:moveTo>
                <a:cubicBezTo>
                  <a:pt x="103" y="244"/>
                  <a:pt x="41" y="207"/>
                  <a:pt x="4" y="133"/>
                </a:cubicBezTo>
                <a:cubicBezTo>
                  <a:pt x="0" y="124"/>
                  <a:pt x="0" y="110"/>
                  <a:pt x="4" y="101"/>
                </a:cubicBezTo>
                <a:cubicBezTo>
                  <a:pt x="25" y="57"/>
                  <a:pt x="58" y="24"/>
                  <a:pt x="103" y="4"/>
                </a:cubicBezTo>
                <a:cubicBezTo>
                  <a:pt x="110" y="1"/>
                  <a:pt x="121" y="0"/>
                  <a:pt x="129" y="3"/>
                </a:cubicBezTo>
                <a:cubicBezTo>
                  <a:pt x="167" y="18"/>
                  <a:pt x="205" y="18"/>
                  <a:pt x="244" y="3"/>
                </a:cubicBezTo>
                <a:cubicBezTo>
                  <a:pt x="251" y="1"/>
                  <a:pt x="262" y="1"/>
                  <a:pt x="269" y="4"/>
                </a:cubicBezTo>
                <a:cubicBezTo>
                  <a:pt x="316" y="24"/>
                  <a:pt x="349" y="58"/>
                  <a:pt x="370" y="105"/>
                </a:cubicBezTo>
                <a:cubicBezTo>
                  <a:pt x="373" y="112"/>
                  <a:pt x="373" y="123"/>
                  <a:pt x="370" y="130"/>
                </a:cubicBezTo>
                <a:cubicBezTo>
                  <a:pt x="333" y="207"/>
                  <a:pt x="270" y="245"/>
                  <a:pt x="187" y="2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0" name="Freeform 97">
            <a:extLst>
              <a:ext uri="{FF2B5EF4-FFF2-40B4-BE49-F238E27FC236}">
                <a16:creationId xmlns:a16="http://schemas.microsoft.com/office/drawing/2014/main" id="{D250F5B2-8B55-4483-A7E9-BA766C609471}"/>
              </a:ext>
            </a:extLst>
          </p:cNvPr>
          <p:cNvSpPr>
            <a:spLocks/>
          </p:cNvSpPr>
          <p:nvPr/>
        </p:nvSpPr>
        <p:spPr bwMode="auto">
          <a:xfrm>
            <a:off x="5964238" y="2027238"/>
            <a:ext cx="293687" cy="195263"/>
          </a:xfrm>
          <a:custGeom>
            <a:avLst/>
            <a:gdLst>
              <a:gd name="T0" fmla="*/ 187 w 373"/>
              <a:gd name="T1" fmla="*/ 248 h 248"/>
              <a:gd name="T2" fmla="*/ 3 w 373"/>
              <a:gd name="T3" fmla="*/ 131 h 248"/>
              <a:gd name="T4" fmla="*/ 4 w 373"/>
              <a:gd name="T5" fmla="*/ 101 h 248"/>
              <a:gd name="T6" fmla="*/ 104 w 373"/>
              <a:gd name="T7" fmla="*/ 3 h 248"/>
              <a:gd name="T8" fmla="*/ 129 w 373"/>
              <a:gd name="T9" fmla="*/ 3 h 248"/>
              <a:gd name="T10" fmla="*/ 242 w 373"/>
              <a:gd name="T11" fmla="*/ 3 h 248"/>
              <a:gd name="T12" fmla="*/ 270 w 373"/>
              <a:gd name="T13" fmla="*/ 4 h 248"/>
              <a:gd name="T14" fmla="*/ 370 w 373"/>
              <a:gd name="T15" fmla="*/ 104 h 248"/>
              <a:gd name="T16" fmla="*/ 370 w 373"/>
              <a:gd name="T17" fmla="*/ 128 h 248"/>
              <a:gd name="T18" fmla="*/ 187 w 373"/>
              <a:gd name="T19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3" h="248">
                <a:moveTo>
                  <a:pt x="187" y="248"/>
                </a:moveTo>
                <a:cubicBezTo>
                  <a:pt x="103" y="244"/>
                  <a:pt x="41" y="206"/>
                  <a:pt x="3" y="131"/>
                </a:cubicBezTo>
                <a:cubicBezTo>
                  <a:pt x="0" y="123"/>
                  <a:pt x="0" y="109"/>
                  <a:pt x="4" y="101"/>
                </a:cubicBezTo>
                <a:cubicBezTo>
                  <a:pt x="24" y="56"/>
                  <a:pt x="58" y="23"/>
                  <a:pt x="104" y="3"/>
                </a:cubicBezTo>
                <a:cubicBezTo>
                  <a:pt x="111" y="0"/>
                  <a:pt x="122" y="0"/>
                  <a:pt x="129" y="3"/>
                </a:cubicBezTo>
                <a:cubicBezTo>
                  <a:pt x="167" y="17"/>
                  <a:pt x="204" y="17"/>
                  <a:pt x="242" y="3"/>
                </a:cubicBezTo>
                <a:cubicBezTo>
                  <a:pt x="251" y="0"/>
                  <a:pt x="262" y="0"/>
                  <a:pt x="270" y="4"/>
                </a:cubicBezTo>
                <a:cubicBezTo>
                  <a:pt x="316" y="24"/>
                  <a:pt x="350" y="58"/>
                  <a:pt x="370" y="104"/>
                </a:cubicBezTo>
                <a:cubicBezTo>
                  <a:pt x="373" y="111"/>
                  <a:pt x="373" y="122"/>
                  <a:pt x="370" y="128"/>
                </a:cubicBezTo>
                <a:cubicBezTo>
                  <a:pt x="333" y="205"/>
                  <a:pt x="270" y="243"/>
                  <a:pt x="187" y="2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1" name="Freeform 98">
            <a:extLst>
              <a:ext uri="{FF2B5EF4-FFF2-40B4-BE49-F238E27FC236}">
                <a16:creationId xmlns:a16="http://schemas.microsoft.com/office/drawing/2014/main" id="{C450BF26-32E4-484E-A157-E32D97E64F0B}"/>
              </a:ext>
            </a:extLst>
          </p:cNvPr>
          <p:cNvSpPr>
            <a:spLocks/>
          </p:cNvSpPr>
          <p:nvPr/>
        </p:nvSpPr>
        <p:spPr bwMode="auto">
          <a:xfrm>
            <a:off x="687388" y="2941638"/>
            <a:ext cx="661987" cy="74613"/>
          </a:xfrm>
          <a:custGeom>
            <a:avLst/>
            <a:gdLst>
              <a:gd name="T0" fmla="*/ 840 w 840"/>
              <a:gd name="T1" fmla="*/ 94 h 94"/>
              <a:gd name="T2" fmla="*/ 0 w 840"/>
              <a:gd name="T3" fmla="*/ 94 h 94"/>
              <a:gd name="T4" fmla="*/ 33 w 840"/>
              <a:gd name="T5" fmla="*/ 58 h 94"/>
              <a:gd name="T6" fmla="*/ 160 w 840"/>
              <a:gd name="T7" fmla="*/ 2 h 94"/>
              <a:gd name="T8" fmla="*/ 734 w 840"/>
              <a:gd name="T9" fmla="*/ 3 h 94"/>
              <a:gd name="T10" fmla="*/ 767 w 840"/>
              <a:gd name="T11" fmla="*/ 17 h 94"/>
              <a:gd name="T12" fmla="*/ 840 w 840"/>
              <a:gd name="T13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0" h="94">
                <a:moveTo>
                  <a:pt x="840" y="94"/>
                </a:moveTo>
                <a:cubicBezTo>
                  <a:pt x="559" y="94"/>
                  <a:pt x="282" y="94"/>
                  <a:pt x="0" y="94"/>
                </a:cubicBezTo>
                <a:cubicBezTo>
                  <a:pt x="13" y="81"/>
                  <a:pt x="24" y="71"/>
                  <a:pt x="33" y="58"/>
                </a:cubicBezTo>
                <a:cubicBezTo>
                  <a:pt x="64" y="13"/>
                  <a:pt x="105" y="0"/>
                  <a:pt x="160" y="2"/>
                </a:cubicBezTo>
                <a:cubicBezTo>
                  <a:pt x="351" y="5"/>
                  <a:pt x="543" y="3"/>
                  <a:pt x="734" y="3"/>
                </a:cubicBezTo>
                <a:cubicBezTo>
                  <a:pt x="748" y="3"/>
                  <a:pt x="758" y="6"/>
                  <a:pt x="767" y="17"/>
                </a:cubicBezTo>
                <a:cubicBezTo>
                  <a:pt x="789" y="42"/>
                  <a:pt x="813" y="66"/>
                  <a:pt x="840" y="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2" name="Freeform 99">
            <a:extLst>
              <a:ext uri="{FF2B5EF4-FFF2-40B4-BE49-F238E27FC236}">
                <a16:creationId xmlns:a16="http://schemas.microsoft.com/office/drawing/2014/main" id="{DF5E87F7-FA84-4CDC-9D41-DA3276E458CF}"/>
              </a:ext>
            </a:extLst>
          </p:cNvPr>
          <p:cNvSpPr>
            <a:spLocks/>
          </p:cNvSpPr>
          <p:nvPr/>
        </p:nvSpPr>
        <p:spPr bwMode="auto">
          <a:xfrm>
            <a:off x="4592638" y="3536950"/>
            <a:ext cx="488950" cy="290513"/>
          </a:xfrm>
          <a:custGeom>
            <a:avLst/>
            <a:gdLst>
              <a:gd name="T0" fmla="*/ 621 w 621"/>
              <a:gd name="T1" fmla="*/ 325 h 368"/>
              <a:gd name="T2" fmla="*/ 567 w 621"/>
              <a:gd name="T3" fmla="*/ 368 h 368"/>
              <a:gd name="T4" fmla="*/ 437 w 621"/>
              <a:gd name="T5" fmla="*/ 234 h 368"/>
              <a:gd name="T6" fmla="*/ 323 w 621"/>
              <a:gd name="T7" fmla="*/ 116 h 368"/>
              <a:gd name="T8" fmla="*/ 297 w 621"/>
              <a:gd name="T9" fmla="*/ 104 h 368"/>
              <a:gd name="T10" fmla="*/ 180 w 621"/>
              <a:gd name="T11" fmla="*/ 97 h 368"/>
              <a:gd name="T12" fmla="*/ 148 w 621"/>
              <a:gd name="T13" fmla="*/ 111 h 368"/>
              <a:gd name="T14" fmla="*/ 61 w 621"/>
              <a:gd name="T15" fmla="*/ 174 h 368"/>
              <a:gd name="T16" fmla="*/ 0 w 621"/>
              <a:gd name="T17" fmla="*/ 175 h 368"/>
              <a:gd name="T18" fmla="*/ 68 w 621"/>
              <a:gd name="T19" fmla="*/ 34 h 368"/>
              <a:gd name="T20" fmla="*/ 85 w 621"/>
              <a:gd name="T21" fmla="*/ 25 h 368"/>
              <a:gd name="T22" fmla="*/ 216 w 621"/>
              <a:gd name="T23" fmla="*/ 1 h 368"/>
              <a:gd name="T24" fmla="*/ 244 w 621"/>
              <a:gd name="T25" fmla="*/ 3 h 368"/>
              <a:gd name="T26" fmla="*/ 417 w 621"/>
              <a:gd name="T27" fmla="*/ 57 h 368"/>
              <a:gd name="T28" fmla="*/ 438 w 621"/>
              <a:gd name="T29" fmla="*/ 70 h 368"/>
              <a:gd name="T30" fmla="*/ 621 w 621"/>
              <a:gd name="T31" fmla="*/ 32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21" h="368">
                <a:moveTo>
                  <a:pt x="621" y="325"/>
                </a:moveTo>
                <a:cubicBezTo>
                  <a:pt x="602" y="340"/>
                  <a:pt x="585" y="354"/>
                  <a:pt x="567" y="368"/>
                </a:cubicBezTo>
                <a:cubicBezTo>
                  <a:pt x="523" y="323"/>
                  <a:pt x="480" y="278"/>
                  <a:pt x="437" y="234"/>
                </a:cubicBezTo>
                <a:cubicBezTo>
                  <a:pt x="399" y="194"/>
                  <a:pt x="361" y="155"/>
                  <a:pt x="323" y="116"/>
                </a:cubicBezTo>
                <a:cubicBezTo>
                  <a:pt x="317" y="110"/>
                  <a:pt x="306" y="105"/>
                  <a:pt x="297" y="104"/>
                </a:cubicBezTo>
                <a:cubicBezTo>
                  <a:pt x="258" y="101"/>
                  <a:pt x="219" y="100"/>
                  <a:pt x="180" y="97"/>
                </a:cubicBezTo>
                <a:cubicBezTo>
                  <a:pt x="165" y="96"/>
                  <a:pt x="156" y="100"/>
                  <a:pt x="148" y="111"/>
                </a:cubicBezTo>
                <a:cubicBezTo>
                  <a:pt x="125" y="140"/>
                  <a:pt x="101" y="169"/>
                  <a:pt x="61" y="174"/>
                </a:cubicBezTo>
                <a:cubicBezTo>
                  <a:pt x="43" y="177"/>
                  <a:pt x="23" y="175"/>
                  <a:pt x="0" y="175"/>
                </a:cubicBezTo>
                <a:cubicBezTo>
                  <a:pt x="24" y="124"/>
                  <a:pt x="46" y="79"/>
                  <a:pt x="68" y="34"/>
                </a:cubicBezTo>
                <a:cubicBezTo>
                  <a:pt x="71" y="29"/>
                  <a:pt x="79" y="26"/>
                  <a:pt x="85" y="25"/>
                </a:cubicBezTo>
                <a:cubicBezTo>
                  <a:pt x="129" y="17"/>
                  <a:pt x="172" y="9"/>
                  <a:pt x="216" y="1"/>
                </a:cubicBezTo>
                <a:cubicBezTo>
                  <a:pt x="225" y="0"/>
                  <a:pt x="235" y="1"/>
                  <a:pt x="244" y="3"/>
                </a:cubicBezTo>
                <a:cubicBezTo>
                  <a:pt x="302" y="21"/>
                  <a:pt x="359" y="39"/>
                  <a:pt x="417" y="57"/>
                </a:cubicBezTo>
                <a:cubicBezTo>
                  <a:pt x="425" y="60"/>
                  <a:pt x="434" y="64"/>
                  <a:pt x="438" y="70"/>
                </a:cubicBezTo>
                <a:cubicBezTo>
                  <a:pt x="499" y="154"/>
                  <a:pt x="559" y="239"/>
                  <a:pt x="621" y="3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3" name="Freeform 100">
            <a:extLst>
              <a:ext uri="{FF2B5EF4-FFF2-40B4-BE49-F238E27FC236}">
                <a16:creationId xmlns:a16="http://schemas.microsoft.com/office/drawing/2014/main" id="{527F17A8-F35A-411D-AC88-31E69ADC036E}"/>
              </a:ext>
            </a:extLst>
          </p:cNvPr>
          <p:cNvSpPr>
            <a:spLocks/>
          </p:cNvSpPr>
          <p:nvPr/>
        </p:nvSpPr>
        <p:spPr bwMode="auto">
          <a:xfrm>
            <a:off x="2530475" y="3684588"/>
            <a:ext cx="107950" cy="360363"/>
          </a:xfrm>
          <a:custGeom>
            <a:avLst/>
            <a:gdLst>
              <a:gd name="T0" fmla="*/ 138 w 138"/>
              <a:gd name="T1" fmla="*/ 457 h 457"/>
              <a:gd name="T2" fmla="*/ 0 w 138"/>
              <a:gd name="T3" fmla="*/ 457 h 457"/>
              <a:gd name="T4" fmla="*/ 0 w 138"/>
              <a:gd name="T5" fmla="*/ 0 h 457"/>
              <a:gd name="T6" fmla="*/ 138 w 138"/>
              <a:gd name="T7" fmla="*/ 0 h 457"/>
              <a:gd name="T8" fmla="*/ 138 w 138"/>
              <a:gd name="T9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457">
                <a:moveTo>
                  <a:pt x="138" y="457"/>
                </a:moveTo>
                <a:cubicBezTo>
                  <a:pt x="91" y="457"/>
                  <a:pt x="46" y="457"/>
                  <a:pt x="0" y="457"/>
                </a:cubicBezTo>
                <a:cubicBezTo>
                  <a:pt x="0" y="305"/>
                  <a:pt x="0" y="153"/>
                  <a:pt x="0" y="0"/>
                </a:cubicBezTo>
                <a:cubicBezTo>
                  <a:pt x="46" y="0"/>
                  <a:pt x="91" y="0"/>
                  <a:pt x="138" y="0"/>
                </a:cubicBezTo>
                <a:cubicBezTo>
                  <a:pt x="138" y="153"/>
                  <a:pt x="138" y="304"/>
                  <a:pt x="138" y="4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4" name="Freeform 101">
            <a:extLst>
              <a:ext uri="{FF2B5EF4-FFF2-40B4-BE49-F238E27FC236}">
                <a16:creationId xmlns:a16="http://schemas.microsoft.com/office/drawing/2014/main" id="{0F592147-112D-4EE1-98E6-144C5E244F54}"/>
              </a:ext>
            </a:extLst>
          </p:cNvPr>
          <p:cNvSpPr>
            <a:spLocks/>
          </p:cNvSpPr>
          <p:nvPr/>
        </p:nvSpPr>
        <p:spPr bwMode="auto">
          <a:xfrm>
            <a:off x="1998663" y="3417888"/>
            <a:ext cx="646112" cy="385763"/>
          </a:xfrm>
          <a:custGeom>
            <a:avLst/>
            <a:gdLst>
              <a:gd name="T0" fmla="*/ 419 w 819"/>
              <a:gd name="T1" fmla="*/ 340 h 489"/>
              <a:gd name="T2" fmla="*/ 744 w 819"/>
              <a:gd name="T3" fmla="*/ 47 h 489"/>
              <a:gd name="T4" fmla="*/ 674 w 819"/>
              <a:gd name="T5" fmla="*/ 46 h 489"/>
              <a:gd name="T6" fmla="*/ 650 w 819"/>
              <a:gd name="T7" fmla="*/ 34 h 489"/>
              <a:gd name="T8" fmla="*/ 667 w 819"/>
              <a:gd name="T9" fmla="*/ 1 h 489"/>
              <a:gd name="T10" fmla="*/ 799 w 819"/>
              <a:gd name="T11" fmla="*/ 2 h 489"/>
              <a:gd name="T12" fmla="*/ 817 w 819"/>
              <a:gd name="T13" fmla="*/ 24 h 489"/>
              <a:gd name="T14" fmla="*/ 818 w 819"/>
              <a:gd name="T15" fmla="*/ 146 h 489"/>
              <a:gd name="T16" fmla="*/ 794 w 819"/>
              <a:gd name="T17" fmla="*/ 168 h 489"/>
              <a:gd name="T18" fmla="*/ 772 w 819"/>
              <a:gd name="T19" fmla="*/ 144 h 489"/>
              <a:gd name="T20" fmla="*/ 772 w 819"/>
              <a:gd name="T21" fmla="*/ 90 h 489"/>
              <a:gd name="T22" fmla="*/ 755 w 819"/>
              <a:gd name="T23" fmla="*/ 104 h 489"/>
              <a:gd name="T24" fmla="*/ 450 w 819"/>
              <a:gd name="T25" fmla="*/ 380 h 489"/>
              <a:gd name="T26" fmla="*/ 400 w 819"/>
              <a:gd name="T27" fmla="*/ 386 h 489"/>
              <a:gd name="T28" fmla="*/ 263 w 819"/>
              <a:gd name="T29" fmla="*/ 303 h 489"/>
              <a:gd name="T30" fmla="*/ 234 w 819"/>
              <a:gd name="T31" fmla="*/ 306 h 489"/>
              <a:gd name="T32" fmla="*/ 60 w 819"/>
              <a:gd name="T33" fmla="*/ 465 h 489"/>
              <a:gd name="T34" fmla="*/ 42 w 819"/>
              <a:gd name="T35" fmla="*/ 481 h 489"/>
              <a:gd name="T36" fmla="*/ 10 w 819"/>
              <a:gd name="T37" fmla="*/ 477 h 489"/>
              <a:gd name="T38" fmla="*/ 10 w 819"/>
              <a:gd name="T39" fmla="*/ 445 h 489"/>
              <a:gd name="T40" fmla="*/ 48 w 819"/>
              <a:gd name="T41" fmla="*/ 409 h 489"/>
              <a:gd name="T42" fmla="*/ 217 w 819"/>
              <a:gd name="T43" fmla="*/ 253 h 489"/>
              <a:gd name="T44" fmla="*/ 266 w 819"/>
              <a:gd name="T45" fmla="*/ 248 h 489"/>
              <a:gd name="T46" fmla="*/ 419 w 819"/>
              <a:gd name="T47" fmla="*/ 34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19" h="489">
                <a:moveTo>
                  <a:pt x="419" y="340"/>
                </a:moveTo>
                <a:cubicBezTo>
                  <a:pt x="526" y="243"/>
                  <a:pt x="632" y="147"/>
                  <a:pt x="744" y="47"/>
                </a:cubicBezTo>
                <a:cubicBezTo>
                  <a:pt x="717" y="47"/>
                  <a:pt x="696" y="48"/>
                  <a:pt x="674" y="46"/>
                </a:cubicBezTo>
                <a:cubicBezTo>
                  <a:pt x="666" y="46"/>
                  <a:pt x="655" y="40"/>
                  <a:pt x="650" y="34"/>
                </a:cubicBezTo>
                <a:cubicBezTo>
                  <a:pt x="640" y="21"/>
                  <a:pt x="650" y="2"/>
                  <a:pt x="667" y="1"/>
                </a:cubicBezTo>
                <a:cubicBezTo>
                  <a:pt x="711" y="0"/>
                  <a:pt x="755" y="0"/>
                  <a:pt x="799" y="2"/>
                </a:cubicBezTo>
                <a:cubicBezTo>
                  <a:pt x="805" y="3"/>
                  <a:pt x="817" y="16"/>
                  <a:pt x="817" y="24"/>
                </a:cubicBezTo>
                <a:cubicBezTo>
                  <a:pt x="819" y="64"/>
                  <a:pt x="818" y="105"/>
                  <a:pt x="818" y="146"/>
                </a:cubicBezTo>
                <a:cubicBezTo>
                  <a:pt x="817" y="160"/>
                  <a:pt x="808" y="168"/>
                  <a:pt x="794" y="168"/>
                </a:cubicBezTo>
                <a:cubicBezTo>
                  <a:pt x="780" y="167"/>
                  <a:pt x="772" y="158"/>
                  <a:pt x="772" y="144"/>
                </a:cubicBezTo>
                <a:cubicBezTo>
                  <a:pt x="772" y="128"/>
                  <a:pt x="772" y="111"/>
                  <a:pt x="772" y="90"/>
                </a:cubicBezTo>
                <a:cubicBezTo>
                  <a:pt x="765" y="96"/>
                  <a:pt x="760" y="100"/>
                  <a:pt x="755" y="104"/>
                </a:cubicBezTo>
                <a:cubicBezTo>
                  <a:pt x="654" y="196"/>
                  <a:pt x="552" y="288"/>
                  <a:pt x="450" y="380"/>
                </a:cubicBezTo>
                <a:cubicBezTo>
                  <a:pt x="429" y="400"/>
                  <a:pt x="424" y="401"/>
                  <a:pt x="400" y="386"/>
                </a:cubicBezTo>
                <a:cubicBezTo>
                  <a:pt x="354" y="358"/>
                  <a:pt x="308" y="331"/>
                  <a:pt x="263" y="303"/>
                </a:cubicBezTo>
                <a:cubicBezTo>
                  <a:pt x="251" y="296"/>
                  <a:pt x="244" y="297"/>
                  <a:pt x="234" y="306"/>
                </a:cubicBezTo>
                <a:cubicBezTo>
                  <a:pt x="176" y="359"/>
                  <a:pt x="118" y="412"/>
                  <a:pt x="60" y="465"/>
                </a:cubicBezTo>
                <a:cubicBezTo>
                  <a:pt x="54" y="471"/>
                  <a:pt x="48" y="476"/>
                  <a:pt x="42" y="481"/>
                </a:cubicBezTo>
                <a:cubicBezTo>
                  <a:pt x="30" y="489"/>
                  <a:pt x="19" y="488"/>
                  <a:pt x="10" y="477"/>
                </a:cubicBezTo>
                <a:cubicBezTo>
                  <a:pt x="0" y="467"/>
                  <a:pt x="1" y="454"/>
                  <a:pt x="10" y="445"/>
                </a:cubicBezTo>
                <a:cubicBezTo>
                  <a:pt x="22" y="432"/>
                  <a:pt x="35" y="421"/>
                  <a:pt x="48" y="409"/>
                </a:cubicBezTo>
                <a:cubicBezTo>
                  <a:pt x="104" y="357"/>
                  <a:pt x="160" y="305"/>
                  <a:pt x="217" y="253"/>
                </a:cubicBezTo>
                <a:cubicBezTo>
                  <a:pt x="236" y="235"/>
                  <a:pt x="243" y="234"/>
                  <a:pt x="266" y="248"/>
                </a:cubicBezTo>
                <a:cubicBezTo>
                  <a:pt x="317" y="278"/>
                  <a:pt x="367" y="309"/>
                  <a:pt x="419" y="3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5" name="Freeform 102">
            <a:extLst>
              <a:ext uri="{FF2B5EF4-FFF2-40B4-BE49-F238E27FC236}">
                <a16:creationId xmlns:a16="http://schemas.microsoft.com/office/drawing/2014/main" id="{E6560A8C-0744-4438-8121-0FAC27095B40}"/>
              </a:ext>
            </a:extLst>
          </p:cNvPr>
          <p:cNvSpPr>
            <a:spLocks/>
          </p:cNvSpPr>
          <p:nvPr/>
        </p:nvSpPr>
        <p:spPr bwMode="auto">
          <a:xfrm>
            <a:off x="5765800" y="1692275"/>
            <a:ext cx="690562" cy="120650"/>
          </a:xfrm>
          <a:custGeom>
            <a:avLst/>
            <a:gdLst>
              <a:gd name="T0" fmla="*/ 48 w 878"/>
              <a:gd name="T1" fmla="*/ 53 h 154"/>
              <a:gd name="T2" fmla="*/ 48 w 878"/>
              <a:gd name="T3" fmla="*/ 154 h 154"/>
              <a:gd name="T4" fmla="*/ 0 w 878"/>
              <a:gd name="T5" fmla="*/ 154 h 154"/>
              <a:gd name="T6" fmla="*/ 0 w 878"/>
              <a:gd name="T7" fmla="*/ 0 h 154"/>
              <a:gd name="T8" fmla="*/ 878 w 878"/>
              <a:gd name="T9" fmla="*/ 0 h 154"/>
              <a:gd name="T10" fmla="*/ 878 w 878"/>
              <a:gd name="T11" fmla="*/ 153 h 154"/>
              <a:gd name="T12" fmla="*/ 831 w 878"/>
              <a:gd name="T13" fmla="*/ 153 h 154"/>
              <a:gd name="T14" fmla="*/ 831 w 878"/>
              <a:gd name="T15" fmla="*/ 53 h 154"/>
              <a:gd name="T16" fmla="*/ 464 w 878"/>
              <a:gd name="T17" fmla="*/ 53 h 154"/>
              <a:gd name="T18" fmla="*/ 464 w 878"/>
              <a:gd name="T19" fmla="*/ 154 h 154"/>
              <a:gd name="T20" fmla="*/ 416 w 878"/>
              <a:gd name="T21" fmla="*/ 154 h 154"/>
              <a:gd name="T22" fmla="*/ 416 w 878"/>
              <a:gd name="T23" fmla="*/ 53 h 154"/>
              <a:gd name="T24" fmla="*/ 48 w 878"/>
              <a:gd name="T25" fmla="*/ 5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78" h="154">
                <a:moveTo>
                  <a:pt x="48" y="53"/>
                </a:moveTo>
                <a:cubicBezTo>
                  <a:pt x="48" y="87"/>
                  <a:pt x="48" y="120"/>
                  <a:pt x="48" y="154"/>
                </a:cubicBezTo>
                <a:cubicBezTo>
                  <a:pt x="31" y="154"/>
                  <a:pt x="16" y="154"/>
                  <a:pt x="0" y="154"/>
                </a:cubicBezTo>
                <a:cubicBezTo>
                  <a:pt x="0" y="102"/>
                  <a:pt x="0" y="52"/>
                  <a:pt x="0" y="0"/>
                </a:cubicBezTo>
                <a:cubicBezTo>
                  <a:pt x="293" y="0"/>
                  <a:pt x="585" y="0"/>
                  <a:pt x="878" y="0"/>
                </a:cubicBezTo>
                <a:cubicBezTo>
                  <a:pt x="878" y="51"/>
                  <a:pt x="878" y="101"/>
                  <a:pt x="878" y="153"/>
                </a:cubicBezTo>
                <a:cubicBezTo>
                  <a:pt x="863" y="153"/>
                  <a:pt x="848" y="153"/>
                  <a:pt x="831" y="153"/>
                </a:cubicBezTo>
                <a:cubicBezTo>
                  <a:pt x="831" y="121"/>
                  <a:pt x="831" y="88"/>
                  <a:pt x="831" y="53"/>
                </a:cubicBezTo>
                <a:cubicBezTo>
                  <a:pt x="709" y="53"/>
                  <a:pt x="588" y="53"/>
                  <a:pt x="464" y="53"/>
                </a:cubicBezTo>
                <a:cubicBezTo>
                  <a:pt x="464" y="86"/>
                  <a:pt x="464" y="120"/>
                  <a:pt x="464" y="154"/>
                </a:cubicBezTo>
                <a:cubicBezTo>
                  <a:pt x="447" y="154"/>
                  <a:pt x="432" y="154"/>
                  <a:pt x="416" y="154"/>
                </a:cubicBezTo>
                <a:cubicBezTo>
                  <a:pt x="416" y="121"/>
                  <a:pt x="416" y="88"/>
                  <a:pt x="416" y="53"/>
                </a:cubicBezTo>
                <a:cubicBezTo>
                  <a:pt x="293" y="53"/>
                  <a:pt x="171" y="53"/>
                  <a:pt x="48" y="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6" name="Freeform 103">
            <a:extLst>
              <a:ext uri="{FF2B5EF4-FFF2-40B4-BE49-F238E27FC236}">
                <a16:creationId xmlns:a16="http://schemas.microsoft.com/office/drawing/2014/main" id="{9434E9C4-461C-429F-9296-C662F0D66080}"/>
              </a:ext>
            </a:extLst>
          </p:cNvPr>
          <p:cNvSpPr>
            <a:spLocks noEditPoints="1"/>
          </p:cNvSpPr>
          <p:nvPr/>
        </p:nvSpPr>
        <p:spPr bwMode="auto">
          <a:xfrm>
            <a:off x="3408363" y="5613400"/>
            <a:ext cx="173037" cy="268288"/>
          </a:xfrm>
          <a:custGeom>
            <a:avLst/>
            <a:gdLst>
              <a:gd name="T0" fmla="*/ 220 w 220"/>
              <a:gd name="T1" fmla="*/ 340 h 340"/>
              <a:gd name="T2" fmla="*/ 0 w 220"/>
              <a:gd name="T3" fmla="*/ 340 h 340"/>
              <a:gd name="T4" fmla="*/ 13 w 220"/>
              <a:gd name="T5" fmla="*/ 212 h 340"/>
              <a:gd name="T6" fmla="*/ 24 w 220"/>
              <a:gd name="T7" fmla="*/ 85 h 340"/>
              <a:gd name="T8" fmla="*/ 109 w 220"/>
              <a:gd name="T9" fmla="*/ 0 h 340"/>
              <a:gd name="T10" fmla="*/ 196 w 220"/>
              <a:gd name="T11" fmla="*/ 82 h 340"/>
              <a:gd name="T12" fmla="*/ 213 w 220"/>
              <a:gd name="T13" fmla="*/ 273 h 340"/>
              <a:gd name="T14" fmla="*/ 220 w 220"/>
              <a:gd name="T15" fmla="*/ 340 h 340"/>
              <a:gd name="T16" fmla="*/ 156 w 220"/>
              <a:gd name="T17" fmla="*/ 84 h 340"/>
              <a:gd name="T18" fmla="*/ 109 w 220"/>
              <a:gd name="T19" fmla="*/ 37 h 340"/>
              <a:gd name="T20" fmla="*/ 63 w 220"/>
              <a:gd name="T21" fmla="*/ 85 h 340"/>
              <a:gd name="T22" fmla="*/ 110 w 220"/>
              <a:gd name="T23" fmla="*/ 132 h 340"/>
              <a:gd name="T24" fmla="*/ 156 w 220"/>
              <a:gd name="T25" fmla="*/ 84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0" h="340">
                <a:moveTo>
                  <a:pt x="220" y="340"/>
                </a:moveTo>
                <a:cubicBezTo>
                  <a:pt x="145" y="340"/>
                  <a:pt x="73" y="340"/>
                  <a:pt x="0" y="340"/>
                </a:cubicBezTo>
                <a:cubicBezTo>
                  <a:pt x="4" y="296"/>
                  <a:pt x="9" y="254"/>
                  <a:pt x="13" y="212"/>
                </a:cubicBezTo>
                <a:cubicBezTo>
                  <a:pt x="17" y="169"/>
                  <a:pt x="21" y="127"/>
                  <a:pt x="24" y="85"/>
                </a:cubicBezTo>
                <a:cubicBezTo>
                  <a:pt x="26" y="38"/>
                  <a:pt x="63" y="1"/>
                  <a:pt x="109" y="0"/>
                </a:cubicBezTo>
                <a:cubicBezTo>
                  <a:pt x="155" y="0"/>
                  <a:pt x="193" y="37"/>
                  <a:pt x="196" y="82"/>
                </a:cubicBezTo>
                <a:cubicBezTo>
                  <a:pt x="201" y="146"/>
                  <a:pt x="207" y="209"/>
                  <a:pt x="213" y="273"/>
                </a:cubicBezTo>
                <a:cubicBezTo>
                  <a:pt x="215" y="295"/>
                  <a:pt x="218" y="316"/>
                  <a:pt x="220" y="340"/>
                </a:cubicBezTo>
                <a:close/>
                <a:moveTo>
                  <a:pt x="156" y="84"/>
                </a:moveTo>
                <a:cubicBezTo>
                  <a:pt x="156" y="58"/>
                  <a:pt x="135" y="37"/>
                  <a:pt x="109" y="37"/>
                </a:cubicBezTo>
                <a:cubicBezTo>
                  <a:pt x="84" y="38"/>
                  <a:pt x="63" y="59"/>
                  <a:pt x="63" y="85"/>
                </a:cubicBezTo>
                <a:cubicBezTo>
                  <a:pt x="63" y="111"/>
                  <a:pt x="84" y="132"/>
                  <a:pt x="110" y="132"/>
                </a:cubicBezTo>
                <a:cubicBezTo>
                  <a:pt x="136" y="132"/>
                  <a:pt x="157" y="111"/>
                  <a:pt x="156" y="8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7" name="Freeform 104">
            <a:extLst>
              <a:ext uri="{FF2B5EF4-FFF2-40B4-BE49-F238E27FC236}">
                <a16:creationId xmlns:a16="http://schemas.microsoft.com/office/drawing/2014/main" id="{D53BFD87-047E-46BC-80E0-76EB84FE493A}"/>
              </a:ext>
            </a:extLst>
          </p:cNvPr>
          <p:cNvSpPr>
            <a:spLocks/>
          </p:cNvSpPr>
          <p:nvPr/>
        </p:nvSpPr>
        <p:spPr bwMode="auto">
          <a:xfrm>
            <a:off x="833438" y="5851525"/>
            <a:ext cx="300037" cy="300038"/>
          </a:xfrm>
          <a:custGeom>
            <a:avLst/>
            <a:gdLst>
              <a:gd name="T0" fmla="*/ 347 w 381"/>
              <a:gd name="T1" fmla="*/ 123 h 381"/>
              <a:gd name="T2" fmla="*/ 287 w 381"/>
              <a:gd name="T3" fmla="*/ 335 h 381"/>
              <a:gd name="T4" fmla="*/ 67 w 381"/>
              <a:gd name="T5" fmla="*/ 314 h 381"/>
              <a:gd name="T6" fmla="*/ 48 w 381"/>
              <a:gd name="T7" fmla="*/ 92 h 381"/>
              <a:gd name="T8" fmla="*/ 254 w 381"/>
              <a:gd name="T9" fmla="*/ 32 h 381"/>
              <a:gd name="T10" fmla="*/ 193 w 381"/>
              <a:gd name="T11" fmla="*/ 90 h 381"/>
              <a:gd name="T12" fmla="*/ 170 w 381"/>
              <a:gd name="T13" fmla="*/ 96 h 381"/>
              <a:gd name="T14" fmla="*/ 93 w 381"/>
              <a:gd name="T15" fmla="*/ 198 h 381"/>
              <a:gd name="T16" fmla="*/ 178 w 381"/>
              <a:gd name="T17" fmla="*/ 288 h 381"/>
              <a:gd name="T18" fmla="*/ 282 w 381"/>
              <a:gd name="T19" fmla="*/ 220 h 381"/>
              <a:gd name="T20" fmla="*/ 291 w 381"/>
              <a:gd name="T21" fmla="*/ 184 h 381"/>
              <a:gd name="T22" fmla="*/ 347 w 381"/>
              <a:gd name="T23" fmla="*/ 12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1" h="381">
                <a:moveTo>
                  <a:pt x="347" y="123"/>
                </a:moveTo>
                <a:cubicBezTo>
                  <a:pt x="381" y="200"/>
                  <a:pt x="354" y="289"/>
                  <a:pt x="287" y="335"/>
                </a:cubicBezTo>
                <a:cubicBezTo>
                  <a:pt x="218" y="381"/>
                  <a:pt x="125" y="372"/>
                  <a:pt x="67" y="314"/>
                </a:cubicBezTo>
                <a:cubicBezTo>
                  <a:pt x="8" y="254"/>
                  <a:pt x="0" y="161"/>
                  <a:pt x="48" y="92"/>
                </a:cubicBezTo>
                <a:cubicBezTo>
                  <a:pt x="93" y="27"/>
                  <a:pt x="181" y="0"/>
                  <a:pt x="254" y="32"/>
                </a:cubicBezTo>
                <a:cubicBezTo>
                  <a:pt x="233" y="53"/>
                  <a:pt x="213" y="72"/>
                  <a:pt x="193" y="90"/>
                </a:cubicBezTo>
                <a:cubicBezTo>
                  <a:pt x="187" y="95"/>
                  <a:pt x="178" y="95"/>
                  <a:pt x="170" y="96"/>
                </a:cubicBezTo>
                <a:cubicBezTo>
                  <a:pt x="121" y="107"/>
                  <a:pt x="91" y="147"/>
                  <a:pt x="93" y="198"/>
                </a:cubicBezTo>
                <a:cubicBezTo>
                  <a:pt x="95" y="243"/>
                  <a:pt x="131" y="281"/>
                  <a:pt x="178" y="288"/>
                </a:cubicBezTo>
                <a:cubicBezTo>
                  <a:pt x="224" y="294"/>
                  <a:pt x="268" y="265"/>
                  <a:pt x="282" y="220"/>
                </a:cubicBezTo>
                <a:cubicBezTo>
                  <a:pt x="286" y="208"/>
                  <a:pt x="284" y="193"/>
                  <a:pt x="291" y="184"/>
                </a:cubicBezTo>
                <a:cubicBezTo>
                  <a:pt x="307" y="163"/>
                  <a:pt x="327" y="145"/>
                  <a:pt x="347" y="1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8" name="Freeform 105">
            <a:extLst>
              <a:ext uri="{FF2B5EF4-FFF2-40B4-BE49-F238E27FC236}">
                <a16:creationId xmlns:a16="http://schemas.microsoft.com/office/drawing/2014/main" id="{8AFCC9EC-41BA-4BF7-AE94-08BD74C7BAC9}"/>
              </a:ext>
            </a:extLst>
          </p:cNvPr>
          <p:cNvSpPr>
            <a:spLocks/>
          </p:cNvSpPr>
          <p:nvPr/>
        </p:nvSpPr>
        <p:spPr bwMode="auto">
          <a:xfrm>
            <a:off x="4694238" y="1674813"/>
            <a:ext cx="114300" cy="274638"/>
          </a:xfrm>
          <a:custGeom>
            <a:avLst/>
            <a:gdLst>
              <a:gd name="T0" fmla="*/ 146 w 146"/>
              <a:gd name="T1" fmla="*/ 0 h 349"/>
              <a:gd name="T2" fmla="*/ 146 w 146"/>
              <a:gd name="T3" fmla="*/ 349 h 349"/>
              <a:gd name="T4" fmla="*/ 0 w 146"/>
              <a:gd name="T5" fmla="*/ 349 h 349"/>
              <a:gd name="T6" fmla="*/ 0 w 146"/>
              <a:gd name="T7" fmla="*/ 0 h 349"/>
              <a:gd name="T8" fmla="*/ 146 w 146"/>
              <a:gd name="T9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349">
                <a:moveTo>
                  <a:pt x="146" y="0"/>
                </a:moveTo>
                <a:cubicBezTo>
                  <a:pt x="146" y="118"/>
                  <a:pt x="146" y="233"/>
                  <a:pt x="146" y="349"/>
                </a:cubicBezTo>
                <a:cubicBezTo>
                  <a:pt x="97" y="349"/>
                  <a:pt x="49" y="349"/>
                  <a:pt x="0" y="349"/>
                </a:cubicBezTo>
                <a:cubicBezTo>
                  <a:pt x="0" y="233"/>
                  <a:pt x="0" y="117"/>
                  <a:pt x="0" y="0"/>
                </a:cubicBezTo>
                <a:cubicBezTo>
                  <a:pt x="48" y="0"/>
                  <a:pt x="97" y="0"/>
                  <a:pt x="14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9" name="Freeform 106">
            <a:extLst>
              <a:ext uri="{FF2B5EF4-FFF2-40B4-BE49-F238E27FC236}">
                <a16:creationId xmlns:a16="http://schemas.microsoft.com/office/drawing/2014/main" id="{60498C58-4F7F-4CA9-8A79-E5D80F4BE6B4}"/>
              </a:ext>
            </a:extLst>
          </p:cNvPr>
          <p:cNvSpPr>
            <a:spLocks/>
          </p:cNvSpPr>
          <p:nvPr/>
        </p:nvSpPr>
        <p:spPr bwMode="auto">
          <a:xfrm>
            <a:off x="4448175" y="1674813"/>
            <a:ext cx="114300" cy="274638"/>
          </a:xfrm>
          <a:custGeom>
            <a:avLst/>
            <a:gdLst>
              <a:gd name="T0" fmla="*/ 0 w 146"/>
              <a:gd name="T1" fmla="*/ 0 h 349"/>
              <a:gd name="T2" fmla="*/ 146 w 146"/>
              <a:gd name="T3" fmla="*/ 0 h 349"/>
              <a:gd name="T4" fmla="*/ 146 w 146"/>
              <a:gd name="T5" fmla="*/ 349 h 349"/>
              <a:gd name="T6" fmla="*/ 0 w 146"/>
              <a:gd name="T7" fmla="*/ 349 h 349"/>
              <a:gd name="T8" fmla="*/ 0 w 146"/>
              <a:gd name="T9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349">
                <a:moveTo>
                  <a:pt x="0" y="0"/>
                </a:moveTo>
                <a:cubicBezTo>
                  <a:pt x="49" y="0"/>
                  <a:pt x="97" y="0"/>
                  <a:pt x="146" y="0"/>
                </a:cubicBezTo>
                <a:cubicBezTo>
                  <a:pt x="146" y="116"/>
                  <a:pt x="146" y="232"/>
                  <a:pt x="146" y="349"/>
                </a:cubicBezTo>
                <a:cubicBezTo>
                  <a:pt x="97" y="349"/>
                  <a:pt x="49" y="349"/>
                  <a:pt x="0" y="349"/>
                </a:cubicBezTo>
                <a:cubicBezTo>
                  <a:pt x="0" y="233"/>
                  <a:pt x="0" y="117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0" name="Freeform 107">
            <a:extLst>
              <a:ext uri="{FF2B5EF4-FFF2-40B4-BE49-F238E27FC236}">
                <a16:creationId xmlns:a16="http://schemas.microsoft.com/office/drawing/2014/main" id="{C4DD1A1B-50F9-4B75-BAD4-3BB690F40B98}"/>
              </a:ext>
            </a:extLst>
          </p:cNvPr>
          <p:cNvSpPr>
            <a:spLocks/>
          </p:cNvSpPr>
          <p:nvPr/>
        </p:nvSpPr>
        <p:spPr bwMode="auto">
          <a:xfrm>
            <a:off x="4940300" y="1674813"/>
            <a:ext cx="112712" cy="274638"/>
          </a:xfrm>
          <a:custGeom>
            <a:avLst/>
            <a:gdLst>
              <a:gd name="T0" fmla="*/ 0 w 145"/>
              <a:gd name="T1" fmla="*/ 0 h 349"/>
              <a:gd name="T2" fmla="*/ 145 w 145"/>
              <a:gd name="T3" fmla="*/ 0 h 349"/>
              <a:gd name="T4" fmla="*/ 145 w 145"/>
              <a:gd name="T5" fmla="*/ 349 h 349"/>
              <a:gd name="T6" fmla="*/ 0 w 145"/>
              <a:gd name="T7" fmla="*/ 349 h 349"/>
              <a:gd name="T8" fmla="*/ 0 w 145"/>
              <a:gd name="T9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" h="349">
                <a:moveTo>
                  <a:pt x="0" y="0"/>
                </a:moveTo>
                <a:cubicBezTo>
                  <a:pt x="48" y="0"/>
                  <a:pt x="96" y="0"/>
                  <a:pt x="145" y="0"/>
                </a:cubicBezTo>
                <a:cubicBezTo>
                  <a:pt x="145" y="117"/>
                  <a:pt x="145" y="232"/>
                  <a:pt x="145" y="349"/>
                </a:cubicBezTo>
                <a:cubicBezTo>
                  <a:pt x="97" y="349"/>
                  <a:pt x="49" y="349"/>
                  <a:pt x="0" y="349"/>
                </a:cubicBezTo>
                <a:cubicBezTo>
                  <a:pt x="0" y="233"/>
                  <a:pt x="0" y="117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1" name="Freeform 108">
            <a:extLst>
              <a:ext uri="{FF2B5EF4-FFF2-40B4-BE49-F238E27FC236}">
                <a16:creationId xmlns:a16="http://schemas.microsoft.com/office/drawing/2014/main" id="{AAC1FEF9-322D-40C7-8D49-537E220767D6}"/>
              </a:ext>
            </a:extLst>
          </p:cNvPr>
          <p:cNvSpPr>
            <a:spLocks/>
          </p:cNvSpPr>
          <p:nvPr/>
        </p:nvSpPr>
        <p:spPr bwMode="auto">
          <a:xfrm>
            <a:off x="2166938" y="1263650"/>
            <a:ext cx="315912" cy="155575"/>
          </a:xfrm>
          <a:custGeom>
            <a:avLst/>
            <a:gdLst>
              <a:gd name="T0" fmla="*/ 189 w 401"/>
              <a:gd name="T1" fmla="*/ 190 h 198"/>
              <a:gd name="T2" fmla="*/ 136 w 401"/>
              <a:gd name="T3" fmla="*/ 191 h 198"/>
              <a:gd name="T4" fmla="*/ 68 w 401"/>
              <a:gd name="T5" fmla="*/ 167 h 198"/>
              <a:gd name="T6" fmla="*/ 7 w 401"/>
              <a:gd name="T7" fmla="*/ 87 h 198"/>
              <a:gd name="T8" fmla="*/ 16 w 401"/>
              <a:gd name="T9" fmla="*/ 35 h 198"/>
              <a:gd name="T10" fmla="*/ 76 w 401"/>
              <a:gd name="T11" fmla="*/ 35 h 198"/>
              <a:gd name="T12" fmla="*/ 84 w 401"/>
              <a:gd name="T13" fmla="*/ 44 h 198"/>
              <a:gd name="T14" fmla="*/ 150 w 401"/>
              <a:gd name="T15" fmla="*/ 50 h 198"/>
              <a:gd name="T16" fmla="*/ 210 w 401"/>
              <a:gd name="T17" fmla="*/ 10 h 198"/>
              <a:gd name="T18" fmla="*/ 262 w 401"/>
              <a:gd name="T19" fmla="*/ 19 h 198"/>
              <a:gd name="T20" fmla="*/ 336 w 401"/>
              <a:gd name="T21" fmla="*/ 41 h 198"/>
              <a:gd name="T22" fmla="*/ 366 w 401"/>
              <a:gd name="T23" fmla="*/ 38 h 198"/>
              <a:gd name="T24" fmla="*/ 390 w 401"/>
              <a:gd name="T25" fmla="*/ 75 h 198"/>
              <a:gd name="T26" fmla="*/ 352 w 401"/>
              <a:gd name="T27" fmla="*/ 131 h 198"/>
              <a:gd name="T28" fmla="*/ 335 w 401"/>
              <a:gd name="T29" fmla="*/ 148 h 198"/>
              <a:gd name="T30" fmla="*/ 225 w 401"/>
              <a:gd name="T31" fmla="*/ 190 h 198"/>
              <a:gd name="T32" fmla="*/ 189 w 401"/>
              <a:gd name="T33" fmla="*/ 19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1" h="198">
                <a:moveTo>
                  <a:pt x="189" y="190"/>
                </a:moveTo>
                <a:cubicBezTo>
                  <a:pt x="171" y="190"/>
                  <a:pt x="153" y="188"/>
                  <a:pt x="136" y="191"/>
                </a:cubicBezTo>
                <a:cubicBezTo>
                  <a:pt x="109" y="194"/>
                  <a:pt x="88" y="183"/>
                  <a:pt x="68" y="167"/>
                </a:cubicBezTo>
                <a:cubicBezTo>
                  <a:pt x="42" y="144"/>
                  <a:pt x="18" y="121"/>
                  <a:pt x="7" y="87"/>
                </a:cubicBezTo>
                <a:cubicBezTo>
                  <a:pt x="0" y="69"/>
                  <a:pt x="1" y="51"/>
                  <a:pt x="16" y="35"/>
                </a:cubicBezTo>
                <a:cubicBezTo>
                  <a:pt x="38" y="12"/>
                  <a:pt x="54" y="12"/>
                  <a:pt x="76" y="35"/>
                </a:cubicBezTo>
                <a:cubicBezTo>
                  <a:pt x="78" y="38"/>
                  <a:pt x="81" y="41"/>
                  <a:pt x="84" y="44"/>
                </a:cubicBezTo>
                <a:cubicBezTo>
                  <a:pt x="106" y="68"/>
                  <a:pt x="123" y="69"/>
                  <a:pt x="150" y="50"/>
                </a:cubicBezTo>
                <a:cubicBezTo>
                  <a:pt x="169" y="36"/>
                  <a:pt x="189" y="22"/>
                  <a:pt x="210" y="10"/>
                </a:cubicBezTo>
                <a:cubicBezTo>
                  <a:pt x="229" y="0"/>
                  <a:pt x="246" y="1"/>
                  <a:pt x="262" y="19"/>
                </a:cubicBezTo>
                <a:cubicBezTo>
                  <a:pt x="281" y="42"/>
                  <a:pt x="307" y="47"/>
                  <a:pt x="336" y="41"/>
                </a:cubicBezTo>
                <a:cubicBezTo>
                  <a:pt x="346" y="39"/>
                  <a:pt x="356" y="38"/>
                  <a:pt x="366" y="38"/>
                </a:cubicBezTo>
                <a:cubicBezTo>
                  <a:pt x="391" y="39"/>
                  <a:pt x="401" y="53"/>
                  <a:pt x="390" y="75"/>
                </a:cubicBezTo>
                <a:cubicBezTo>
                  <a:pt x="381" y="95"/>
                  <a:pt x="366" y="112"/>
                  <a:pt x="352" y="131"/>
                </a:cubicBezTo>
                <a:cubicBezTo>
                  <a:pt x="348" y="137"/>
                  <a:pt x="341" y="142"/>
                  <a:pt x="335" y="148"/>
                </a:cubicBezTo>
                <a:cubicBezTo>
                  <a:pt x="305" y="178"/>
                  <a:pt x="271" y="198"/>
                  <a:pt x="225" y="190"/>
                </a:cubicBezTo>
                <a:cubicBezTo>
                  <a:pt x="214" y="188"/>
                  <a:pt x="201" y="190"/>
                  <a:pt x="189" y="19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2" name="Freeform 109">
            <a:extLst>
              <a:ext uri="{FF2B5EF4-FFF2-40B4-BE49-F238E27FC236}">
                <a16:creationId xmlns:a16="http://schemas.microsoft.com/office/drawing/2014/main" id="{BE493D10-6CFF-45EF-9C48-1AE6954FF15A}"/>
              </a:ext>
            </a:extLst>
          </p:cNvPr>
          <p:cNvSpPr>
            <a:spLocks/>
          </p:cNvSpPr>
          <p:nvPr/>
        </p:nvSpPr>
        <p:spPr bwMode="auto">
          <a:xfrm>
            <a:off x="4833938" y="4872038"/>
            <a:ext cx="115887" cy="261938"/>
          </a:xfrm>
          <a:custGeom>
            <a:avLst/>
            <a:gdLst>
              <a:gd name="T0" fmla="*/ 147 w 147"/>
              <a:gd name="T1" fmla="*/ 332 h 332"/>
              <a:gd name="T2" fmla="*/ 0 w 147"/>
              <a:gd name="T3" fmla="*/ 332 h 332"/>
              <a:gd name="T4" fmla="*/ 0 w 147"/>
              <a:gd name="T5" fmla="*/ 0 h 332"/>
              <a:gd name="T6" fmla="*/ 147 w 147"/>
              <a:gd name="T7" fmla="*/ 0 h 332"/>
              <a:gd name="T8" fmla="*/ 147 w 147"/>
              <a:gd name="T9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332">
                <a:moveTo>
                  <a:pt x="147" y="332"/>
                </a:moveTo>
                <a:cubicBezTo>
                  <a:pt x="98" y="332"/>
                  <a:pt x="50" y="332"/>
                  <a:pt x="0" y="332"/>
                </a:cubicBezTo>
                <a:cubicBezTo>
                  <a:pt x="0" y="222"/>
                  <a:pt x="0" y="112"/>
                  <a:pt x="0" y="0"/>
                </a:cubicBezTo>
                <a:cubicBezTo>
                  <a:pt x="48" y="0"/>
                  <a:pt x="97" y="0"/>
                  <a:pt x="147" y="0"/>
                </a:cubicBezTo>
                <a:cubicBezTo>
                  <a:pt x="147" y="110"/>
                  <a:pt x="147" y="220"/>
                  <a:pt x="147" y="3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3" name="Freeform 110">
            <a:extLst>
              <a:ext uri="{FF2B5EF4-FFF2-40B4-BE49-F238E27FC236}">
                <a16:creationId xmlns:a16="http://schemas.microsoft.com/office/drawing/2014/main" id="{3B63BB96-FF73-44E7-8AB9-D20C50F65A76}"/>
              </a:ext>
            </a:extLst>
          </p:cNvPr>
          <p:cNvSpPr>
            <a:spLocks/>
          </p:cNvSpPr>
          <p:nvPr/>
        </p:nvSpPr>
        <p:spPr bwMode="auto">
          <a:xfrm>
            <a:off x="2003425" y="4065588"/>
            <a:ext cx="638175" cy="42863"/>
          </a:xfrm>
          <a:custGeom>
            <a:avLst/>
            <a:gdLst>
              <a:gd name="T0" fmla="*/ 0 w 811"/>
              <a:gd name="T1" fmla="*/ 0 h 54"/>
              <a:gd name="T2" fmla="*/ 811 w 811"/>
              <a:gd name="T3" fmla="*/ 0 h 54"/>
              <a:gd name="T4" fmla="*/ 811 w 811"/>
              <a:gd name="T5" fmla="*/ 54 h 54"/>
              <a:gd name="T6" fmla="*/ 0 w 811"/>
              <a:gd name="T7" fmla="*/ 54 h 54"/>
              <a:gd name="T8" fmla="*/ 0 w 811"/>
              <a:gd name="T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1" h="54">
                <a:moveTo>
                  <a:pt x="0" y="0"/>
                </a:moveTo>
                <a:cubicBezTo>
                  <a:pt x="270" y="0"/>
                  <a:pt x="540" y="0"/>
                  <a:pt x="811" y="0"/>
                </a:cubicBezTo>
                <a:cubicBezTo>
                  <a:pt x="811" y="18"/>
                  <a:pt x="811" y="35"/>
                  <a:pt x="811" y="54"/>
                </a:cubicBezTo>
                <a:cubicBezTo>
                  <a:pt x="541" y="54"/>
                  <a:pt x="271" y="54"/>
                  <a:pt x="0" y="54"/>
                </a:cubicBezTo>
                <a:cubicBezTo>
                  <a:pt x="0" y="37"/>
                  <a:pt x="0" y="20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4" name="Freeform 111">
            <a:extLst>
              <a:ext uri="{FF2B5EF4-FFF2-40B4-BE49-F238E27FC236}">
                <a16:creationId xmlns:a16="http://schemas.microsoft.com/office/drawing/2014/main" id="{1392EB88-8406-4BF6-A627-1BB6AFDE2092}"/>
              </a:ext>
            </a:extLst>
          </p:cNvPr>
          <p:cNvSpPr>
            <a:spLocks/>
          </p:cNvSpPr>
          <p:nvPr/>
        </p:nvSpPr>
        <p:spPr bwMode="auto">
          <a:xfrm>
            <a:off x="2397125" y="3802063"/>
            <a:ext cx="107950" cy="241300"/>
          </a:xfrm>
          <a:custGeom>
            <a:avLst/>
            <a:gdLst>
              <a:gd name="T0" fmla="*/ 0 w 137"/>
              <a:gd name="T1" fmla="*/ 0 h 307"/>
              <a:gd name="T2" fmla="*/ 137 w 137"/>
              <a:gd name="T3" fmla="*/ 0 h 307"/>
              <a:gd name="T4" fmla="*/ 137 w 137"/>
              <a:gd name="T5" fmla="*/ 307 h 307"/>
              <a:gd name="T6" fmla="*/ 0 w 137"/>
              <a:gd name="T7" fmla="*/ 307 h 307"/>
              <a:gd name="T8" fmla="*/ 0 w 137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307">
                <a:moveTo>
                  <a:pt x="0" y="0"/>
                </a:moveTo>
                <a:cubicBezTo>
                  <a:pt x="45" y="0"/>
                  <a:pt x="90" y="0"/>
                  <a:pt x="137" y="0"/>
                </a:cubicBezTo>
                <a:cubicBezTo>
                  <a:pt x="137" y="102"/>
                  <a:pt x="137" y="204"/>
                  <a:pt x="137" y="307"/>
                </a:cubicBezTo>
                <a:cubicBezTo>
                  <a:pt x="91" y="307"/>
                  <a:pt x="46" y="307"/>
                  <a:pt x="0" y="307"/>
                </a:cubicBezTo>
                <a:cubicBezTo>
                  <a:pt x="0" y="205"/>
                  <a:pt x="0" y="103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5" name="Freeform 112">
            <a:extLst>
              <a:ext uri="{FF2B5EF4-FFF2-40B4-BE49-F238E27FC236}">
                <a16:creationId xmlns:a16="http://schemas.microsoft.com/office/drawing/2014/main" id="{E165717B-20FF-4B15-B04D-218B19E6A7F6}"/>
              </a:ext>
            </a:extLst>
          </p:cNvPr>
          <p:cNvSpPr>
            <a:spLocks/>
          </p:cNvSpPr>
          <p:nvPr/>
        </p:nvSpPr>
        <p:spPr bwMode="auto">
          <a:xfrm>
            <a:off x="6351588" y="1833563"/>
            <a:ext cx="182562" cy="182563"/>
          </a:xfrm>
          <a:custGeom>
            <a:avLst/>
            <a:gdLst>
              <a:gd name="T0" fmla="*/ 232 w 232"/>
              <a:gd name="T1" fmla="*/ 118 h 233"/>
              <a:gd name="T2" fmla="*/ 115 w 232"/>
              <a:gd name="T3" fmla="*/ 232 h 233"/>
              <a:gd name="T4" fmla="*/ 0 w 232"/>
              <a:gd name="T5" fmla="*/ 117 h 233"/>
              <a:gd name="T6" fmla="*/ 116 w 232"/>
              <a:gd name="T7" fmla="*/ 1 h 233"/>
              <a:gd name="T8" fmla="*/ 232 w 232"/>
              <a:gd name="T9" fmla="*/ 118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233">
                <a:moveTo>
                  <a:pt x="232" y="118"/>
                </a:moveTo>
                <a:cubicBezTo>
                  <a:pt x="231" y="182"/>
                  <a:pt x="180" y="233"/>
                  <a:pt x="115" y="232"/>
                </a:cubicBezTo>
                <a:cubicBezTo>
                  <a:pt x="51" y="232"/>
                  <a:pt x="0" y="180"/>
                  <a:pt x="0" y="117"/>
                </a:cubicBezTo>
                <a:cubicBezTo>
                  <a:pt x="0" y="53"/>
                  <a:pt x="53" y="1"/>
                  <a:pt x="116" y="1"/>
                </a:cubicBezTo>
                <a:cubicBezTo>
                  <a:pt x="180" y="0"/>
                  <a:pt x="232" y="53"/>
                  <a:pt x="232" y="1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6" name="Freeform 113">
            <a:extLst>
              <a:ext uri="{FF2B5EF4-FFF2-40B4-BE49-F238E27FC236}">
                <a16:creationId xmlns:a16="http://schemas.microsoft.com/office/drawing/2014/main" id="{A2A67023-926F-433E-A92F-914955574A33}"/>
              </a:ext>
            </a:extLst>
          </p:cNvPr>
          <p:cNvSpPr>
            <a:spLocks/>
          </p:cNvSpPr>
          <p:nvPr/>
        </p:nvSpPr>
        <p:spPr bwMode="auto">
          <a:xfrm>
            <a:off x="6018213" y="1833563"/>
            <a:ext cx="182562" cy="182563"/>
          </a:xfrm>
          <a:custGeom>
            <a:avLst/>
            <a:gdLst>
              <a:gd name="T0" fmla="*/ 1 w 232"/>
              <a:gd name="T1" fmla="*/ 116 h 233"/>
              <a:gd name="T2" fmla="*/ 117 w 232"/>
              <a:gd name="T3" fmla="*/ 1 h 233"/>
              <a:gd name="T4" fmla="*/ 232 w 232"/>
              <a:gd name="T5" fmla="*/ 117 h 233"/>
              <a:gd name="T6" fmla="*/ 115 w 232"/>
              <a:gd name="T7" fmla="*/ 232 h 233"/>
              <a:gd name="T8" fmla="*/ 1 w 232"/>
              <a:gd name="T9" fmla="*/ 116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233">
                <a:moveTo>
                  <a:pt x="1" y="116"/>
                </a:moveTo>
                <a:cubicBezTo>
                  <a:pt x="1" y="52"/>
                  <a:pt x="53" y="0"/>
                  <a:pt x="117" y="1"/>
                </a:cubicBezTo>
                <a:cubicBezTo>
                  <a:pt x="180" y="1"/>
                  <a:pt x="232" y="54"/>
                  <a:pt x="232" y="117"/>
                </a:cubicBezTo>
                <a:cubicBezTo>
                  <a:pt x="232" y="181"/>
                  <a:pt x="180" y="233"/>
                  <a:pt x="115" y="232"/>
                </a:cubicBezTo>
                <a:cubicBezTo>
                  <a:pt x="50" y="232"/>
                  <a:pt x="0" y="180"/>
                  <a:pt x="1" y="1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7" name="Freeform 114">
            <a:extLst>
              <a:ext uri="{FF2B5EF4-FFF2-40B4-BE49-F238E27FC236}">
                <a16:creationId xmlns:a16="http://schemas.microsoft.com/office/drawing/2014/main" id="{E689882C-6BD6-4558-A982-588C63251423}"/>
              </a:ext>
            </a:extLst>
          </p:cNvPr>
          <p:cNvSpPr>
            <a:spLocks/>
          </p:cNvSpPr>
          <p:nvPr/>
        </p:nvSpPr>
        <p:spPr bwMode="auto">
          <a:xfrm>
            <a:off x="5688013" y="1833563"/>
            <a:ext cx="184150" cy="182563"/>
          </a:xfrm>
          <a:custGeom>
            <a:avLst/>
            <a:gdLst>
              <a:gd name="T0" fmla="*/ 115 w 233"/>
              <a:gd name="T1" fmla="*/ 232 h 233"/>
              <a:gd name="T2" fmla="*/ 1 w 233"/>
              <a:gd name="T3" fmla="*/ 116 h 233"/>
              <a:gd name="T4" fmla="*/ 117 w 233"/>
              <a:gd name="T5" fmla="*/ 1 h 233"/>
              <a:gd name="T6" fmla="*/ 232 w 233"/>
              <a:gd name="T7" fmla="*/ 119 h 233"/>
              <a:gd name="T8" fmla="*/ 115 w 233"/>
              <a:gd name="T9" fmla="*/ 232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" h="233">
                <a:moveTo>
                  <a:pt x="115" y="232"/>
                </a:moveTo>
                <a:cubicBezTo>
                  <a:pt x="51" y="232"/>
                  <a:pt x="0" y="180"/>
                  <a:pt x="1" y="116"/>
                </a:cubicBezTo>
                <a:cubicBezTo>
                  <a:pt x="1" y="52"/>
                  <a:pt x="54" y="0"/>
                  <a:pt x="117" y="1"/>
                </a:cubicBezTo>
                <a:cubicBezTo>
                  <a:pt x="181" y="1"/>
                  <a:pt x="233" y="55"/>
                  <a:pt x="232" y="119"/>
                </a:cubicBezTo>
                <a:cubicBezTo>
                  <a:pt x="231" y="183"/>
                  <a:pt x="179" y="233"/>
                  <a:pt x="115" y="2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8" name="Freeform 115">
            <a:extLst>
              <a:ext uri="{FF2B5EF4-FFF2-40B4-BE49-F238E27FC236}">
                <a16:creationId xmlns:a16="http://schemas.microsoft.com/office/drawing/2014/main" id="{506EBDFF-F362-44BA-A23D-A185AC377077}"/>
              </a:ext>
            </a:extLst>
          </p:cNvPr>
          <p:cNvSpPr>
            <a:spLocks/>
          </p:cNvSpPr>
          <p:nvPr/>
        </p:nvSpPr>
        <p:spPr bwMode="auto">
          <a:xfrm>
            <a:off x="2133600" y="3816350"/>
            <a:ext cx="107950" cy="227013"/>
          </a:xfrm>
          <a:custGeom>
            <a:avLst/>
            <a:gdLst>
              <a:gd name="T0" fmla="*/ 0 w 137"/>
              <a:gd name="T1" fmla="*/ 289 h 289"/>
              <a:gd name="T2" fmla="*/ 0 w 137"/>
              <a:gd name="T3" fmla="*/ 0 h 289"/>
              <a:gd name="T4" fmla="*/ 137 w 137"/>
              <a:gd name="T5" fmla="*/ 0 h 289"/>
              <a:gd name="T6" fmla="*/ 137 w 137"/>
              <a:gd name="T7" fmla="*/ 289 h 289"/>
              <a:gd name="T8" fmla="*/ 0 w 137"/>
              <a:gd name="T9" fmla="*/ 289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289">
                <a:moveTo>
                  <a:pt x="0" y="289"/>
                </a:moveTo>
                <a:cubicBezTo>
                  <a:pt x="0" y="193"/>
                  <a:pt x="0" y="97"/>
                  <a:pt x="0" y="0"/>
                </a:cubicBezTo>
                <a:cubicBezTo>
                  <a:pt x="46" y="0"/>
                  <a:pt x="91" y="0"/>
                  <a:pt x="137" y="0"/>
                </a:cubicBezTo>
                <a:cubicBezTo>
                  <a:pt x="137" y="97"/>
                  <a:pt x="137" y="192"/>
                  <a:pt x="137" y="289"/>
                </a:cubicBezTo>
                <a:cubicBezTo>
                  <a:pt x="92" y="289"/>
                  <a:pt x="47" y="289"/>
                  <a:pt x="0" y="2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9" name="Freeform 116">
            <a:extLst>
              <a:ext uri="{FF2B5EF4-FFF2-40B4-BE49-F238E27FC236}">
                <a16:creationId xmlns:a16="http://schemas.microsoft.com/office/drawing/2014/main" id="{E8984380-2CE0-4C7E-9A0D-805D3F0D0AEC}"/>
              </a:ext>
            </a:extLst>
          </p:cNvPr>
          <p:cNvSpPr>
            <a:spLocks/>
          </p:cNvSpPr>
          <p:nvPr/>
        </p:nvSpPr>
        <p:spPr bwMode="auto">
          <a:xfrm>
            <a:off x="3221038" y="6207125"/>
            <a:ext cx="550862" cy="41275"/>
          </a:xfrm>
          <a:custGeom>
            <a:avLst/>
            <a:gdLst>
              <a:gd name="T0" fmla="*/ 0 w 699"/>
              <a:gd name="T1" fmla="*/ 52 h 52"/>
              <a:gd name="T2" fmla="*/ 0 w 699"/>
              <a:gd name="T3" fmla="*/ 0 h 52"/>
              <a:gd name="T4" fmla="*/ 692 w 699"/>
              <a:gd name="T5" fmla="*/ 0 h 52"/>
              <a:gd name="T6" fmla="*/ 694 w 699"/>
              <a:gd name="T7" fmla="*/ 5 h 52"/>
              <a:gd name="T8" fmla="*/ 652 w 699"/>
              <a:gd name="T9" fmla="*/ 52 h 52"/>
              <a:gd name="T10" fmla="*/ 24 w 699"/>
              <a:gd name="T11" fmla="*/ 52 h 52"/>
              <a:gd name="T12" fmla="*/ 0 w 699"/>
              <a:gd name="T13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9" h="52">
                <a:moveTo>
                  <a:pt x="0" y="52"/>
                </a:moveTo>
                <a:cubicBezTo>
                  <a:pt x="0" y="33"/>
                  <a:pt x="0" y="18"/>
                  <a:pt x="0" y="0"/>
                </a:cubicBezTo>
                <a:cubicBezTo>
                  <a:pt x="231" y="0"/>
                  <a:pt x="461" y="0"/>
                  <a:pt x="692" y="0"/>
                </a:cubicBezTo>
                <a:cubicBezTo>
                  <a:pt x="692" y="2"/>
                  <a:pt x="694" y="3"/>
                  <a:pt x="694" y="5"/>
                </a:cubicBezTo>
                <a:cubicBezTo>
                  <a:pt x="699" y="52"/>
                  <a:pt x="699" y="52"/>
                  <a:pt x="652" y="52"/>
                </a:cubicBezTo>
                <a:cubicBezTo>
                  <a:pt x="443" y="52"/>
                  <a:pt x="233" y="52"/>
                  <a:pt x="24" y="52"/>
                </a:cubicBezTo>
                <a:cubicBezTo>
                  <a:pt x="17" y="52"/>
                  <a:pt x="10" y="52"/>
                  <a:pt x="0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50" name="Freeform 117">
            <a:extLst>
              <a:ext uri="{FF2B5EF4-FFF2-40B4-BE49-F238E27FC236}">
                <a16:creationId xmlns:a16="http://schemas.microsoft.com/office/drawing/2014/main" id="{642A37B1-A01A-422A-9086-1CB75CF4A87B}"/>
              </a:ext>
            </a:extLst>
          </p:cNvPr>
          <p:cNvSpPr>
            <a:spLocks/>
          </p:cNvSpPr>
          <p:nvPr/>
        </p:nvSpPr>
        <p:spPr bwMode="auto">
          <a:xfrm>
            <a:off x="4691063" y="4953000"/>
            <a:ext cx="117475" cy="180975"/>
          </a:xfrm>
          <a:custGeom>
            <a:avLst/>
            <a:gdLst>
              <a:gd name="T0" fmla="*/ 0 w 149"/>
              <a:gd name="T1" fmla="*/ 229 h 229"/>
              <a:gd name="T2" fmla="*/ 0 w 149"/>
              <a:gd name="T3" fmla="*/ 0 h 229"/>
              <a:gd name="T4" fmla="*/ 149 w 149"/>
              <a:gd name="T5" fmla="*/ 0 h 229"/>
              <a:gd name="T6" fmla="*/ 149 w 149"/>
              <a:gd name="T7" fmla="*/ 229 h 229"/>
              <a:gd name="T8" fmla="*/ 0 w 149"/>
              <a:gd name="T9" fmla="*/ 229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229">
                <a:moveTo>
                  <a:pt x="0" y="229"/>
                </a:moveTo>
                <a:cubicBezTo>
                  <a:pt x="0" y="152"/>
                  <a:pt x="0" y="77"/>
                  <a:pt x="0" y="0"/>
                </a:cubicBezTo>
                <a:cubicBezTo>
                  <a:pt x="50" y="0"/>
                  <a:pt x="99" y="0"/>
                  <a:pt x="149" y="0"/>
                </a:cubicBezTo>
                <a:cubicBezTo>
                  <a:pt x="149" y="76"/>
                  <a:pt x="149" y="152"/>
                  <a:pt x="149" y="229"/>
                </a:cubicBezTo>
                <a:cubicBezTo>
                  <a:pt x="99" y="229"/>
                  <a:pt x="50" y="229"/>
                  <a:pt x="0" y="2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51" name="Freeform 118">
            <a:extLst>
              <a:ext uri="{FF2B5EF4-FFF2-40B4-BE49-F238E27FC236}">
                <a16:creationId xmlns:a16="http://schemas.microsoft.com/office/drawing/2014/main" id="{6394612F-429F-4490-B76A-3EEBE97479AE}"/>
              </a:ext>
            </a:extLst>
          </p:cNvPr>
          <p:cNvSpPr>
            <a:spLocks/>
          </p:cNvSpPr>
          <p:nvPr/>
        </p:nvSpPr>
        <p:spPr bwMode="auto">
          <a:xfrm>
            <a:off x="3219450" y="6029325"/>
            <a:ext cx="211137" cy="141288"/>
          </a:xfrm>
          <a:custGeom>
            <a:avLst/>
            <a:gdLst>
              <a:gd name="T0" fmla="*/ 129 w 268"/>
              <a:gd name="T1" fmla="*/ 180 h 180"/>
              <a:gd name="T2" fmla="*/ 4 w 268"/>
              <a:gd name="T3" fmla="*/ 98 h 180"/>
              <a:gd name="T4" fmla="*/ 4 w 268"/>
              <a:gd name="T5" fmla="*/ 74 h 180"/>
              <a:gd name="T6" fmla="*/ 52 w 268"/>
              <a:gd name="T7" fmla="*/ 17 h 180"/>
              <a:gd name="T8" fmla="*/ 104 w 268"/>
              <a:gd name="T9" fmla="*/ 7 h 180"/>
              <a:gd name="T10" fmla="*/ 168 w 268"/>
              <a:gd name="T11" fmla="*/ 5 h 180"/>
              <a:gd name="T12" fmla="*/ 193 w 268"/>
              <a:gd name="T13" fmla="*/ 6 h 180"/>
              <a:gd name="T14" fmla="*/ 246 w 268"/>
              <a:gd name="T15" fmla="*/ 53 h 180"/>
              <a:gd name="T16" fmla="*/ 246 w 268"/>
              <a:gd name="T17" fmla="*/ 118 h 180"/>
              <a:gd name="T18" fmla="*/ 129 w 268"/>
              <a:gd name="T19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8" h="180">
                <a:moveTo>
                  <a:pt x="129" y="180"/>
                </a:moveTo>
                <a:cubicBezTo>
                  <a:pt x="73" y="176"/>
                  <a:pt x="30" y="151"/>
                  <a:pt x="4" y="98"/>
                </a:cubicBezTo>
                <a:cubicBezTo>
                  <a:pt x="1" y="91"/>
                  <a:pt x="0" y="79"/>
                  <a:pt x="4" y="74"/>
                </a:cubicBezTo>
                <a:cubicBezTo>
                  <a:pt x="19" y="54"/>
                  <a:pt x="34" y="34"/>
                  <a:pt x="52" y="17"/>
                </a:cubicBezTo>
                <a:cubicBezTo>
                  <a:pt x="66" y="3"/>
                  <a:pt x="82" y="0"/>
                  <a:pt x="104" y="7"/>
                </a:cubicBezTo>
                <a:cubicBezTo>
                  <a:pt x="123" y="14"/>
                  <a:pt x="146" y="6"/>
                  <a:pt x="168" y="5"/>
                </a:cubicBezTo>
                <a:cubicBezTo>
                  <a:pt x="176" y="5"/>
                  <a:pt x="187" y="2"/>
                  <a:pt x="193" y="6"/>
                </a:cubicBezTo>
                <a:cubicBezTo>
                  <a:pt x="212" y="20"/>
                  <a:pt x="232" y="35"/>
                  <a:pt x="246" y="53"/>
                </a:cubicBezTo>
                <a:cubicBezTo>
                  <a:pt x="268" y="80"/>
                  <a:pt x="266" y="91"/>
                  <a:pt x="246" y="118"/>
                </a:cubicBezTo>
                <a:cubicBezTo>
                  <a:pt x="218" y="158"/>
                  <a:pt x="179" y="178"/>
                  <a:pt x="129" y="18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52" name="Freeform 119">
            <a:extLst>
              <a:ext uri="{FF2B5EF4-FFF2-40B4-BE49-F238E27FC236}">
                <a16:creationId xmlns:a16="http://schemas.microsoft.com/office/drawing/2014/main" id="{4FE61760-B37E-4677-94A9-4477924B1B51}"/>
              </a:ext>
            </a:extLst>
          </p:cNvPr>
          <p:cNvSpPr>
            <a:spLocks/>
          </p:cNvSpPr>
          <p:nvPr/>
        </p:nvSpPr>
        <p:spPr bwMode="auto">
          <a:xfrm>
            <a:off x="5999163" y="3956050"/>
            <a:ext cx="223837" cy="84138"/>
          </a:xfrm>
          <a:custGeom>
            <a:avLst/>
            <a:gdLst>
              <a:gd name="T0" fmla="*/ 0 w 284"/>
              <a:gd name="T1" fmla="*/ 0 h 107"/>
              <a:gd name="T2" fmla="*/ 284 w 284"/>
              <a:gd name="T3" fmla="*/ 0 h 107"/>
              <a:gd name="T4" fmla="*/ 284 w 284"/>
              <a:gd name="T5" fmla="*/ 107 h 107"/>
              <a:gd name="T6" fmla="*/ 0 w 284"/>
              <a:gd name="T7" fmla="*/ 107 h 107"/>
              <a:gd name="T8" fmla="*/ 0 w 284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107">
                <a:moveTo>
                  <a:pt x="0" y="0"/>
                </a:moveTo>
                <a:cubicBezTo>
                  <a:pt x="96" y="0"/>
                  <a:pt x="189" y="0"/>
                  <a:pt x="284" y="0"/>
                </a:cubicBezTo>
                <a:cubicBezTo>
                  <a:pt x="284" y="35"/>
                  <a:pt x="284" y="70"/>
                  <a:pt x="284" y="107"/>
                </a:cubicBezTo>
                <a:cubicBezTo>
                  <a:pt x="190" y="107"/>
                  <a:pt x="96" y="107"/>
                  <a:pt x="0" y="107"/>
                </a:cubicBezTo>
                <a:cubicBezTo>
                  <a:pt x="0" y="72"/>
                  <a:pt x="0" y="37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53" name="Freeform 120">
            <a:extLst>
              <a:ext uri="{FF2B5EF4-FFF2-40B4-BE49-F238E27FC236}">
                <a16:creationId xmlns:a16="http://schemas.microsoft.com/office/drawing/2014/main" id="{AD5DA4F7-8523-420A-88D1-EAD029D8BD25}"/>
              </a:ext>
            </a:extLst>
          </p:cNvPr>
          <p:cNvSpPr>
            <a:spLocks/>
          </p:cNvSpPr>
          <p:nvPr/>
        </p:nvSpPr>
        <p:spPr bwMode="auto">
          <a:xfrm>
            <a:off x="2266950" y="3878263"/>
            <a:ext cx="107950" cy="165100"/>
          </a:xfrm>
          <a:custGeom>
            <a:avLst/>
            <a:gdLst>
              <a:gd name="T0" fmla="*/ 137 w 137"/>
              <a:gd name="T1" fmla="*/ 0 h 209"/>
              <a:gd name="T2" fmla="*/ 137 w 137"/>
              <a:gd name="T3" fmla="*/ 209 h 209"/>
              <a:gd name="T4" fmla="*/ 0 w 137"/>
              <a:gd name="T5" fmla="*/ 209 h 209"/>
              <a:gd name="T6" fmla="*/ 0 w 137"/>
              <a:gd name="T7" fmla="*/ 0 h 209"/>
              <a:gd name="T8" fmla="*/ 137 w 137"/>
              <a:gd name="T9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209">
                <a:moveTo>
                  <a:pt x="137" y="0"/>
                </a:moveTo>
                <a:cubicBezTo>
                  <a:pt x="137" y="70"/>
                  <a:pt x="137" y="139"/>
                  <a:pt x="137" y="209"/>
                </a:cubicBezTo>
                <a:cubicBezTo>
                  <a:pt x="91" y="209"/>
                  <a:pt x="47" y="209"/>
                  <a:pt x="0" y="209"/>
                </a:cubicBezTo>
                <a:cubicBezTo>
                  <a:pt x="0" y="140"/>
                  <a:pt x="0" y="70"/>
                  <a:pt x="0" y="0"/>
                </a:cubicBezTo>
                <a:cubicBezTo>
                  <a:pt x="46" y="0"/>
                  <a:pt x="90" y="0"/>
                  <a:pt x="13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54" name="Freeform 121">
            <a:extLst>
              <a:ext uri="{FF2B5EF4-FFF2-40B4-BE49-F238E27FC236}">
                <a16:creationId xmlns:a16="http://schemas.microsoft.com/office/drawing/2014/main" id="{9EFCE78C-0A68-4677-8861-7326D8783F0A}"/>
              </a:ext>
            </a:extLst>
          </p:cNvPr>
          <p:cNvSpPr>
            <a:spLocks/>
          </p:cNvSpPr>
          <p:nvPr/>
        </p:nvSpPr>
        <p:spPr bwMode="auto">
          <a:xfrm>
            <a:off x="2182813" y="2546350"/>
            <a:ext cx="279400" cy="93663"/>
          </a:xfrm>
          <a:custGeom>
            <a:avLst/>
            <a:gdLst>
              <a:gd name="T0" fmla="*/ 296 w 354"/>
              <a:gd name="T1" fmla="*/ 59 h 120"/>
              <a:gd name="T2" fmla="*/ 60 w 354"/>
              <a:gd name="T3" fmla="*/ 59 h 120"/>
              <a:gd name="T4" fmla="*/ 60 w 354"/>
              <a:gd name="T5" fmla="*/ 120 h 120"/>
              <a:gd name="T6" fmla="*/ 0 w 354"/>
              <a:gd name="T7" fmla="*/ 120 h 120"/>
              <a:gd name="T8" fmla="*/ 0 w 354"/>
              <a:gd name="T9" fmla="*/ 0 h 120"/>
              <a:gd name="T10" fmla="*/ 354 w 354"/>
              <a:gd name="T11" fmla="*/ 0 h 120"/>
              <a:gd name="T12" fmla="*/ 354 w 354"/>
              <a:gd name="T13" fmla="*/ 120 h 120"/>
              <a:gd name="T14" fmla="*/ 296 w 354"/>
              <a:gd name="T15" fmla="*/ 120 h 120"/>
              <a:gd name="T16" fmla="*/ 296 w 354"/>
              <a:gd name="T17" fmla="*/ 59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4" h="120">
                <a:moveTo>
                  <a:pt x="296" y="59"/>
                </a:moveTo>
                <a:cubicBezTo>
                  <a:pt x="216" y="59"/>
                  <a:pt x="139" y="59"/>
                  <a:pt x="60" y="59"/>
                </a:cubicBezTo>
                <a:cubicBezTo>
                  <a:pt x="60" y="80"/>
                  <a:pt x="60" y="99"/>
                  <a:pt x="60" y="120"/>
                </a:cubicBezTo>
                <a:cubicBezTo>
                  <a:pt x="39" y="120"/>
                  <a:pt x="20" y="120"/>
                  <a:pt x="0" y="120"/>
                </a:cubicBezTo>
                <a:cubicBezTo>
                  <a:pt x="0" y="81"/>
                  <a:pt x="0" y="41"/>
                  <a:pt x="0" y="0"/>
                </a:cubicBezTo>
                <a:cubicBezTo>
                  <a:pt x="118" y="0"/>
                  <a:pt x="235" y="0"/>
                  <a:pt x="354" y="0"/>
                </a:cubicBezTo>
                <a:cubicBezTo>
                  <a:pt x="354" y="40"/>
                  <a:pt x="354" y="79"/>
                  <a:pt x="354" y="120"/>
                </a:cubicBezTo>
                <a:cubicBezTo>
                  <a:pt x="336" y="120"/>
                  <a:pt x="317" y="120"/>
                  <a:pt x="296" y="120"/>
                </a:cubicBezTo>
                <a:cubicBezTo>
                  <a:pt x="296" y="100"/>
                  <a:pt x="296" y="81"/>
                  <a:pt x="296" y="5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55" name="Freeform 122">
            <a:extLst>
              <a:ext uri="{FF2B5EF4-FFF2-40B4-BE49-F238E27FC236}">
                <a16:creationId xmlns:a16="http://schemas.microsoft.com/office/drawing/2014/main" id="{4C995A5D-4589-429C-A0B4-FD9D415BC7B6}"/>
              </a:ext>
            </a:extLst>
          </p:cNvPr>
          <p:cNvSpPr>
            <a:spLocks/>
          </p:cNvSpPr>
          <p:nvPr/>
        </p:nvSpPr>
        <p:spPr bwMode="auto">
          <a:xfrm>
            <a:off x="6005513" y="4060825"/>
            <a:ext cx="211137" cy="96838"/>
          </a:xfrm>
          <a:custGeom>
            <a:avLst/>
            <a:gdLst>
              <a:gd name="T0" fmla="*/ 0 w 267"/>
              <a:gd name="T1" fmla="*/ 0 h 124"/>
              <a:gd name="T2" fmla="*/ 267 w 267"/>
              <a:gd name="T3" fmla="*/ 0 h 124"/>
              <a:gd name="T4" fmla="*/ 131 w 267"/>
              <a:gd name="T5" fmla="*/ 122 h 124"/>
              <a:gd name="T6" fmla="*/ 0 w 267"/>
              <a:gd name="T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" h="124">
                <a:moveTo>
                  <a:pt x="0" y="0"/>
                </a:moveTo>
                <a:cubicBezTo>
                  <a:pt x="90" y="0"/>
                  <a:pt x="178" y="0"/>
                  <a:pt x="267" y="0"/>
                </a:cubicBezTo>
                <a:cubicBezTo>
                  <a:pt x="261" y="71"/>
                  <a:pt x="201" y="124"/>
                  <a:pt x="131" y="122"/>
                </a:cubicBezTo>
                <a:cubicBezTo>
                  <a:pt x="62" y="121"/>
                  <a:pt x="4" y="68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56" name="Freeform 123">
            <a:extLst>
              <a:ext uri="{FF2B5EF4-FFF2-40B4-BE49-F238E27FC236}">
                <a16:creationId xmlns:a16="http://schemas.microsoft.com/office/drawing/2014/main" id="{781EDA65-5470-4488-93CC-E4809D2CBBFC}"/>
              </a:ext>
            </a:extLst>
          </p:cNvPr>
          <p:cNvSpPr>
            <a:spLocks/>
          </p:cNvSpPr>
          <p:nvPr/>
        </p:nvSpPr>
        <p:spPr bwMode="auto">
          <a:xfrm>
            <a:off x="4548188" y="5006975"/>
            <a:ext cx="117475" cy="127000"/>
          </a:xfrm>
          <a:custGeom>
            <a:avLst/>
            <a:gdLst>
              <a:gd name="T0" fmla="*/ 149 w 149"/>
              <a:gd name="T1" fmla="*/ 161 h 161"/>
              <a:gd name="T2" fmla="*/ 0 w 149"/>
              <a:gd name="T3" fmla="*/ 161 h 161"/>
              <a:gd name="T4" fmla="*/ 0 w 149"/>
              <a:gd name="T5" fmla="*/ 0 h 161"/>
              <a:gd name="T6" fmla="*/ 149 w 149"/>
              <a:gd name="T7" fmla="*/ 0 h 161"/>
              <a:gd name="T8" fmla="*/ 149 w 149"/>
              <a:gd name="T9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61">
                <a:moveTo>
                  <a:pt x="149" y="161"/>
                </a:moveTo>
                <a:cubicBezTo>
                  <a:pt x="99" y="161"/>
                  <a:pt x="50" y="161"/>
                  <a:pt x="0" y="161"/>
                </a:cubicBezTo>
                <a:cubicBezTo>
                  <a:pt x="0" y="107"/>
                  <a:pt x="0" y="54"/>
                  <a:pt x="0" y="0"/>
                </a:cubicBezTo>
                <a:cubicBezTo>
                  <a:pt x="49" y="0"/>
                  <a:pt x="98" y="0"/>
                  <a:pt x="149" y="0"/>
                </a:cubicBezTo>
                <a:cubicBezTo>
                  <a:pt x="149" y="53"/>
                  <a:pt x="149" y="106"/>
                  <a:pt x="149" y="1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57" name="Freeform 124">
            <a:extLst>
              <a:ext uri="{FF2B5EF4-FFF2-40B4-BE49-F238E27FC236}">
                <a16:creationId xmlns:a16="http://schemas.microsoft.com/office/drawing/2014/main" id="{BFA525E0-F701-47B8-A8A6-F19901DE2EBD}"/>
              </a:ext>
            </a:extLst>
          </p:cNvPr>
          <p:cNvSpPr>
            <a:spLocks/>
          </p:cNvSpPr>
          <p:nvPr/>
        </p:nvSpPr>
        <p:spPr bwMode="auto">
          <a:xfrm>
            <a:off x="2001838" y="3913188"/>
            <a:ext cx="109537" cy="130175"/>
          </a:xfrm>
          <a:custGeom>
            <a:avLst/>
            <a:gdLst>
              <a:gd name="T0" fmla="*/ 0 w 138"/>
              <a:gd name="T1" fmla="*/ 165 h 165"/>
              <a:gd name="T2" fmla="*/ 0 w 138"/>
              <a:gd name="T3" fmla="*/ 0 h 165"/>
              <a:gd name="T4" fmla="*/ 138 w 138"/>
              <a:gd name="T5" fmla="*/ 0 h 165"/>
              <a:gd name="T6" fmla="*/ 138 w 138"/>
              <a:gd name="T7" fmla="*/ 165 h 165"/>
              <a:gd name="T8" fmla="*/ 0 w 138"/>
              <a:gd name="T9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165">
                <a:moveTo>
                  <a:pt x="0" y="165"/>
                </a:moveTo>
                <a:cubicBezTo>
                  <a:pt x="0" y="109"/>
                  <a:pt x="0" y="55"/>
                  <a:pt x="0" y="0"/>
                </a:cubicBezTo>
                <a:cubicBezTo>
                  <a:pt x="46" y="0"/>
                  <a:pt x="92" y="0"/>
                  <a:pt x="138" y="0"/>
                </a:cubicBezTo>
                <a:cubicBezTo>
                  <a:pt x="138" y="55"/>
                  <a:pt x="138" y="109"/>
                  <a:pt x="138" y="165"/>
                </a:cubicBezTo>
                <a:cubicBezTo>
                  <a:pt x="92" y="165"/>
                  <a:pt x="46" y="165"/>
                  <a:pt x="0" y="1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58" name="Freeform 125">
            <a:extLst>
              <a:ext uri="{FF2B5EF4-FFF2-40B4-BE49-F238E27FC236}">
                <a16:creationId xmlns:a16="http://schemas.microsoft.com/office/drawing/2014/main" id="{CED0E420-2E58-4A4F-B901-B3404CCC75DF}"/>
              </a:ext>
            </a:extLst>
          </p:cNvPr>
          <p:cNvSpPr>
            <a:spLocks/>
          </p:cNvSpPr>
          <p:nvPr/>
        </p:nvSpPr>
        <p:spPr bwMode="auto">
          <a:xfrm>
            <a:off x="673100" y="3035300"/>
            <a:ext cx="690562" cy="14288"/>
          </a:xfrm>
          <a:custGeom>
            <a:avLst/>
            <a:gdLst>
              <a:gd name="T0" fmla="*/ 0 w 876"/>
              <a:gd name="T1" fmla="*/ 20 h 20"/>
              <a:gd name="T2" fmla="*/ 0 w 876"/>
              <a:gd name="T3" fmla="*/ 0 h 20"/>
              <a:gd name="T4" fmla="*/ 875 w 876"/>
              <a:gd name="T5" fmla="*/ 0 h 20"/>
              <a:gd name="T6" fmla="*/ 876 w 876"/>
              <a:gd name="T7" fmla="*/ 20 h 20"/>
              <a:gd name="T8" fmla="*/ 0 w 876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6" h="20">
                <a:moveTo>
                  <a:pt x="0" y="20"/>
                </a:moveTo>
                <a:cubicBezTo>
                  <a:pt x="0" y="13"/>
                  <a:pt x="0" y="7"/>
                  <a:pt x="0" y="0"/>
                </a:cubicBezTo>
                <a:cubicBezTo>
                  <a:pt x="292" y="0"/>
                  <a:pt x="582" y="0"/>
                  <a:pt x="875" y="0"/>
                </a:cubicBezTo>
                <a:cubicBezTo>
                  <a:pt x="875" y="6"/>
                  <a:pt x="876" y="13"/>
                  <a:pt x="876" y="20"/>
                </a:cubicBezTo>
                <a:cubicBezTo>
                  <a:pt x="583" y="20"/>
                  <a:pt x="292" y="20"/>
                  <a:pt x="0" y="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59" name="Freeform 126">
            <a:extLst>
              <a:ext uri="{FF2B5EF4-FFF2-40B4-BE49-F238E27FC236}">
                <a16:creationId xmlns:a16="http://schemas.microsoft.com/office/drawing/2014/main" id="{7D2F00AB-A3CA-4EA4-8F0C-F51F12834841}"/>
              </a:ext>
            </a:extLst>
          </p:cNvPr>
          <p:cNvSpPr>
            <a:spLocks/>
          </p:cNvSpPr>
          <p:nvPr/>
        </p:nvSpPr>
        <p:spPr bwMode="auto">
          <a:xfrm>
            <a:off x="3259138" y="5907088"/>
            <a:ext cx="127000" cy="127000"/>
          </a:xfrm>
          <a:custGeom>
            <a:avLst/>
            <a:gdLst>
              <a:gd name="T0" fmla="*/ 161 w 161"/>
              <a:gd name="T1" fmla="*/ 81 h 161"/>
              <a:gd name="T2" fmla="*/ 79 w 161"/>
              <a:gd name="T3" fmla="*/ 161 h 161"/>
              <a:gd name="T4" fmla="*/ 1 w 161"/>
              <a:gd name="T5" fmla="*/ 79 h 161"/>
              <a:gd name="T6" fmla="*/ 80 w 161"/>
              <a:gd name="T7" fmla="*/ 0 h 161"/>
              <a:gd name="T8" fmla="*/ 161 w 161"/>
              <a:gd name="T9" fmla="*/ 8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" h="161">
                <a:moveTo>
                  <a:pt x="161" y="81"/>
                </a:moveTo>
                <a:cubicBezTo>
                  <a:pt x="161" y="125"/>
                  <a:pt x="124" y="161"/>
                  <a:pt x="79" y="161"/>
                </a:cubicBezTo>
                <a:cubicBezTo>
                  <a:pt x="35" y="160"/>
                  <a:pt x="0" y="123"/>
                  <a:pt x="1" y="79"/>
                </a:cubicBezTo>
                <a:cubicBezTo>
                  <a:pt x="1" y="36"/>
                  <a:pt x="37" y="0"/>
                  <a:pt x="80" y="0"/>
                </a:cubicBezTo>
                <a:cubicBezTo>
                  <a:pt x="125" y="0"/>
                  <a:pt x="161" y="36"/>
                  <a:pt x="161" y="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60" name="Freeform 127">
            <a:extLst>
              <a:ext uri="{FF2B5EF4-FFF2-40B4-BE49-F238E27FC236}">
                <a16:creationId xmlns:a16="http://schemas.microsoft.com/office/drawing/2014/main" id="{B5233C31-B975-42A5-BDCA-2087D1936468}"/>
              </a:ext>
            </a:extLst>
          </p:cNvPr>
          <p:cNvSpPr>
            <a:spLocks/>
          </p:cNvSpPr>
          <p:nvPr/>
        </p:nvSpPr>
        <p:spPr bwMode="auto">
          <a:xfrm>
            <a:off x="3635375" y="1874838"/>
            <a:ext cx="146050" cy="134938"/>
          </a:xfrm>
          <a:custGeom>
            <a:avLst/>
            <a:gdLst>
              <a:gd name="T0" fmla="*/ 106 w 186"/>
              <a:gd name="T1" fmla="*/ 0 h 172"/>
              <a:gd name="T2" fmla="*/ 186 w 186"/>
              <a:gd name="T3" fmla="*/ 78 h 172"/>
              <a:gd name="T4" fmla="*/ 91 w 186"/>
              <a:gd name="T5" fmla="*/ 172 h 172"/>
              <a:gd name="T6" fmla="*/ 0 w 186"/>
              <a:gd name="T7" fmla="*/ 82 h 172"/>
              <a:gd name="T8" fmla="*/ 106 w 186"/>
              <a:gd name="T9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172">
                <a:moveTo>
                  <a:pt x="106" y="0"/>
                </a:moveTo>
                <a:cubicBezTo>
                  <a:pt x="133" y="26"/>
                  <a:pt x="160" y="53"/>
                  <a:pt x="186" y="78"/>
                </a:cubicBezTo>
                <a:cubicBezTo>
                  <a:pt x="154" y="110"/>
                  <a:pt x="122" y="141"/>
                  <a:pt x="91" y="172"/>
                </a:cubicBezTo>
                <a:cubicBezTo>
                  <a:pt x="62" y="143"/>
                  <a:pt x="30" y="112"/>
                  <a:pt x="0" y="82"/>
                </a:cubicBezTo>
                <a:cubicBezTo>
                  <a:pt x="35" y="55"/>
                  <a:pt x="71" y="27"/>
                  <a:pt x="10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61" name="Freeform 128">
            <a:extLst>
              <a:ext uri="{FF2B5EF4-FFF2-40B4-BE49-F238E27FC236}">
                <a16:creationId xmlns:a16="http://schemas.microsoft.com/office/drawing/2014/main" id="{07EEAB58-B009-4E7C-8A51-0FEBE38DD266}"/>
              </a:ext>
            </a:extLst>
          </p:cNvPr>
          <p:cNvSpPr>
            <a:spLocks/>
          </p:cNvSpPr>
          <p:nvPr/>
        </p:nvSpPr>
        <p:spPr bwMode="auto">
          <a:xfrm>
            <a:off x="3208338" y="1874838"/>
            <a:ext cx="146050" cy="136525"/>
          </a:xfrm>
          <a:custGeom>
            <a:avLst/>
            <a:gdLst>
              <a:gd name="T0" fmla="*/ 0 w 185"/>
              <a:gd name="T1" fmla="*/ 79 h 175"/>
              <a:gd name="T2" fmla="*/ 79 w 185"/>
              <a:gd name="T3" fmla="*/ 0 h 175"/>
              <a:gd name="T4" fmla="*/ 185 w 185"/>
              <a:gd name="T5" fmla="*/ 81 h 175"/>
              <a:gd name="T6" fmla="*/ 93 w 185"/>
              <a:gd name="T7" fmla="*/ 175 h 175"/>
              <a:gd name="T8" fmla="*/ 0 w 185"/>
              <a:gd name="T9" fmla="*/ 79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175">
                <a:moveTo>
                  <a:pt x="0" y="79"/>
                </a:moveTo>
                <a:cubicBezTo>
                  <a:pt x="26" y="53"/>
                  <a:pt x="53" y="26"/>
                  <a:pt x="79" y="0"/>
                </a:cubicBezTo>
                <a:cubicBezTo>
                  <a:pt x="115" y="28"/>
                  <a:pt x="151" y="55"/>
                  <a:pt x="185" y="81"/>
                </a:cubicBezTo>
                <a:cubicBezTo>
                  <a:pt x="155" y="111"/>
                  <a:pt x="124" y="143"/>
                  <a:pt x="93" y="175"/>
                </a:cubicBezTo>
                <a:cubicBezTo>
                  <a:pt x="62" y="143"/>
                  <a:pt x="31" y="112"/>
                  <a:pt x="0" y="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62" name="Freeform 129">
            <a:extLst>
              <a:ext uri="{FF2B5EF4-FFF2-40B4-BE49-F238E27FC236}">
                <a16:creationId xmlns:a16="http://schemas.microsoft.com/office/drawing/2014/main" id="{894FFBB4-9982-46DC-881E-331ED89E6600}"/>
              </a:ext>
            </a:extLst>
          </p:cNvPr>
          <p:cNvSpPr>
            <a:spLocks/>
          </p:cNvSpPr>
          <p:nvPr/>
        </p:nvSpPr>
        <p:spPr bwMode="auto">
          <a:xfrm>
            <a:off x="4406900" y="5053013"/>
            <a:ext cx="117475" cy="80963"/>
          </a:xfrm>
          <a:custGeom>
            <a:avLst/>
            <a:gdLst>
              <a:gd name="T0" fmla="*/ 149 w 149"/>
              <a:gd name="T1" fmla="*/ 102 h 102"/>
              <a:gd name="T2" fmla="*/ 0 w 149"/>
              <a:gd name="T3" fmla="*/ 102 h 102"/>
              <a:gd name="T4" fmla="*/ 0 w 149"/>
              <a:gd name="T5" fmla="*/ 0 h 102"/>
              <a:gd name="T6" fmla="*/ 149 w 149"/>
              <a:gd name="T7" fmla="*/ 0 h 102"/>
              <a:gd name="T8" fmla="*/ 149 w 149"/>
              <a:gd name="T9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02">
                <a:moveTo>
                  <a:pt x="149" y="102"/>
                </a:moveTo>
                <a:cubicBezTo>
                  <a:pt x="98" y="102"/>
                  <a:pt x="50" y="102"/>
                  <a:pt x="0" y="102"/>
                </a:cubicBezTo>
                <a:cubicBezTo>
                  <a:pt x="0" y="68"/>
                  <a:pt x="0" y="34"/>
                  <a:pt x="0" y="0"/>
                </a:cubicBezTo>
                <a:cubicBezTo>
                  <a:pt x="50" y="0"/>
                  <a:pt x="99" y="0"/>
                  <a:pt x="149" y="0"/>
                </a:cubicBezTo>
                <a:cubicBezTo>
                  <a:pt x="149" y="34"/>
                  <a:pt x="149" y="67"/>
                  <a:pt x="149" y="1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63" name="Freeform 130">
            <a:extLst>
              <a:ext uri="{FF2B5EF4-FFF2-40B4-BE49-F238E27FC236}">
                <a16:creationId xmlns:a16="http://schemas.microsoft.com/office/drawing/2014/main" id="{56AE9388-B585-4ACE-B56D-BC1CBE8832C8}"/>
              </a:ext>
            </a:extLst>
          </p:cNvPr>
          <p:cNvSpPr>
            <a:spLocks/>
          </p:cNvSpPr>
          <p:nvPr/>
        </p:nvSpPr>
        <p:spPr bwMode="auto">
          <a:xfrm>
            <a:off x="4543425" y="3832225"/>
            <a:ext cx="133350" cy="147638"/>
          </a:xfrm>
          <a:custGeom>
            <a:avLst/>
            <a:gdLst>
              <a:gd name="T0" fmla="*/ 45 w 170"/>
              <a:gd name="T1" fmla="*/ 188 h 188"/>
              <a:gd name="T2" fmla="*/ 10 w 170"/>
              <a:gd name="T3" fmla="*/ 161 h 188"/>
              <a:gd name="T4" fmla="*/ 12 w 170"/>
              <a:gd name="T5" fmla="*/ 118 h 188"/>
              <a:gd name="T6" fmla="*/ 93 w 170"/>
              <a:gd name="T7" fmla="*/ 17 h 188"/>
              <a:gd name="T8" fmla="*/ 149 w 170"/>
              <a:gd name="T9" fmla="*/ 14 h 188"/>
              <a:gd name="T10" fmla="*/ 157 w 170"/>
              <a:gd name="T11" fmla="*/ 69 h 188"/>
              <a:gd name="T12" fmla="*/ 77 w 170"/>
              <a:gd name="T13" fmla="*/ 169 h 188"/>
              <a:gd name="T14" fmla="*/ 45 w 170"/>
              <a:gd name="T15" fmla="*/ 18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" h="188">
                <a:moveTo>
                  <a:pt x="45" y="188"/>
                </a:moveTo>
                <a:cubicBezTo>
                  <a:pt x="32" y="178"/>
                  <a:pt x="19" y="171"/>
                  <a:pt x="10" y="161"/>
                </a:cubicBezTo>
                <a:cubicBezTo>
                  <a:pt x="0" y="148"/>
                  <a:pt x="1" y="131"/>
                  <a:pt x="12" y="118"/>
                </a:cubicBezTo>
                <a:cubicBezTo>
                  <a:pt x="38" y="84"/>
                  <a:pt x="65" y="50"/>
                  <a:pt x="93" y="17"/>
                </a:cubicBezTo>
                <a:cubicBezTo>
                  <a:pt x="107" y="0"/>
                  <a:pt x="132" y="0"/>
                  <a:pt x="149" y="14"/>
                </a:cubicBezTo>
                <a:cubicBezTo>
                  <a:pt x="166" y="28"/>
                  <a:pt x="170" y="51"/>
                  <a:pt x="157" y="69"/>
                </a:cubicBezTo>
                <a:cubicBezTo>
                  <a:pt x="131" y="103"/>
                  <a:pt x="104" y="136"/>
                  <a:pt x="77" y="169"/>
                </a:cubicBezTo>
                <a:cubicBezTo>
                  <a:pt x="70" y="176"/>
                  <a:pt x="58" y="180"/>
                  <a:pt x="45" y="1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64" name="Freeform 131">
            <a:extLst>
              <a:ext uri="{FF2B5EF4-FFF2-40B4-BE49-F238E27FC236}">
                <a16:creationId xmlns:a16="http://schemas.microsoft.com/office/drawing/2014/main" id="{FEA4C6FD-6A7C-4AF3-9B7F-4A766D6DFBD8}"/>
              </a:ext>
            </a:extLst>
          </p:cNvPr>
          <p:cNvSpPr>
            <a:spLocks/>
          </p:cNvSpPr>
          <p:nvPr/>
        </p:nvSpPr>
        <p:spPr bwMode="auto">
          <a:xfrm>
            <a:off x="2474913" y="4471988"/>
            <a:ext cx="71437" cy="142875"/>
          </a:xfrm>
          <a:custGeom>
            <a:avLst/>
            <a:gdLst>
              <a:gd name="T0" fmla="*/ 90 w 91"/>
              <a:gd name="T1" fmla="*/ 92 h 183"/>
              <a:gd name="T2" fmla="*/ 90 w 91"/>
              <a:gd name="T3" fmla="*/ 140 h 183"/>
              <a:gd name="T4" fmla="*/ 46 w 91"/>
              <a:gd name="T5" fmla="*/ 183 h 183"/>
              <a:gd name="T6" fmla="*/ 1 w 91"/>
              <a:gd name="T7" fmla="*/ 139 h 183"/>
              <a:gd name="T8" fmla="*/ 1 w 91"/>
              <a:gd name="T9" fmla="*/ 46 h 183"/>
              <a:gd name="T10" fmla="*/ 45 w 91"/>
              <a:gd name="T11" fmla="*/ 0 h 183"/>
              <a:gd name="T12" fmla="*/ 90 w 91"/>
              <a:gd name="T13" fmla="*/ 44 h 183"/>
              <a:gd name="T14" fmla="*/ 90 w 91"/>
              <a:gd name="T15" fmla="*/ 92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1" h="183">
                <a:moveTo>
                  <a:pt x="90" y="92"/>
                </a:moveTo>
                <a:cubicBezTo>
                  <a:pt x="90" y="108"/>
                  <a:pt x="91" y="124"/>
                  <a:pt x="90" y="140"/>
                </a:cubicBezTo>
                <a:cubicBezTo>
                  <a:pt x="88" y="166"/>
                  <a:pt x="71" y="183"/>
                  <a:pt x="46" y="183"/>
                </a:cubicBezTo>
                <a:cubicBezTo>
                  <a:pt x="21" y="183"/>
                  <a:pt x="2" y="166"/>
                  <a:pt x="1" y="139"/>
                </a:cubicBezTo>
                <a:cubicBezTo>
                  <a:pt x="0" y="108"/>
                  <a:pt x="0" y="77"/>
                  <a:pt x="1" y="46"/>
                </a:cubicBezTo>
                <a:cubicBezTo>
                  <a:pt x="2" y="19"/>
                  <a:pt x="21" y="0"/>
                  <a:pt x="45" y="0"/>
                </a:cubicBezTo>
                <a:cubicBezTo>
                  <a:pt x="70" y="0"/>
                  <a:pt x="88" y="18"/>
                  <a:pt x="90" y="44"/>
                </a:cubicBezTo>
                <a:cubicBezTo>
                  <a:pt x="91" y="60"/>
                  <a:pt x="90" y="76"/>
                  <a:pt x="90" y="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65" name="Freeform 132">
            <a:extLst>
              <a:ext uri="{FF2B5EF4-FFF2-40B4-BE49-F238E27FC236}">
                <a16:creationId xmlns:a16="http://schemas.microsoft.com/office/drawing/2014/main" id="{E0E91538-16D3-4F4B-B7E0-4C1DC0B2F807}"/>
              </a:ext>
            </a:extLst>
          </p:cNvPr>
          <p:cNvSpPr>
            <a:spLocks/>
          </p:cNvSpPr>
          <p:nvPr/>
        </p:nvSpPr>
        <p:spPr bwMode="auto">
          <a:xfrm>
            <a:off x="2287588" y="4470400"/>
            <a:ext cx="71437" cy="146050"/>
          </a:xfrm>
          <a:custGeom>
            <a:avLst/>
            <a:gdLst>
              <a:gd name="T0" fmla="*/ 0 w 89"/>
              <a:gd name="T1" fmla="*/ 92 h 185"/>
              <a:gd name="T2" fmla="*/ 0 w 89"/>
              <a:gd name="T3" fmla="*/ 46 h 185"/>
              <a:gd name="T4" fmla="*/ 42 w 89"/>
              <a:gd name="T5" fmla="*/ 1 h 185"/>
              <a:gd name="T6" fmla="*/ 88 w 89"/>
              <a:gd name="T7" fmla="*/ 42 h 185"/>
              <a:gd name="T8" fmla="*/ 88 w 89"/>
              <a:gd name="T9" fmla="*/ 144 h 185"/>
              <a:gd name="T10" fmla="*/ 42 w 89"/>
              <a:gd name="T11" fmla="*/ 184 h 185"/>
              <a:gd name="T12" fmla="*/ 0 w 89"/>
              <a:gd name="T13" fmla="*/ 140 h 185"/>
              <a:gd name="T14" fmla="*/ 0 w 89"/>
              <a:gd name="T15" fmla="*/ 92 h 185"/>
              <a:gd name="T16" fmla="*/ 0 w 89"/>
              <a:gd name="T17" fmla="*/ 9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" h="185">
                <a:moveTo>
                  <a:pt x="0" y="92"/>
                </a:moveTo>
                <a:cubicBezTo>
                  <a:pt x="0" y="77"/>
                  <a:pt x="0" y="61"/>
                  <a:pt x="0" y="46"/>
                </a:cubicBezTo>
                <a:cubicBezTo>
                  <a:pt x="1" y="21"/>
                  <a:pt x="18" y="3"/>
                  <a:pt x="42" y="1"/>
                </a:cubicBezTo>
                <a:cubicBezTo>
                  <a:pt x="65" y="0"/>
                  <a:pt x="87" y="17"/>
                  <a:pt x="88" y="42"/>
                </a:cubicBezTo>
                <a:cubicBezTo>
                  <a:pt x="89" y="76"/>
                  <a:pt x="89" y="110"/>
                  <a:pt x="88" y="144"/>
                </a:cubicBezTo>
                <a:cubicBezTo>
                  <a:pt x="87" y="168"/>
                  <a:pt x="66" y="185"/>
                  <a:pt x="42" y="184"/>
                </a:cubicBezTo>
                <a:cubicBezTo>
                  <a:pt x="18" y="183"/>
                  <a:pt x="1" y="165"/>
                  <a:pt x="0" y="140"/>
                </a:cubicBezTo>
                <a:cubicBezTo>
                  <a:pt x="0" y="124"/>
                  <a:pt x="0" y="108"/>
                  <a:pt x="0" y="92"/>
                </a:cubicBezTo>
                <a:cubicBezTo>
                  <a:pt x="0" y="92"/>
                  <a:pt x="0" y="92"/>
                  <a:pt x="0" y="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66" name="Freeform 133">
            <a:extLst>
              <a:ext uri="{FF2B5EF4-FFF2-40B4-BE49-F238E27FC236}">
                <a16:creationId xmlns:a16="http://schemas.microsoft.com/office/drawing/2014/main" id="{CF33784A-7E59-4DC8-85BC-BEB2E5293125}"/>
              </a:ext>
            </a:extLst>
          </p:cNvPr>
          <p:cNvSpPr>
            <a:spLocks/>
          </p:cNvSpPr>
          <p:nvPr/>
        </p:nvSpPr>
        <p:spPr bwMode="auto">
          <a:xfrm>
            <a:off x="2098675" y="4471988"/>
            <a:ext cx="71437" cy="142875"/>
          </a:xfrm>
          <a:custGeom>
            <a:avLst/>
            <a:gdLst>
              <a:gd name="T0" fmla="*/ 89 w 89"/>
              <a:gd name="T1" fmla="*/ 92 h 183"/>
              <a:gd name="T2" fmla="*/ 89 w 89"/>
              <a:gd name="T3" fmla="*/ 140 h 183"/>
              <a:gd name="T4" fmla="*/ 43 w 89"/>
              <a:gd name="T5" fmla="*/ 183 h 183"/>
              <a:gd name="T6" fmla="*/ 1 w 89"/>
              <a:gd name="T7" fmla="*/ 140 h 183"/>
              <a:gd name="T8" fmla="*/ 1 w 89"/>
              <a:gd name="T9" fmla="*/ 44 h 183"/>
              <a:gd name="T10" fmla="*/ 43 w 89"/>
              <a:gd name="T11" fmla="*/ 0 h 183"/>
              <a:gd name="T12" fmla="*/ 89 w 89"/>
              <a:gd name="T13" fmla="*/ 44 h 183"/>
              <a:gd name="T14" fmla="*/ 89 w 89"/>
              <a:gd name="T15" fmla="*/ 92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183">
                <a:moveTo>
                  <a:pt x="89" y="92"/>
                </a:moveTo>
                <a:cubicBezTo>
                  <a:pt x="89" y="108"/>
                  <a:pt x="89" y="124"/>
                  <a:pt x="89" y="140"/>
                </a:cubicBezTo>
                <a:cubicBezTo>
                  <a:pt x="87" y="166"/>
                  <a:pt x="69" y="183"/>
                  <a:pt x="43" y="183"/>
                </a:cubicBezTo>
                <a:cubicBezTo>
                  <a:pt x="19" y="183"/>
                  <a:pt x="1" y="165"/>
                  <a:pt x="1" y="140"/>
                </a:cubicBezTo>
                <a:cubicBezTo>
                  <a:pt x="0" y="108"/>
                  <a:pt x="0" y="76"/>
                  <a:pt x="1" y="44"/>
                </a:cubicBezTo>
                <a:cubicBezTo>
                  <a:pt x="1" y="19"/>
                  <a:pt x="20" y="1"/>
                  <a:pt x="43" y="0"/>
                </a:cubicBezTo>
                <a:cubicBezTo>
                  <a:pt x="68" y="0"/>
                  <a:pt x="87" y="19"/>
                  <a:pt x="89" y="44"/>
                </a:cubicBezTo>
                <a:cubicBezTo>
                  <a:pt x="89" y="60"/>
                  <a:pt x="89" y="76"/>
                  <a:pt x="89" y="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67" name="Freeform 134">
            <a:extLst>
              <a:ext uri="{FF2B5EF4-FFF2-40B4-BE49-F238E27FC236}">
                <a16:creationId xmlns:a16="http://schemas.microsoft.com/office/drawing/2014/main" id="{C64F6654-88E2-4351-9D3E-02207EA5FEFF}"/>
              </a:ext>
            </a:extLst>
          </p:cNvPr>
          <p:cNvSpPr>
            <a:spLocks/>
          </p:cNvSpPr>
          <p:nvPr/>
        </p:nvSpPr>
        <p:spPr bwMode="auto">
          <a:xfrm>
            <a:off x="4614863" y="3894138"/>
            <a:ext cx="125412" cy="133350"/>
          </a:xfrm>
          <a:custGeom>
            <a:avLst/>
            <a:gdLst>
              <a:gd name="T0" fmla="*/ 56 w 159"/>
              <a:gd name="T1" fmla="*/ 169 h 169"/>
              <a:gd name="T2" fmla="*/ 8 w 159"/>
              <a:gd name="T3" fmla="*/ 143 h 169"/>
              <a:gd name="T4" fmla="*/ 15 w 159"/>
              <a:gd name="T5" fmla="*/ 101 h 169"/>
              <a:gd name="T6" fmla="*/ 78 w 159"/>
              <a:gd name="T7" fmla="*/ 21 h 169"/>
              <a:gd name="T8" fmla="*/ 136 w 159"/>
              <a:gd name="T9" fmla="*/ 15 h 169"/>
              <a:gd name="T10" fmla="*/ 144 w 159"/>
              <a:gd name="T11" fmla="*/ 73 h 169"/>
              <a:gd name="T12" fmla="*/ 78 w 159"/>
              <a:gd name="T13" fmla="*/ 154 h 169"/>
              <a:gd name="T14" fmla="*/ 56 w 159"/>
              <a:gd name="T15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69">
                <a:moveTo>
                  <a:pt x="56" y="169"/>
                </a:moveTo>
                <a:cubicBezTo>
                  <a:pt x="31" y="169"/>
                  <a:pt x="17" y="160"/>
                  <a:pt x="8" y="143"/>
                </a:cubicBezTo>
                <a:cubicBezTo>
                  <a:pt x="0" y="127"/>
                  <a:pt x="4" y="114"/>
                  <a:pt x="15" y="101"/>
                </a:cubicBezTo>
                <a:cubicBezTo>
                  <a:pt x="36" y="74"/>
                  <a:pt x="57" y="48"/>
                  <a:pt x="78" y="21"/>
                </a:cubicBezTo>
                <a:cubicBezTo>
                  <a:pt x="94" y="2"/>
                  <a:pt x="116" y="0"/>
                  <a:pt x="136" y="15"/>
                </a:cubicBezTo>
                <a:cubicBezTo>
                  <a:pt x="155" y="31"/>
                  <a:pt x="159" y="54"/>
                  <a:pt x="144" y="73"/>
                </a:cubicBezTo>
                <a:cubicBezTo>
                  <a:pt x="122" y="100"/>
                  <a:pt x="101" y="128"/>
                  <a:pt x="78" y="154"/>
                </a:cubicBezTo>
                <a:cubicBezTo>
                  <a:pt x="72" y="162"/>
                  <a:pt x="61" y="166"/>
                  <a:pt x="56" y="1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68" name="Freeform 135">
            <a:extLst>
              <a:ext uri="{FF2B5EF4-FFF2-40B4-BE49-F238E27FC236}">
                <a16:creationId xmlns:a16="http://schemas.microsoft.com/office/drawing/2014/main" id="{72769048-A734-45BA-89A7-5BF1D9609102}"/>
              </a:ext>
            </a:extLst>
          </p:cNvPr>
          <p:cNvSpPr>
            <a:spLocks/>
          </p:cNvSpPr>
          <p:nvPr/>
        </p:nvSpPr>
        <p:spPr bwMode="auto">
          <a:xfrm>
            <a:off x="2362200" y="4960938"/>
            <a:ext cx="93662" cy="77788"/>
          </a:xfrm>
          <a:custGeom>
            <a:avLst/>
            <a:gdLst>
              <a:gd name="T0" fmla="*/ 118 w 118"/>
              <a:gd name="T1" fmla="*/ 0 h 100"/>
              <a:gd name="T2" fmla="*/ 118 w 118"/>
              <a:gd name="T3" fmla="*/ 100 h 100"/>
              <a:gd name="T4" fmla="*/ 0 w 118"/>
              <a:gd name="T5" fmla="*/ 100 h 100"/>
              <a:gd name="T6" fmla="*/ 0 w 118"/>
              <a:gd name="T7" fmla="*/ 0 h 100"/>
              <a:gd name="T8" fmla="*/ 118 w 118"/>
              <a:gd name="T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100">
                <a:moveTo>
                  <a:pt x="118" y="0"/>
                </a:moveTo>
                <a:cubicBezTo>
                  <a:pt x="118" y="35"/>
                  <a:pt x="118" y="67"/>
                  <a:pt x="118" y="100"/>
                </a:cubicBezTo>
                <a:cubicBezTo>
                  <a:pt x="78" y="100"/>
                  <a:pt x="40" y="100"/>
                  <a:pt x="0" y="100"/>
                </a:cubicBezTo>
                <a:cubicBezTo>
                  <a:pt x="0" y="67"/>
                  <a:pt x="0" y="34"/>
                  <a:pt x="0" y="0"/>
                </a:cubicBezTo>
                <a:cubicBezTo>
                  <a:pt x="39" y="0"/>
                  <a:pt x="78" y="0"/>
                  <a:pt x="11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69" name="Freeform 136">
            <a:extLst>
              <a:ext uri="{FF2B5EF4-FFF2-40B4-BE49-F238E27FC236}">
                <a16:creationId xmlns:a16="http://schemas.microsoft.com/office/drawing/2014/main" id="{A2B7EEE2-CB6D-49EE-AF9E-FA148A44B13E}"/>
              </a:ext>
            </a:extLst>
          </p:cNvPr>
          <p:cNvSpPr>
            <a:spLocks/>
          </p:cNvSpPr>
          <p:nvPr/>
        </p:nvSpPr>
        <p:spPr bwMode="auto">
          <a:xfrm>
            <a:off x="2219325" y="4959350"/>
            <a:ext cx="93662" cy="79375"/>
          </a:xfrm>
          <a:custGeom>
            <a:avLst/>
            <a:gdLst>
              <a:gd name="T0" fmla="*/ 0 w 119"/>
              <a:gd name="T1" fmla="*/ 1 h 102"/>
              <a:gd name="T2" fmla="*/ 110 w 119"/>
              <a:gd name="T3" fmla="*/ 1 h 102"/>
              <a:gd name="T4" fmla="*/ 118 w 119"/>
              <a:gd name="T5" fmla="*/ 10 h 102"/>
              <a:gd name="T6" fmla="*/ 119 w 119"/>
              <a:gd name="T7" fmla="*/ 102 h 102"/>
              <a:gd name="T8" fmla="*/ 0 w 119"/>
              <a:gd name="T9" fmla="*/ 102 h 102"/>
              <a:gd name="T10" fmla="*/ 0 w 119"/>
              <a:gd name="T11" fmla="*/ 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" h="102">
                <a:moveTo>
                  <a:pt x="0" y="1"/>
                </a:moveTo>
                <a:cubicBezTo>
                  <a:pt x="38" y="1"/>
                  <a:pt x="74" y="0"/>
                  <a:pt x="110" y="1"/>
                </a:cubicBezTo>
                <a:cubicBezTo>
                  <a:pt x="113" y="1"/>
                  <a:pt x="118" y="7"/>
                  <a:pt x="118" y="10"/>
                </a:cubicBezTo>
                <a:cubicBezTo>
                  <a:pt x="119" y="40"/>
                  <a:pt x="119" y="70"/>
                  <a:pt x="119" y="102"/>
                </a:cubicBezTo>
                <a:cubicBezTo>
                  <a:pt x="78" y="102"/>
                  <a:pt x="40" y="102"/>
                  <a:pt x="0" y="102"/>
                </a:cubicBezTo>
                <a:cubicBezTo>
                  <a:pt x="0" y="68"/>
                  <a:pt x="0" y="36"/>
                  <a:pt x="0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0" name="Freeform 137">
            <a:extLst>
              <a:ext uri="{FF2B5EF4-FFF2-40B4-BE49-F238E27FC236}">
                <a16:creationId xmlns:a16="http://schemas.microsoft.com/office/drawing/2014/main" id="{0E9CDF3E-C961-4CB7-9004-21EB9E7BE1DE}"/>
              </a:ext>
            </a:extLst>
          </p:cNvPr>
          <p:cNvSpPr>
            <a:spLocks/>
          </p:cNvSpPr>
          <p:nvPr/>
        </p:nvSpPr>
        <p:spPr bwMode="auto">
          <a:xfrm>
            <a:off x="2078038" y="4960938"/>
            <a:ext cx="93662" cy="77788"/>
          </a:xfrm>
          <a:custGeom>
            <a:avLst/>
            <a:gdLst>
              <a:gd name="T0" fmla="*/ 118 w 118"/>
              <a:gd name="T1" fmla="*/ 100 h 100"/>
              <a:gd name="T2" fmla="*/ 0 w 118"/>
              <a:gd name="T3" fmla="*/ 100 h 100"/>
              <a:gd name="T4" fmla="*/ 0 w 118"/>
              <a:gd name="T5" fmla="*/ 0 h 100"/>
              <a:gd name="T6" fmla="*/ 118 w 118"/>
              <a:gd name="T7" fmla="*/ 0 h 100"/>
              <a:gd name="T8" fmla="*/ 118 w 118"/>
              <a:gd name="T9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100">
                <a:moveTo>
                  <a:pt x="118" y="100"/>
                </a:moveTo>
                <a:cubicBezTo>
                  <a:pt x="78" y="100"/>
                  <a:pt x="40" y="100"/>
                  <a:pt x="0" y="100"/>
                </a:cubicBezTo>
                <a:cubicBezTo>
                  <a:pt x="0" y="66"/>
                  <a:pt x="0" y="33"/>
                  <a:pt x="0" y="0"/>
                </a:cubicBezTo>
                <a:cubicBezTo>
                  <a:pt x="40" y="0"/>
                  <a:pt x="79" y="0"/>
                  <a:pt x="118" y="0"/>
                </a:cubicBezTo>
                <a:cubicBezTo>
                  <a:pt x="118" y="34"/>
                  <a:pt x="118" y="66"/>
                  <a:pt x="118" y="10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1" name="Freeform 138">
            <a:extLst>
              <a:ext uri="{FF2B5EF4-FFF2-40B4-BE49-F238E27FC236}">
                <a16:creationId xmlns:a16="http://schemas.microsoft.com/office/drawing/2014/main" id="{4776D413-CCFB-4B2E-B5D8-6E8651DE777D}"/>
              </a:ext>
            </a:extLst>
          </p:cNvPr>
          <p:cNvSpPr>
            <a:spLocks/>
          </p:cNvSpPr>
          <p:nvPr/>
        </p:nvSpPr>
        <p:spPr bwMode="auto">
          <a:xfrm>
            <a:off x="2219325" y="4819650"/>
            <a:ext cx="93662" cy="77788"/>
          </a:xfrm>
          <a:custGeom>
            <a:avLst/>
            <a:gdLst>
              <a:gd name="T0" fmla="*/ 118 w 118"/>
              <a:gd name="T1" fmla="*/ 99 h 99"/>
              <a:gd name="T2" fmla="*/ 0 w 118"/>
              <a:gd name="T3" fmla="*/ 99 h 99"/>
              <a:gd name="T4" fmla="*/ 0 w 118"/>
              <a:gd name="T5" fmla="*/ 0 h 99"/>
              <a:gd name="T6" fmla="*/ 118 w 118"/>
              <a:gd name="T7" fmla="*/ 0 h 99"/>
              <a:gd name="T8" fmla="*/ 118 w 118"/>
              <a:gd name="T9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99">
                <a:moveTo>
                  <a:pt x="118" y="99"/>
                </a:moveTo>
                <a:cubicBezTo>
                  <a:pt x="77" y="99"/>
                  <a:pt x="39" y="99"/>
                  <a:pt x="0" y="99"/>
                </a:cubicBezTo>
                <a:cubicBezTo>
                  <a:pt x="0" y="66"/>
                  <a:pt x="0" y="33"/>
                  <a:pt x="0" y="0"/>
                </a:cubicBezTo>
                <a:cubicBezTo>
                  <a:pt x="39" y="0"/>
                  <a:pt x="78" y="0"/>
                  <a:pt x="118" y="0"/>
                </a:cubicBezTo>
                <a:cubicBezTo>
                  <a:pt x="118" y="33"/>
                  <a:pt x="118" y="65"/>
                  <a:pt x="118" y="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2" name="Freeform 139">
            <a:extLst>
              <a:ext uri="{FF2B5EF4-FFF2-40B4-BE49-F238E27FC236}">
                <a16:creationId xmlns:a16="http://schemas.microsoft.com/office/drawing/2014/main" id="{ACCEE31C-36A8-4D52-B71A-9E428508BF58}"/>
              </a:ext>
            </a:extLst>
          </p:cNvPr>
          <p:cNvSpPr>
            <a:spLocks/>
          </p:cNvSpPr>
          <p:nvPr/>
        </p:nvSpPr>
        <p:spPr bwMode="auto">
          <a:xfrm>
            <a:off x="2501900" y="4959350"/>
            <a:ext cx="92075" cy="79375"/>
          </a:xfrm>
          <a:custGeom>
            <a:avLst/>
            <a:gdLst>
              <a:gd name="T0" fmla="*/ 117 w 117"/>
              <a:gd name="T1" fmla="*/ 101 h 101"/>
              <a:gd name="T2" fmla="*/ 0 w 117"/>
              <a:gd name="T3" fmla="*/ 101 h 101"/>
              <a:gd name="T4" fmla="*/ 0 w 117"/>
              <a:gd name="T5" fmla="*/ 0 h 101"/>
              <a:gd name="T6" fmla="*/ 117 w 117"/>
              <a:gd name="T7" fmla="*/ 0 h 101"/>
              <a:gd name="T8" fmla="*/ 117 w 117"/>
              <a:gd name="T9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101">
                <a:moveTo>
                  <a:pt x="117" y="101"/>
                </a:moveTo>
                <a:cubicBezTo>
                  <a:pt x="78" y="101"/>
                  <a:pt x="39" y="101"/>
                  <a:pt x="0" y="101"/>
                </a:cubicBezTo>
                <a:cubicBezTo>
                  <a:pt x="0" y="67"/>
                  <a:pt x="0" y="35"/>
                  <a:pt x="0" y="0"/>
                </a:cubicBezTo>
                <a:cubicBezTo>
                  <a:pt x="39" y="0"/>
                  <a:pt x="77" y="0"/>
                  <a:pt x="117" y="0"/>
                </a:cubicBezTo>
                <a:cubicBezTo>
                  <a:pt x="117" y="34"/>
                  <a:pt x="117" y="67"/>
                  <a:pt x="117" y="10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3" name="Freeform 140">
            <a:extLst>
              <a:ext uri="{FF2B5EF4-FFF2-40B4-BE49-F238E27FC236}">
                <a16:creationId xmlns:a16="http://schemas.microsoft.com/office/drawing/2014/main" id="{F9CDEE3C-702B-4024-BBCB-E75EF1727B33}"/>
              </a:ext>
            </a:extLst>
          </p:cNvPr>
          <p:cNvSpPr>
            <a:spLocks/>
          </p:cNvSpPr>
          <p:nvPr/>
        </p:nvSpPr>
        <p:spPr bwMode="auto">
          <a:xfrm>
            <a:off x="2501900" y="4818063"/>
            <a:ext cx="92075" cy="79375"/>
          </a:xfrm>
          <a:custGeom>
            <a:avLst/>
            <a:gdLst>
              <a:gd name="T0" fmla="*/ 0 w 118"/>
              <a:gd name="T1" fmla="*/ 0 h 100"/>
              <a:gd name="T2" fmla="*/ 118 w 118"/>
              <a:gd name="T3" fmla="*/ 0 h 100"/>
              <a:gd name="T4" fmla="*/ 118 w 118"/>
              <a:gd name="T5" fmla="*/ 100 h 100"/>
              <a:gd name="T6" fmla="*/ 0 w 118"/>
              <a:gd name="T7" fmla="*/ 100 h 100"/>
              <a:gd name="T8" fmla="*/ 0 w 118"/>
              <a:gd name="T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100">
                <a:moveTo>
                  <a:pt x="0" y="0"/>
                </a:moveTo>
                <a:cubicBezTo>
                  <a:pt x="41" y="0"/>
                  <a:pt x="79" y="0"/>
                  <a:pt x="118" y="0"/>
                </a:cubicBezTo>
                <a:cubicBezTo>
                  <a:pt x="118" y="34"/>
                  <a:pt x="118" y="66"/>
                  <a:pt x="118" y="100"/>
                </a:cubicBezTo>
                <a:cubicBezTo>
                  <a:pt x="79" y="100"/>
                  <a:pt x="40" y="100"/>
                  <a:pt x="0" y="100"/>
                </a:cubicBezTo>
                <a:cubicBezTo>
                  <a:pt x="0" y="67"/>
                  <a:pt x="0" y="34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4" name="Freeform 141">
            <a:extLst>
              <a:ext uri="{FF2B5EF4-FFF2-40B4-BE49-F238E27FC236}">
                <a16:creationId xmlns:a16="http://schemas.microsoft.com/office/drawing/2014/main" id="{62B40F9A-A645-4B62-91ED-C5AD12A6D287}"/>
              </a:ext>
            </a:extLst>
          </p:cNvPr>
          <p:cNvSpPr>
            <a:spLocks/>
          </p:cNvSpPr>
          <p:nvPr/>
        </p:nvSpPr>
        <p:spPr bwMode="auto">
          <a:xfrm>
            <a:off x="2362200" y="4819650"/>
            <a:ext cx="93662" cy="77788"/>
          </a:xfrm>
          <a:custGeom>
            <a:avLst/>
            <a:gdLst>
              <a:gd name="T0" fmla="*/ 118 w 118"/>
              <a:gd name="T1" fmla="*/ 0 h 99"/>
              <a:gd name="T2" fmla="*/ 118 w 118"/>
              <a:gd name="T3" fmla="*/ 99 h 99"/>
              <a:gd name="T4" fmla="*/ 0 w 118"/>
              <a:gd name="T5" fmla="*/ 99 h 99"/>
              <a:gd name="T6" fmla="*/ 0 w 118"/>
              <a:gd name="T7" fmla="*/ 0 h 99"/>
              <a:gd name="T8" fmla="*/ 118 w 118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99">
                <a:moveTo>
                  <a:pt x="118" y="0"/>
                </a:moveTo>
                <a:cubicBezTo>
                  <a:pt x="118" y="33"/>
                  <a:pt x="118" y="65"/>
                  <a:pt x="118" y="99"/>
                </a:cubicBezTo>
                <a:cubicBezTo>
                  <a:pt x="79" y="99"/>
                  <a:pt x="40" y="99"/>
                  <a:pt x="0" y="99"/>
                </a:cubicBezTo>
                <a:cubicBezTo>
                  <a:pt x="0" y="66"/>
                  <a:pt x="0" y="34"/>
                  <a:pt x="0" y="0"/>
                </a:cubicBezTo>
                <a:cubicBezTo>
                  <a:pt x="38" y="0"/>
                  <a:pt x="77" y="0"/>
                  <a:pt x="11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5" name="Freeform 142">
            <a:extLst>
              <a:ext uri="{FF2B5EF4-FFF2-40B4-BE49-F238E27FC236}">
                <a16:creationId xmlns:a16="http://schemas.microsoft.com/office/drawing/2014/main" id="{44A0266F-E8D8-4342-8E72-7874B34A3A01}"/>
              </a:ext>
            </a:extLst>
          </p:cNvPr>
          <p:cNvSpPr>
            <a:spLocks/>
          </p:cNvSpPr>
          <p:nvPr/>
        </p:nvSpPr>
        <p:spPr bwMode="auto">
          <a:xfrm>
            <a:off x="4471988" y="3803650"/>
            <a:ext cx="115887" cy="119063"/>
          </a:xfrm>
          <a:custGeom>
            <a:avLst/>
            <a:gdLst>
              <a:gd name="T0" fmla="*/ 60 w 148"/>
              <a:gd name="T1" fmla="*/ 151 h 151"/>
              <a:gd name="T2" fmla="*/ 10 w 148"/>
              <a:gd name="T3" fmla="*/ 123 h 151"/>
              <a:gd name="T4" fmla="*/ 18 w 148"/>
              <a:gd name="T5" fmla="*/ 80 h 151"/>
              <a:gd name="T6" fmla="*/ 68 w 148"/>
              <a:gd name="T7" fmla="*/ 18 h 151"/>
              <a:gd name="T8" fmla="*/ 123 w 148"/>
              <a:gd name="T9" fmla="*/ 15 h 151"/>
              <a:gd name="T10" fmla="*/ 133 w 148"/>
              <a:gd name="T11" fmla="*/ 70 h 151"/>
              <a:gd name="T12" fmla="*/ 78 w 148"/>
              <a:gd name="T13" fmla="*/ 138 h 151"/>
              <a:gd name="T14" fmla="*/ 60 w 148"/>
              <a:gd name="T15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151">
                <a:moveTo>
                  <a:pt x="60" y="151"/>
                </a:moveTo>
                <a:cubicBezTo>
                  <a:pt x="35" y="150"/>
                  <a:pt x="20" y="140"/>
                  <a:pt x="10" y="123"/>
                </a:cubicBezTo>
                <a:cubicBezTo>
                  <a:pt x="0" y="106"/>
                  <a:pt x="7" y="93"/>
                  <a:pt x="18" y="80"/>
                </a:cubicBezTo>
                <a:cubicBezTo>
                  <a:pt x="36" y="60"/>
                  <a:pt x="52" y="38"/>
                  <a:pt x="68" y="18"/>
                </a:cubicBezTo>
                <a:cubicBezTo>
                  <a:pt x="83" y="0"/>
                  <a:pt x="103" y="0"/>
                  <a:pt x="123" y="15"/>
                </a:cubicBezTo>
                <a:cubicBezTo>
                  <a:pt x="143" y="31"/>
                  <a:pt x="148" y="51"/>
                  <a:pt x="133" y="70"/>
                </a:cubicBezTo>
                <a:cubicBezTo>
                  <a:pt x="115" y="93"/>
                  <a:pt x="97" y="116"/>
                  <a:pt x="78" y="138"/>
                </a:cubicBezTo>
                <a:cubicBezTo>
                  <a:pt x="73" y="145"/>
                  <a:pt x="64" y="149"/>
                  <a:pt x="60" y="1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6" name="Freeform 143">
            <a:extLst>
              <a:ext uri="{FF2B5EF4-FFF2-40B4-BE49-F238E27FC236}">
                <a16:creationId xmlns:a16="http://schemas.microsoft.com/office/drawing/2014/main" id="{1AA0A798-4E8E-439E-B6C3-6EE24032DD8F}"/>
              </a:ext>
            </a:extLst>
          </p:cNvPr>
          <p:cNvSpPr>
            <a:spLocks/>
          </p:cNvSpPr>
          <p:nvPr/>
        </p:nvSpPr>
        <p:spPr bwMode="auto">
          <a:xfrm>
            <a:off x="2078038" y="4819650"/>
            <a:ext cx="93662" cy="77788"/>
          </a:xfrm>
          <a:custGeom>
            <a:avLst/>
            <a:gdLst>
              <a:gd name="T0" fmla="*/ 0 w 118"/>
              <a:gd name="T1" fmla="*/ 99 h 99"/>
              <a:gd name="T2" fmla="*/ 0 w 118"/>
              <a:gd name="T3" fmla="*/ 0 h 99"/>
              <a:gd name="T4" fmla="*/ 118 w 118"/>
              <a:gd name="T5" fmla="*/ 0 h 99"/>
              <a:gd name="T6" fmla="*/ 118 w 118"/>
              <a:gd name="T7" fmla="*/ 99 h 99"/>
              <a:gd name="T8" fmla="*/ 0 w 118"/>
              <a:gd name="T9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99">
                <a:moveTo>
                  <a:pt x="0" y="99"/>
                </a:moveTo>
                <a:cubicBezTo>
                  <a:pt x="0" y="66"/>
                  <a:pt x="0" y="33"/>
                  <a:pt x="0" y="0"/>
                </a:cubicBezTo>
                <a:cubicBezTo>
                  <a:pt x="40" y="0"/>
                  <a:pt x="78" y="0"/>
                  <a:pt x="118" y="0"/>
                </a:cubicBezTo>
                <a:cubicBezTo>
                  <a:pt x="118" y="32"/>
                  <a:pt x="118" y="65"/>
                  <a:pt x="118" y="99"/>
                </a:cubicBezTo>
                <a:cubicBezTo>
                  <a:pt x="79" y="99"/>
                  <a:pt x="41" y="99"/>
                  <a:pt x="0" y="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7" name="Freeform 144">
            <a:extLst>
              <a:ext uri="{FF2B5EF4-FFF2-40B4-BE49-F238E27FC236}">
                <a16:creationId xmlns:a16="http://schemas.microsoft.com/office/drawing/2014/main" id="{63CDE390-DD2D-42A1-A406-6ABF1E5B96D6}"/>
              </a:ext>
            </a:extLst>
          </p:cNvPr>
          <p:cNvSpPr>
            <a:spLocks/>
          </p:cNvSpPr>
          <p:nvPr/>
        </p:nvSpPr>
        <p:spPr bwMode="auto">
          <a:xfrm>
            <a:off x="2219325" y="4678363"/>
            <a:ext cx="92075" cy="77788"/>
          </a:xfrm>
          <a:custGeom>
            <a:avLst/>
            <a:gdLst>
              <a:gd name="T0" fmla="*/ 0 w 117"/>
              <a:gd name="T1" fmla="*/ 0 h 99"/>
              <a:gd name="T2" fmla="*/ 117 w 117"/>
              <a:gd name="T3" fmla="*/ 0 h 99"/>
              <a:gd name="T4" fmla="*/ 117 w 117"/>
              <a:gd name="T5" fmla="*/ 99 h 99"/>
              <a:gd name="T6" fmla="*/ 0 w 117"/>
              <a:gd name="T7" fmla="*/ 99 h 99"/>
              <a:gd name="T8" fmla="*/ 0 w 117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99">
                <a:moveTo>
                  <a:pt x="0" y="0"/>
                </a:moveTo>
                <a:cubicBezTo>
                  <a:pt x="40" y="0"/>
                  <a:pt x="78" y="0"/>
                  <a:pt x="117" y="0"/>
                </a:cubicBezTo>
                <a:cubicBezTo>
                  <a:pt x="117" y="32"/>
                  <a:pt x="117" y="65"/>
                  <a:pt x="117" y="99"/>
                </a:cubicBezTo>
                <a:cubicBezTo>
                  <a:pt x="79" y="99"/>
                  <a:pt x="40" y="99"/>
                  <a:pt x="0" y="99"/>
                </a:cubicBezTo>
                <a:cubicBezTo>
                  <a:pt x="0" y="66"/>
                  <a:pt x="0" y="34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8" name="Freeform 145">
            <a:extLst>
              <a:ext uri="{FF2B5EF4-FFF2-40B4-BE49-F238E27FC236}">
                <a16:creationId xmlns:a16="http://schemas.microsoft.com/office/drawing/2014/main" id="{D6691D91-1CA0-4EAC-A3FB-2F28B999FBB6}"/>
              </a:ext>
            </a:extLst>
          </p:cNvPr>
          <p:cNvSpPr>
            <a:spLocks/>
          </p:cNvSpPr>
          <p:nvPr/>
        </p:nvSpPr>
        <p:spPr bwMode="auto">
          <a:xfrm>
            <a:off x="2362200" y="4678363"/>
            <a:ext cx="93662" cy="77788"/>
          </a:xfrm>
          <a:custGeom>
            <a:avLst/>
            <a:gdLst>
              <a:gd name="T0" fmla="*/ 118 w 118"/>
              <a:gd name="T1" fmla="*/ 0 h 98"/>
              <a:gd name="T2" fmla="*/ 118 w 118"/>
              <a:gd name="T3" fmla="*/ 98 h 98"/>
              <a:gd name="T4" fmla="*/ 0 w 118"/>
              <a:gd name="T5" fmla="*/ 98 h 98"/>
              <a:gd name="T6" fmla="*/ 0 w 118"/>
              <a:gd name="T7" fmla="*/ 0 h 98"/>
              <a:gd name="T8" fmla="*/ 118 w 118"/>
              <a:gd name="T9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98">
                <a:moveTo>
                  <a:pt x="118" y="0"/>
                </a:moveTo>
                <a:cubicBezTo>
                  <a:pt x="118" y="33"/>
                  <a:pt x="118" y="64"/>
                  <a:pt x="118" y="98"/>
                </a:cubicBezTo>
                <a:cubicBezTo>
                  <a:pt x="79" y="98"/>
                  <a:pt x="40" y="98"/>
                  <a:pt x="0" y="98"/>
                </a:cubicBezTo>
                <a:cubicBezTo>
                  <a:pt x="0" y="66"/>
                  <a:pt x="0" y="34"/>
                  <a:pt x="0" y="0"/>
                </a:cubicBezTo>
                <a:cubicBezTo>
                  <a:pt x="38" y="0"/>
                  <a:pt x="77" y="0"/>
                  <a:pt x="11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9" name="Freeform 146">
            <a:extLst>
              <a:ext uri="{FF2B5EF4-FFF2-40B4-BE49-F238E27FC236}">
                <a16:creationId xmlns:a16="http://schemas.microsoft.com/office/drawing/2014/main" id="{5031F5E5-49A5-41D0-9A44-60719A145102}"/>
              </a:ext>
            </a:extLst>
          </p:cNvPr>
          <p:cNvSpPr>
            <a:spLocks/>
          </p:cNvSpPr>
          <p:nvPr/>
        </p:nvSpPr>
        <p:spPr bwMode="auto">
          <a:xfrm>
            <a:off x="2501900" y="4678363"/>
            <a:ext cx="92075" cy="77788"/>
          </a:xfrm>
          <a:custGeom>
            <a:avLst/>
            <a:gdLst>
              <a:gd name="T0" fmla="*/ 117 w 117"/>
              <a:gd name="T1" fmla="*/ 0 h 99"/>
              <a:gd name="T2" fmla="*/ 117 w 117"/>
              <a:gd name="T3" fmla="*/ 99 h 99"/>
              <a:gd name="T4" fmla="*/ 0 w 117"/>
              <a:gd name="T5" fmla="*/ 99 h 99"/>
              <a:gd name="T6" fmla="*/ 0 w 117"/>
              <a:gd name="T7" fmla="*/ 0 h 99"/>
              <a:gd name="T8" fmla="*/ 117 w 117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99">
                <a:moveTo>
                  <a:pt x="117" y="0"/>
                </a:moveTo>
                <a:cubicBezTo>
                  <a:pt x="117" y="33"/>
                  <a:pt x="117" y="66"/>
                  <a:pt x="117" y="99"/>
                </a:cubicBezTo>
                <a:cubicBezTo>
                  <a:pt x="78" y="99"/>
                  <a:pt x="40" y="99"/>
                  <a:pt x="0" y="99"/>
                </a:cubicBezTo>
                <a:cubicBezTo>
                  <a:pt x="0" y="67"/>
                  <a:pt x="0" y="34"/>
                  <a:pt x="0" y="0"/>
                </a:cubicBezTo>
                <a:cubicBezTo>
                  <a:pt x="39" y="0"/>
                  <a:pt x="77" y="0"/>
                  <a:pt x="11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0" name="Freeform 147">
            <a:extLst>
              <a:ext uri="{FF2B5EF4-FFF2-40B4-BE49-F238E27FC236}">
                <a16:creationId xmlns:a16="http://schemas.microsoft.com/office/drawing/2014/main" id="{A96ADE95-C807-4505-B6B1-1E2F453C1D6D}"/>
              </a:ext>
            </a:extLst>
          </p:cNvPr>
          <p:cNvSpPr>
            <a:spLocks/>
          </p:cNvSpPr>
          <p:nvPr/>
        </p:nvSpPr>
        <p:spPr bwMode="auto">
          <a:xfrm>
            <a:off x="3595688" y="5954713"/>
            <a:ext cx="174625" cy="39688"/>
          </a:xfrm>
          <a:custGeom>
            <a:avLst/>
            <a:gdLst>
              <a:gd name="T0" fmla="*/ 222 w 222"/>
              <a:gd name="T1" fmla="*/ 0 h 50"/>
              <a:gd name="T2" fmla="*/ 222 w 222"/>
              <a:gd name="T3" fmla="*/ 50 h 50"/>
              <a:gd name="T4" fmla="*/ 0 w 222"/>
              <a:gd name="T5" fmla="*/ 50 h 50"/>
              <a:gd name="T6" fmla="*/ 0 w 222"/>
              <a:gd name="T7" fmla="*/ 0 h 50"/>
              <a:gd name="T8" fmla="*/ 222 w 222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" h="50">
                <a:moveTo>
                  <a:pt x="222" y="0"/>
                </a:moveTo>
                <a:cubicBezTo>
                  <a:pt x="222" y="16"/>
                  <a:pt x="222" y="32"/>
                  <a:pt x="222" y="50"/>
                </a:cubicBezTo>
                <a:cubicBezTo>
                  <a:pt x="148" y="50"/>
                  <a:pt x="75" y="50"/>
                  <a:pt x="0" y="50"/>
                </a:cubicBezTo>
                <a:cubicBezTo>
                  <a:pt x="0" y="34"/>
                  <a:pt x="0" y="17"/>
                  <a:pt x="0" y="0"/>
                </a:cubicBezTo>
                <a:cubicBezTo>
                  <a:pt x="73" y="0"/>
                  <a:pt x="147" y="0"/>
                  <a:pt x="22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1" name="Freeform 148">
            <a:extLst>
              <a:ext uri="{FF2B5EF4-FFF2-40B4-BE49-F238E27FC236}">
                <a16:creationId xmlns:a16="http://schemas.microsoft.com/office/drawing/2014/main" id="{9E1733ED-4AD5-4939-B86D-E736DBA2ED1A}"/>
              </a:ext>
            </a:extLst>
          </p:cNvPr>
          <p:cNvSpPr>
            <a:spLocks/>
          </p:cNvSpPr>
          <p:nvPr/>
        </p:nvSpPr>
        <p:spPr bwMode="auto">
          <a:xfrm>
            <a:off x="3595688" y="6080125"/>
            <a:ext cx="174625" cy="39688"/>
          </a:xfrm>
          <a:custGeom>
            <a:avLst/>
            <a:gdLst>
              <a:gd name="T0" fmla="*/ 223 w 223"/>
              <a:gd name="T1" fmla="*/ 0 h 51"/>
              <a:gd name="T2" fmla="*/ 223 w 223"/>
              <a:gd name="T3" fmla="*/ 51 h 51"/>
              <a:gd name="T4" fmla="*/ 0 w 223"/>
              <a:gd name="T5" fmla="*/ 51 h 51"/>
              <a:gd name="T6" fmla="*/ 0 w 223"/>
              <a:gd name="T7" fmla="*/ 0 h 51"/>
              <a:gd name="T8" fmla="*/ 223 w 223"/>
              <a:gd name="T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3" h="51">
                <a:moveTo>
                  <a:pt x="223" y="0"/>
                </a:moveTo>
                <a:cubicBezTo>
                  <a:pt x="223" y="17"/>
                  <a:pt x="223" y="34"/>
                  <a:pt x="223" y="51"/>
                </a:cubicBezTo>
                <a:cubicBezTo>
                  <a:pt x="148" y="51"/>
                  <a:pt x="75" y="51"/>
                  <a:pt x="0" y="51"/>
                </a:cubicBezTo>
                <a:cubicBezTo>
                  <a:pt x="0" y="33"/>
                  <a:pt x="0" y="17"/>
                  <a:pt x="0" y="0"/>
                </a:cubicBezTo>
                <a:cubicBezTo>
                  <a:pt x="75" y="0"/>
                  <a:pt x="147" y="0"/>
                  <a:pt x="22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2" name="Freeform 149">
            <a:extLst>
              <a:ext uri="{FF2B5EF4-FFF2-40B4-BE49-F238E27FC236}">
                <a16:creationId xmlns:a16="http://schemas.microsoft.com/office/drawing/2014/main" id="{8383E6A8-E681-4081-99A4-A0B3EA592CBF}"/>
              </a:ext>
            </a:extLst>
          </p:cNvPr>
          <p:cNvSpPr>
            <a:spLocks/>
          </p:cNvSpPr>
          <p:nvPr/>
        </p:nvSpPr>
        <p:spPr bwMode="auto">
          <a:xfrm>
            <a:off x="2238375" y="1430338"/>
            <a:ext cx="168275" cy="39688"/>
          </a:xfrm>
          <a:custGeom>
            <a:avLst/>
            <a:gdLst>
              <a:gd name="T0" fmla="*/ 107 w 213"/>
              <a:gd name="T1" fmla="*/ 1 h 49"/>
              <a:gd name="T2" fmla="*/ 187 w 213"/>
              <a:gd name="T3" fmla="*/ 1 h 49"/>
              <a:gd name="T4" fmla="*/ 213 w 213"/>
              <a:gd name="T5" fmla="*/ 24 h 49"/>
              <a:gd name="T6" fmla="*/ 187 w 213"/>
              <a:gd name="T7" fmla="*/ 49 h 49"/>
              <a:gd name="T8" fmla="*/ 27 w 213"/>
              <a:gd name="T9" fmla="*/ 49 h 49"/>
              <a:gd name="T10" fmla="*/ 0 w 213"/>
              <a:gd name="T11" fmla="*/ 24 h 49"/>
              <a:gd name="T12" fmla="*/ 27 w 213"/>
              <a:gd name="T13" fmla="*/ 0 h 49"/>
              <a:gd name="T14" fmla="*/ 107 w 213"/>
              <a:gd name="T15" fmla="*/ 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3" h="49">
                <a:moveTo>
                  <a:pt x="107" y="1"/>
                </a:moveTo>
                <a:cubicBezTo>
                  <a:pt x="134" y="1"/>
                  <a:pt x="161" y="1"/>
                  <a:pt x="187" y="1"/>
                </a:cubicBezTo>
                <a:cubicBezTo>
                  <a:pt x="204" y="0"/>
                  <a:pt x="212" y="7"/>
                  <a:pt x="213" y="24"/>
                </a:cubicBezTo>
                <a:cubicBezTo>
                  <a:pt x="213" y="41"/>
                  <a:pt x="205" y="49"/>
                  <a:pt x="187" y="49"/>
                </a:cubicBezTo>
                <a:cubicBezTo>
                  <a:pt x="133" y="49"/>
                  <a:pt x="80" y="48"/>
                  <a:pt x="27" y="49"/>
                </a:cubicBezTo>
                <a:cubicBezTo>
                  <a:pt x="9" y="49"/>
                  <a:pt x="0" y="42"/>
                  <a:pt x="0" y="24"/>
                </a:cubicBezTo>
                <a:cubicBezTo>
                  <a:pt x="0" y="7"/>
                  <a:pt x="10" y="0"/>
                  <a:pt x="27" y="0"/>
                </a:cubicBezTo>
                <a:cubicBezTo>
                  <a:pt x="54" y="1"/>
                  <a:pt x="81" y="1"/>
                  <a:pt x="107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3" name="Freeform 150">
            <a:extLst>
              <a:ext uri="{FF2B5EF4-FFF2-40B4-BE49-F238E27FC236}">
                <a16:creationId xmlns:a16="http://schemas.microsoft.com/office/drawing/2014/main" id="{82CF4A2E-34FD-4E92-8DA8-3A02C9C9D474}"/>
              </a:ext>
            </a:extLst>
          </p:cNvPr>
          <p:cNvSpPr>
            <a:spLocks/>
          </p:cNvSpPr>
          <p:nvPr/>
        </p:nvSpPr>
        <p:spPr bwMode="auto">
          <a:xfrm>
            <a:off x="4694238" y="3962400"/>
            <a:ext cx="100012" cy="100013"/>
          </a:xfrm>
          <a:custGeom>
            <a:avLst/>
            <a:gdLst>
              <a:gd name="T0" fmla="*/ 57 w 127"/>
              <a:gd name="T1" fmla="*/ 126 h 126"/>
              <a:gd name="T2" fmla="*/ 9 w 127"/>
              <a:gd name="T3" fmla="*/ 96 h 126"/>
              <a:gd name="T4" fmla="*/ 20 w 127"/>
              <a:gd name="T5" fmla="*/ 59 h 126"/>
              <a:gd name="T6" fmla="*/ 56 w 127"/>
              <a:gd name="T7" fmla="*/ 14 h 126"/>
              <a:gd name="T8" fmla="*/ 103 w 127"/>
              <a:gd name="T9" fmla="*/ 14 h 126"/>
              <a:gd name="T10" fmla="*/ 115 w 127"/>
              <a:gd name="T11" fmla="*/ 61 h 126"/>
              <a:gd name="T12" fmla="*/ 71 w 127"/>
              <a:gd name="T13" fmla="*/ 116 h 126"/>
              <a:gd name="T14" fmla="*/ 57 w 127"/>
              <a:gd name="T15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7" h="126">
                <a:moveTo>
                  <a:pt x="57" y="126"/>
                </a:moveTo>
                <a:cubicBezTo>
                  <a:pt x="33" y="124"/>
                  <a:pt x="19" y="113"/>
                  <a:pt x="9" y="96"/>
                </a:cubicBezTo>
                <a:cubicBezTo>
                  <a:pt x="0" y="80"/>
                  <a:pt x="11" y="70"/>
                  <a:pt x="20" y="59"/>
                </a:cubicBezTo>
                <a:cubicBezTo>
                  <a:pt x="32" y="44"/>
                  <a:pt x="44" y="29"/>
                  <a:pt x="56" y="14"/>
                </a:cubicBezTo>
                <a:cubicBezTo>
                  <a:pt x="68" y="0"/>
                  <a:pt x="85" y="0"/>
                  <a:pt x="103" y="14"/>
                </a:cubicBezTo>
                <a:cubicBezTo>
                  <a:pt x="123" y="29"/>
                  <a:pt x="127" y="46"/>
                  <a:pt x="115" y="61"/>
                </a:cubicBezTo>
                <a:cubicBezTo>
                  <a:pt x="101" y="80"/>
                  <a:pt x="87" y="98"/>
                  <a:pt x="71" y="116"/>
                </a:cubicBezTo>
                <a:cubicBezTo>
                  <a:pt x="67" y="121"/>
                  <a:pt x="60" y="124"/>
                  <a:pt x="57" y="1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4" name="Freeform 151">
            <a:extLst>
              <a:ext uri="{FF2B5EF4-FFF2-40B4-BE49-F238E27FC236}">
                <a16:creationId xmlns:a16="http://schemas.microsoft.com/office/drawing/2014/main" id="{3DFCF71B-19CC-4AD5-9881-2D83BD0AF131}"/>
              </a:ext>
            </a:extLst>
          </p:cNvPr>
          <p:cNvSpPr>
            <a:spLocks/>
          </p:cNvSpPr>
          <p:nvPr/>
        </p:nvSpPr>
        <p:spPr bwMode="auto">
          <a:xfrm>
            <a:off x="2286000" y="2827338"/>
            <a:ext cx="73025" cy="65088"/>
          </a:xfrm>
          <a:custGeom>
            <a:avLst/>
            <a:gdLst>
              <a:gd name="T0" fmla="*/ 0 w 92"/>
              <a:gd name="T1" fmla="*/ 0 h 83"/>
              <a:gd name="T2" fmla="*/ 92 w 92"/>
              <a:gd name="T3" fmla="*/ 0 h 83"/>
              <a:gd name="T4" fmla="*/ 92 w 92"/>
              <a:gd name="T5" fmla="*/ 83 h 83"/>
              <a:gd name="T6" fmla="*/ 0 w 92"/>
              <a:gd name="T7" fmla="*/ 83 h 83"/>
              <a:gd name="T8" fmla="*/ 0 w 92"/>
              <a:gd name="T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" h="83">
                <a:moveTo>
                  <a:pt x="0" y="0"/>
                </a:moveTo>
                <a:cubicBezTo>
                  <a:pt x="30" y="0"/>
                  <a:pt x="61" y="0"/>
                  <a:pt x="92" y="0"/>
                </a:cubicBezTo>
                <a:cubicBezTo>
                  <a:pt x="92" y="27"/>
                  <a:pt x="92" y="55"/>
                  <a:pt x="92" y="83"/>
                </a:cubicBezTo>
                <a:cubicBezTo>
                  <a:pt x="61" y="83"/>
                  <a:pt x="31" y="83"/>
                  <a:pt x="0" y="83"/>
                </a:cubicBezTo>
                <a:cubicBezTo>
                  <a:pt x="0" y="56"/>
                  <a:pt x="0" y="28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5" name="Freeform 152">
            <a:extLst>
              <a:ext uri="{FF2B5EF4-FFF2-40B4-BE49-F238E27FC236}">
                <a16:creationId xmlns:a16="http://schemas.microsoft.com/office/drawing/2014/main" id="{13006FBF-C81A-47EB-9AB4-37F30DC1A4D1}"/>
              </a:ext>
            </a:extLst>
          </p:cNvPr>
          <p:cNvSpPr>
            <a:spLocks/>
          </p:cNvSpPr>
          <p:nvPr/>
        </p:nvSpPr>
        <p:spPr bwMode="auto">
          <a:xfrm>
            <a:off x="6089650" y="3370263"/>
            <a:ext cx="41275" cy="103188"/>
          </a:xfrm>
          <a:custGeom>
            <a:avLst/>
            <a:gdLst>
              <a:gd name="T0" fmla="*/ 53 w 53"/>
              <a:gd name="T1" fmla="*/ 1 h 130"/>
              <a:gd name="T2" fmla="*/ 53 w 53"/>
              <a:gd name="T3" fmla="*/ 130 h 130"/>
              <a:gd name="T4" fmla="*/ 0 w 53"/>
              <a:gd name="T5" fmla="*/ 130 h 130"/>
              <a:gd name="T6" fmla="*/ 1 w 53"/>
              <a:gd name="T7" fmla="*/ 11 h 130"/>
              <a:gd name="T8" fmla="*/ 11 w 53"/>
              <a:gd name="T9" fmla="*/ 1 h 130"/>
              <a:gd name="T10" fmla="*/ 53 w 53"/>
              <a:gd name="T11" fmla="*/ 1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" h="130">
                <a:moveTo>
                  <a:pt x="53" y="1"/>
                </a:moveTo>
                <a:cubicBezTo>
                  <a:pt x="53" y="45"/>
                  <a:pt x="53" y="86"/>
                  <a:pt x="53" y="130"/>
                </a:cubicBezTo>
                <a:cubicBezTo>
                  <a:pt x="36" y="130"/>
                  <a:pt x="19" y="130"/>
                  <a:pt x="0" y="130"/>
                </a:cubicBezTo>
                <a:cubicBezTo>
                  <a:pt x="0" y="90"/>
                  <a:pt x="0" y="50"/>
                  <a:pt x="1" y="11"/>
                </a:cubicBezTo>
                <a:cubicBezTo>
                  <a:pt x="1" y="8"/>
                  <a:pt x="7" y="1"/>
                  <a:pt x="11" y="1"/>
                </a:cubicBezTo>
                <a:cubicBezTo>
                  <a:pt x="25" y="0"/>
                  <a:pt x="39" y="1"/>
                  <a:pt x="53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6" name="Freeform 153">
            <a:extLst>
              <a:ext uri="{FF2B5EF4-FFF2-40B4-BE49-F238E27FC236}">
                <a16:creationId xmlns:a16="http://schemas.microsoft.com/office/drawing/2014/main" id="{68144FC7-8798-4BBF-918E-7400B17E76E7}"/>
              </a:ext>
            </a:extLst>
          </p:cNvPr>
          <p:cNvSpPr>
            <a:spLocks/>
          </p:cNvSpPr>
          <p:nvPr/>
        </p:nvSpPr>
        <p:spPr bwMode="auto">
          <a:xfrm>
            <a:off x="6356350" y="3681413"/>
            <a:ext cx="100012" cy="41275"/>
          </a:xfrm>
          <a:custGeom>
            <a:avLst/>
            <a:gdLst>
              <a:gd name="T0" fmla="*/ 0 w 127"/>
              <a:gd name="T1" fmla="*/ 52 h 52"/>
              <a:gd name="T2" fmla="*/ 0 w 127"/>
              <a:gd name="T3" fmla="*/ 0 h 52"/>
              <a:gd name="T4" fmla="*/ 127 w 127"/>
              <a:gd name="T5" fmla="*/ 0 h 52"/>
              <a:gd name="T6" fmla="*/ 127 w 127"/>
              <a:gd name="T7" fmla="*/ 52 h 52"/>
              <a:gd name="T8" fmla="*/ 0 w 12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52">
                <a:moveTo>
                  <a:pt x="0" y="52"/>
                </a:moveTo>
                <a:cubicBezTo>
                  <a:pt x="0" y="34"/>
                  <a:pt x="0" y="17"/>
                  <a:pt x="0" y="0"/>
                </a:cubicBezTo>
                <a:cubicBezTo>
                  <a:pt x="43" y="0"/>
                  <a:pt x="84" y="0"/>
                  <a:pt x="127" y="0"/>
                </a:cubicBezTo>
                <a:cubicBezTo>
                  <a:pt x="127" y="17"/>
                  <a:pt x="127" y="33"/>
                  <a:pt x="127" y="52"/>
                </a:cubicBezTo>
                <a:cubicBezTo>
                  <a:pt x="85" y="52"/>
                  <a:pt x="44" y="52"/>
                  <a:pt x="0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7" name="Freeform 154">
            <a:extLst>
              <a:ext uri="{FF2B5EF4-FFF2-40B4-BE49-F238E27FC236}">
                <a16:creationId xmlns:a16="http://schemas.microsoft.com/office/drawing/2014/main" id="{5ED2E7B9-35E2-4D3D-B24D-166BD443ABCD}"/>
              </a:ext>
            </a:extLst>
          </p:cNvPr>
          <p:cNvSpPr>
            <a:spLocks/>
          </p:cNvSpPr>
          <p:nvPr/>
        </p:nvSpPr>
        <p:spPr bwMode="auto">
          <a:xfrm>
            <a:off x="5765800" y="3681413"/>
            <a:ext cx="100012" cy="39688"/>
          </a:xfrm>
          <a:custGeom>
            <a:avLst/>
            <a:gdLst>
              <a:gd name="T0" fmla="*/ 127 w 127"/>
              <a:gd name="T1" fmla="*/ 0 h 51"/>
              <a:gd name="T2" fmla="*/ 127 w 127"/>
              <a:gd name="T3" fmla="*/ 51 h 51"/>
              <a:gd name="T4" fmla="*/ 0 w 127"/>
              <a:gd name="T5" fmla="*/ 51 h 51"/>
              <a:gd name="T6" fmla="*/ 0 w 127"/>
              <a:gd name="T7" fmla="*/ 0 h 51"/>
              <a:gd name="T8" fmla="*/ 127 w 127"/>
              <a:gd name="T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51">
                <a:moveTo>
                  <a:pt x="127" y="0"/>
                </a:moveTo>
                <a:cubicBezTo>
                  <a:pt x="127" y="17"/>
                  <a:pt x="127" y="34"/>
                  <a:pt x="127" y="51"/>
                </a:cubicBezTo>
                <a:cubicBezTo>
                  <a:pt x="85" y="51"/>
                  <a:pt x="43" y="51"/>
                  <a:pt x="0" y="51"/>
                </a:cubicBezTo>
                <a:cubicBezTo>
                  <a:pt x="0" y="35"/>
                  <a:pt x="0" y="18"/>
                  <a:pt x="0" y="0"/>
                </a:cubicBezTo>
                <a:cubicBezTo>
                  <a:pt x="41" y="0"/>
                  <a:pt x="83" y="0"/>
                  <a:pt x="12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8" name="Freeform 155">
            <a:extLst>
              <a:ext uri="{FF2B5EF4-FFF2-40B4-BE49-F238E27FC236}">
                <a16:creationId xmlns:a16="http://schemas.microsoft.com/office/drawing/2014/main" id="{9AE95C3D-4280-4434-8E0D-89157B1C9DC3}"/>
              </a:ext>
            </a:extLst>
          </p:cNvPr>
          <p:cNvSpPr>
            <a:spLocks/>
          </p:cNvSpPr>
          <p:nvPr/>
        </p:nvSpPr>
        <p:spPr bwMode="auto">
          <a:xfrm>
            <a:off x="5853113" y="3463925"/>
            <a:ext cx="96837" cy="96838"/>
          </a:xfrm>
          <a:custGeom>
            <a:avLst/>
            <a:gdLst>
              <a:gd name="T0" fmla="*/ 123 w 123"/>
              <a:gd name="T1" fmla="*/ 88 h 122"/>
              <a:gd name="T2" fmla="*/ 89 w 123"/>
              <a:gd name="T3" fmla="*/ 122 h 122"/>
              <a:gd name="T4" fmla="*/ 0 w 123"/>
              <a:gd name="T5" fmla="*/ 31 h 122"/>
              <a:gd name="T6" fmla="*/ 34 w 123"/>
              <a:gd name="T7" fmla="*/ 0 h 122"/>
              <a:gd name="T8" fmla="*/ 123 w 123"/>
              <a:gd name="T9" fmla="*/ 8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122">
                <a:moveTo>
                  <a:pt x="123" y="88"/>
                </a:moveTo>
                <a:cubicBezTo>
                  <a:pt x="112" y="99"/>
                  <a:pt x="101" y="110"/>
                  <a:pt x="89" y="122"/>
                </a:cubicBezTo>
                <a:cubicBezTo>
                  <a:pt x="60" y="92"/>
                  <a:pt x="30" y="62"/>
                  <a:pt x="0" y="31"/>
                </a:cubicBezTo>
                <a:cubicBezTo>
                  <a:pt x="11" y="21"/>
                  <a:pt x="23" y="10"/>
                  <a:pt x="34" y="0"/>
                </a:cubicBezTo>
                <a:cubicBezTo>
                  <a:pt x="62" y="28"/>
                  <a:pt x="92" y="58"/>
                  <a:pt x="123" y="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9" name="Freeform 156">
            <a:extLst>
              <a:ext uri="{FF2B5EF4-FFF2-40B4-BE49-F238E27FC236}">
                <a16:creationId xmlns:a16="http://schemas.microsoft.com/office/drawing/2014/main" id="{FE7D6524-46DC-47B5-A104-3ACE5D2DB96B}"/>
              </a:ext>
            </a:extLst>
          </p:cNvPr>
          <p:cNvSpPr>
            <a:spLocks/>
          </p:cNvSpPr>
          <p:nvPr/>
        </p:nvSpPr>
        <p:spPr bwMode="auto">
          <a:xfrm>
            <a:off x="6272213" y="3462338"/>
            <a:ext cx="96837" cy="95250"/>
          </a:xfrm>
          <a:custGeom>
            <a:avLst/>
            <a:gdLst>
              <a:gd name="T0" fmla="*/ 88 w 123"/>
              <a:gd name="T1" fmla="*/ 0 h 121"/>
              <a:gd name="T2" fmla="*/ 123 w 123"/>
              <a:gd name="T3" fmla="*/ 33 h 121"/>
              <a:gd name="T4" fmla="*/ 34 w 123"/>
              <a:gd name="T5" fmla="*/ 121 h 121"/>
              <a:gd name="T6" fmla="*/ 0 w 123"/>
              <a:gd name="T7" fmla="*/ 87 h 121"/>
              <a:gd name="T8" fmla="*/ 88 w 123"/>
              <a:gd name="T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121">
                <a:moveTo>
                  <a:pt x="88" y="0"/>
                </a:moveTo>
                <a:cubicBezTo>
                  <a:pt x="100" y="11"/>
                  <a:pt x="112" y="22"/>
                  <a:pt x="123" y="33"/>
                </a:cubicBezTo>
                <a:cubicBezTo>
                  <a:pt x="93" y="63"/>
                  <a:pt x="63" y="93"/>
                  <a:pt x="34" y="121"/>
                </a:cubicBezTo>
                <a:cubicBezTo>
                  <a:pt x="24" y="111"/>
                  <a:pt x="12" y="99"/>
                  <a:pt x="0" y="87"/>
                </a:cubicBezTo>
                <a:cubicBezTo>
                  <a:pt x="29" y="58"/>
                  <a:pt x="59" y="29"/>
                  <a:pt x="8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0" name="Freeform 157">
            <a:extLst>
              <a:ext uri="{FF2B5EF4-FFF2-40B4-BE49-F238E27FC236}">
                <a16:creationId xmlns:a16="http://schemas.microsoft.com/office/drawing/2014/main" id="{EA6D633F-A39F-4FDC-A476-84AFDB1017C2}"/>
              </a:ext>
            </a:extLst>
          </p:cNvPr>
          <p:cNvSpPr>
            <a:spLocks/>
          </p:cNvSpPr>
          <p:nvPr/>
        </p:nvSpPr>
        <p:spPr bwMode="auto">
          <a:xfrm>
            <a:off x="3465513" y="5954713"/>
            <a:ext cx="90487" cy="39688"/>
          </a:xfrm>
          <a:custGeom>
            <a:avLst/>
            <a:gdLst>
              <a:gd name="T0" fmla="*/ 115 w 115"/>
              <a:gd name="T1" fmla="*/ 0 h 50"/>
              <a:gd name="T2" fmla="*/ 115 w 115"/>
              <a:gd name="T3" fmla="*/ 50 h 50"/>
              <a:gd name="T4" fmla="*/ 0 w 115"/>
              <a:gd name="T5" fmla="*/ 50 h 50"/>
              <a:gd name="T6" fmla="*/ 0 w 115"/>
              <a:gd name="T7" fmla="*/ 0 h 50"/>
              <a:gd name="T8" fmla="*/ 115 w 115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50">
                <a:moveTo>
                  <a:pt x="115" y="0"/>
                </a:moveTo>
                <a:cubicBezTo>
                  <a:pt x="115" y="16"/>
                  <a:pt x="115" y="32"/>
                  <a:pt x="115" y="50"/>
                </a:cubicBezTo>
                <a:cubicBezTo>
                  <a:pt x="77" y="50"/>
                  <a:pt x="39" y="50"/>
                  <a:pt x="0" y="50"/>
                </a:cubicBezTo>
                <a:cubicBezTo>
                  <a:pt x="0" y="34"/>
                  <a:pt x="0" y="18"/>
                  <a:pt x="0" y="0"/>
                </a:cubicBezTo>
                <a:cubicBezTo>
                  <a:pt x="37" y="0"/>
                  <a:pt x="75" y="0"/>
                  <a:pt x="11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1" name="Freeform 158">
            <a:extLst>
              <a:ext uri="{FF2B5EF4-FFF2-40B4-BE49-F238E27FC236}">
                <a16:creationId xmlns:a16="http://schemas.microsoft.com/office/drawing/2014/main" id="{E1F48E0D-779C-40BB-813B-AA9166511BAE}"/>
              </a:ext>
            </a:extLst>
          </p:cNvPr>
          <p:cNvSpPr>
            <a:spLocks/>
          </p:cNvSpPr>
          <p:nvPr/>
        </p:nvSpPr>
        <p:spPr bwMode="auto">
          <a:xfrm>
            <a:off x="3465513" y="6080125"/>
            <a:ext cx="88900" cy="39688"/>
          </a:xfrm>
          <a:custGeom>
            <a:avLst/>
            <a:gdLst>
              <a:gd name="T0" fmla="*/ 0 w 114"/>
              <a:gd name="T1" fmla="*/ 51 h 51"/>
              <a:gd name="T2" fmla="*/ 0 w 114"/>
              <a:gd name="T3" fmla="*/ 0 h 51"/>
              <a:gd name="T4" fmla="*/ 114 w 114"/>
              <a:gd name="T5" fmla="*/ 0 h 51"/>
              <a:gd name="T6" fmla="*/ 114 w 114"/>
              <a:gd name="T7" fmla="*/ 51 h 51"/>
              <a:gd name="T8" fmla="*/ 0 w 114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51">
                <a:moveTo>
                  <a:pt x="0" y="51"/>
                </a:moveTo>
                <a:cubicBezTo>
                  <a:pt x="0" y="33"/>
                  <a:pt x="0" y="17"/>
                  <a:pt x="0" y="0"/>
                </a:cubicBezTo>
                <a:cubicBezTo>
                  <a:pt x="38" y="0"/>
                  <a:pt x="75" y="0"/>
                  <a:pt x="114" y="0"/>
                </a:cubicBezTo>
                <a:cubicBezTo>
                  <a:pt x="114" y="17"/>
                  <a:pt x="114" y="33"/>
                  <a:pt x="114" y="51"/>
                </a:cubicBezTo>
                <a:cubicBezTo>
                  <a:pt x="77" y="51"/>
                  <a:pt x="39" y="51"/>
                  <a:pt x="0" y="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2" name="Freeform 159">
            <a:extLst>
              <a:ext uri="{FF2B5EF4-FFF2-40B4-BE49-F238E27FC236}">
                <a16:creationId xmlns:a16="http://schemas.microsoft.com/office/drawing/2014/main" id="{A8705DED-A1BD-4365-AF34-958D7631F9AE}"/>
              </a:ext>
            </a:extLst>
          </p:cNvPr>
          <p:cNvSpPr>
            <a:spLocks/>
          </p:cNvSpPr>
          <p:nvPr/>
        </p:nvSpPr>
        <p:spPr bwMode="auto">
          <a:xfrm>
            <a:off x="2190750" y="4533900"/>
            <a:ext cx="74612" cy="41275"/>
          </a:xfrm>
          <a:custGeom>
            <a:avLst/>
            <a:gdLst>
              <a:gd name="T0" fmla="*/ 0 w 94"/>
              <a:gd name="T1" fmla="*/ 53 h 53"/>
              <a:gd name="T2" fmla="*/ 0 w 94"/>
              <a:gd name="T3" fmla="*/ 0 h 53"/>
              <a:gd name="T4" fmla="*/ 94 w 94"/>
              <a:gd name="T5" fmla="*/ 0 h 53"/>
              <a:gd name="T6" fmla="*/ 94 w 94"/>
              <a:gd name="T7" fmla="*/ 53 h 53"/>
              <a:gd name="T8" fmla="*/ 0 w 94"/>
              <a:gd name="T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53">
                <a:moveTo>
                  <a:pt x="0" y="53"/>
                </a:moveTo>
                <a:cubicBezTo>
                  <a:pt x="0" y="35"/>
                  <a:pt x="0" y="18"/>
                  <a:pt x="0" y="0"/>
                </a:cubicBezTo>
                <a:cubicBezTo>
                  <a:pt x="32" y="0"/>
                  <a:pt x="62" y="0"/>
                  <a:pt x="94" y="0"/>
                </a:cubicBezTo>
                <a:cubicBezTo>
                  <a:pt x="94" y="18"/>
                  <a:pt x="94" y="34"/>
                  <a:pt x="94" y="53"/>
                </a:cubicBezTo>
                <a:cubicBezTo>
                  <a:pt x="63" y="53"/>
                  <a:pt x="32" y="53"/>
                  <a:pt x="0" y="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3" name="Freeform 160">
            <a:extLst>
              <a:ext uri="{FF2B5EF4-FFF2-40B4-BE49-F238E27FC236}">
                <a16:creationId xmlns:a16="http://schemas.microsoft.com/office/drawing/2014/main" id="{CAA2E85D-46D8-47DA-87B7-249ED972C26D}"/>
              </a:ext>
            </a:extLst>
          </p:cNvPr>
          <p:cNvSpPr>
            <a:spLocks/>
          </p:cNvSpPr>
          <p:nvPr/>
        </p:nvSpPr>
        <p:spPr bwMode="auto">
          <a:xfrm>
            <a:off x="2381250" y="4533900"/>
            <a:ext cx="73025" cy="41275"/>
          </a:xfrm>
          <a:custGeom>
            <a:avLst/>
            <a:gdLst>
              <a:gd name="T0" fmla="*/ 0 w 93"/>
              <a:gd name="T1" fmla="*/ 53 h 53"/>
              <a:gd name="T2" fmla="*/ 0 w 93"/>
              <a:gd name="T3" fmla="*/ 0 h 53"/>
              <a:gd name="T4" fmla="*/ 93 w 93"/>
              <a:gd name="T5" fmla="*/ 0 h 53"/>
              <a:gd name="T6" fmla="*/ 93 w 93"/>
              <a:gd name="T7" fmla="*/ 53 h 53"/>
              <a:gd name="T8" fmla="*/ 0 w 93"/>
              <a:gd name="T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53">
                <a:moveTo>
                  <a:pt x="0" y="53"/>
                </a:moveTo>
                <a:cubicBezTo>
                  <a:pt x="0" y="35"/>
                  <a:pt x="0" y="18"/>
                  <a:pt x="0" y="0"/>
                </a:cubicBezTo>
                <a:cubicBezTo>
                  <a:pt x="31" y="0"/>
                  <a:pt x="61" y="0"/>
                  <a:pt x="93" y="0"/>
                </a:cubicBezTo>
                <a:cubicBezTo>
                  <a:pt x="93" y="17"/>
                  <a:pt x="93" y="34"/>
                  <a:pt x="93" y="53"/>
                </a:cubicBezTo>
                <a:cubicBezTo>
                  <a:pt x="62" y="53"/>
                  <a:pt x="31" y="53"/>
                  <a:pt x="0" y="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4" name="Freeform 161">
            <a:extLst>
              <a:ext uri="{FF2B5EF4-FFF2-40B4-BE49-F238E27FC236}">
                <a16:creationId xmlns:a16="http://schemas.microsoft.com/office/drawing/2014/main" id="{A46875A5-9709-4B4D-A6DC-190D3454838A}"/>
              </a:ext>
            </a:extLst>
          </p:cNvPr>
          <p:cNvSpPr>
            <a:spLocks/>
          </p:cNvSpPr>
          <p:nvPr/>
        </p:nvSpPr>
        <p:spPr bwMode="auto">
          <a:xfrm>
            <a:off x="987425" y="1671638"/>
            <a:ext cx="60325" cy="41275"/>
          </a:xfrm>
          <a:custGeom>
            <a:avLst/>
            <a:gdLst>
              <a:gd name="T0" fmla="*/ 0 w 75"/>
              <a:gd name="T1" fmla="*/ 52 h 52"/>
              <a:gd name="T2" fmla="*/ 0 w 75"/>
              <a:gd name="T3" fmla="*/ 0 h 52"/>
              <a:gd name="T4" fmla="*/ 75 w 75"/>
              <a:gd name="T5" fmla="*/ 0 h 52"/>
              <a:gd name="T6" fmla="*/ 75 w 75"/>
              <a:gd name="T7" fmla="*/ 52 h 52"/>
              <a:gd name="T8" fmla="*/ 0 w 75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52">
                <a:moveTo>
                  <a:pt x="0" y="52"/>
                </a:moveTo>
                <a:cubicBezTo>
                  <a:pt x="0" y="34"/>
                  <a:pt x="0" y="17"/>
                  <a:pt x="0" y="0"/>
                </a:cubicBezTo>
                <a:cubicBezTo>
                  <a:pt x="25" y="0"/>
                  <a:pt x="49" y="0"/>
                  <a:pt x="75" y="0"/>
                </a:cubicBezTo>
                <a:cubicBezTo>
                  <a:pt x="75" y="17"/>
                  <a:pt x="75" y="34"/>
                  <a:pt x="75" y="52"/>
                </a:cubicBezTo>
                <a:cubicBezTo>
                  <a:pt x="50" y="52"/>
                  <a:pt x="26" y="52"/>
                  <a:pt x="0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5" name="Freeform 162">
            <a:extLst>
              <a:ext uri="{FF2B5EF4-FFF2-40B4-BE49-F238E27FC236}">
                <a16:creationId xmlns:a16="http://schemas.microsoft.com/office/drawing/2014/main" id="{2F7010F7-1BC9-4EA8-9440-1725236B06BB}"/>
              </a:ext>
            </a:extLst>
          </p:cNvPr>
          <p:cNvSpPr>
            <a:spLocks/>
          </p:cNvSpPr>
          <p:nvPr/>
        </p:nvSpPr>
        <p:spPr bwMode="auto">
          <a:xfrm>
            <a:off x="6089650" y="1393825"/>
            <a:ext cx="42862" cy="25400"/>
          </a:xfrm>
          <a:custGeom>
            <a:avLst/>
            <a:gdLst>
              <a:gd name="T0" fmla="*/ 0 w 54"/>
              <a:gd name="T1" fmla="*/ 33 h 33"/>
              <a:gd name="T2" fmla="*/ 0 w 54"/>
              <a:gd name="T3" fmla="*/ 0 h 33"/>
              <a:gd name="T4" fmla="*/ 54 w 54"/>
              <a:gd name="T5" fmla="*/ 0 h 33"/>
              <a:gd name="T6" fmla="*/ 54 w 54"/>
              <a:gd name="T7" fmla="*/ 33 h 33"/>
              <a:gd name="T8" fmla="*/ 0 w 54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33">
                <a:moveTo>
                  <a:pt x="0" y="33"/>
                </a:moveTo>
                <a:cubicBezTo>
                  <a:pt x="0" y="21"/>
                  <a:pt x="0" y="11"/>
                  <a:pt x="0" y="0"/>
                </a:cubicBezTo>
                <a:cubicBezTo>
                  <a:pt x="18" y="0"/>
                  <a:pt x="36" y="0"/>
                  <a:pt x="54" y="0"/>
                </a:cubicBezTo>
                <a:cubicBezTo>
                  <a:pt x="54" y="10"/>
                  <a:pt x="54" y="21"/>
                  <a:pt x="54" y="33"/>
                </a:cubicBezTo>
                <a:cubicBezTo>
                  <a:pt x="37" y="33"/>
                  <a:pt x="19" y="33"/>
                  <a:pt x="0" y="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6" name="Freeform 163">
            <a:extLst>
              <a:ext uri="{FF2B5EF4-FFF2-40B4-BE49-F238E27FC236}">
                <a16:creationId xmlns:a16="http://schemas.microsoft.com/office/drawing/2014/main" id="{F4337058-E19B-4917-A4F0-31A4337388DF}"/>
              </a:ext>
            </a:extLst>
          </p:cNvPr>
          <p:cNvSpPr>
            <a:spLocks/>
          </p:cNvSpPr>
          <p:nvPr/>
        </p:nvSpPr>
        <p:spPr bwMode="auto">
          <a:xfrm>
            <a:off x="2344738" y="1760538"/>
            <a:ext cx="39687" cy="69850"/>
          </a:xfrm>
          <a:custGeom>
            <a:avLst/>
            <a:gdLst>
              <a:gd name="T0" fmla="*/ 0 w 49"/>
              <a:gd name="T1" fmla="*/ 0 h 88"/>
              <a:gd name="T2" fmla="*/ 48 w 49"/>
              <a:gd name="T3" fmla="*/ 47 h 88"/>
              <a:gd name="T4" fmla="*/ 0 w 49"/>
              <a:gd name="T5" fmla="*/ 88 h 88"/>
              <a:gd name="T6" fmla="*/ 0 w 49"/>
              <a:gd name="T7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88">
                <a:moveTo>
                  <a:pt x="0" y="0"/>
                </a:moveTo>
                <a:cubicBezTo>
                  <a:pt x="33" y="9"/>
                  <a:pt x="49" y="25"/>
                  <a:pt x="48" y="47"/>
                </a:cubicBezTo>
                <a:cubicBezTo>
                  <a:pt x="47" y="67"/>
                  <a:pt x="28" y="84"/>
                  <a:pt x="0" y="88"/>
                </a:cubicBezTo>
                <a:cubicBezTo>
                  <a:pt x="0" y="59"/>
                  <a:pt x="0" y="31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7" name="Freeform 164">
            <a:extLst>
              <a:ext uri="{FF2B5EF4-FFF2-40B4-BE49-F238E27FC236}">
                <a16:creationId xmlns:a16="http://schemas.microsoft.com/office/drawing/2014/main" id="{E78DCE4F-1C4F-4DDE-8A1E-E2A89CCEBD36}"/>
              </a:ext>
            </a:extLst>
          </p:cNvPr>
          <p:cNvSpPr>
            <a:spLocks/>
          </p:cNvSpPr>
          <p:nvPr/>
        </p:nvSpPr>
        <p:spPr bwMode="auto">
          <a:xfrm>
            <a:off x="2278063" y="1670050"/>
            <a:ext cx="34925" cy="60325"/>
          </a:xfrm>
          <a:custGeom>
            <a:avLst/>
            <a:gdLst>
              <a:gd name="T0" fmla="*/ 46 w 46"/>
              <a:gd name="T1" fmla="*/ 0 h 77"/>
              <a:gd name="T2" fmla="*/ 46 w 46"/>
              <a:gd name="T3" fmla="*/ 77 h 77"/>
              <a:gd name="T4" fmla="*/ 1 w 46"/>
              <a:gd name="T5" fmla="*/ 38 h 77"/>
              <a:gd name="T6" fmla="*/ 46 w 46"/>
              <a:gd name="T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77">
                <a:moveTo>
                  <a:pt x="46" y="0"/>
                </a:moveTo>
                <a:cubicBezTo>
                  <a:pt x="46" y="26"/>
                  <a:pt x="46" y="51"/>
                  <a:pt x="46" y="77"/>
                </a:cubicBezTo>
                <a:cubicBezTo>
                  <a:pt x="18" y="75"/>
                  <a:pt x="0" y="60"/>
                  <a:pt x="1" y="38"/>
                </a:cubicBezTo>
                <a:cubicBezTo>
                  <a:pt x="1" y="17"/>
                  <a:pt x="19" y="2"/>
                  <a:pt x="4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8" name="Freeform 165">
            <a:extLst>
              <a:ext uri="{FF2B5EF4-FFF2-40B4-BE49-F238E27FC236}">
                <a16:creationId xmlns:a16="http://schemas.microsoft.com/office/drawing/2014/main" id="{A47AAF72-800D-4132-BAC8-6A9789C4E270}"/>
              </a:ext>
            </a:extLst>
          </p:cNvPr>
          <p:cNvSpPr>
            <a:spLocks/>
          </p:cNvSpPr>
          <p:nvPr/>
        </p:nvSpPr>
        <p:spPr bwMode="auto">
          <a:xfrm>
            <a:off x="5868988" y="4586288"/>
            <a:ext cx="207962" cy="141288"/>
          </a:xfrm>
          <a:custGeom>
            <a:avLst/>
            <a:gdLst>
              <a:gd name="T0" fmla="*/ 131 w 263"/>
              <a:gd name="T1" fmla="*/ 180 h 180"/>
              <a:gd name="T2" fmla="*/ 5 w 263"/>
              <a:gd name="T3" fmla="*/ 98 h 180"/>
              <a:gd name="T4" fmla="*/ 4 w 263"/>
              <a:gd name="T5" fmla="*/ 73 h 180"/>
              <a:gd name="T6" fmla="*/ 51 w 263"/>
              <a:gd name="T7" fmla="*/ 17 h 180"/>
              <a:gd name="T8" fmla="*/ 103 w 263"/>
              <a:gd name="T9" fmla="*/ 7 h 180"/>
              <a:gd name="T10" fmla="*/ 167 w 263"/>
              <a:gd name="T11" fmla="*/ 6 h 180"/>
              <a:gd name="T12" fmla="*/ 194 w 263"/>
              <a:gd name="T13" fmla="*/ 7 h 180"/>
              <a:gd name="T14" fmla="*/ 256 w 263"/>
              <a:gd name="T15" fmla="*/ 69 h 180"/>
              <a:gd name="T16" fmla="*/ 257 w 263"/>
              <a:gd name="T17" fmla="*/ 101 h 180"/>
              <a:gd name="T18" fmla="*/ 131 w 263"/>
              <a:gd name="T19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3" h="180">
                <a:moveTo>
                  <a:pt x="131" y="180"/>
                </a:moveTo>
                <a:cubicBezTo>
                  <a:pt x="73" y="176"/>
                  <a:pt x="30" y="150"/>
                  <a:pt x="5" y="98"/>
                </a:cubicBezTo>
                <a:cubicBezTo>
                  <a:pt x="1" y="91"/>
                  <a:pt x="0" y="79"/>
                  <a:pt x="4" y="73"/>
                </a:cubicBezTo>
                <a:cubicBezTo>
                  <a:pt x="18" y="53"/>
                  <a:pt x="34" y="34"/>
                  <a:pt x="51" y="17"/>
                </a:cubicBezTo>
                <a:cubicBezTo>
                  <a:pt x="65" y="3"/>
                  <a:pt x="81" y="0"/>
                  <a:pt x="103" y="7"/>
                </a:cubicBezTo>
                <a:cubicBezTo>
                  <a:pt x="122" y="14"/>
                  <a:pt x="146" y="7"/>
                  <a:pt x="167" y="6"/>
                </a:cubicBezTo>
                <a:cubicBezTo>
                  <a:pt x="176" y="6"/>
                  <a:pt x="187" y="3"/>
                  <a:pt x="194" y="7"/>
                </a:cubicBezTo>
                <a:cubicBezTo>
                  <a:pt x="222" y="20"/>
                  <a:pt x="242" y="42"/>
                  <a:pt x="256" y="69"/>
                </a:cubicBezTo>
                <a:cubicBezTo>
                  <a:pt x="262" y="80"/>
                  <a:pt x="263" y="89"/>
                  <a:pt x="257" y="101"/>
                </a:cubicBezTo>
                <a:cubicBezTo>
                  <a:pt x="230" y="152"/>
                  <a:pt x="187" y="177"/>
                  <a:pt x="131" y="18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9" name="Freeform 166">
            <a:extLst>
              <a:ext uri="{FF2B5EF4-FFF2-40B4-BE49-F238E27FC236}">
                <a16:creationId xmlns:a16="http://schemas.microsoft.com/office/drawing/2014/main" id="{CF8C14CC-9609-44A3-B438-6D49C6F72200}"/>
              </a:ext>
            </a:extLst>
          </p:cNvPr>
          <p:cNvSpPr>
            <a:spLocks/>
          </p:cNvSpPr>
          <p:nvPr/>
        </p:nvSpPr>
        <p:spPr bwMode="auto">
          <a:xfrm>
            <a:off x="5886450" y="5076825"/>
            <a:ext cx="447675" cy="42863"/>
          </a:xfrm>
          <a:custGeom>
            <a:avLst/>
            <a:gdLst>
              <a:gd name="T0" fmla="*/ 568 w 568"/>
              <a:gd name="T1" fmla="*/ 0 h 55"/>
              <a:gd name="T2" fmla="*/ 568 w 568"/>
              <a:gd name="T3" fmla="*/ 55 h 55"/>
              <a:gd name="T4" fmla="*/ 0 w 568"/>
              <a:gd name="T5" fmla="*/ 55 h 55"/>
              <a:gd name="T6" fmla="*/ 0 w 568"/>
              <a:gd name="T7" fmla="*/ 0 h 55"/>
              <a:gd name="T8" fmla="*/ 568 w 568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8" h="55">
                <a:moveTo>
                  <a:pt x="568" y="0"/>
                </a:moveTo>
                <a:cubicBezTo>
                  <a:pt x="568" y="19"/>
                  <a:pt x="568" y="36"/>
                  <a:pt x="568" y="55"/>
                </a:cubicBezTo>
                <a:cubicBezTo>
                  <a:pt x="379" y="55"/>
                  <a:pt x="190" y="55"/>
                  <a:pt x="0" y="55"/>
                </a:cubicBezTo>
                <a:cubicBezTo>
                  <a:pt x="0" y="37"/>
                  <a:pt x="0" y="19"/>
                  <a:pt x="0" y="0"/>
                </a:cubicBezTo>
                <a:cubicBezTo>
                  <a:pt x="189" y="0"/>
                  <a:pt x="377" y="0"/>
                  <a:pt x="56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00" name="Freeform 167">
            <a:extLst>
              <a:ext uri="{FF2B5EF4-FFF2-40B4-BE49-F238E27FC236}">
                <a16:creationId xmlns:a16="http://schemas.microsoft.com/office/drawing/2014/main" id="{E1CEB266-2B09-4E18-81EE-4F36CFA2C613}"/>
              </a:ext>
            </a:extLst>
          </p:cNvPr>
          <p:cNvSpPr>
            <a:spLocks/>
          </p:cNvSpPr>
          <p:nvPr/>
        </p:nvSpPr>
        <p:spPr bwMode="auto">
          <a:xfrm>
            <a:off x="5886450" y="4797425"/>
            <a:ext cx="447675" cy="44450"/>
          </a:xfrm>
          <a:custGeom>
            <a:avLst/>
            <a:gdLst>
              <a:gd name="T0" fmla="*/ 0 w 568"/>
              <a:gd name="T1" fmla="*/ 55 h 55"/>
              <a:gd name="T2" fmla="*/ 0 w 568"/>
              <a:gd name="T3" fmla="*/ 0 h 55"/>
              <a:gd name="T4" fmla="*/ 568 w 568"/>
              <a:gd name="T5" fmla="*/ 0 h 55"/>
              <a:gd name="T6" fmla="*/ 568 w 568"/>
              <a:gd name="T7" fmla="*/ 55 h 55"/>
              <a:gd name="T8" fmla="*/ 0 w 568"/>
              <a:gd name="T9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8" h="55">
                <a:moveTo>
                  <a:pt x="0" y="55"/>
                </a:moveTo>
                <a:cubicBezTo>
                  <a:pt x="0" y="36"/>
                  <a:pt x="0" y="19"/>
                  <a:pt x="0" y="0"/>
                </a:cubicBezTo>
                <a:cubicBezTo>
                  <a:pt x="189" y="0"/>
                  <a:pt x="378" y="0"/>
                  <a:pt x="568" y="0"/>
                </a:cubicBezTo>
                <a:cubicBezTo>
                  <a:pt x="568" y="18"/>
                  <a:pt x="568" y="36"/>
                  <a:pt x="568" y="55"/>
                </a:cubicBezTo>
                <a:cubicBezTo>
                  <a:pt x="379" y="55"/>
                  <a:pt x="191" y="55"/>
                  <a:pt x="0" y="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01" name="Freeform 168">
            <a:extLst>
              <a:ext uri="{FF2B5EF4-FFF2-40B4-BE49-F238E27FC236}">
                <a16:creationId xmlns:a16="http://schemas.microsoft.com/office/drawing/2014/main" id="{FE7DAB1D-975A-49C6-80AE-EBE22E26C74E}"/>
              </a:ext>
            </a:extLst>
          </p:cNvPr>
          <p:cNvSpPr>
            <a:spLocks/>
          </p:cNvSpPr>
          <p:nvPr/>
        </p:nvSpPr>
        <p:spPr bwMode="auto">
          <a:xfrm>
            <a:off x="5888038" y="4935538"/>
            <a:ext cx="446087" cy="44450"/>
          </a:xfrm>
          <a:custGeom>
            <a:avLst/>
            <a:gdLst>
              <a:gd name="T0" fmla="*/ 0 w 566"/>
              <a:gd name="T1" fmla="*/ 0 h 55"/>
              <a:gd name="T2" fmla="*/ 566 w 566"/>
              <a:gd name="T3" fmla="*/ 0 h 55"/>
              <a:gd name="T4" fmla="*/ 566 w 566"/>
              <a:gd name="T5" fmla="*/ 55 h 55"/>
              <a:gd name="T6" fmla="*/ 0 w 566"/>
              <a:gd name="T7" fmla="*/ 55 h 55"/>
              <a:gd name="T8" fmla="*/ 0 w 566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6" h="55">
                <a:moveTo>
                  <a:pt x="0" y="0"/>
                </a:moveTo>
                <a:cubicBezTo>
                  <a:pt x="189" y="0"/>
                  <a:pt x="377" y="0"/>
                  <a:pt x="566" y="0"/>
                </a:cubicBezTo>
                <a:cubicBezTo>
                  <a:pt x="566" y="18"/>
                  <a:pt x="566" y="36"/>
                  <a:pt x="566" y="55"/>
                </a:cubicBezTo>
                <a:cubicBezTo>
                  <a:pt x="378" y="55"/>
                  <a:pt x="190" y="55"/>
                  <a:pt x="0" y="55"/>
                </a:cubicBezTo>
                <a:cubicBezTo>
                  <a:pt x="0" y="37"/>
                  <a:pt x="0" y="20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02" name="Freeform 169">
            <a:extLst>
              <a:ext uri="{FF2B5EF4-FFF2-40B4-BE49-F238E27FC236}">
                <a16:creationId xmlns:a16="http://schemas.microsoft.com/office/drawing/2014/main" id="{96F41796-586E-4A3D-B7E4-A7A11A88F80D}"/>
              </a:ext>
            </a:extLst>
          </p:cNvPr>
          <p:cNvSpPr>
            <a:spLocks/>
          </p:cNvSpPr>
          <p:nvPr/>
        </p:nvSpPr>
        <p:spPr bwMode="auto">
          <a:xfrm>
            <a:off x="5908675" y="4464050"/>
            <a:ext cx="127000" cy="127000"/>
          </a:xfrm>
          <a:custGeom>
            <a:avLst/>
            <a:gdLst>
              <a:gd name="T0" fmla="*/ 161 w 161"/>
              <a:gd name="T1" fmla="*/ 82 h 162"/>
              <a:gd name="T2" fmla="*/ 81 w 161"/>
              <a:gd name="T3" fmla="*/ 162 h 162"/>
              <a:gd name="T4" fmla="*/ 1 w 161"/>
              <a:gd name="T5" fmla="*/ 80 h 162"/>
              <a:gd name="T6" fmla="*/ 82 w 161"/>
              <a:gd name="T7" fmla="*/ 1 h 162"/>
              <a:gd name="T8" fmla="*/ 161 w 161"/>
              <a:gd name="T9" fmla="*/ 8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" h="162">
                <a:moveTo>
                  <a:pt x="161" y="82"/>
                </a:moveTo>
                <a:cubicBezTo>
                  <a:pt x="161" y="126"/>
                  <a:pt x="124" y="162"/>
                  <a:pt x="81" y="162"/>
                </a:cubicBezTo>
                <a:cubicBezTo>
                  <a:pt x="36" y="162"/>
                  <a:pt x="0" y="125"/>
                  <a:pt x="1" y="80"/>
                </a:cubicBezTo>
                <a:cubicBezTo>
                  <a:pt x="1" y="36"/>
                  <a:pt x="38" y="0"/>
                  <a:pt x="82" y="1"/>
                </a:cubicBezTo>
                <a:cubicBezTo>
                  <a:pt x="126" y="2"/>
                  <a:pt x="161" y="38"/>
                  <a:pt x="161" y="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03" name="Freeform 170">
            <a:extLst>
              <a:ext uri="{FF2B5EF4-FFF2-40B4-BE49-F238E27FC236}">
                <a16:creationId xmlns:a16="http://schemas.microsoft.com/office/drawing/2014/main" id="{914C6663-1A32-4AF0-AD91-B5EB64394202}"/>
              </a:ext>
            </a:extLst>
          </p:cNvPr>
          <p:cNvSpPr>
            <a:spLocks/>
          </p:cNvSpPr>
          <p:nvPr/>
        </p:nvSpPr>
        <p:spPr bwMode="auto">
          <a:xfrm>
            <a:off x="6094413" y="4656138"/>
            <a:ext cx="239712" cy="42863"/>
          </a:xfrm>
          <a:custGeom>
            <a:avLst/>
            <a:gdLst>
              <a:gd name="T0" fmla="*/ 305 w 305"/>
              <a:gd name="T1" fmla="*/ 0 h 55"/>
              <a:gd name="T2" fmla="*/ 305 w 305"/>
              <a:gd name="T3" fmla="*/ 55 h 55"/>
              <a:gd name="T4" fmla="*/ 0 w 305"/>
              <a:gd name="T5" fmla="*/ 55 h 55"/>
              <a:gd name="T6" fmla="*/ 0 w 305"/>
              <a:gd name="T7" fmla="*/ 0 h 55"/>
              <a:gd name="T8" fmla="*/ 305 w 305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5" h="55">
                <a:moveTo>
                  <a:pt x="305" y="0"/>
                </a:moveTo>
                <a:cubicBezTo>
                  <a:pt x="305" y="18"/>
                  <a:pt x="305" y="36"/>
                  <a:pt x="305" y="55"/>
                </a:cubicBezTo>
                <a:cubicBezTo>
                  <a:pt x="203" y="55"/>
                  <a:pt x="102" y="55"/>
                  <a:pt x="0" y="55"/>
                </a:cubicBezTo>
                <a:cubicBezTo>
                  <a:pt x="0" y="37"/>
                  <a:pt x="0" y="19"/>
                  <a:pt x="0" y="0"/>
                </a:cubicBezTo>
                <a:cubicBezTo>
                  <a:pt x="101" y="0"/>
                  <a:pt x="203" y="0"/>
                  <a:pt x="30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04" name="Freeform 171">
            <a:extLst>
              <a:ext uri="{FF2B5EF4-FFF2-40B4-BE49-F238E27FC236}">
                <a16:creationId xmlns:a16="http://schemas.microsoft.com/office/drawing/2014/main" id="{EDB7693F-3CE6-4151-AD40-2EB2376A56ED}"/>
              </a:ext>
            </a:extLst>
          </p:cNvPr>
          <p:cNvSpPr>
            <a:spLocks/>
          </p:cNvSpPr>
          <p:nvPr/>
        </p:nvSpPr>
        <p:spPr bwMode="auto">
          <a:xfrm>
            <a:off x="6094413" y="4529138"/>
            <a:ext cx="239712" cy="44450"/>
          </a:xfrm>
          <a:custGeom>
            <a:avLst/>
            <a:gdLst>
              <a:gd name="T0" fmla="*/ 0 w 304"/>
              <a:gd name="T1" fmla="*/ 0 h 56"/>
              <a:gd name="T2" fmla="*/ 304 w 304"/>
              <a:gd name="T3" fmla="*/ 0 h 56"/>
              <a:gd name="T4" fmla="*/ 304 w 304"/>
              <a:gd name="T5" fmla="*/ 56 h 56"/>
              <a:gd name="T6" fmla="*/ 0 w 304"/>
              <a:gd name="T7" fmla="*/ 56 h 56"/>
              <a:gd name="T8" fmla="*/ 0 w 304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" h="56">
                <a:moveTo>
                  <a:pt x="0" y="0"/>
                </a:moveTo>
                <a:cubicBezTo>
                  <a:pt x="102" y="0"/>
                  <a:pt x="202" y="0"/>
                  <a:pt x="304" y="0"/>
                </a:cubicBezTo>
                <a:cubicBezTo>
                  <a:pt x="304" y="18"/>
                  <a:pt x="304" y="36"/>
                  <a:pt x="304" y="56"/>
                </a:cubicBezTo>
                <a:cubicBezTo>
                  <a:pt x="203" y="56"/>
                  <a:pt x="102" y="56"/>
                  <a:pt x="0" y="56"/>
                </a:cubicBezTo>
                <a:cubicBezTo>
                  <a:pt x="0" y="38"/>
                  <a:pt x="0" y="21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05" name="Freeform 172">
            <a:extLst>
              <a:ext uri="{FF2B5EF4-FFF2-40B4-BE49-F238E27FC236}">
                <a16:creationId xmlns:a16="http://schemas.microsoft.com/office/drawing/2014/main" id="{6AB31014-1B3A-4EC0-8FD5-01793175EA86}"/>
              </a:ext>
            </a:extLst>
          </p:cNvPr>
          <p:cNvSpPr>
            <a:spLocks/>
          </p:cNvSpPr>
          <p:nvPr/>
        </p:nvSpPr>
        <p:spPr bwMode="auto">
          <a:xfrm>
            <a:off x="3271838" y="4970463"/>
            <a:ext cx="447675" cy="42863"/>
          </a:xfrm>
          <a:custGeom>
            <a:avLst/>
            <a:gdLst>
              <a:gd name="T0" fmla="*/ 0 w 568"/>
              <a:gd name="T1" fmla="*/ 55 h 55"/>
              <a:gd name="T2" fmla="*/ 0 w 568"/>
              <a:gd name="T3" fmla="*/ 0 h 55"/>
              <a:gd name="T4" fmla="*/ 568 w 568"/>
              <a:gd name="T5" fmla="*/ 0 h 55"/>
              <a:gd name="T6" fmla="*/ 568 w 568"/>
              <a:gd name="T7" fmla="*/ 55 h 55"/>
              <a:gd name="T8" fmla="*/ 0 w 568"/>
              <a:gd name="T9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8" h="55">
                <a:moveTo>
                  <a:pt x="0" y="55"/>
                </a:moveTo>
                <a:cubicBezTo>
                  <a:pt x="0" y="37"/>
                  <a:pt x="0" y="19"/>
                  <a:pt x="0" y="0"/>
                </a:cubicBezTo>
                <a:cubicBezTo>
                  <a:pt x="190" y="0"/>
                  <a:pt x="378" y="0"/>
                  <a:pt x="568" y="0"/>
                </a:cubicBezTo>
                <a:cubicBezTo>
                  <a:pt x="568" y="19"/>
                  <a:pt x="568" y="37"/>
                  <a:pt x="568" y="55"/>
                </a:cubicBezTo>
                <a:cubicBezTo>
                  <a:pt x="378" y="55"/>
                  <a:pt x="190" y="55"/>
                  <a:pt x="0" y="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06" name="Freeform 173">
            <a:extLst>
              <a:ext uri="{FF2B5EF4-FFF2-40B4-BE49-F238E27FC236}">
                <a16:creationId xmlns:a16="http://schemas.microsoft.com/office/drawing/2014/main" id="{DC5938E7-BEEA-44D4-9C02-B22D66D6BD66}"/>
              </a:ext>
            </a:extLst>
          </p:cNvPr>
          <p:cNvSpPr>
            <a:spLocks/>
          </p:cNvSpPr>
          <p:nvPr/>
        </p:nvSpPr>
        <p:spPr bwMode="auto">
          <a:xfrm>
            <a:off x="3271838" y="4829175"/>
            <a:ext cx="447675" cy="44450"/>
          </a:xfrm>
          <a:custGeom>
            <a:avLst/>
            <a:gdLst>
              <a:gd name="T0" fmla="*/ 567 w 567"/>
              <a:gd name="T1" fmla="*/ 0 h 55"/>
              <a:gd name="T2" fmla="*/ 567 w 567"/>
              <a:gd name="T3" fmla="*/ 55 h 55"/>
              <a:gd name="T4" fmla="*/ 0 w 567"/>
              <a:gd name="T5" fmla="*/ 55 h 55"/>
              <a:gd name="T6" fmla="*/ 0 w 567"/>
              <a:gd name="T7" fmla="*/ 0 h 55"/>
              <a:gd name="T8" fmla="*/ 567 w 567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55">
                <a:moveTo>
                  <a:pt x="567" y="0"/>
                </a:moveTo>
                <a:cubicBezTo>
                  <a:pt x="567" y="19"/>
                  <a:pt x="567" y="36"/>
                  <a:pt x="567" y="55"/>
                </a:cubicBezTo>
                <a:cubicBezTo>
                  <a:pt x="378" y="55"/>
                  <a:pt x="190" y="55"/>
                  <a:pt x="0" y="55"/>
                </a:cubicBezTo>
                <a:cubicBezTo>
                  <a:pt x="0" y="37"/>
                  <a:pt x="0" y="19"/>
                  <a:pt x="0" y="0"/>
                </a:cubicBezTo>
                <a:cubicBezTo>
                  <a:pt x="189" y="0"/>
                  <a:pt x="377" y="0"/>
                  <a:pt x="56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07" name="Freeform 174">
            <a:extLst>
              <a:ext uri="{FF2B5EF4-FFF2-40B4-BE49-F238E27FC236}">
                <a16:creationId xmlns:a16="http://schemas.microsoft.com/office/drawing/2014/main" id="{90D77DD5-F6E3-473F-93A2-9BEBDAC3825A}"/>
              </a:ext>
            </a:extLst>
          </p:cNvPr>
          <p:cNvSpPr>
            <a:spLocks/>
          </p:cNvSpPr>
          <p:nvPr/>
        </p:nvSpPr>
        <p:spPr bwMode="auto">
          <a:xfrm>
            <a:off x="3271838" y="4691063"/>
            <a:ext cx="447675" cy="44450"/>
          </a:xfrm>
          <a:custGeom>
            <a:avLst/>
            <a:gdLst>
              <a:gd name="T0" fmla="*/ 568 w 568"/>
              <a:gd name="T1" fmla="*/ 0 h 55"/>
              <a:gd name="T2" fmla="*/ 568 w 568"/>
              <a:gd name="T3" fmla="*/ 55 h 55"/>
              <a:gd name="T4" fmla="*/ 0 w 568"/>
              <a:gd name="T5" fmla="*/ 55 h 55"/>
              <a:gd name="T6" fmla="*/ 0 w 568"/>
              <a:gd name="T7" fmla="*/ 0 h 55"/>
              <a:gd name="T8" fmla="*/ 568 w 568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8" h="55">
                <a:moveTo>
                  <a:pt x="568" y="0"/>
                </a:moveTo>
                <a:cubicBezTo>
                  <a:pt x="568" y="19"/>
                  <a:pt x="568" y="36"/>
                  <a:pt x="568" y="55"/>
                </a:cubicBezTo>
                <a:cubicBezTo>
                  <a:pt x="379" y="55"/>
                  <a:pt x="190" y="55"/>
                  <a:pt x="0" y="55"/>
                </a:cubicBezTo>
                <a:cubicBezTo>
                  <a:pt x="0" y="37"/>
                  <a:pt x="0" y="19"/>
                  <a:pt x="0" y="0"/>
                </a:cubicBezTo>
                <a:cubicBezTo>
                  <a:pt x="189" y="0"/>
                  <a:pt x="378" y="0"/>
                  <a:pt x="56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08" name="Freeform 175">
            <a:extLst>
              <a:ext uri="{FF2B5EF4-FFF2-40B4-BE49-F238E27FC236}">
                <a16:creationId xmlns:a16="http://schemas.microsoft.com/office/drawing/2014/main" id="{20AA68DC-1C7E-4BFC-B5EC-FF1C9CF97183}"/>
              </a:ext>
            </a:extLst>
          </p:cNvPr>
          <p:cNvSpPr>
            <a:spLocks/>
          </p:cNvSpPr>
          <p:nvPr/>
        </p:nvSpPr>
        <p:spPr bwMode="auto">
          <a:xfrm>
            <a:off x="3370263" y="4549775"/>
            <a:ext cx="349250" cy="41275"/>
          </a:xfrm>
          <a:custGeom>
            <a:avLst/>
            <a:gdLst>
              <a:gd name="T0" fmla="*/ 0 w 443"/>
              <a:gd name="T1" fmla="*/ 54 h 54"/>
              <a:gd name="T2" fmla="*/ 0 w 443"/>
              <a:gd name="T3" fmla="*/ 0 h 54"/>
              <a:gd name="T4" fmla="*/ 443 w 443"/>
              <a:gd name="T5" fmla="*/ 0 h 54"/>
              <a:gd name="T6" fmla="*/ 443 w 443"/>
              <a:gd name="T7" fmla="*/ 54 h 54"/>
              <a:gd name="T8" fmla="*/ 0 w 443"/>
              <a:gd name="T9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54">
                <a:moveTo>
                  <a:pt x="0" y="54"/>
                </a:moveTo>
                <a:cubicBezTo>
                  <a:pt x="0" y="36"/>
                  <a:pt x="0" y="18"/>
                  <a:pt x="0" y="0"/>
                </a:cubicBezTo>
                <a:cubicBezTo>
                  <a:pt x="148" y="0"/>
                  <a:pt x="295" y="0"/>
                  <a:pt x="443" y="0"/>
                </a:cubicBezTo>
                <a:cubicBezTo>
                  <a:pt x="443" y="18"/>
                  <a:pt x="443" y="35"/>
                  <a:pt x="443" y="54"/>
                </a:cubicBezTo>
                <a:cubicBezTo>
                  <a:pt x="296" y="54"/>
                  <a:pt x="148" y="54"/>
                  <a:pt x="0" y="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09" name="Freeform 176">
            <a:extLst>
              <a:ext uri="{FF2B5EF4-FFF2-40B4-BE49-F238E27FC236}">
                <a16:creationId xmlns:a16="http://schemas.microsoft.com/office/drawing/2014/main" id="{490EC370-0C77-4CE6-9C26-8856DBA45ABB}"/>
              </a:ext>
            </a:extLst>
          </p:cNvPr>
          <p:cNvSpPr>
            <a:spLocks/>
          </p:cNvSpPr>
          <p:nvPr/>
        </p:nvSpPr>
        <p:spPr bwMode="auto">
          <a:xfrm>
            <a:off x="3441700" y="1525588"/>
            <a:ext cx="152400" cy="201613"/>
          </a:xfrm>
          <a:custGeom>
            <a:avLst/>
            <a:gdLst>
              <a:gd name="T0" fmla="*/ 42 w 193"/>
              <a:gd name="T1" fmla="*/ 0 h 256"/>
              <a:gd name="T2" fmla="*/ 95 w 193"/>
              <a:gd name="T3" fmla="*/ 0 h 256"/>
              <a:gd name="T4" fmla="*/ 94 w 193"/>
              <a:gd name="T5" fmla="*/ 89 h 256"/>
              <a:gd name="T6" fmla="*/ 166 w 193"/>
              <a:gd name="T7" fmla="*/ 159 h 256"/>
              <a:gd name="T8" fmla="*/ 193 w 193"/>
              <a:gd name="T9" fmla="*/ 159 h 256"/>
              <a:gd name="T10" fmla="*/ 193 w 193"/>
              <a:gd name="T11" fmla="*/ 211 h 256"/>
              <a:gd name="T12" fmla="*/ 167 w 193"/>
              <a:gd name="T13" fmla="*/ 211 h 256"/>
              <a:gd name="T14" fmla="*/ 106 w 193"/>
              <a:gd name="T15" fmla="*/ 232 h 256"/>
              <a:gd name="T16" fmla="*/ 22 w 193"/>
              <a:gd name="T17" fmla="*/ 226 h 256"/>
              <a:gd name="T18" fmla="*/ 28 w 193"/>
              <a:gd name="T19" fmla="*/ 140 h 256"/>
              <a:gd name="T20" fmla="*/ 42 w 193"/>
              <a:gd name="T21" fmla="*/ 108 h 256"/>
              <a:gd name="T22" fmla="*/ 42 w 193"/>
              <a:gd name="T23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3" h="256">
                <a:moveTo>
                  <a:pt x="42" y="0"/>
                </a:moveTo>
                <a:cubicBezTo>
                  <a:pt x="61" y="0"/>
                  <a:pt x="77" y="0"/>
                  <a:pt x="95" y="0"/>
                </a:cubicBezTo>
                <a:cubicBezTo>
                  <a:pt x="95" y="31"/>
                  <a:pt x="98" y="60"/>
                  <a:pt x="94" y="89"/>
                </a:cubicBezTo>
                <a:cubicBezTo>
                  <a:pt x="89" y="136"/>
                  <a:pt x="117" y="166"/>
                  <a:pt x="166" y="159"/>
                </a:cubicBezTo>
                <a:cubicBezTo>
                  <a:pt x="174" y="157"/>
                  <a:pt x="183" y="159"/>
                  <a:pt x="193" y="159"/>
                </a:cubicBezTo>
                <a:cubicBezTo>
                  <a:pt x="193" y="176"/>
                  <a:pt x="193" y="192"/>
                  <a:pt x="193" y="211"/>
                </a:cubicBezTo>
                <a:cubicBezTo>
                  <a:pt x="184" y="211"/>
                  <a:pt x="176" y="211"/>
                  <a:pt x="167" y="211"/>
                </a:cubicBezTo>
                <a:cubicBezTo>
                  <a:pt x="144" y="210"/>
                  <a:pt x="124" y="211"/>
                  <a:pt x="106" y="232"/>
                </a:cubicBezTo>
                <a:cubicBezTo>
                  <a:pt x="85" y="256"/>
                  <a:pt x="44" y="250"/>
                  <a:pt x="22" y="226"/>
                </a:cubicBezTo>
                <a:cubicBezTo>
                  <a:pt x="0" y="200"/>
                  <a:pt x="2" y="161"/>
                  <a:pt x="28" y="140"/>
                </a:cubicBezTo>
                <a:cubicBezTo>
                  <a:pt x="40" y="130"/>
                  <a:pt x="42" y="121"/>
                  <a:pt x="42" y="108"/>
                </a:cubicBezTo>
                <a:cubicBezTo>
                  <a:pt x="41" y="72"/>
                  <a:pt x="42" y="37"/>
                  <a:pt x="4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0" name="Freeform 177">
            <a:extLst>
              <a:ext uri="{FF2B5EF4-FFF2-40B4-BE49-F238E27FC236}">
                <a16:creationId xmlns:a16="http://schemas.microsoft.com/office/drawing/2014/main" id="{E9080F4D-3E17-4BB9-829A-C87CD9BE3579}"/>
              </a:ext>
            </a:extLst>
          </p:cNvPr>
          <p:cNvSpPr>
            <a:spLocks noEditPoints="1"/>
          </p:cNvSpPr>
          <p:nvPr/>
        </p:nvSpPr>
        <p:spPr bwMode="auto">
          <a:xfrm>
            <a:off x="4705350" y="1330325"/>
            <a:ext cx="95250" cy="123825"/>
          </a:xfrm>
          <a:custGeom>
            <a:avLst/>
            <a:gdLst>
              <a:gd name="T0" fmla="*/ 75 w 121"/>
              <a:gd name="T1" fmla="*/ 39 h 157"/>
              <a:gd name="T2" fmla="*/ 75 w 121"/>
              <a:gd name="T3" fmla="*/ 68 h 157"/>
              <a:gd name="T4" fmla="*/ 93 w 121"/>
              <a:gd name="T5" fmla="*/ 76 h 157"/>
              <a:gd name="T6" fmla="*/ 117 w 121"/>
              <a:gd name="T7" fmla="*/ 107 h 157"/>
              <a:gd name="T8" fmla="*/ 93 w 121"/>
              <a:gd name="T9" fmla="*/ 139 h 157"/>
              <a:gd name="T10" fmla="*/ 73 w 121"/>
              <a:gd name="T11" fmla="*/ 154 h 157"/>
              <a:gd name="T12" fmla="*/ 51 w 121"/>
              <a:gd name="T13" fmla="*/ 155 h 157"/>
              <a:gd name="T14" fmla="*/ 25 w 121"/>
              <a:gd name="T15" fmla="*/ 138 h 157"/>
              <a:gd name="T16" fmla="*/ 7 w 121"/>
              <a:gd name="T17" fmla="*/ 126 h 157"/>
              <a:gd name="T18" fmla="*/ 0 w 121"/>
              <a:gd name="T19" fmla="*/ 105 h 157"/>
              <a:gd name="T20" fmla="*/ 29 w 121"/>
              <a:gd name="T21" fmla="*/ 108 h 157"/>
              <a:gd name="T22" fmla="*/ 44 w 121"/>
              <a:gd name="T23" fmla="*/ 125 h 157"/>
              <a:gd name="T24" fmla="*/ 49 w 121"/>
              <a:gd name="T25" fmla="*/ 122 h 157"/>
              <a:gd name="T26" fmla="*/ 49 w 121"/>
              <a:gd name="T27" fmla="*/ 97 h 157"/>
              <a:gd name="T28" fmla="*/ 38 w 121"/>
              <a:gd name="T29" fmla="*/ 82 h 157"/>
              <a:gd name="T30" fmla="*/ 6 w 121"/>
              <a:gd name="T31" fmla="*/ 49 h 157"/>
              <a:gd name="T32" fmla="*/ 37 w 121"/>
              <a:gd name="T33" fmla="*/ 17 h 157"/>
              <a:gd name="T34" fmla="*/ 86 w 121"/>
              <a:gd name="T35" fmla="*/ 18 h 157"/>
              <a:gd name="T36" fmla="*/ 107 w 121"/>
              <a:gd name="T37" fmla="*/ 31 h 157"/>
              <a:gd name="T38" fmla="*/ 116 w 121"/>
              <a:gd name="T39" fmla="*/ 52 h 157"/>
              <a:gd name="T40" fmla="*/ 88 w 121"/>
              <a:gd name="T41" fmla="*/ 49 h 157"/>
              <a:gd name="T42" fmla="*/ 79 w 121"/>
              <a:gd name="T43" fmla="*/ 37 h 157"/>
              <a:gd name="T44" fmla="*/ 75 w 121"/>
              <a:gd name="T45" fmla="*/ 39 h 157"/>
              <a:gd name="T46" fmla="*/ 80 w 121"/>
              <a:gd name="T47" fmla="*/ 91 h 157"/>
              <a:gd name="T48" fmla="*/ 75 w 121"/>
              <a:gd name="T49" fmla="*/ 94 h 157"/>
              <a:gd name="T50" fmla="*/ 75 w 121"/>
              <a:gd name="T51" fmla="*/ 120 h 157"/>
              <a:gd name="T52" fmla="*/ 90 w 121"/>
              <a:gd name="T53" fmla="*/ 107 h 157"/>
              <a:gd name="T54" fmla="*/ 80 w 121"/>
              <a:gd name="T55" fmla="*/ 91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1" h="157">
                <a:moveTo>
                  <a:pt x="75" y="39"/>
                </a:moveTo>
                <a:cubicBezTo>
                  <a:pt x="75" y="49"/>
                  <a:pt x="75" y="58"/>
                  <a:pt x="75" y="68"/>
                </a:cubicBezTo>
                <a:cubicBezTo>
                  <a:pt x="81" y="71"/>
                  <a:pt x="89" y="71"/>
                  <a:pt x="93" y="76"/>
                </a:cubicBezTo>
                <a:cubicBezTo>
                  <a:pt x="102" y="85"/>
                  <a:pt x="114" y="95"/>
                  <a:pt x="117" y="107"/>
                </a:cubicBezTo>
                <a:cubicBezTo>
                  <a:pt x="121" y="123"/>
                  <a:pt x="106" y="132"/>
                  <a:pt x="93" y="139"/>
                </a:cubicBezTo>
                <a:cubicBezTo>
                  <a:pt x="86" y="143"/>
                  <a:pt x="80" y="151"/>
                  <a:pt x="73" y="154"/>
                </a:cubicBezTo>
                <a:cubicBezTo>
                  <a:pt x="66" y="157"/>
                  <a:pt x="52" y="156"/>
                  <a:pt x="51" y="155"/>
                </a:cubicBezTo>
                <a:cubicBezTo>
                  <a:pt x="49" y="139"/>
                  <a:pt x="34" y="143"/>
                  <a:pt x="25" y="138"/>
                </a:cubicBezTo>
                <a:cubicBezTo>
                  <a:pt x="19" y="134"/>
                  <a:pt x="11" y="132"/>
                  <a:pt x="7" y="126"/>
                </a:cubicBezTo>
                <a:cubicBezTo>
                  <a:pt x="3" y="120"/>
                  <a:pt x="2" y="112"/>
                  <a:pt x="0" y="105"/>
                </a:cubicBezTo>
                <a:cubicBezTo>
                  <a:pt x="10" y="106"/>
                  <a:pt x="20" y="105"/>
                  <a:pt x="29" y="108"/>
                </a:cubicBezTo>
                <a:cubicBezTo>
                  <a:pt x="35" y="111"/>
                  <a:pt x="39" y="119"/>
                  <a:pt x="44" y="125"/>
                </a:cubicBezTo>
                <a:cubicBezTo>
                  <a:pt x="46" y="124"/>
                  <a:pt x="47" y="123"/>
                  <a:pt x="49" y="122"/>
                </a:cubicBezTo>
                <a:cubicBezTo>
                  <a:pt x="49" y="114"/>
                  <a:pt x="50" y="105"/>
                  <a:pt x="49" y="97"/>
                </a:cubicBezTo>
                <a:cubicBezTo>
                  <a:pt x="47" y="91"/>
                  <a:pt x="43" y="84"/>
                  <a:pt x="38" y="82"/>
                </a:cubicBezTo>
                <a:cubicBezTo>
                  <a:pt x="22" y="76"/>
                  <a:pt x="6" y="69"/>
                  <a:pt x="6" y="49"/>
                </a:cubicBezTo>
                <a:cubicBezTo>
                  <a:pt x="6" y="30"/>
                  <a:pt x="25" y="27"/>
                  <a:pt x="37" y="17"/>
                </a:cubicBezTo>
                <a:cubicBezTo>
                  <a:pt x="56" y="0"/>
                  <a:pt x="69" y="0"/>
                  <a:pt x="86" y="18"/>
                </a:cubicBezTo>
                <a:cubicBezTo>
                  <a:pt x="91" y="24"/>
                  <a:pt x="102" y="25"/>
                  <a:pt x="107" y="31"/>
                </a:cubicBezTo>
                <a:cubicBezTo>
                  <a:pt x="112" y="36"/>
                  <a:pt x="113" y="45"/>
                  <a:pt x="116" y="52"/>
                </a:cubicBezTo>
                <a:cubicBezTo>
                  <a:pt x="107" y="51"/>
                  <a:pt x="97" y="51"/>
                  <a:pt x="88" y="49"/>
                </a:cubicBezTo>
                <a:cubicBezTo>
                  <a:pt x="84" y="48"/>
                  <a:pt x="82" y="41"/>
                  <a:pt x="79" y="37"/>
                </a:cubicBezTo>
                <a:cubicBezTo>
                  <a:pt x="78" y="38"/>
                  <a:pt x="76" y="38"/>
                  <a:pt x="75" y="39"/>
                </a:cubicBezTo>
                <a:close/>
                <a:moveTo>
                  <a:pt x="80" y="91"/>
                </a:moveTo>
                <a:cubicBezTo>
                  <a:pt x="78" y="92"/>
                  <a:pt x="77" y="93"/>
                  <a:pt x="75" y="94"/>
                </a:cubicBezTo>
                <a:cubicBezTo>
                  <a:pt x="75" y="103"/>
                  <a:pt x="75" y="111"/>
                  <a:pt x="75" y="120"/>
                </a:cubicBezTo>
                <a:cubicBezTo>
                  <a:pt x="83" y="117"/>
                  <a:pt x="90" y="113"/>
                  <a:pt x="90" y="107"/>
                </a:cubicBezTo>
                <a:cubicBezTo>
                  <a:pt x="90" y="102"/>
                  <a:pt x="84" y="97"/>
                  <a:pt x="80" y="9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1" name="Freeform 178">
            <a:extLst>
              <a:ext uri="{FF2B5EF4-FFF2-40B4-BE49-F238E27FC236}">
                <a16:creationId xmlns:a16="http://schemas.microsoft.com/office/drawing/2014/main" id="{D641DB99-C31D-45B9-BC94-E5ADFA021113}"/>
              </a:ext>
            </a:extLst>
          </p:cNvPr>
          <p:cNvSpPr>
            <a:spLocks/>
          </p:cNvSpPr>
          <p:nvPr/>
        </p:nvSpPr>
        <p:spPr bwMode="auto">
          <a:xfrm>
            <a:off x="4581525" y="2922588"/>
            <a:ext cx="109537" cy="15875"/>
          </a:xfrm>
          <a:custGeom>
            <a:avLst/>
            <a:gdLst>
              <a:gd name="T0" fmla="*/ 1 w 139"/>
              <a:gd name="T1" fmla="*/ 20 h 20"/>
              <a:gd name="T2" fmla="*/ 0 w 139"/>
              <a:gd name="T3" fmla="*/ 0 h 20"/>
              <a:gd name="T4" fmla="*/ 139 w 139"/>
              <a:gd name="T5" fmla="*/ 0 h 20"/>
              <a:gd name="T6" fmla="*/ 139 w 139"/>
              <a:gd name="T7" fmla="*/ 20 h 20"/>
              <a:gd name="T8" fmla="*/ 1 w 139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20">
                <a:moveTo>
                  <a:pt x="1" y="20"/>
                </a:moveTo>
                <a:cubicBezTo>
                  <a:pt x="0" y="13"/>
                  <a:pt x="0" y="8"/>
                  <a:pt x="0" y="0"/>
                </a:cubicBezTo>
                <a:cubicBezTo>
                  <a:pt x="46" y="0"/>
                  <a:pt x="92" y="0"/>
                  <a:pt x="139" y="0"/>
                </a:cubicBezTo>
                <a:cubicBezTo>
                  <a:pt x="139" y="6"/>
                  <a:pt x="139" y="12"/>
                  <a:pt x="139" y="20"/>
                </a:cubicBezTo>
                <a:cubicBezTo>
                  <a:pt x="93" y="20"/>
                  <a:pt x="48" y="20"/>
                  <a:pt x="1" y="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2" name="Freeform 179">
            <a:extLst>
              <a:ext uri="{FF2B5EF4-FFF2-40B4-BE49-F238E27FC236}">
                <a16:creationId xmlns:a16="http://schemas.microsoft.com/office/drawing/2014/main" id="{230B819B-3AB2-4A6A-BBB2-A8B27C822977}"/>
              </a:ext>
            </a:extLst>
          </p:cNvPr>
          <p:cNvSpPr>
            <a:spLocks/>
          </p:cNvSpPr>
          <p:nvPr/>
        </p:nvSpPr>
        <p:spPr bwMode="auto">
          <a:xfrm>
            <a:off x="4818063" y="2654300"/>
            <a:ext cx="93662" cy="93663"/>
          </a:xfrm>
          <a:custGeom>
            <a:avLst/>
            <a:gdLst>
              <a:gd name="T0" fmla="*/ 48 w 119"/>
              <a:gd name="T1" fmla="*/ 63 h 119"/>
              <a:gd name="T2" fmla="*/ 2 w 119"/>
              <a:gd name="T3" fmla="*/ 19 h 119"/>
              <a:gd name="T4" fmla="*/ 17 w 119"/>
              <a:gd name="T5" fmla="*/ 2 h 119"/>
              <a:gd name="T6" fmla="*/ 62 w 119"/>
              <a:gd name="T7" fmla="*/ 45 h 119"/>
              <a:gd name="T8" fmla="*/ 98 w 119"/>
              <a:gd name="T9" fmla="*/ 0 h 119"/>
              <a:gd name="T10" fmla="*/ 119 w 119"/>
              <a:gd name="T11" fmla="*/ 20 h 119"/>
              <a:gd name="T12" fmla="*/ 71 w 119"/>
              <a:gd name="T13" fmla="*/ 58 h 119"/>
              <a:gd name="T14" fmla="*/ 119 w 119"/>
              <a:gd name="T15" fmla="*/ 99 h 119"/>
              <a:gd name="T16" fmla="*/ 101 w 119"/>
              <a:gd name="T17" fmla="*/ 119 h 119"/>
              <a:gd name="T18" fmla="*/ 61 w 119"/>
              <a:gd name="T19" fmla="*/ 71 h 119"/>
              <a:gd name="T20" fmla="*/ 20 w 119"/>
              <a:gd name="T21" fmla="*/ 119 h 119"/>
              <a:gd name="T22" fmla="*/ 0 w 119"/>
              <a:gd name="T23" fmla="*/ 101 h 119"/>
              <a:gd name="T24" fmla="*/ 48 w 119"/>
              <a:gd name="T25" fmla="*/ 6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9" h="119">
                <a:moveTo>
                  <a:pt x="48" y="63"/>
                </a:moveTo>
                <a:cubicBezTo>
                  <a:pt x="29" y="45"/>
                  <a:pt x="16" y="32"/>
                  <a:pt x="2" y="19"/>
                </a:cubicBezTo>
                <a:cubicBezTo>
                  <a:pt x="7" y="14"/>
                  <a:pt x="11" y="9"/>
                  <a:pt x="17" y="2"/>
                </a:cubicBezTo>
                <a:cubicBezTo>
                  <a:pt x="31" y="16"/>
                  <a:pt x="45" y="29"/>
                  <a:pt x="62" y="45"/>
                </a:cubicBezTo>
                <a:cubicBezTo>
                  <a:pt x="74" y="30"/>
                  <a:pt x="85" y="16"/>
                  <a:pt x="98" y="0"/>
                </a:cubicBezTo>
                <a:cubicBezTo>
                  <a:pt x="106" y="8"/>
                  <a:pt x="111" y="12"/>
                  <a:pt x="119" y="20"/>
                </a:cubicBezTo>
                <a:cubicBezTo>
                  <a:pt x="103" y="32"/>
                  <a:pt x="89" y="44"/>
                  <a:pt x="71" y="58"/>
                </a:cubicBezTo>
                <a:cubicBezTo>
                  <a:pt x="90" y="74"/>
                  <a:pt x="104" y="86"/>
                  <a:pt x="119" y="99"/>
                </a:cubicBezTo>
                <a:cubicBezTo>
                  <a:pt x="111" y="107"/>
                  <a:pt x="107" y="112"/>
                  <a:pt x="101" y="119"/>
                </a:cubicBezTo>
                <a:cubicBezTo>
                  <a:pt x="88" y="103"/>
                  <a:pt x="76" y="88"/>
                  <a:pt x="61" y="71"/>
                </a:cubicBezTo>
                <a:cubicBezTo>
                  <a:pt x="45" y="90"/>
                  <a:pt x="33" y="104"/>
                  <a:pt x="20" y="119"/>
                </a:cubicBezTo>
                <a:cubicBezTo>
                  <a:pt x="13" y="113"/>
                  <a:pt x="8" y="109"/>
                  <a:pt x="0" y="101"/>
                </a:cubicBezTo>
                <a:cubicBezTo>
                  <a:pt x="16" y="89"/>
                  <a:pt x="31" y="77"/>
                  <a:pt x="48" y="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3" name="Freeform 180">
            <a:extLst>
              <a:ext uri="{FF2B5EF4-FFF2-40B4-BE49-F238E27FC236}">
                <a16:creationId xmlns:a16="http://schemas.microsoft.com/office/drawing/2014/main" id="{DA56B822-601D-4579-A7E5-471183600020}"/>
              </a:ext>
            </a:extLst>
          </p:cNvPr>
          <p:cNvSpPr>
            <a:spLocks/>
          </p:cNvSpPr>
          <p:nvPr/>
        </p:nvSpPr>
        <p:spPr bwMode="auto">
          <a:xfrm>
            <a:off x="4810125" y="2897188"/>
            <a:ext cx="109537" cy="15875"/>
          </a:xfrm>
          <a:custGeom>
            <a:avLst/>
            <a:gdLst>
              <a:gd name="T0" fmla="*/ 0 w 140"/>
              <a:gd name="T1" fmla="*/ 20 h 20"/>
              <a:gd name="T2" fmla="*/ 0 w 140"/>
              <a:gd name="T3" fmla="*/ 0 h 20"/>
              <a:gd name="T4" fmla="*/ 139 w 140"/>
              <a:gd name="T5" fmla="*/ 0 h 20"/>
              <a:gd name="T6" fmla="*/ 140 w 140"/>
              <a:gd name="T7" fmla="*/ 20 h 20"/>
              <a:gd name="T8" fmla="*/ 0 w 140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20">
                <a:moveTo>
                  <a:pt x="0" y="20"/>
                </a:moveTo>
                <a:cubicBezTo>
                  <a:pt x="0" y="13"/>
                  <a:pt x="0" y="7"/>
                  <a:pt x="0" y="0"/>
                </a:cubicBezTo>
                <a:cubicBezTo>
                  <a:pt x="47" y="0"/>
                  <a:pt x="92" y="0"/>
                  <a:pt x="139" y="0"/>
                </a:cubicBezTo>
                <a:cubicBezTo>
                  <a:pt x="140" y="6"/>
                  <a:pt x="140" y="13"/>
                  <a:pt x="140" y="20"/>
                </a:cubicBezTo>
                <a:cubicBezTo>
                  <a:pt x="93" y="20"/>
                  <a:pt x="47" y="20"/>
                  <a:pt x="0" y="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4" name="Freeform 181">
            <a:extLst>
              <a:ext uri="{FF2B5EF4-FFF2-40B4-BE49-F238E27FC236}">
                <a16:creationId xmlns:a16="http://schemas.microsoft.com/office/drawing/2014/main" id="{DECC8F54-CBC3-485B-A075-1F71B5E9A1F5}"/>
              </a:ext>
            </a:extLst>
          </p:cNvPr>
          <p:cNvSpPr>
            <a:spLocks/>
          </p:cNvSpPr>
          <p:nvPr/>
        </p:nvSpPr>
        <p:spPr bwMode="auto">
          <a:xfrm>
            <a:off x="4810125" y="2947988"/>
            <a:ext cx="109537" cy="15875"/>
          </a:xfrm>
          <a:custGeom>
            <a:avLst/>
            <a:gdLst>
              <a:gd name="T0" fmla="*/ 0 w 140"/>
              <a:gd name="T1" fmla="*/ 20 h 20"/>
              <a:gd name="T2" fmla="*/ 0 w 140"/>
              <a:gd name="T3" fmla="*/ 0 h 20"/>
              <a:gd name="T4" fmla="*/ 139 w 140"/>
              <a:gd name="T5" fmla="*/ 0 h 20"/>
              <a:gd name="T6" fmla="*/ 140 w 140"/>
              <a:gd name="T7" fmla="*/ 20 h 20"/>
              <a:gd name="T8" fmla="*/ 0 w 140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20">
                <a:moveTo>
                  <a:pt x="0" y="20"/>
                </a:moveTo>
                <a:cubicBezTo>
                  <a:pt x="0" y="13"/>
                  <a:pt x="0" y="7"/>
                  <a:pt x="0" y="0"/>
                </a:cubicBezTo>
                <a:cubicBezTo>
                  <a:pt x="46" y="0"/>
                  <a:pt x="92" y="0"/>
                  <a:pt x="139" y="0"/>
                </a:cubicBezTo>
                <a:cubicBezTo>
                  <a:pt x="140" y="6"/>
                  <a:pt x="140" y="12"/>
                  <a:pt x="140" y="20"/>
                </a:cubicBezTo>
                <a:cubicBezTo>
                  <a:pt x="93" y="20"/>
                  <a:pt x="48" y="20"/>
                  <a:pt x="0" y="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5" name="Freeform 182">
            <a:extLst>
              <a:ext uri="{FF2B5EF4-FFF2-40B4-BE49-F238E27FC236}">
                <a16:creationId xmlns:a16="http://schemas.microsoft.com/office/drawing/2014/main" id="{DB2D58CD-EFB7-487C-9550-D759F4AEC849}"/>
              </a:ext>
            </a:extLst>
          </p:cNvPr>
          <p:cNvSpPr>
            <a:spLocks/>
          </p:cNvSpPr>
          <p:nvPr/>
        </p:nvSpPr>
        <p:spPr bwMode="auto">
          <a:xfrm>
            <a:off x="4578350" y="2646363"/>
            <a:ext cx="114300" cy="112713"/>
          </a:xfrm>
          <a:custGeom>
            <a:avLst/>
            <a:gdLst>
              <a:gd name="T0" fmla="*/ 61 w 144"/>
              <a:gd name="T1" fmla="*/ 0 h 142"/>
              <a:gd name="T2" fmla="*/ 85 w 144"/>
              <a:gd name="T3" fmla="*/ 0 h 142"/>
              <a:gd name="T4" fmla="*/ 85 w 144"/>
              <a:gd name="T5" fmla="*/ 28 h 142"/>
              <a:gd name="T6" fmla="*/ 85 w 144"/>
              <a:gd name="T7" fmla="*/ 58 h 142"/>
              <a:gd name="T8" fmla="*/ 142 w 144"/>
              <a:gd name="T9" fmla="*/ 58 h 142"/>
              <a:gd name="T10" fmla="*/ 144 w 144"/>
              <a:gd name="T11" fmla="*/ 81 h 142"/>
              <a:gd name="T12" fmla="*/ 85 w 144"/>
              <a:gd name="T13" fmla="*/ 81 h 142"/>
              <a:gd name="T14" fmla="*/ 85 w 144"/>
              <a:gd name="T15" fmla="*/ 141 h 142"/>
              <a:gd name="T16" fmla="*/ 61 w 144"/>
              <a:gd name="T17" fmla="*/ 142 h 142"/>
              <a:gd name="T18" fmla="*/ 61 w 144"/>
              <a:gd name="T19" fmla="*/ 82 h 142"/>
              <a:gd name="T20" fmla="*/ 20 w 144"/>
              <a:gd name="T21" fmla="*/ 82 h 142"/>
              <a:gd name="T22" fmla="*/ 4 w 144"/>
              <a:gd name="T23" fmla="*/ 59 h 142"/>
              <a:gd name="T24" fmla="*/ 61 w 144"/>
              <a:gd name="T25" fmla="*/ 59 h 142"/>
              <a:gd name="T26" fmla="*/ 61 w 144"/>
              <a:gd name="T27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" h="142">
                <a:moveTo>
                  <a:pt x="61" y="0"/>
                </a:moveTo>
                <a:cubicBezTo>
                  <a:pt x="70" y="0"/>
                  <a:pt x="76" y="0"/>
                  <a:pt x="85" y="0"/>
                </a:cubicBezTo>
                <a:cubicBezTo>
                  <a:pt x="85" y="9"/>
                  <a:pt x="85" y="19"/>
                  <a:pt x="85" y="28"/>
                </a:cubicBezTo>
                <a:cubicBezTo>
                  <a:pt x="85" y="37"/>
                  <a:pt x="85" y="46"/>
                  <a:pt x="85" y="58"/>
                </a:cubicBezTo>
                <a:cubicBezTo>
                  <a:pt x="104" y="58"/>
                  <a:pt x="122" y="58"/>
                  <a:pt x="142" y="58"/>
                </a:cubicBezTo>
                <a:cubicBezTo>
                  <a:pt x="143" y="66"/>
                  <a:pt x="144" y="72"/>
                  <a:pt x="144" y="81"/>
                </a:cubicBezTo>
                <a:cubicBezTo>
                  <a:pt x="124" y="81"/>
                  <a:pt x="106" y="81"/>
                  <a:pt x="85" y="81"/>
                </a:cubicBezTo>
                <a:cubicBezTo>
                  <a:pt x="85" y="102"/>
                  <a:pt x="85" y="120"/>
                  <a:pt x="85" y="141"/>
                </a:cubicBezTo>
                <a:cubicBezTo>
                  <a:pt x="77" y="141"/>
                  <a:pt x="70" y="141"/>
                  <a:pt x="61" y="142"/>
                </a:cubicBezTo>
                <a:cubicBezTo>
                  <a:pt x="61" y="121"/>
                  <a:pt x="61" y="103"/>
                  <a:pt x="61" y="82"/>
                </a:cubicBezTo>
                <a:cubicBezTo>
                  <a:pt x="46" y="82"/>
                  <a:pt x="33" y="81"/>
                  <a:pt x="20" y="82"/>
                </a:cubicBezTo>
                <a:cubicBezTo>
                  <a:pt x="4" y="83"/>
                  <a:pt x="0" y="76"/>
                  <a:pt x="4" y="59"/>
                </a:cubicBezTo>
                <a:cubicBezTo>
                  <a:pt x="22" y="59"/>
                  <a:pt x="40" y="59"/>
                  <a:pt x="61" y="59"/>
                </a:cubicBezTo>
                <a:cubicBezTo>
                  <a:pt x="61" y="39"/>
                  <a:pt x="61" y="20"/>
                  <a:pt x="6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6" name="Freeform 183">
            <a:extLst>
              <a:ext uri="{FF2B5EF4-FFF2-40B4-BE49-F238E27FC236}">
                <a16:creationId xmlns:a16="http://schemas.microsoft.com/office/drawing/2014/main" id="{EF97F359-AD94-4B1B-B9E4-4D615600E3B1}"/>
              </a:ext>
            </a:extLst>
          </p:cNvPr>
          <p:cNvSpPr>
            <a:spLocks/>
          </p:cNvSpPr>
          <p:nvPr/>
        </p:nvSpPr>
        <p:spPr bwMode="auto">
          <a:xfrm>
            <a:off x="3441700" y="3617913"/>
            <a:ext cx="153987" cy="200025"/>
          </a:xfrm>
          <a:custGeom>
            <a:avLst/>
            <a:gdLst>
              <a:gd name="T0" fmla="*/ 194 w 194"/>
              <a:gd name="T1" fmla="*/ 158 h 254"/>
              <a:gd name="T2" fmla="*/ 194 w 194"/>
              <a:gd name="T3" fmla="*/ 211 h 254"/>
              <a:gd name="T4" fmla="*/ 140 w 194"/>
              <a:gd name="T5" fmla="*/ 212 h 254"/>
              <a:gd name="T6" fmla="*/ 117 w 194"/>
              <a:gd name="T7" fmla="*/ 223 h 254"/>
              <a:gd name="T8" fmla="*/ 26 w 194"/>
              <a:gd name="T9" fmla="*/ 229 h 254"/>
              <a:gd name="T10" fmla="*/ 29 w 194"/>
              <a:gd name="T11" fmla="*/ 137 h 254"/>
              <a:gd name="T12" fmla="*/ 41 w 194"/>
              <a:gd name="T13" fmla="*/ 111 h 254"/>
              <a:gd name="T14" fmla="*/ 42 w 194"/>
              <a:gd name="T15" fmla="*/ 0 h 254"/>
              <a:gd name="T16" fmla="*/ 95 w 194"/>
              <a:gd name="T17" fmla="*/ 0 h 254"/>
              <a:gd name="T18" fmla="*/ 95 w 194"/>
              <a:gd name="T19" fmla="*/ 111 h 254"/>
              <a:gd name="T20" fmla="*/ 142 w 194"/>
              <a:gd name="T21" fmla="*/ 158 h 254"/>
              <a:gd name="T22" fmla="*/ 194 w 194"/>
              <a:gd name="T23" fmla="*/ 158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4" h="254">
                <a:moveTo>
                  <a:pt x="194" y="158"/>
                </a:moveTo>
                <a:cubicBezTo>
                  <a:pt x="194" y="177"/>
                  <a:pt x="194" y="193"/>
                  <a:pt x="194" y="211"/>
                </a:cubicBezTo>
                <a:cubicBezTo>
                  <a:pt x="175" y="211"/>
                  <a:pt x="157" y="210"/>
                  <a:pt x="140" y="212"/>
                </a:cubicBezTo>
                <a:cubicBezTo>
                  <a:pt x="132" y="212"/>
                  <a:pt x="122" y="217"/>
                  <a:pt x="117" y="223"/>
                </a:cubicBezTo>
                <a:cubicBezTo>
                  <a:pt x="92" y="250"/>
                  <a:pt x="52" y="254"/>
                  <a:pt x="26" y="229"/>
                </a:cubicBezTo>
                <a:cubicBezTo>
                  <a:pt x="0" y="204"/>
                  <a:pt x="1" y="163"/>
                  <a:pt x="29" y="137"/>
                </a:cubicBezTo>
                <a:cubicBezTo>
                  <a:pt x="36" y="131"/>
                  <a:pt x="41" y="120"/>
                  <a:pt x="41" y="111"/>
                </a:cubicBezTo>
                <a:cubicBezTo>
                  <a:pt x="43" y="75"/>
                  <a:pt x="42" y="38"/>
                  <a:pt x="42" y="0"/>
                </a:cubicBezTo>
                <a:cubicBezTo>
                  <a:pt x="60" y="0"/>
                  <a:pt x="76" y="0"/>
                  <a:pt x="95" y="0"/>
                </a:cubicBezTo>
                <a:cubicBezTo>
                  <a:pt x="95" y="38"/>
                  <a:pt x="95" y="74"/>
                  <a:pt x="95" y="111"/>
                </a:cubicBezTo>
                <a:cubicBezTo>
                  <a:pt x="95" y="133"/>
                  <a:pt x="120" y="158"/>
                  <a:pt x="142" y="158"/>
                </a:cubicBezTo>
                <a:cubicBezTo>
                  <a:pt x="159" y="158"/>
                  <a:pt x="175" y="158"/>
                  <a:pt x="194" y="1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7" name="Freeform 184">
            <a:extLst>
              <a:ext uri="{FF2B5EF4-FFF2-40B4-BE49-F238E27FC236}">
                <a16:creationId xmlns:a16="http://schemas.microsoft.com/office/drawing/2014/main" id="{F2AD6063-BDC0-429E-81FD-C10E765FA223}"/>
              </a:ext>
            </a:extLst>
          </p:cNvPr>
          <p:cNvSpPr>
            <a:spLocks noEditPoints="1"/>
          </p:cNvSpPr>
          <p:nvPr/>
        </p:nvSpPr>
        <p:spPr bwMode="auto">
          <a:xfrm>
            <a:off x="4548188" y="5738813"/>
            <a:ext cx="242887" cy="292100"/>
          </a:xfrm>
          <a:custGeom>
            <a:avLst/>
            <a:gdLst>
              <a:gd name="T0" fmla="*/ 187 w 308"/>
              <a:gd name="T1" fmla="*/ 341 h 372"/>
              <a:gd name="T2" fmla="*/ 185 w 308"/>
              <a:gd name="T3" fmla="*/ 372 h 372"/>
              <a:gd name="T4" fmla="*/ 141 w 308"/>
              <a:gd name="T5" fmla="*/ 372 h 372"/>
              <a:gd name="T6" fmla="*/ 139 w 308"/>
              <a:gd name="T7" fmla="*/ 345 h 372"/>
              <a:gd name="T8" fmla="*/ 66 w 308"/>
              <a:gd name="T9" fmla="*/ 320 h 372"/>
              <a:gd name="T10" fmla="*/ 16 w 308"/>
              <a:gd name="T11" fmla="*/ 282 h 372"/>
              <a:gd name="T12" fmla="*/ 31 w 308"/>
              <a:gd name="T13" fmla="*/ 249 h 372"/>
              <a:gd name="T14" fmla="*/ 80 w 308"/>
              <a:gd name="T15" fmla="*/ 279 h 372"/>
              <a:gd name="T16" fmla="*/ 138 w 308"/>
              <a:gd name="T17" fmla="*/ 310 h 372"/>
              <a:gd name="T18" fmla="*/ 138 w 308"/>
              <a:gd name="T19" fmla="*/ 193 h 372"/>
              <a:gd name="T20" fmla="*/ 83 w 308"/>
              <a:gd name="T21" fmla="*/ 175 h 372"/>
              <a:gd name="T22" fmla="*/ 46 w 308"/>
              <a:gd name="T23" fmla="*/ 148 h 372"/>
              <a:gd name="T24" fmla="*/ 52 w 308"/>
              <a:gd name="T25" fmla="*/ 65 h 372"/>
              <a:gd name="T26" fmla="*/ 139 w 308"/>
              <a:gd name="T27" fmla="*/ 31 h 372"/>
              <a:gd name="T28" fmla="*/ 141 w 308"/>
              <a:gd name="T29" fmla="*/ 0 h 372"/>
              <a:gd name="T30" fmla="*/ 185 w 308"/>
              <a:gd name="T31" fmla="*/ 0 h 372"/>
              <a:gd name="T32" fmla="*/ 186 w 308"/>
              <a:gd name="T33" fmla="*/ 25 h 372"/>
              <a:gd name="T34" fmla="*/ 276 w 308"/>
              <a:gd name="T35" fmla="*/ 71 h 372"/>
              <a:gd name="T36" fmla="*/ 297 w 308"/>
              <a:gd name="T37" fmla="*/ 105 h 372"/>
              <a:gd name="T38" fmla="*/ 256 w 308"/>
              <a:gd name="T39" fmla="*/ 116 h 372"/>
              <a:gd name="T40" fmla="*/ 232 w 308"/>
              <a:gd name="T41" fmla="*/ 96 h 372"/>
              <a:gd name="T42" fmla="*/ 186 w 308"/>
              <a:gd name="T43" fmla="*/ 64 h 372"/>
              <a:gd name="T44" fmla="*/ 186 w 308"/>
              <a:gd name="T45" fmla="*/ 161 h 372"/>
              <a:gd name="T46" fmla="*/ 200 w 308"/>
              <a:gd name="T47" fmla="*/ 171 h 372"/>
              <a:gd name="T48" fmla="*/ 265 w 308"/>
              <a:gd name="T49" fmla="*/ 200 h 372"/>
              <a:gd name="T50" fmla="*/ 272 w 308"/>
              <a:gd name="T51" fmla="*/ 306 h 372"/>
              <a:gd name="T52" fmla="*/ 187 w 308"/>
              <a:gd name="T53" fmla="*/ 341 h 372"/>
              <a:gd name="T54" fmla="*/ 187 w 308"/>
              <a:gd name="T55" fmla="*/ 307 h 372"/>
              <a:gd name="T56" fmla="*/ 246 w 308"/>
              <a:gd name="T57" fmla="*/ 251 h 372"/>
              <a:gd name="T58" fmla="*/ 187 w 308"/>
              <a:gd name="T59" fmla="*/ 204 h 372"/>
              <a:gd name="T60" fmla="*/ 187 w 308"/>
              <a:gd name="T61" fmla="*/ 307 h 372"/>
              <a:gd name="T62" fmla="*/ 139 w 308"/>
              <a:gd name="T63" fmla="*/ 156 h 372"/>
              <a:gd name="T64" fmla="*/ 139 w 308"/>
              <a:gd name="T65" fmla="*/ 64 h 372"/>
              <a:gd name="T66" fmla="*/ 81 w 308"/>
              <a:gd name="T67" fmla="*/ 111 h 372"/>
              <a:gd name="T68" fmla="*/ 139 w 308"/>
              <a:gd name="T69" fmla="*/ 156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8" h="372">
                <a:moveTo>
                  <a:pt x="187" y="341"/>
                </a:moveTo>
                <a:cubicBezTo>
                  <a:pt x="186" y="352"/>
                  <a:pt x="185" y="361"/>
                  <a:pt x="185" y="372"/>
                </a:cubicBezTo>
                <a:cubicBezTo>
                  <a:pt x="170" y="372"/>
                  <a:pt x="156" y="372"/>
                  <a:pt x="141" y="372"/>
                </a:cubicBezTo>
                <a:cubicBezTo>
                  <a:pt x="140" y="362"/>
                  <a:pt x="140" y="353"/>
                  <a:pt x="139" y="345"/>
                </a:cubicBezTo>
                <a:cubicBezTo>
                  <a:pt x="114" y="337"/>
                  <a:pt x="89" y="331"/>
                  <a:pt x="66" y="320"/>
                </a:cubicBezTo>
                <a:cubicBezTo>
                  <a:pt x="47" y="311"/>
                  <a:pt x="30" y="297"/>
                  <a:pt x="16" y="282"/>
                </a:cubicBezTo>
                <a:cubicBezTo>
                  <a:pt x="0" y="265"/>
                  <a:pt x="8" y="251"/>
                  <a:pt x="31" y="249"/>
                </a:cubicBezTo>
                <a:cubicBezTo>
                  <a:pt x="63" y="247"/>
                  <a:pt x="67" y="250"/>
                  <a:pt x="80" y="279"/>
                </a:cubicBezTo>
                <a:cubicBezTo>
                  <a:pt x="91" y="304"/>
                  <a:pt x="115" y="306"/>
                  <a:pt x="138" y="310"/>
                </a:cubicBezTo>
                <a:cubicBezTo>
                  <a:pt x="138" y="270"/>
                  <a:pt x="138" y="231"/>
                  <a:pt x="138" y="193"/>
                </a:cubicBezTo>
                <a:cubicBezTo>
                  <a:pt x="119" y="187"/>
                  <a:pt x="100" y="183"/>
                  <a:pt x="83" y="175"/>
                </a:cubicBezTo>
                <a:cubicBezTo>
                  <a:pt x="69" y="168"/>
                  <a:pt x="56" y="159"/>
                  <a:pt x="46" y="148"/>
                </a:cubicBezTo>
                <a:cubicBezTo>
                  <a:pt x="22" y="123"/>
                  <a:pt x="26" y="89"/>
                  <a:pt x="52" y="65"/>
                </a:cubicBezTo>
                <a:cubicBezTo>
                  <a:pt x="76" y="43"/>
                  <a:pt x="106" y="36"/>
                  <a:pt x="139" y="31"/>
                </a:cubicBezTo>
                <a:cubicBezTo>
                  <a:pt x="139" y="21"/>
                  <a:pt x="140" y="11"/>
                  <a:pt x="141" y="0"/>
                </a:cubicBezTo>
                <a:cubicBezTo>
                  <a:pt x="155" y="0"/>
                  <a:pt x="169" y="0"/>
                  <a:pt x="185" y="0"/>
                </a:cubicBezTo>
                <a:cubicBezTo>
                  <a:pt x="185" y="11"/>
                  <a:pt x="186" y="21"/>
                  <a:pt x="186" y="25"/>
                </a:cubicBezTo>
                <a:cubicBezTo>
                  <a:pt x="218" y="41"/>
                  <a:pt x="248" y="55"/>
                  <a:pt x="276" y="71"/>
                </a:cubicBezTo>
                <a:cubicBezTo>
                  <a:pt x="288" y="78"/>
                  <a:pt x="304" y="88"/>
                  <a:pt x="297" y="105"/>
                </a:cubicBezTo>
                <a:cubicBezTo>
                  <a:pt x="289" y="123"/>
                  <a:pt x="270" y="119"/>
                  <a:pt x="256" y="116"/>
                </a:cubicBezTo>
                <a:cubicBezTo>
                  <a:pt x="247" y="114"/>
                  <a:pt x="235" y="105"/>
                  <a:pt x="232" y="96"/>
                </a:cubicBezTo>
                <a:cubicBezTo>
                  <a:pt x="224" y="75"/>
                  <a:pt x="209" y="68"/>
                  <a:pt x="186" y="64"/>
                </a:cubicBezTo>
                <a:cubicBezTo>
                  <a:pt x="186" y="97"/>
                  <a:pt x="185" y="129"/>
                  <a:pt x="186" y="161"/>
                </a:cubicBezTo>
                <a:cubicBezTo>
                  <a:pt x="187" y="164"/>
                  <a:pt x="195" y="169"/>
                  <a:pt x="200" y="171"/>
                </a:cubicBezTo>
                <a:cubicBezTo>
                  <a:pt x="222" y="181"/>
                  <a:pt x="246" y="187"/>
                  <a:pt x="265" y="200"/>
                </a:cubicBezTo>
                <a:cubicBezTo>
                  <a:pt x="307" y="228"/>
                  <a:pt x="308" y="273"/>
                  <a:pt x="272" y="306"/>
                </a:cubicBezTo>
                <a:cubicBezTo>
                  <a:pt x="248" y="328"/>
                  <a:pt x="219" y="337"/>
                  <a:pt x="187" y="341"/>
                </a:cubicBezTo>
                <a:close/>
                <a:moveTo>
                  <a:pt x="187" y="307"/>
                </a:moveTo>
                <a:cubicBezTo>
                  <a:pt x="227" y="298"/>
                  <a:pt x="249" y="276"/>
                  <a:pt x="246" y="251"/>
                </a:cubicBezTo>
                <a:cubicBezTo>
                  <a:pt x="243" y="225"/>
                  <a:pt x="217" y="205"/>
                  <a:pt x="187" y="204"/>
                </a:cubicBezTo>
                <a:cubicBezTo>
                  <a:pt x="187" y="238"/>
                  <a:pt x="187" y="272"/>
                  <a:pt x="187" y="307"/>
                </a:cubicBezTo>
                <a:close/>
                <a:moveTo>
                  <a:pt x="139" y="156"/>
                </a:moveTo>
                <a:cubicBezTo>
                  <a:pt x="139" y="125"/>
                  <a:pt x="139" y="95"/>
                  <a:pt x="139" y="64"/>
                </a:cubicBezTo>
                <a:cubicBezTo>
                  <a:pt x="104" y="67"/>
                  <a:pt x="81" y="86"/>
                  <a:pt x="81" y="111"/>
                </a:cubicBezTo>
                <a:cubicBezTo>
                  <a:pt x="80" y="136"/>
                  <a:pt x="104" y="154"/>
                  <a:pt x="139" y="1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8" name="Freeform 185">
            <a:extLst>
              <a:ext uri="{FF2B5EF4-FFF2-40B4-BE49-F238E27FC236}">
                <a16:creationId xmlns:a16="http://schemas.microsoft.com/office/drawing/2014/main" id="{C4462297-DBD3-4130-B7B3-2CB52948B2BC}"/>
              </a:ext>
            </a:extLst>
          </p:cNvPr>
          <p:cNvSpPr>
            <a:spLocks/>
          </p:cNvSpPr>
          <p:nvPr/>
        </p:nvSpPr>
        <p:spPr bwMode="auto">
          <a:xfrm>
            <a:off x="5875338" y="2622550"/>
            <a:ext cx="295275" cy="185738"/>
          </a:xfrm>
          <a:custGeom>
            <a:avLst/>
            <a:gdLst>
              <a:gd name="T0" fmla="*/ 286 w 375"/>
              <a:gd name="T1" fmla="*/ 54 h 235"/>
              <a:gd name="T2" fmla="*/ 277 w 375"/>
              <a:gd name="T3" fmla="*/ 15 h 235"/>
              <a:gd name="T4" fmla="*/ 308 w 375"/>
              <a:gd name="T5" fmla="*/ 1 h 235"/>
              <a:gd name="T6" fmla="*/ 346 w 375"/>
              <a:gd name="T7" fmla="*/ 1 h 235"/>
              <a:gd name="T8" fmla="*/ 373 w 375"/>
              <a:gd name="T9" fmla="*/ 26 h 235"/>
              <a:gd name="T10" fmla="*/ 373 w 375"/>
              <a:gd name="T11" fmla="*/ 66 h 235"/>
              <a:gd name="T12" fmla="*/ 358 w 375"/>
              <a:gd name="T13" fmla="*/ 95 h 235"/>
              <a:gd name="T14" fmla="*/ 327 w 375"/>
              <a:gd name="T15" fmla="*/ 90 h 235"/>
              <a:gd name="T16" fmla="*/ 326 w 375"/>
              <a:gd name="T17" fmla="*/ 83 h 235"/>
              <a:gd name="T18" fmla="*/ 234 w 375"/>
              <a:gd name="T19" fmla="*/ 166 h 235"/>
              <a:gd name="T20" fmla="*/ 155 w 375"/>
              <a:gd name="T21" fmla="*/ 174 h 235"/>
              <a:gd name="T22" fmla="*/ 95 w 375"/>
              <a:gd name="T23" fmla="*/ 180 h 235"/>
              <a:gd name="T24" fmla="*/ 51 w 375"/>
              <a:gd name="T25" fmla="*/ 220 h 235"/>
              <a:gd name="T26" fmla="*/ 12 w 375"/>
              <a:gd name="T27" fmla="*/ 224 h 235"/>
              <a:gd name="T28" fmla="*/ 17 w 375"/>
              <a:gd name="T29" fmla="*/ 186 h 235"/>
              <a:gd name="T30" fmla="*/ 99 w 375"/>
              <a:gd name="T31" fmla="*/ 109 h 235"/>
              <a:gd name="T32" fmla="*/ 135 w 375"/>
              <a:gd name="T33" fmla="*/ 106 h 235"/>
              <a:gd name="T34" fmla="*/ 180 w 375"/>
              <a:gd name="T35" fmla="*/ 132 h 235"/>
              <a:gd name="T36" fmla="*/ 197 w 375"/>
              <a:gd name="T37" fmla="*/ 133 h 235"/>
              <a:gd name="T38" fmla="*/ 286 w 375"/>
              <a:gd name="T39" fmla="*/ 5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75" h="235">
                <a:moveTo>
                  <a:pt x="286" y="54"/>
                </a:moveTo>
                <a:cubicBezTo>
                  <a:pt x="282" y="38"/>
                  <a:pt x="275" y="26"/>
                  <a:pt x="277" y="15"/>
                </a:cubicBezTo>
                <a:cubicBezTo>
                  <a:pt x="280" y="0"/>
                  <a:pt x="295" y="1"/>
                  <a:pt x="308" y="1"/>
                </a:cubicBezTo>
                <a:cubicBezTo>
                  <a:pt x="321" y="1"/>
                  <a:pt x="334" y="1"/>
                  <a:pt x="346" y="1"/>
                </a:cubicBezTo>
                <a:cubicBezTo>
                  <a:pt x="364" y="1"/>
                  <a:pt x="372" y="10"/>
                  <a:pt x="373" y="26"/>
                </a:cubicBezTo>
                <a:cubicBezTo>
                  <a:pt x="374" y="40"/>
                  <a:pt x="375" y="53"/>
                  <a:pt x="373" y="66"/>
                </a:cubicBezTo>
                <a:cubicBezTo>
                  <a:pt x="371" y="77"/>
                  <a:pt x="366" y="91"/>
                  <a:pt x="358" y="95"/>
                </a:cubicBezTo>
                <a:cubicBezTo>
                  <a:pt x="350" y="99"/>
                  <a:pt x="337" y="92"/>
                  <a:pt x="327" y="90"/>
                </a:cubicBezTo>
                <a:cubicBezTo>
                  <a:pt x="326" y="87"/>
                  <a:pt x="326" y="85"/>
                  <a:pt x="326" y="83"/>
                </a:cubicBezTo>
                <a:cubicBezTo>
                  <a:pt x="295" y="111"/>
                  <a:pt x="265" y="138"/>
                  <a:pt x="234" y="166"/>
                </a:cubicBezTo>
                <a:cubicBezTo>
                  <a:pt x="197" y="199"/>
                  <a:pt x="197" y="199"/>
                  <a:pt x="155" y="174"/>
                </a:cubicBezTo>
                <a:cubicBezTo>
                  <a:pt x="122" y="154"/>
                  <a:pt x="122" y="154"/>
                  <a:pt x="95" y="180"/>
                </a:cubicBezTo>
                <a:cubicBezTo>
                  <a:pt x="80" y="193"/>
                  <a:pt x="65" y="206"/>
                  <a:pt x="51" y="220"/>
                </a:cubicBezTo>
                <a:cubicBezTo>
                  <a:pt x="38" y="232"/>
                  <a:pt x="25" y="235"/>
                  <a:pt x="12" y="224"/>
                </a:cubicBezTo>
                <a:cubicBezTo>
                  <a:pt x="0" y="214"/>
                  <a:pt x="2" y="199"/>
                  <a:pt x="17" y="186"/>
                </a:cubicBezTo>
                <a:cubicBezTo>
                  <a:pt x="44" y="160"/>
                  <a:pt x="72" y="135"/>
                  <a:pt x="99" y="109"/>
                </a:cubicBezTo>
                <a:cubicBezTo>
                  <a:pt x="110" y="99"/>
                  <a:pt x="122" y="98"/>
                  <a:pt x="135" y="106"/>
                </a:cubicBezTo>
                <a:cubicBezTo>
                  <a:pt x="150" y="115"/>
                  <a:pt x="165" y="124"/>
                  <a:pt x="180" y="132"/>
                </a:cubicBezTo>
                <a:cubicBezTo>
                  <a:pt x="185" y="135"/>
                  <a:pt x="194" y="136"/>
                  <a:pt x="197" y="133"/>
                </a:cubicBezTo>
                <a:cubicBezTo>
                  <a:pt x="229" y="106"/>
                  <a:pt x="259" y="77"/>
                  <a:pt x="286" y="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9" name="Freeform 186">
            <a:extLst>
              <a:ext uri="{FF2B5EF4-FFF2-40B4-BE49-F238E27FC236}">
                <a16:creationId xmlns:a16="http://schemas.microsoft.com/office/drawing/2014/main" id="{06E795AB-E1FC-462F-BF69-DD3B0AB7B8B7}"/>
              </a:ext>
            </a:extLst>
          </p:cNvPr>
          <p:cNvSpPr>
            <a:spLocks noEditPoints="1"/>
          </p:cNvSpPr>
          <p:nvPr/>
        </p:nvSpPr>
        <p:spPr bwMode="auto">
          <a:xfrm>
            <a:off x="2135188" y="5707063"/>
            <a:ext cx="374650" cy="158750"/>
          </a:xfrm>
          <a:custGeom>
            <a:avLst/>
            <a:gdLst>
              <a:gd name="T0" fmla="*/ 477 w 477"/>
              <a:gd name="T1" fmla="*/ 0 h 201"/>
              <a:gd name="T2" fmla="*/ 477 w 477"/>
              <a:gd name="T3" fmla="*/ 201 h 201"/>
              <a:gd name="T4" fmla="*/ 0 w 477"/>
              <a:gd name="T5" fmla="*/ 201 h 201"/>
              <a:gd name="T6" fmla="*/ 0 w 477"/>
              <a:gd name="T7" fmla="*/ 0 h 201"/>
              <a:gd name="T8" fmla="*/ 477 w 477"/>
              <a:gd name="T9" fmla="*/ 0 h 201"/>
              <a:gd name="T10" fmla="*/ 450 w 477"/>
              <a:gd name="T11" fmla="*/ 173 h 201"/>
              <a:gd name="T12" fmla="*/ 450 w 477"/>
              <a:gd name="T13" fmla="*/ 27 h 201"/>
              <a:gd name="T14" fmla="*/ 28 w 477"/>
              <a:gd name="T15" fmla="*/ 27 h 201"/>
              <a:gd name="T16" fmla="*/ 28 w 477"/>
              <a:gd name="T17" fmla="*/ 173 h 201"/>
              <a:gd name="T18" fmla="*/ 450 w 477"/>
              <a:gd name="T19" fmla="*/ 173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7" h="201">
                <a:moveTo>
                  <a:pt x="477" y="0"/>
                </a:moveTo>
                <a:cubicBezTo>
                  <a:pt x="477" y="67"/>
                  <a:pt x="477" y="133"/>
                  <a:pt x="477" y="201"/>
                </a:cubicBezTo>
                <a:cubicBezTo>
                  <a:pt x="318" y="201"/>
                  <a:pt x="160" y="201"/>
                  <a:pt x="0" y="201"/>
                </a:cubicBezTo>
                <a:cubicBezTo>
                  <a:pt x="0" y="133"/>
                  <a:pt x="0" y="67"/>
                  <a:pt x="0" y="0"/>
                </a:cubicBezTo>
                <a:cubicBezTo>
                  <a:pt x="159" y="0"/>
                  <a:pt x="317" y="0"/>
                  <a:pt x="477" y="0"/>
                </a:cubicBezTo>
                <a:close/>
                <a:moveTo>
                  <a:pt x="450" y="173"/>
                </a:moveTo>
                <a:cubicBezTo>
                  <a:pt x="450" y="123"/>
                  <a:pt x="450" y="76"/>
                  <a:pt x="450" y="27"/>
                </a:cubicBezTo>
                <a:cubicBezTo>
                  <a:pt x="308" y="27"/>
                  <a:pt x="168" y="27"/>
                  <a:pt x="28" y="27"/>
                </a:cubicBezTo>
                <a:cubicBezTo>
                  <a:pt x="28" y="77"/>
                  <a:pt x="28" y="124"/>
                  <a:pt x="28" y="173"/>
                </a:cubicBezTo>
                <a:cubicBezTo>
                  <a:pt x="169" y="173"/>
                  <a:pt x="309" y="173"/>
                  <a:pt x="450" y="17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20" name="Freeform 187">
            <a:extLst>
              <a:ext uri="{FF2B5EF4-FFF2-40B4-BE49-F238E27FC236}">
                <a16:creationId xmlns:a16="http://schemas.microsoft.com/office/drawing/2014/main" id="{55E93934-8014-4DAB-9376-E4D010BC422B}"/>
              </a:ext>
            </a:extLst>
          </p:cNvPr>
          <p:cNvSpPr>
            <a:spLocks/>
          </p:cNvSpPr>
          <p:nvPr/>
        </p:nvSpPr>
        <p:spPr bwMode="auto">
          <a:xfrm>
            <a:off x="2411413" y="5935663"/>
            <a:ext cx="92075" cy="74613"/>
          </a:xfrm>
          <a:custGeom>
            <a:avLst/>
            <a:gdLst>
              <a:gd name="T0" fmla="*/ 0 w 117"/>
              <a:gd name="T1" fmla="*/ 93 h 93"/>
              <a:gd name="T2" fmla="*/ 0 w 117"/>
              <a:gd name="T3" fmla="*/ 0 h 93"/>
              <a:gd name="T4" fmla="*/ 117 w 117"/>
              <a:gd name="T5" fmla="*/ 0 h 93"/>
              <a:gd name="T6" fmla="*/ 117 w 117"/>
              <a:gd name="T7" fmla="*/ 93 h 93"/>
              <a:gd name="T8" fmla="*/ 0 w 117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93">
                <a:moveTo>
                  <a:pt x="0" y="93"/>
                </a:moveTo>
                <a:cubicBezTo>
                  <a:pt x="0" y="62"/>
                  <a:pt x="0" y="32"/>
                  <a:pt x="0" y="0"/>
                </a:cubicBezTo>
                <a:cubicBezTo>
                  <a:pt x="38" y="0"/>
                  <a:pt x="77" y="0"/>
                  <a:pt x="117" y="0"/>
                </a:cubicBezTo>
                <a:cubicBezTo>
                  <a:pt x="117" y="31"/>
                  <a:pt x="117" y="62"/>
                  <a:pt x="117" y="93"/>
                </a:cubicBezTo>
                <a:cubicBezTo>
                  <a:pt x="78" y="93"/>
                  <a:pt x="39" y="93"/>
                  <a:pt x="0" y="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21" name="Freeform 188">
            <a:extLst>
              <a:ext uri="{FF2B5EF4-FFF2-40B4-BE49-F238E27FC236}">
                <a16:creationId xmlns:a16="http://schemas.microsoft.com/office/drawing/2014/main" id="{EE87A3F1-3801-48DD-AFBA-52F773AE3C2F}"/>
              </a:ext>
            </a:extLst>
          </p:cNvPr>
          <p:cNvSpPr>
            <a:spLocks/>
          </p:cNvSpPr>
          <p:nvPr/>
        </p:nvSpPr>
        <p:spPr bwMode="auto">
          <a:xfrm>
            <a:off x="2276475" y="5935663"/>
            <a:ext cx="92075" cy="74613"/>
          </a:xfrm>
          <a:custGeom>
            <a:avLst/>
            <a:gdLst>
              <a:gd name="T0" fmla="*/ 0 w 117"/>
              <a:gd name="T1" fmla="*/ 93 h 93"/>
              <a:gd name="T2" fmla="*/ 0 w 117"/>
              <a:gd name="T3" fmla="*/ 0 h 93"/>
              <a:gd name="T4" fmla="*/ 117 w 117"/>
              <a:gd name="T5" fmla="*/ 0 h 93"/>
              <a:gd name="T6" fmla="*/ 117 w 117"/>
              <a:gd name="T7" fmla="*/ 93 h 93"/>
              <a:gd name="T8" fmla="*/ 0 w 117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93">
                <a:moveTo>
                  <a:pt x="0" y="93"/>
                </a:moveTo>
                <a:cubicBezTo>
                  <a:pt x="0" y="62"/>
                  <a:pt x="0" y="31"/>
                  <a:pt x="0" y="0"/>
                </a:cubicBezTo>
                <a:cubicBezTo>
                  <a:pt x="39" y="0"/>
                  <a:pt x="77" y="0"/>
                  <a:pt x="117" y="0"/>
                </a:cubicBezTo>
                <a:cubicBezTo>
                  <a:pt x="117" y="30"/>
                  <a:pt x="117" y="61"/>
                  <a:pt x="117" y="93"/>
                </a:cubicBezTo>
                <a:cubicBezTo>
                  <a:pt x="79" y="93"/>
                  <a:pt x="41" y="93"/>
                  <a:pt x="0" y="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22" name="Freeform 189">
            <a:extLst>
              <a:ext uri="{FF2B5EF4-FFF2-40B4-BE49-F238E27FC236}">
                <a16:creationId xmlns:a16="http://schemas.microsoft.com/office/drawing/2014/main" id="{FC31E26F-10DD-4D46-8A9E-F2BE3F6E9B0D}"/>
              </a:ext>
            </a:extLst>
          </p:cNvPr>
          <p:cNvSpPr>
            <a:spLocks/>
          </p:cNvSpPr>
          <p:nvPr/>
        </p:nvSpPr>
        <p:spPr bwMode="auto">
          <a:xfrm>
            <a:off x="2141538" y="5935663"/>
            <a:ext cx="92075" cy="74613"/>
          </a:xfrm>
          <a:custGeom>
            <a:avLst/>
            <a:gdLst>
              <a:gd name="T0" fmla="*/ 0 w 118"/>
              <a:gd name="T1" fmla="*/ 94 h 94"/>
              <a:gd name="T2" fmla="*/ 0 w 118"/>
              <a:gd name="T3" fmla="*/ 0 h 94"/>
              <a:gd name="T4" fmla="*/ 118 w 118"/>
              <a:gd name="T5" fmla="*/ 0 h 94"/>
              <a:gd name="T6" fmla="*/ 118 w 118"/>
              <a:gd name="T7" fmla="*/ 94 h 94"/>
              <a:gd name="T8" fmla="*/ 0 w 118"/>
              <a:gd name="T9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94">
                <a:moveTo>
                  <a:pt x="0" y="94"/>
                </a:moveTo>
                <a:cubicBezTo>
                  <a:pt x="0" y="62"/>
                  <a:pt x="0" y="32"/>
                  <a:pt x="0" y="0"/>
                </a:cubicBezTo>
                <a:cubicBezTo>
                  <a:pt x="40" y="0"/>
                  <a:pt x="78" y="0"/>
                  <a:pt x="118" y="0"/>
                </a:cubicBezTo>
                <a:cubicBezTo>
                  <a:pt x="118" y="31"/>
                  <a:pt x="118" y="62"/>
                  <a:pt x="118" y="94"/>
                </a:cubicBezTo>
                <a:cubicBezTo>
                  <a:pt x="79" y="94"/>
                  <a:pt x="40" y="94"/>
                  <a:pt x="0" y="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23" name="Freeform 190">
            <a:extLst>
              <a:ext uri="{FF2B5EF4-FFF2-40B4-BE49-F238E27FC236}">
                <a16:creationId xmlns:a16="http://schemas.microsoft.com/office/drawing/2014/main" id="{F3AC89DE-7586-4EED-9A87-F0DBC7DB7178}"/>
              </a:ext>
            </a:extLst>
          </p:cNvPr>
          <p:cNvSpPr>
            <a:spLocks/>
          </p:cNvSpPr>
          <p:nvPr/>
        </p:nvSpPr>
        <p:spPr bwMode="auto">
          <a:xfrm>
            <a:off x="2411413" y="6161088"/>
            <a:ext cx="92075" cy="73025"/>
          </a:xfrm>
          <a:custGeom>
            <a:avLst/>
            <a:gdLst>
              <a:gd name="T0" fmla="*/ 117 w 117"/>
              <a:gd name="T1" fmla="*/ 93 h 93"/>
              <a:gd name="T2" fmla="*/ 0 w 117"/>
              <a:gd name="T3" fmla="*/ 93 h 93"/>
              <a:gd name="T4" fmla="*/ 0 w 117"/>
              <a:gd name="T5" fmla="*/ 0 h 93"/>
              <a:gd name="T6" fmla="*/ 117 w 117"/>
              <a:gd name="T7" fmla="*/ 0 h 93"/>
              <a:gd name="T8" fmla="*/ 117 w 117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93">
                <a:moveTo>
                  <a:pt x="117" y="93"/>
                </a:moveTo>
                <a:cubicBezTo>
                  <a:pt x="78" y="93"/>
                  <a:pt x="39" y="93"/>
                  <a:pt x="0" y="93"/>
                </a:cubicBezTo>
                <a:cubicBezTo>
                  <a:pt x="0" y="62"/>
                  <a:pt x="0" y="31"/>
                  <a:pt x="0" y="0"/>
                </a:cubicBezTo>
                <a:cubicBezTo>
                  <a:pt x="39" y="0"/>
                  <a:pt x="77" y="0"/>
                  <a:pt x="117" y="0"/>
                </a:cubicBezTo>
                <a:cubicBezTo>
                  <a:pt x="117" y="30"/>
                  <a:pt x="117" y="61"/>
                  <a:pt x="117" y="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24" name="Freeform 191">
            <a:extLst>
              <a:ext uri="{FF2B5EF4-FFF2-40B4-BE49-F238E27FC236}">
                <a16:creationId xmlns:a16="http://schemas.microsoft.com/office/drawing/2014/main" id="{916AD84C-E156-4F55-9CAB-3CC7F6FD7526}"/>
              </a:ext>
            </a:extLst>
          </p:cNvPr>
          <p:cNvSpPr>
            <a:spLocks/>
          </p:cNvSpPr>
          <p:nvPr/>
        </p:nvSpPr>
        <p:spPr bwMode="auto">
          <a:xfrm>
            <a:off x="2141538" y="6159500"/>
            <a:ext cx="92075" cy="73025"/>
          </a:xfrm>
          <a:custGeom>
            <a:avLst/>
            <a:gdLst>
              <a:gd name="T0" fmla="*/ 117 w 117"/>
              <a:gd name="T1" fmla="*/ 0 h 93"/>
              <a:gd name="T2" fmla="*/ 117 w 117"/>
              <a:gd name="T3" fmla="*/ 93 h 93"/>
              <a:gd name="T4" fmla="*/ 0 w 117"/>
              <a:gd name="T5" fmla="*/ 93 h 93"/>
              <a:gd name="T6" fmla="*/ 0 w 117"/>
              <a:gd name="T7" fmla="*/ 0 h 93"/>
              <a:gd name="T8" fmla="*/ 117 w 117"/>
              <a:gd name="T9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93">
                <a:moveTo>
                  <a:pt x="117" y="0"/>
                </a:moveTo>
                <a:cubicBezTo>
                  <a:pt x="117" y="32"/>
                  <a:pt x="117" y="62"/>
                  <a:pt x="117" y="93"/>
                </a:cubicBezTo>
                <a:cubicBezTo>
                  <a:pt x="78" y="93"/>
                  <a:pt x="40" y="93"/>
                  <a:pt x="0" y="93"/>
                </a:cubicBezTo>
                <a:cubicBezTo>
                  <a:pt x="0" y="63"/>
                  <a:pt x="0" y="32"/>
                  <a:pt x="0" y="0"/>
                </a:cubicBezTo>
                <a:cubicBezTo>
                  <a:pt x="39" y="0"/>
                  <a:pt x="77" y="0"/>
                  <a:pt x="11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25" name="Freeform 192">
            <a:extLst>
              <a:ext uri="{FF2B5EF4-FFF2-40B4-BE49-F238E27FC236}">
                <a16:creationId xmlns:a16="http://schemas.microsoft.com/office/drawing/2014/main" id="{07529C27-C2C9-4516-B03F-B68105B0103D}"/>
              </a:ext>
            </a:extLst>
          </p:cNvPr>
          <p:cNvSpPr>
            <a:spLocks/>
          </p:cNvSpPr>
          <p:nvPr/>
        </p:nvSpPr>
        <p:spPr bwMode="auto">
          <a:xfrm>
            <a:off x="2276475" y="6159500"/>
            <a:ext cx="92075" cy="74613"/>
          </a:xfrm>
          <a:custGeom>
            <a:avLst/>
            <a:gdLst>
              <a:gd name="T0" fmla="*/ 117 w 117"/>
              <a:gd name="T1" fmla="*/ 94 h 94"/>
              <a:gd name="T2" fmla="*/ 0 w 117"/>
              <a:gd name="T3" fmla="*/ 94 h 94"/>
              <a:gd name="T4" fmla="*/ 0 w 117"/>
              <a:gd name="T5" fmla="*/ 0 h 94"/>
              <a:gd name="T6" fmla="*/ 117 w 117"/>
              <a:gd name="T7" fmla="*/ 0 h 94"/>
              <a:gd name="T8" fmla="*/ 117 w 117"/>
              <a:gd name="T9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94">
                <a:moveTo>
                  <a:pt x="117" y="94"/>
                </a:moveTo>
                <a:cubicBezTo>
                  <a:pt x="78" y="94"/>
                  <a:pt x="40" y="94"/>
                  <a:pt x="0" y="94"/>
                </a:cubicBezTo>
                <a:cubicBezTo>
                  <a:pt x="0" y="63"/>
                  <a:pt x="0" y="32"/>
                  <a:pt x="0" y="0"/>
                </a:cubicBezTo>
                <a:cubicBezTo>
                  <a:pt x="39" y="0"/>
                  <a:pt x="78" y="0"/>
                  <a:pt x="117" y="0"/>
                </a:cubicBezTo>
                <a:cubicBezTo>
                  <a:pt x="117" y="31"/>
                  <a:pt x="117" y="62"/>
                  <a:pt x="117" y="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26" name="Freeform 193">
            <a:extLst>
              <a:ext uri="{FF2B5EF4-FFF2-40B4-BE49-F238E27FC236}">
                <a16:creationId xmlns:a16="http://schemas.microsoft.com/office/drawing/2014/main" id="{97285D65-1E5C-484A-A2D5-2332DB0D4F35}"/>
              </a:ext>
            </a:extLst>
          </p:cNvPr>
          <p:cNvSpPr>
            <a:spLocks/>
          </p:cNvSpPr>
          <p:nvPr/>
        </p:nvSpPr>
        <p:spPr bwMode="auto">
          <a:xfrm>
            <a:off x="2411413" y="6048375"/>
            <a:ext cx="92075" cy="71438"/>
          </a:xfrm>
          <a:custGeom>
            <a:avLst/>
            <a:gdLst>
              <a:gd name="T0" fmla="*/ 0 w 117"/>
              <a:gd name="T1" fmla="*/ 0 h 92"/>
              <a:gd name="T2" fmla="*/ 117 w 117"/>
              <a:gd name="T3" fmla="*/ 0 h 92"/>
              <a:gd name="T4" fmla="*/ 117 w 117"/>
              <a:gd name="T5" fmla="*/ 92 h 92"/>
              <a:gd name="T6" fmla="*/ 0 w 117"/>
              <a:gd name="T7" fmla="*/ 92 h 92"/>
              <a:gd name="T8" fmla="*/ 0 w 117"/>
              <a:gd name="T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92">
                <a:moveTo>
                  <a:pt x="0" y="0"/>
                </a:moveTo>
                <a:cubicBezTo>
                  <a:pt x="40" y="0"/>
                  <a:pt x="78" y="0"/>
                  <a:pt x="117" y="0"/>
                </a:cubicBezTo>
                <a:cubicBezTo>
                  <a:pt x="117" y="30"/>
                  <a:pt x="117" y="61"/>
                  <a:pt x="117" y="92"/>
                </a:cubicBezTo>
                <a:cubicBezTo>
                  <a:pt x="78" y="92"/>
                  <a:pt x="40" y="92"/>
                  <a:pt x="0" y="92"/>
                </a:cubicBezTo>
                <a:cubicBezTo>
                  <a:pt x="0" y="62"/>
                  <a:pt x="0" y="31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27" name="Freeform 194">
            <a:extLst>
              <a:ext uri="{FF2B5EF4-FFF2-40B4-BE49-F238E27FC236}">
                <a16:creationId xmlns:a16="http://schemas.microsoft.com/office/drawing/2014/main" id="{99B95241-9706-4C25-B05C-54A4E774AE60}"/>
              </a:ext>
            </a:extLst>
          </p:cNvPr>
          <p:cNvSpPr>
            <a:spLocks/>
          </p:cNvSpPr>
          <p:nvPr/>
        </p:nvSpPr>
        <p:spPr bwMode="auto">
          <a:xfrm>
            <a:off x="2141538" y="6048375"/>
            <a:ext cx="92075" cy="71438"/>
          </a:xfrm>
          <a:custGeom>
            <a:avLst/>
            <a:gdLst>
              <a:gd name="T0" fmla="*/ 118 w 118"/>
              <a:gd name="T1" fmla="*/ 0 h 92"/>
              <a:gd name="T2" fmla="*/ 118 w 118"/>
              <a:gd name="T3" fmla="*/ 92 h 92"/>
              <a:gd name="T4" fmla="*/ 0 w 118"/>
              <a:gd name="T5" fmla="*/ 92 h 92"/>
              <a:gd name="T6" fmla="*/ 0 w 118"/>
              <a:gd name="T7" fmla="*/ 0 h 92"/>
              <a:gd name="T8" fmla="*/ 118 w 118"/>
              <a:gd name="T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92">
                <a:moveTo>
                  <a:pt x="118" y="0"/>
                </a:moveTo>
                <a:cubicBezTo>
                  <a:pt x="118" y="31"/>
                  <a:pt x="118" y="61"/>
                  <a:pt x="118" y="92"/>
                </a:cubicBezTo>
                <a:cubicBezTo>
                  <a:pt x="79" y="92"/>
                  <a:pt x="40" y="92"/>
                  <a:pt x="0" y="92"/>
                </a:cubicBezTo>
                <a:cubicBezTo>
                  <a:pt x="0" y="61"/>
                  <a:pt x="0" y="31"/>
                  <a:pt x="0" y="0"/>
                </a:cubicBezTo>
                <a:cubicBezTo>
                  <a:pt x="40" y="0"/>
                  <a:pt x="78" y="0"/>
                  <a:pt x="11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28" name="Freeform 195">
            <a:extLst>
              <a:ext uri="{FF2B5EF4-FFF2-40B4-BE49-F238E27FC236}">
                <a16:creationId xmlns:a16="http://schemas.microsoft.com/office/drawing/2014/main" id="{8600B5F9-8ABD-44AB-A518-F4EAF09005D6}"/>
              </a:ext>
            </a:extLst>
          </p:cNvPr>
          <p:cNvSpPr>
            <a:spLocks/>
          </p:cNvSpPr>
          <p:nvPr/>
        </p:nvSpPr>
        <p:spPr bwMode="auto">
          <a:xfrm>
            <a:off x="2276475" y="6048375"/>
            <a:ext cx="92075" cy="71438"/>
          </a:xfrm>
          <a:custGeom>
            <a:avLst/>
            <a:gdLst>
              <a:gd name="T0" fmla="*/ 0 w 117"/>
              <a:gd name="T1" fmla="*/ 0 h 92"/>
              <a:gd name="T2" fmla="*/ 117 w 117"/>
              <a:gd name="T3" fmla="*/ 0 h 92"/>
              <a:gd name="T4" fmla="*/ 117 w 117"/>
              <a:gd name="T5" fmla="*/ 92 h 92"/>
              <a:gd name="T6" fmla="*/ 0 w 117"/>
              <a:gd name="T7" fmla="*/ 92 h 92"/>
              <a:gd name="T8" fmla="*/ 0 w 117"/>
              <a:gd name="T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92">
                <a:moveTo>
                  <a:pt x="0" y="0"/>
                </a:moveTo>
                <a:cubicBezTo>
                  <a:pt x="39" y="0"/>
                  <a:pt x="78" y="0"/>
                  <a:pt x="117" y="0"/>
                </a:cubicBezTo>
                <a:cubicBezTo>
                  <a:pt x="117" y="31"/>
                  <a:pt x="117" y="61"/>
                  <a:pt x="117" y="92"/>
                </a:cubicBezTo>
                <a:cubicBezTo>
                  <a:pt x="78" y="92"/>
                  <a:pt x="40" y="92"/>
                  <a:pt x="0" y="92"/>
                </a:cubicBezTo>
                <a:cubicBezTo>
                  <a:pt x="0" y="61"/>
                  <a:pt x="0" y="31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29" name="Freeform 196">
            <a:extLst>
              <a:ext uri="{FF2B5EF4-FFF2-40B4-BE49-F238E27FC236}">
                <a16:creationId xmlns:a16="http://schemas.microsoft.com/office/drawing/2014/main" id="{0134BF43-EE23-4610-8243-122CF85E172E}"/>
              </a:ext>
            </a:extLst>
          </p:cNvPr>
          <p:cNvSpPr>
            <a:spLocks/>
          </p:cNvSpPr>
          <p:nvPr/>
        </p:nvSpPr>
        <p:spPr bwMode="auto">
          <a:xfrm>
            <a:off x="1000125" y="2633663"/>
            <a:ext cx="34925" cy="149225"/>
          </a:xfrm>
          <a:custGeom>
            <a:avLst/>
            <a:gdLst>
              <a:gd name="T0" fmla="*/ 39 w 43"/>
              <a:gd name="T1" fmla="*/ 165 h 189"/>
              <a:gd name="T2" fmla="*/ 20 w 43"/>
              <a:gd name="T3" fmla="*/ 189 h 189"/>
              <a:gd name="T4" fmla="*/ 0 w 43"/>
              <a:gd name="T5" fmla="*/ 169 h 189"/>
              <a:gd name="T6" fmla="*/ 0 w 43"/>
              <a:gd name="T7" fmla="*/ 22 h 189"/>
              <a:gd name="T8" fmla="*/ 22 w 43"/>
              <a:gd name="T9" fmla="*/ 0 h 189"/>
              <a:gd name="T10" fmla="*/ 43 w 43"/>
              <a:gd name="T11" fmla="*/ 24 h 189"/>
              <a:gd name="T12" fmla="*/ 43 w 43"/>
              <a:gd name="T13" fmla="*/ 165 h 189"/>
              <a:gd name="T14" fmla="*/ 39 w 43"/>
              <a:gd name="T15" fmla="*/ 16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" h="189">
                <a:moveTo>
                  <a:pt x="39" y="165"/>
                </a:moveTo>
                <a:cubicBezTo>
                  <a:pt x="33" y="173"/>
                  <a:pt x="27" y="180"/>
                  <a:pt x="20" y="189"/>
                </a:cubicBezTo>
                <a:cubicBezTo>
                  <a:pt x="14" y="180"/>
                  <a:pt x="20" y="162"/>
                  <a:pt x="0" y="169"/>
                </a:cubicBezTo>
                <a:cubicBezTo>
                  <a:pt x="0" y="117"/>
                  <a:pt x="0" y="68"/>
                  <a:pt x="0" y="22"/>
                </a:cubicBezTo>
                <a:cubicBezTo>
                  <a:pt x="8" y="14"/>
                  <a:pt x="15" y="7"/>
                  <a:pt x="22" y="0"/>
                </a:cubicBezTo>
                <a:cubicBezTo>
                  <a:pt x="27" y="6"/>
                  <a:pt x="33" y="13"/>
                  <a:pt x="43" y="24"/>
                </a:cubicBezTo>
                <a:cubicBezTo>
                  <a:pt x="43" y="67"/>
                  <a:pt x="43" y="116"/>
                  <a:pt x="43" y="165"/>
                </a:cubicBezTo>
                <a:cubicBezTo>
                  <a:pt x="42" y="165"/>
                  <a:pt x="41" y="165"/>
                  <a:pt x="39" y="1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30" name="Freeform 197">
            <a:extLst>
              <a:ext uri="{FF2B5EF4-FFF2-40B4-BE49-F238E27FC236}">
                <a16:creationId xmlns:a16="http://schemas.microsoft.com/office/drawing/2014/main" id="{8B7EEE84-AD35-4E92-B8AB-D20F16A81166}"/>
              </a:ext>
            </a:extLst>
          </p:cNvPr>
          <p:cNvSpPr>
            <a:spLocks/>
          </p:cNvSpPr>
          <p:nvPr/>
        </p:nvSpPr>
        <p:spPr bwMode="auto">
          <a:xfrm>
            <a:off x="928688" y="2717800"/>
            <a:ext cx="49212" cy="92075"/>
          </a:xfrm>
          <a:custGeom>
            <a:avLst/>
            <a:gdLst>
              <a:gd name="T0" fmla="*/ 23 w 63"/>
              <a:gd name="T1" fmla="*/ 117 h 117"/>
              <a:gd name="T2" fmla="*/ 0 w 63"/>
              <a:gd name="T3" fmla="*/ 101 h 117"/>
              <a:gd name="T4" fmla="*/ 0 w 63"/>
              <a:gd name="T5" fmla="*/ 25 h 117"/>
              <a:gd name="T6" fmla="*/ 9 w 63"/>
              <a:gd name="T7" fmla="*/ 13 h 117"/>
              <a:gd name="T8" fmla="*/ 22 w 63"/>
              <a:gd name="T9" fmla="*/ 0 h 117"/>
              <a:gd name="T10" fmla="*/ 44 w 63"/>
              <a:gd name="T11" fmla="*/ 100 h 117"/>
              <a:gd name="T12" fmla="*/ 23 w 63"/>
              <a:gd name="T13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" h="117">
                <a:moveTo>
                  <a:pt x="23" y="117"/>
                </a:moveTo>
                <a:cubicBezTo>
                  <a:pt x="16" y="112"/>
                  <a:pt x="9" y="107"/>
                  <a:pt x="0" y="101"/>
                </a:cubicBezTo>
                <a:cubicBezTo>
                  <a:pt x="0" y="77"/>
                  <a:pt x="0" y="51"/>
                  <a:pt x="0" y="25"/>
                </a:cubicBezTo>
                <a:cubicBezTo>
                  <a:pt x="1" y="21"/>
                  <a:pt x="6" y="16"/>
                  <a:pt x="9" y="13"/>
                </a:cubicBezTo>
                <a:cubicBezTo>
                  <a:pt x="13" y="8"/>
                  <a:pt x="18" y="5"/>
                  <a:pt x="22" y="0"/>
                </a:cubicBezTo>
                <a:cubicBezTo>
                  <a:pt x="63" y="26"/>
                  <a:pt x="40" y="66"/>
                  <a:pt x="44" y="100"/>
                </a:cubicBezTo>
                <a:cubicBezTo>
                  <a:pt x="44" y="105"/>
                  <a:pt x="30" y="112"/>
                  <a:pt x="23" y="1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31" name="Freeform 198">
            <a:extLst>
              <a:ext uri="{FF2B5EF4-FFF2-40B4-BE49-F238E27FC236}">
                <a16:creationId xmlns:a16="http://schemas.microsoft.com/office/drawing/2014/main" id="{1E700EB0-50D1-4685-9F05-C9847B3E9722}"/>
              </a:ext>
            </a:extLst>
          </p:cNvPr>
          <p:cNvSpPr>
            <a:spLocks/>
          </p:cNvSpPr>
          <p:nvPr/>
        </p:nvSpPr>
        <p:spPr bwMode="auto">
          <a:xfrm>
            <a:off x="1069975" y="2700338"/>
            <a:ext cx="36512" cy="84138"/>
          </a:xfrm>
          <a:custGeom>
            <a:avLst/>
            <a:gdLst>
              <a:gd name="T0" fmla="*/ 0 w 45"/>
              <a:gd name="T1" fmla="*/ 25 h 107"/>
              <a:gd name="T2" fmla="*/ 22 w 45"/>
              <a:gd name="T3" fmla="*/ 0 h 107"/>
              <a:gd name="T4" fmla="*/ 45 w 45"/>
              <a:gd name="T5" fmla="*/ 25 h 107"/>
              <a:gd name="T6" fmla="*/ 45 w 45"/>
              <a:gd name="T7" fmla="*/ 84 h 107"/>
              <a:gd name="T8" fmla="*/ 22 w 45"/>
              <a:gd name="T9" fmla="*/ 107 h 107"/>
              <a:gd name="T10" fmla="*/ 0 w 45"/>
              <a:gd name="T11" fmla="*/ 84 h 107"/>
              <a:gd name="T12" fmla="*/ 0 w 45"/>
              <a:gd name="T13" fmla="*/ 2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07">
                <a:moveTo>
                  <a:pt x="0" y="25"/>
                </a:moveTo>
                <a:cubicBezTo>
                  <a:pt x="10" y="14"/>
                  <a:pt x="17" y="7"/>
                  <a:pt x="22" y="0"/>
                </a:cubicBezTo>
                <a:cubicBezTo>
                  <a:pt x="29" y="7"/>
                  <a:pt x="36" y="14"/>
                  <a:pt x="45" y="25"/>
                </a:cubicBezTo>
                <a:cubicBezTo>
                  <a:pt x="45" y="42"/>
                  <a:pt x="45" y="65"/>
                  <a:pt x="45" y="84"/>
                </a:cubicBezTo>
                <a:cubicBezTo>
                  <a:pt x="37" y="93"/>
                  <a:pt x="30" y="100"/>
                  <a:pt x="22" y="107"/>
                </a:cubicBezTo>
                <a:cubicBezTo>
                  <a:pt x="17" y="101"/>
                  <a:pt x="10" y="94"/>
                  <a:pt x="0" y="84"/>
                </a:cubicBezTo>
                <a:cubicBezTo>
                  <a:pt x="0" y="65"/>
                  <a:pt x="0" y="43"/>
                  <a:pt x="0" y="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32" name="Freeform 199">
            <a:extLst>
              <a:ext uri="{FF2B5EF4-FFF2-40B4-BE49-F238E27FC236}">
                <a16:creationId xmlns:a16="http://schemas.microsoft.com/office/drawing/2014/main" id="{99A289BF-9CCA-4D7C-9E8E-3AFA0FADFC8B}"/>
              </a:ext>
            </a:extLst>
          </p:cNvPr>
          <p:cNvSpPr>
            <a:spLocks/>
          </p:cNvSpPr>
          <p:nvPr/>
        </p:nvSpPr>
        <p:spPr bwMode="auto">
          <a:xfrm>
            <a:off x="1136650" y="2684463"/>
            <a:ext cx="49212" cy="73025"/>
          </a:xfrm>
          <a:custGeom>
            <a:avLst/>
            <a:gdLst>
              <a:gd name="T0" fmla="*/ 31 w 63"/>
              <a:gd name="T1" fmla="*/ 92 h 92"/>
              <a:gd name="T2" fmla="*/ 7 w 63"/>
              <a:gd name="T3" fmla="*/ 23 h 92"/>
              <a:gd name="T4" fmla="*/ 31 w 63"/>
              <a:gd name="T5" fmla="*/ 0 h 92"/>
              <a:gd name="T6" fmla="*/ 31 w 63"/>
              <a:gd name="T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92">
                <a:moveTo>
                  <a:pt x="31" y="92"/>
                </a:moveTo>
                <a:cubicBezTo>
                  <a:pt x="0" y="75"/>
                  <a:pt x="7" y="46"/>
                  <a:pt x="7" y="23"/>
                </a:cubicBezTo>
                <a:cubicBezTo>
                  <a:pt x="17" y="14"/>
                  <a:pt x="24" y="7"/>
                  <a:pt x="31" y="0"/>
                </a:cubicBezTo>
                <a:cubicBezTo>
                  <a:pt x="61" y="31"/>
                  <a:pt x="63" y="62"/>
                  <a:pt x="31" y="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33" name="Freeform 200">
            <a:extLst>
              <a:ext uri="{FF2B5EF4-FFF2-40B4-BE49-F238E27FC236}">
                <a16:creationId xmlns:a16="http://schemas.microsoft.com/office/drawing/2014/main" id="{C37A1878-F6CD-462A-BF30-66B42D736ADE}"/>
              </a:ext>
            </a:extLst>
          </p:cNvPr>
          <p:cNvSpPr>
            <a:spLocks/>
          </p:cNvSpPr>
          <p:nvPr/>
        </p:nvSpPr>
        <p:spPr bwMode="auto">
          <a:xfrm>
            <a:off x="857250" y="2792413"/>
            <a:ext cx="34925" cy="47625"/>
          </a:xfrm>
          <a:custGeom>
            <a:avLst/>
            <a:gdLst>
              <a:gd name="T0" fmla="*/ 45 w 45"/>
              <a:gd name="T1" fmla="*/ 20 h 62"/>
              <a:gd name="T2" fmla="*/ 45 w 45"/>
              <a:gd name="T3" fmla="*/ 45 h 62"/>
              <a:gd name="T4" fmla="*/ 22 w 45"/>
              <a:gd name="T5" fmla="*/ 62 h 62"/>
              <a:gd name="T6" fmla="*/ 0 w 45"/>
              <a:gd name="T7" fmla="*/ 45 h 62"/>
              <a:gd name="T8" fmla="*/ 0 w 45"/>
              <a:gd name="T9" fmla="*/ 19 h 62"/>
              <a:gd name="T10" fmla="*/ 23 w 45"/>
              <a:gd name="T11" fmla="*/ 0 h 62"/>
              <a:gd name="T12" fmla="*/ 45 w 45"/>
              <a:gd name="T13" fmla="*/ 2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62">
                <a:moveTo>
                  <a:pt x="45" y="20"/>
                </a:moveTo>
                <a:cubicBezTo>
                  <a:pt x="45" y="27"/>
                  <a:pt x="45" y="37"/>
                  <a:pt x="45" y="45"/>
                </a:cubicBezTo>
                <a:cubicBezTo>
                  <a:pt x="37" y="51"/>
                  <a:pt x="30" y="56"/>
                  <a:pt x="22" y="62"/>
                </a:cubicBezTo>
                <a:cubicBezTo>
                  <a:pt x="17" y="58"/>
                  <a:pt x="10" y="52"/>
                  <a:pt x="0" y="45"/>
                </a:cubicBezTo>
                <a:cubicBezTo>
                  <a:pt x="0" y="38"/>
                  <a:pt x="0" y="28"/>
                  <a:pt x="0" y="19"/>
                </a:cubicBezTo>
                <a:cubicBezTo>
                  <a:pt x="9" y="12"/>
                  <a:pt x="16" y="6"/>
                  <a:pt x="23" y="0"/>
                </a:cubicBezTo>
                <a:cubicBezTo>
                  <a:pt x="29" y="6"/>
                  <a:pt x="35" y="11"/>
                  <a:pt x="45" y="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34" name="Freeform 201">
            <a:extLst>
              <a:ext uri="{FF2B5EF4-FFF2-40B4-BE49-F238E27FC236}">
                <a16:creationId xmlns:a16="http://schemas.microsoft.com/office/drawing/2014/main" id="{106258CD-605E-4BF0-822E-3444FE71B945}"/>
              </a:ext>
            </a:extLst>
          </p:cNvPr>
          <p:cNvSpPr>
            <a:spLocks/>
          </p:cNvSpPr>
          <p:nvPr/>
        </p:nvSpPr>
        <p:spPr bwMode="auto">
          <a:xfrm>
            <a:off x="4764088" y="1401763"/>
            <a:ext cx="11112" cy="23813"/>
          </a:xfrm>
          <a:custGeom>
            <a:avLst/>
            <a:gdLst>
              <a:gd name="T0" fmla="*/ 5 w 15"/>
              <a:gd name="T1" fmla="*/ 0 h 29"/>
              <a:gd name="T2" fmla="*/ 15 w 15"/>
              <a:gd name="T3" fmla="*/ 16 h 29"/>
              <a:gd name="T4" fmla="*/ 0 w 15"/>
              <a:gd name="T5" fmla="*/ 29 h 29"/>
              <a:gd name="T6" fmla="*/ 0 w 15"/>
              <a:gd name="T7" fmla="*/ 3 h 29"/>
              <a:gd name="T8" fmla="*/ 5 w 15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29">
                <a:moveTo>
                  <a:pt x="5" y="0"/>
                </a:moveTo>
                <a:cubicBezTo>
                  <a:pt x="9" y="6"/>
                  <a:pt x="15" y="11"/>
                  <a:pt x="15" y="16"/>
                </a:cubicBezTo>
                <a:cubicBezTo>
                  <a:pt x="15" y="22"/>
                  <a:pt x="8" y="26"/>
                  <a:pt x="0" y="29"/>
                </a:cubicBezTo>
                <a:cubicBezTo>
                  <a:pt x="0" y="20"/>
                  <a:pt x="0" y="12"/>
                  <a:pt x="0" y="3"/>
                </a:cubicBezTo>
                <a:cubicBezTo>
                  <a:pt x="2" y="2"/>
                  <a:pt x="3" y="1"/>
                  <a:pt x="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35" name="Freeform 202">
            <a:extLst>
              <a:ext uri="{FF2B5EF4-FFF2-40B4-BE49-F238E27FC236}">
                <a16:creationId xmlns:a16="http://schemas.microsoft.com/office/drawing/2014/main" id="{8389136D-ED95-44BF-B5B6-33AC7D51D1A4}"/>
              </a:ext>
            </a:extLst>
          </p:cNvPr>
          <p:cNvSpPr>
            <a:spLocks noEditPoints="1"/>
          </p:cNvSpPr>
          <p:nvPr/>
        </p:nvSpPr>
        <p:spPr bwMode="auto">
          <a:xfrm>
            <a:off x="2398713" y="5741988"/>
            <a:ext cx="60325" cy="88900"/>
          </a:xfrm>
          <a:custGeom>
            <a:avLst/>
            <a:gdLst>
              <a:gd name="T0" fmla="*/ 0 w 76"/>
              <a:gd name="T1" fmla="*/ 53 h 112"/>
              <a:gd name="T2" fmla="*/ 11 w 76"/>
              <a:gd name="T3" fmla="*/ 17 h 112"/>
              <a:gd name="T4" fmla="*/ 44 w 76"/>
              <a:gd name="T5" fmla="*/ 0 h 112"/>
              <a:gd name="T6" fmla="*/ 71 w 76"/>
              <a:gd name="T7" fmla="*/ 20 h 112"/>
              <a:gd name="T8" fmla="*/ 73 w 76"/>
              <a:gd name="T9" fmla="*/ 86 h 112"/>
              <a:gd name="T10" fmla="*/ 40 w 76"/>
              <a:gd name="T11" fmla="*/ 112 h 112"/>
              <a:gd name="T12" fmla="*/ 7 w 76"/>
              <a:gd name="T13" fmla="*/ 86 h 112"/>
              <a:gd name="T14" fmla="*/ 0 w 76"/>
              <a:gd name="T15" fmla="*/ 53 h 112"/>
              <a:gd name="T16" fmla="*/ 58 w 76"/>
              <a:gd name="T17" fmla="*/ 56 h 112"/>
              <a:gd name="T18" fmla="*/ 54 w 76"/>
              <a:gd name="T19" fmla="*/ 30 h 112"/>
              <a:gd name="T20" fmla="*/ 40 w 76"/>
              <a:gd name="T21" fmla="*/ 18 h 112"/>
              <a:gd name="T22" fmla="*/ 27 w 76"/>
              <a:gd name="T23" fmla="*/ 30 h 112"/>
              <a:gd name="T24" fmla="*/ 28 w 76"/>
              <a:gd name="T25" fmla="*/ 82 h 112"/>
              <a:gd name="T26" fmla="*/ 40 w 76"/>
              <a:gd name="T27" fmla="*/ 92 h 112"/>
              <a:gd name="T28" fmla="*/ 53 w 76"/>
              <a:gd name="T29" fmla="*/ 82 h 112"/>
              <a:gd name="T30" fmla="*/ 58 w 76"/>
              <a:gd name="T31" fmla="*/ 5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6" h="112">
                <a:moveTo>
                  <a:pt x="0" y="53"/>
                </a:moveTo>
                <a:cubicBezTo>
                  <a:pt x="3" y="43"/>
                  <a:pt x="4" y="27"/>
                  <a:pt x="11" y="17"/>
                </a:cubicBezTo>
                <a:cubicBezTo>
                  <a:pt x="18" y="8"/>
                  <a:pt x="33" y="0"/>
                  <a:pt x="44" y="0"/>
                </a:cubicBezTo>
                <a:cubicBezTo>
                  <a:pt x="54" y="1"/>
                  <a:pt x="70" y="12"/>
                  <a:pt x="71" y="20"/>
                </a:cubicBezTo>
                <a:cubicBezTo>
                  <a:pt x="76" y="42"/>
                  <a:pt x="76" y="64"/>
                  <a:pt x="73" y="86"/>
                </a:cubicBezTo>
                <a:cubicBezTo>
                  <a:pt x="71" y="102"/>
                  <a:pt x="57" y="112"/>
                  <a:pt x="40" y="112"/>
                </a:cubicBezTo>
                <a:cubicBezTo>
                  <a:pt x="22" y="112"/>
                  <a:pt x="12" y="101"/>
                  <a:pt x="7" y="86"/>
                </a:cubicBezTo>
                <a:cubicBezTo>
                  <a:pt x="3" y="76"/>
                  <a:pt x="2" y="66"/>
                  <a:pt x="0" y="53"/>
                </a:cubicBezTo>
                <a:close/>
                <a:moveTo>
                  <a:pt x="58" y="56"/>
                </a:moveTo>
                <a:cubicBezTo>
                  <a:pt x="57" y="46"/>
                  <a:pt x="57" y="38"/>
                  <a:pt x="54" y="30"/>
                </a:cubicBezTo>
                <a:cubicBezTo>
                  <a:pt x="51" y="25"/>
                  <a:pt x="45" y="18"/>
                  <a:pt x="40" y="18"/>
                </a:cubicBezTo>
                <a:cubicBezTo>
                  <a:pt x="36" y="18"/>
                  <a:pt x="28" y="25"/>
                  <a:pt x="27" y="30"/>
                </a:cubicBezTo>
                <a:cubicBezTo>
                  <a:pt x="26" y="47"/>
                  <a:pt x="26" y="65"/>
                  <a:pt x="28" y="82"/>
                </a:cubicBezTo>
                <a:cubicBezTo>
                  <a:pt x="28" y="86"/>
                  <a:pt x="36" y="92"/>
                  <a:pt x="40" y="92"/>
                </a:cubicBezTo>
                <a:cubicBezTo>
                  <a:pt x="45" y="92"/>
                  <a:pt x="51" y="87"/>
                  <a:pt x="53" y="82"/>
                </a:cubicBezTo>
                <a:cubicBezTo>
                  <a:pt x="56" y="74"/>
                  <a:pt x="57" y="64"/>
                  <a:pt x="58" y="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72780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21">
            <a:extLst>
              <a:ext uri="{FF2B5EF4-FFF2-40B4-BE49-F238E27FC236}">
                <a16:creationId xmlns:a16="http://schemas.microsoft.com/office/drawing/2014/main" id="{358863C3-148B-F29D-DE81-DCB6D2C86858}"/>
              </a:ext>
            </a:extLst>
          </p:cNvPr>
          <p:cNvGrpSpPr/>
          <p:nvPr/>
        </p:nvGrpSpPr>
        <p:grpSpPr>
          <a:xfrm rot="10800000">
            <a:off x="1701635" y="0"/>
            <a:ext cx="8788728" cy="301720"/>
            <a:chOff x="-32089" y="6454772"/>
            <a:chExt cx="8788728" cy="400110"/>
          </a:xfrm>
          <a:solidFill>
            <a:srgbClr val="0070C0"/>
          </a:solidFill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9581502-6C9E-9645-DECB-29F98522B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6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158134FD-0804-C40B-64FC-44D75ECFF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65902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Trapecio 30">
              <a:extLst>
                <a:ext uri="{FF2B5EF4-FFF2-40B4-BE49-F238E27FC236}">
                  <a16:creationId xmlns:a16="http://schemas.microsoft.com/office/drawing/2014/main" id="{FE5C6353-E684-663A-CD63-52977B072656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5" name="Rectángulo 2">
            <a:extLst>
              <a:ext uri="{FF2B5EF4-FFF2-40B4-BE49-F238E27FC236}">
                <a16:creationId xmlns:a16="http://schemas.microsoft.com/office/drawing/2014/main" id="{6ABCA066-26BA-3BC3-603D-33D833AD91AB}"/>
              </a:ext>
            </a:extLst>
          </p:cNvPr>
          <p:cNvSpPr/>
          <p:nvPr/>
        </p:nvSpPr>
        <p:spPr>
          <a:xfrm>
            <a:off x="179614" y="212271"/>
            <a:ext cx="11772900" cy="64334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rapecio 37">
            <a:extLst>
              <a:ext uri="{FF2B5EF4-FFF2-40B4-BE49-F238E27FC236}">
                <a16:creationId xmlns:a16="http://schemas.microsoft.com/office/drawing/2014/main" id="{04FC041B-276A-87BD-3E1F-214C8FBD5C61}"/>
              </a:ext>
            </a:extLst>
          </p:cNvPr>
          <p:cNvSpPr/>
          <p:nvPr/>
        </p:nvSpPr>
        <p:spPr>
          <a:xfrm>
            <a:off x="0" y="6584842"/>
            <a:ext cx="12192000" cy="261297"/>
          </a:xfrm>
          <a:prstGeom prst="trapezoi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" name="Grupo 10">
            <a:extLst>
              <a:ext uri="{FF2B5EF4-FFF2-40B4-BE49-F238E27FC236}">
                <a16:creationId xmlns:a16="http://schemas.microsoft.com/office/drawing/2014/main" id="{D659EFF6-B972-27D0-1EB1-AE9D48586711}"/>
              </a:ext>
            </a:extLst>
          </p:cNvPr>
          <p:cNvGrpSpPr/>
          <p:nvPr/>
        </p:nvGrpSpPr>
        <p:grpSpPr>
          <a:xfrm>
            <a:off x="1851653" y="6463870"/>
            <a:ext cx="8788728" cy="416700"/>
            <a:chOff x="-32089" y="6454772"/>
            <a:chExt cx="8788728" cy="416700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7E505FA8-30E6-03E5-78EA-F27C57775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7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272CB95-006E-F545-12E1-77916EE318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87557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Trapecio 19">
              <a:extLst>
                <a:ext uri="{FF2B5EF4-FFF2-40B4-BE49-F238E27FC236}">
                  <a16:creationId xmlns:a16="http://schemas.microsoft.com/office/drawing/2014/main" id="{69A08263-6D09-EE27-6988-6F58ACD9A35C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A21C4D4D-A9E1-8B22-C1D9-4C3371AD2E51}"/>
              </a:ext>
            </a:extLst>
          </p:cNvPr>
          <p:cNvSpPr txBox="1">
            <a:spLocks/>
          </p:cNvSpPr>
          <p:nvPr/>
        </p:nvSpPr>
        <p:spPr>
          <a:xfrm>
            <a:off x="-32054" y="502748"/>
            <a:ext cx="11573195" cy="724241"/>
          </a:xfrm>
          <a:prstGeom prst="rect">
            <a:avLst/>
          </a:prstGeom>
        </p:spPr>
        <p:txBody>
          <a:bodyPr vert="horz" lIns="91440" tIns="45720" rIns="91440" bIns="45720" rtlCol="0" anchorCtr="1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fa-IR" sz="4800" dirty="0">
                <a:solidFill>
                  <a:srgbClr val="262626"/>
                </a:solidFill>
                <a:latin typeface="Arial"/>
                <a:cs typeface="B Nazanin" panose="00000700000000000000" pitchFamily="2" charset="-78"/>
              </a:rPr>
              <a:t>مجموعه آیکون های کاملا قابل ویرایش: </a:t>
            </a:r>
            <a:r>
              <a:rPr lang="en-US" sz="4800" dirty="0">
                <a:solidFill>
                  <a:srgbClr val="262626"/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  <p:sp>
        <p:nvSpPr>
          <p:cNvPr id="22" name="Diamond 5">
            <a:extLst>
              <a:ext uri="{FF2B5EF4-FFF2-40B4-BE49-F238E27FC236}">
                <a16:creationId xmlns:a16="http://schemas.microsoft.com/office/drawing/2014/main" id="{B37DFE73-5863-1191-4D4B-FF537C0280B7}"/>
              </a:ext>
            </a:extLst>
          </p:cNvPr>
          <p:cNvSpPr/>
          <p:nvPr/>
        </p:nvSpPr>
        <p:spPr>
          <a:xfrm>
            <a:off x="4302021" y="1713188"/>
            <a:ext cx="523145" cy="52469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+- f4 0 f2"/>
              <a:gd name="f47" fmla="+- f3 0 f2"/>
              <a:gd name="f48" fmla="*/ f47 1 3240001"/>
              <a:gd name="f49" fmla="*/ f46 1 3249575"/>
              <a:gd name="f50" fmla="*/ f2 1 f48"/>
              <a:gd name="f51" fmla="*/ f3 1 f48"/>
              <a:gd name="f52" fmla="*/ f2 1 f49"/>
              <a:gd name="f53" fmla="*/ f4 1 f49"/>
              <a:gd name="f54" fmla="*/ f50 f44 1"/>
              <a:gd name="f55" fmla="*/ f51 f44 1"/>
              <a:gd name="f56" fmla="*/ f53 f45 1"/>
              <a:gd name="f57" fmla="*/ f52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id="{08E63AC9-43F2-498D-2368-66408EF0804D}"/>
              </a:ext>
            </a:extLst>
          </p:cNvPr>
          <p:cNvSpPr/>
          <p:nvPr/>
        </p:nvSpPr>
        <p:spPr>
          <a:xfrm>
            <a:off x="3463273" y="1783719"/>
            <a:ext cx="523145" cy="38362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+- f4 0 f2"/>
              <a:gd name="f26" fmla="+- f3 0 f2"/>
              <a:gd name="f27" fmla="*/ f26 1 3240001"/>
              <a:gd name="f28" fmla="*/ f25 1 2375905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4" name="Isosceles Triangle 57">
            <a:extLst>
              <a:ext uri="{FF2B5EF4-FFF2-40B4-BE49-F238E27FC236}">
                <a16:creationId xmlns:a16="http://schemas.microsoft.com/office/drawing/2014/main" id="{789C1DF0-6EFB-FDDD-D4C2-CCF42FB64FFB}"/>
              </a:ext>
            </a:extLst>
          </p:cNvPr>
          <p:cNvSpPr/>
          <p:nvPr/>
        </p:nvSpPr>
        <p:spPr>
          <a:xfrm>
            <a:off x="4304105" y="4741242"/>
            <a:ext cx="313139" cy="707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+- f7 0 f5"/>
              <a:gd name="f70" fmla="+- f6 0 f5"/>
              <a:gd name="f71" fmla="*/ f66 f0 1"/>
              <a:gd name="f72" fmla="*/ f70 1 1346449"/>
              <a:gd name="f73" fmla="*/ f69 1 3166775"/>
              <a:gd name="f74" fmla="*/ 1148449 f70 1"/>
              <a:gd name="f75" fmla="*/ 198001 f70 1"/>
              <a:gd name="f76" fmla="*/ 1 f70 1"/>
              <a:gd name="f77" fmla="*/ 1346449 f70 1"/>
              <a:gd name="f78" fmla="*/ 755186 f70 1"/>
              <a:gd name="f79" fmla="*/ 734449 f70 1"/>
              <a:gd name="f80" fmla="*/ 853246 f70 1"/>
              <a:gd name="f81" fmla="*/ 673226 f70 1"/>
              <a:gd name="f82" fmla="*/ 493206 f70 1"/>
              <a:gd name="f83" fmla="*/ 612000 f70 1"/>
              <a:gd name="f84" fmla="*/ 2939 f70 1"/>
              <a:gd name="f85" fmla="*/ 0 f70 1"/>
              <a:gd name="f86" fmla="*/ 2009 f70 1"/>
              <a:gd name="f87" fmla="*/ 6353 f70 1"/>
              <a:gd name="f88" fmla="*/ 273414 f70 1"/>
              <a:gd name="f89" fmla="*/ 1091887 f70 1"/>
              <a:gd name="f90" fmla="*/ 1340768 f70 1"/>
              <a:gd name="f91" fmla="*/ 1344512 f70 1"/>
              <a:gd name="f92" fmla="*/ 1346448 f70 1"/>
              <a:gd name="f93" fmla="*/ 1343510 f70 1"/>
              <a:gd name="f94" fmla="*/ 2374775 f69 1"/>
              <a:gd name="f95" fmla="*/ 3166775 f69 1"/>
              <a:gd name="f96" fmla="*/ 0 f69 1"/>
              <a:gd name="f97" fmla="*/ 1231644 f69 1"/>
              <a:gd name="f98" fmla="*/ 1400264 f69 1"/>
              <a:gd name="f99" fmla="*/ 1580284 f69 1"/>
              <a:gd name="f100" fmla="*/ 1231645 f69 1"/>
              <a:gd name="f101" fmla="*/ 591263 f70 1"/>
              <a:gd name="f102" fmla="*/ 10368 f69 1"/>
              <a:gd name="f103" fmla="*/ 1491744 f69 1"/>
              <a:gd name="f104" fmla="*/ 1494147 f69 1"/>
              <a:gd name="f105" fmla="*/ 1499342 f69 1"/>
              <a:gd name="f106" fmla="*/ 2293171 f69 1"/>
              <a:gd name="f107" fmla="*/ 2283744 f69 1"/>
              <a:gd name="f108" fmla="*/ 1494334 f69 1"/>
              <a:gd name="f109" fmla="*/ f71 1 f2"/>
              <a:gd name="f110" fmla="*/ f74 1 1346449"/>
              <a:gd name="f111" fmla="*/ f75 1 1346449"/>
              <a:gd name="f112" fmla="*/ f76 1 1346449"/>
              <a:gd name="f113" fmla="*/ f77 1 1346449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3166775"/>
              <a:gd name="f131" fmla="*/ f95 1 3166775"/>
              <a:gd name="f132" fmla="*/ f96 1 3166775"/>
              <a:gd name="f133" fmla="*/ f97 1 3166775"/>
              <a:gd name="f134" fmla="*/ f98 1 3166775"/>
              <a:gd name="f135" fmla="*/ f99 1 3166775"/>
              <a:gd name="f136" fmla="*/ f100 1 3166775"/>
              <a:gd name="f137" fmla="*/ f101 1 1346449"/>
              <a:gd name="f138" fmla="*/ f102 1 3166775"/>
              <a:gd name="f139" fmla="*/ f103 1 3166775"/>
              <a:gd name="f140" fmla="*/ f104 1 3166775"/>
              <a:gd name="f141" fmla="*/ f105 1 3166775"/>
              <a:gd name="f142" fmla="*/ f106 1 3166775"/>
              <a:gd name="f143" fmla="*/ f107 1 3166775"/>
              <a:gd name="f144" fmla="*/ f108 1 3166775"/>
              <a:gd name="f145" fmla="*/ f5 1 f72"/>
              <a:gd name="f146" fmla="*/ f6 1 f72"/>
              <a:gd name="f147" fmla="*/ f5 1 f73"/>
              <a:gd name="f148" fmla="*/ f7 1 f73"/>
              <a:gd name="f149" fmla="+- f109 0 f1"/>
              <a:gd name="f150" fmla="*/ f110 1 f72"/>
              <a:gd name="f151" fmla="*/ f130 1 f73"/>
              <a:gd name="f152" fmla="*/ f111 1 f72"/>
              <a:gd name="f153" fmla="*/ f112 1 f72"/>
              <a:gd name="f154" fmla="*/ f131 1 f73"/>
              <a:gd name="f155" fmla="*/ f113 1 f72"/>
              <a:gd name="f156" fmla="*/ f114 1 f72"/>
              <a:gd name="f157" fmla="*/ f132 1 f73"/>
              <a:gd name="f158" fmla="*/ f115 1 f72"/>
              <a:gd name="f159" fmla="*/ f133 1 f73"/>
              <a:gd name="f160" fmla="*/ f116 1 f72"/>
              <a:gd name="f161" fmla="*/ f134 1 f73"/>
              <a:gd name="f162" fmla="*/ f117 1 f72"/>
              <a:gd name="f163" fmla="*/ f135 1 f73"/>
              <a:gd name="f164" fmla="*/ f118 1 f72"/>
              <a:gd name="f165" fmla="*/ f119 1 f72"/>
              <a:gd name="f166" fmla="*/ f136 1 f73"/>
              <a:gd name="f167" fmla="*/ f137 1 f72"/>
              <a:gd name="f168" fmla="*/ f138 1 f73"/>
              <a:gd name="f169" fmla="*/ f120 1 f72"/>
              <a:gd name="f170" fmla="*/ f139 1 f73"/>
              <a:gd name="f171" fmla="*/ f121 1 f72"/>
              <a:gd name="f172" fmla="*/ f122 1 f72"/>
              <a:gd name="f173" fmla="*/ f140 1 f73"/>
              <a:gd name="f174" fmla="*/ f141 1 f73"/>
              <a:gd name="f175" fmla="*/ f123 1 f72"/>
              <a:gd name="f176" fmla="*/ f124 1 f72"/>
              <a:gd name="f177" fmla="*/ f142 1 f73"/>
              <a:gd name="f178" fmla="*/ f125 1 f72"/>
              <a:gd name="f179" fmla="*/ f143 1 f73"/>
              <a:gd name="f180" fmla="*/ f126 1 f72"/>
              <a:gd name="f181" fmla="*/ f127 1 f72"/>
              <a:gd name="f182" fmla="*/ f144 1 f73"/>
              <a:gd name="f183" fmla="*/ f128 1 f72"/>
              <a:gd name="f184" fmla="*/ f129 1 f72"/>
              <a:gd name="f185" fmla="*/ f145 f67 1"/>
              <a:gd name="f186" fmla="*/ f146 f67 1"/>
              <a:gd name="f187" fmla="*/ f148 f68 1"/>
              <a:gd name="f188" fmla="*/ f147 f68 1"/>
              <a:gd name="f189" fmla="*/ f150 f67 1"/>
              <a:gd name="f190" fmla="*/ f151 f68 1"/>
              <a:gd name="f191" fmla="*/ f152 f67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8 1"/>
              <a:gd name="f199" fmla="*/ f160 f67 1"/>
              <a:gd name="f200" fmla="*/ f161 f68 1"/>
              <a:gd name="f201" fmla="*/ f162 f67 1"/>
              <a:gd name="f202" fmla="*/ f163 f68 1"/>
              <a:gd name="f203" fmla="*/ f164 f67 1"/>
              <a:gd name="f204" fmla="*/ f165 f67 1"/>
              <a:gd name="f205" fmla="*/ f166 f68 1"/>
              <a:gd name="f206" fmla="*/ f167 f67 1"/>
              <a:gd name="f207" fmla="*/ f168 f68 1"/>
              <a:gd name="f208" fmla="*/ f169 f67 1"/>
              <a:gd name="f209" fmla="*/ f170 f68 1"/>
              <a:gd name="f210" fmla="*/ f171 f67 1"/>
              <a:gd name="f211" fmla="*/ f172 f67 1"/>
              <a:gd name="f212" fmla="*/ f173 f68 1"/>
              <a:gd name="f213" fmla="*/ f174 f68 1"/>
              <a:gd name="f214" fmla="*/ f175 f67 1"/>
              <a:gd name="f215" fmla="*/ f176 f67 1"/>
              <a:gd name="f216" fmla="*/ f177 f68 1"/>
              <a:gd name="f217" fmla="*/ f178 f67 1"/>
              <a:gd name="f218" fmla="*/ f179 f68 1"/>
              <a:gd name="f219" fmla="*/ f180 f67 1"/>
              <a:gd name="f220" fmla="*/ f181 f67 1"/>
              <a:gd name="f221" fmla="*/ f182 f68 1"/>
              <a:gd name="f222" fmla="*/ f183 f67 1"/>
              <a:gd name="f223" fmla="*/ f18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189" y="f190"/>
              </a:cxn>
              <a:cxn ang="f149">
                <a:pos x="f191" y="f190"/>
              </a:cxn>
              <a:cxn ang="f149">
                <a:pos x="f192" y="f193"/>
              </a:cxn>
              <a:cxn ang="f149">
                <a:pos x="f194" y="f193"/>
              </a:cxn>
              <a:cxn ang="f149">
                <a:pos x="f189" y="f190"/>
              </a:cxn>
              <a:cxn ang="f149">
                <a:pos x="f195" y="f196"/>
              </a:cxn>
              <a:cxn ang="f149">
                <a:pos x="f197" y="f198"/>
              </a:cxn>
              <a:cxn ang="f149">
                <a:pos x="f199" y="f200"/>
              </a:cxn>
              <a:cxn ang="f149">
                <a:pos x="f201" y="f202"/>
              </a:cxn>
              <a:cxn ang="f149">
                <a:pos x="f203" y="f200"/>
              </a:cxn>
              <a:cxn ang="f149">
                <a:pos x="f204" y="f205"/>
              </a:cxn>
              <a:cxn ang="f149">
                <a:pos x="f206" y="f207"/>
              </a:cxn>
              <a:cxn ang="f149">
                <a:pos x="f208" y="f209"/>
              </a:cxn>
              <a:cxn ang="f149">
                <a:pos x="f210" y="f209"/>
              </a:cxn>
              <a:cxn ang="f149">
                <a:pos x="f211" y="f212"/>
              </a:cxn>
              <a:cxn ang="f149">
                <a:pos x="f210" y="f213"/>
              </a:cxn>
              <a:cxn ang="f149">
                <a:pos x="f214" y="f213"/>
              </a:cxn>
              <a:cxn ang="f149">
                <a:pos x="f215" y="f216"/>
              </a:cxn>
              <a:cxn ang="f149">
                <a:pos x="f217" y="f218"/>
              </a:cxn>
              <a:cxn ang="f149">
                <a:pos x="f219" y="f213"/>
              </a:cxn>
              <a:cxn ang="f149">
                <a:pos x="f194" y="f213"/>
              </a:cxn>
              <a:cxn ang="f149">
                <a:pos x="f220" y="f221"/>
              </a:cxn>
              <a:cxn ang="f149">
                <a:pos x="f222" y="f209"/>
              </a:cxn>
              <a:cxn ang="f149">
                <a:pos x="f223" y="f209"/>
              </a:cxn>
              <a:cxn ang="f149">
                <a:pos x="f195" y="f196"/>
              </a:cxn>
            </a:cxnLst>
            <a:rect l="f185" t="f188" r="f186" b="f187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10E60EFC-D24C-49BA-B6D7-1BF3E5A7445B}"/>
              </a:ext>
            </a:extLst>
          </p:cNvPr>
          <p:cNvSpPr/>
          <p:nvPr/>
        </p:nvSpPr>
        <p:spPr>
          <a:xfrm rot="18900010">
            <a:off x="7775720" y="3875605"/>
            <a:ext cx="225661" cy="50273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+- 0 0 15529"/>
              <a:gd name="f51" fmla="val 50351"/>
              <a:gd name="f52" fmla="val 17412"/>
              <a:gd name="f53" fmla="+- 0 0 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+- 0 0 42555"/>
              <a:gd name="f72" fmla="+- 0 0 42556"/>
              <a:gd name="f73" fmla="val 111553"/>
              <a:gd name="f74" fmla="*/ f0 1 154109"/>
              <a:gd name="f75" fmla="*/ f1 1 343323"/>
              <a:gd name="f76" fmla="+- f4 0 f2"/>
              <a:gd name="f77" fmla="+- f3 0 f2"/>
              <a:gd name="f78" fmla="*/ f77 1 154109"/>
              <a:gd name="f79" fmla="*/ f76 1 343323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6" name="Parallelogram 15">
            <a:extLst>
              <a:ext uri="{FF2B5EF4-FFF2-40B4-BE49-F238E27FC236}">
                <a16:creationId xmlns:a16="http://schemas.microsoft.com/office/drawing/2014/main" id="{519A0C20-A0AB-C5EC-CC40-0F8CB3C80B37}"/>
              </a:ext>
            </a:extLst>
          </p:cNvPr>
          <p:cNvSpPr/>
          <p:nvPr/>
        </p:nvSpPr>
        <p:spPr>
          <a:xfrm flipH="1">
            <a:off x="3456981" y="4862942"/>
            <a:ext cx="464491" cy="46449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+- 0 0 61662"/>
              <a:gd name="f90" fmla="+- 0 0 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+- f4 0 f2"/>
              <a:gd name="f107" fmla="+- f3 0 f2"/>
              <a:gd name="f108" fmla="*/ f107 1 3242753"/>
              <a:gd name="f109" fmla="*/ f106 1 3227814"/>
              <a:gd name="f110" fmla="*/ f2 1 f108"/>
              <a:gd name="f111" fmla="*/ f3 1 f108"/>
              <a:gd name="f112" fmla="*/ f2 1 f109"/>
              <a:gd name="f113" fmla="*/ f4 1 f109"/>
              <a:gd name="f114" fmla="*/ f110 f104 1"/>
              <a:gd name="f115" fmla="*/ f111 f104 1"/>
              <a:gd name="f116" fmla="*/ f113 f105 1"/>
              <a:gd name="f117" fmla="*/ f112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7" name="Freeform 19">
            <a:extLst>
              <a:ext uri="{FF2B5EF4-FFF2-40B4-BE49-F238E27FC236}">
                <a16:creationId xmlns:a16="http://schemas.microsoft.com/office/drawing/2014/main" id="{9B4B6EF4-5D9C-4C90-21F1-E91ECAA09B38}"/>
              </a:ext>
            </a:extLst>
          </p:cNvPr>
          <p:cNvSpPr/>
          <p:nvPr/>
        </p:nvSpPr>
        <p:spPr>
          <a:xfrm>
            <a:off x="5935359" y="3863540"/>
            <a:ext cx="460784" cy="453383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+- 0 0 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+- 0 0 14898"/>
              <a:gd name="f91" fmla="val 3061283"/>
              <a:gd name="f92" fmla="+- 0 0 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+- f4 0 f2"/>
              <a:gd name="f103" fmla="+- f3 0 f2"/>
              <a:gd name="f104" fmla="*/ f103 1 3214097"/>
              <a:gd name="f105" fmla="*/ f102 1 3162551"/>
              <a:gd name="f106" fmla="*/ f2 1 f104"/>
              <a:gd name="f107" fmla="*/ f3 1 f104"/>
              <a:gd name="f108" fmla="*/ f2 1 f105"/>
              <a:gd name="f109" fmla="*/ f4 1 f105"/>
              <a:gd name="f110" fmla="*/ f106 f100 1"/>
              <a:gd name="f111" fmla="*/ f107 f100 1"/>
              <a:gd name="f112" fmla="*/ f109 f101 1"/>
              <a:gd name="f113" fmla="*/ f108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3" r="f111" b="f112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8" name="Rectangle 30">
            <a:extLst>
              <a:ext uri="{FF2B5EF4-FFF2-40B4-BE49-F238E27FC236}">
                <a16:creationId xmlns:a16="http://schemas.microsoft.com/office/drawing/2014/main" id="{895A6F3F-D79F-5B7F-7C98-31BA62386D22}"/>
              </a:ext>
            </a:extLst>
          </p:cNvPr>
          <p:cNvSpPr/>
          <p:nvPr/>
        </p:nvSpPr>
        <p:spPr>
          <a:xfrm>
            <a:off x="9253655" y="3821600"/>
            <a:ext cx="464491" cy="46313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+- f4 0 f2"/>
              <a:gd name="f134" fmla="+- f3 0 f2"/>
              <a:gd name="f135" fmla="*/ f134 1 3240000"/>
              <a:gd name="f136" fmla="*/ f133 1 3230531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4D257A3F-C981-8084-32CB-7C6A4EE939DE}"/>
              </a:ext>
            </a:extLst>
          </p:cNvPr>
          <p:cNvSpPr/>
          <p:nvPr/>
        </p:nvSpPr>
        <p:spPr>
          <a:xfrm>
            <a:off x="5140782" y="1739755"/>
            <a:ext cx="471561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+- f3 0 f2"/>
              <a:gd name="f37" fmla="*/ f36 1 3240000"/>
              <a:gd name="f38" fmla="*/ f2 1 f37"/>
              <a:gd name="f39" fmla="*/ f3 1 f37"/>
              <a:gd name="f40" fmla="*/ f38 f34 1"/>
              <a:gd name="f41" fmla="*/ f39 f34 1"/>
              <a:gd name="f42" fmla="*/ f39 f35 1"/>
              <a:gd name="f43" fmla="*/ f3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588F2A41-1D52-9684-F82B-CC8BE4D5F426}"/>
              </a:ext>
            </a:extLst>
          </p:cNvPr>
          <p:cNvSpPr/>
          <p:nvPr/>
        </p:nvSpPr>
        <p:spPr>
          <a:xfrm rot="5400013">
            <a:off x="5927641" y="1739756"/>
            <a:ext cx="472196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+- f4 0 f2"/>
              <a:gd name="f37" fmla="+- f3 0 f2"/>
              <a:gd name="f38" fmla="*/ f37 1 3244313"/>
              <a:gd name="f39" fmla="*/ f36 1 3240000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1" name="Pie 24">
            <a:extLst>
              <a:ext uri="{FF2B5EF4-FFF2-40B4-BE49-F238E27FC236}">
                <a16:creationId xmlns:a16="http://schemas.microsoft.com/office/drawing/2014/main" id="{6C6730D4-E519-BFD3-282D-57C339A41596}"/>
              </a:ext>
            </a:extLst>
          </p:cNvPr>
          <p:cNvSpPr/>
          <p:nvPr/>
        </p:nvSpPr>
        <p:spPr>
          <a:xfrm>
            <a:off x="4999880" y="4840021"/>
            <a:ext cx="513185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+- 0 0 116985"/>
              <a:gd name="f12" fmla="val 1936431"/>
              <a:gd name="f13" fmla="+- 0 0 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+- 0 0 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+- f4 0 f2"/>
              <a:gd name="f56" fmla="+- f3 0 f2"/>
              <a:gd name="f57" fmla="*/ f56 1 3228711"/>
              <a:gd name="f58" fmla="*/ f55 1 3210836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2" name="Block Arc 14">
            <a:extLst>
              <a:ext uri="{FF2B5EF4-FFF2-40B4-BE49-F238E27FC236}">
                <a16:creationId xmlns:a16="http://schemas.microsoft.com/office/drawing/2014/main" id="{75729BAD-0D38-96B8-D8CA-3F6D5C6623A5}"/>
              </a:ext>
            </a:extLst>
          </p:cNvPr>
          <p:cNvSpPr/>
          <p:nvPr/>
        </p:nvSpPr>
        <p:spPr>
          <a:xfrm rot="16200004">
            <a:off x="6715305" y="1691609"/>
            <a:ext cx="567403" cy="567768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+- f4 0 f2"/>
              <a:gd name="f270" fmla="+- f3 0 f2"/>
              <a:gd name="f271" fmla="*/ f270 1 3185463"/>
              <a:gd name="f272" fmla="*/ f269 1 3187558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3" name="Block Arc 41">
            <a:extLst>
              <a:ext uri="{FF2B5EF4-FFF2-40B4-BE49-F238E27FC236}">
                <a16:creationId xmlns:a16="http://schemas.microsoft.com/office/drawing/2014/main" id="{8B6AD139-99EE-E8BA-191E-EADC865C7124}"/>
              </a:ext>
            </a:extLst>
          </p:cNvPr>
          <p:cNvSpPr/>
          <p:nvPr/>
        </p:nvSpPr>
        <p:spPr>
          <a:xfrm>
            <a:off x="7598506" y="1645340"/>
            <a:ext cx="473305" cy="660391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+- 0 0 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+- f4 0 f2"/>
              <a:gd name="f423" fmla="+- f3 0 f2"/>
              <a:gd name="f424" fmla="*/ f423 1 2512265"/>
              <a:gd name="f425" fmla="*/ f422 1 3505352"/>
              <a:gd name="f426" fmla="*/ f2 1 f424"/>
              <a:gd name="f427" fmla="*/ f3 1 f424"/>
              <a:gd name="f428" fmla="*/ f2 1 f425"/>
              <a:gd name="f429" fmla="*/ f4 1 f425"/>
              <a:gd name="f430" fmla="*/ f426 f420 1"/>
              <a:gd name="f431" fmla="*/ f427 f420 1"/>
              <a:gd name="f432" fmla="*/ f429 f421 1"/>
              <a:gd name="f433" fmla="*/ f428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0" t="f433" r="f431" b="f432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4" name="Right Triangle 17">
            <a:extLst>
              <a:ext uri="{FF2B5EF4-FFF2-40B4-BE49-F238E27FC236}">
                <a16:creationId xmlns:a16="http://schemas.microsoft.com/office/drawing/2014/main" id="{013BECF6-906C-D4F1-F349-6B72C4E3CE77}"/>
              </a:ext>
            </a:extLst>
          </p:cNvPr>
          <p:cNvSpPr/>
          <p:nvPr/>
        </p:nvSpPr>
        <p:spPr>
          <a:xfrm>
            <a:off x="5895698" y="4821991"/>
            <a:ext cx="385791" cy="546396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+- f4 0 f2"/>
              <a:gd name="f17" fmla="+- f3 0 f2"/>
              <a:gd name="f18" fmla="*/ f17 1 2387678"/>
              <a:gd name="f19" fmla="*/ f16 1 324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5" name="Oval 66">
            <a:extLst>
              <a:ext uri="{FF2B5EF4-FFF2-40B4-BE49-F238E27FC236}">
                <a16:creationId xmlns:a16="http://schemas.microsoft.com/office/drawing/2014/main" id="{0D2F76EC-C050-5430-E9B6-5D8F5A724C94}"/>
              </a:ext>
            </a:extLst>
          </p:cNvPr>
          <p:cNvSpPr/>
          <p:nvPr/>
        </p:nvSpPr>
        <p:spPr>
          <a:xfrm rot="20700014">
            <a:off x="4327479" y="3855261"/>
            <a:ext cx="548676" cy="469989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+- f4 0 f2"/>
              <a:gd name="f60" fmla="+- f3 0 f2"/>
              <a:gd name="f61" fmla="*/ f60 1 2901316"/>
              <a:gd name="f62" fmla="*/ f59 1 2485205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3ED3D4B1-CB52-9E79-0574-6F820F93A7C8}"/>
              </a:ext>
            </a:extLst>
          </p:cNvPr>
          <p:cNvSpPr/>
          <p:nvPr/>
        </p:nvSpPr>
        <p:spPr>
          <a:xfrm>
            <a:off x="2591130" y="3766285"/>
            <a:ext cx="527340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+- 0 0 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+- f7 0 f5"/>
              <a:gd name="f81" fmla="+- f6 0 f5"/>
              <a:gd name="f82" fmla="*/ f77 f0 1"/>
              <a:gd name="f83" fmla="*/ f81 1 3239999"/>
              <a:gd name="f84" fmla="*/ f80 1 3032924"/>
              <a:gd name="f85" fmla="*/ 833935 f81 1"/>
              <a:gd name="f86" fmla="*/ 22 f80 1"/>
              <a:gd name="f87" fmla="*/ 1576606 f81 1"/>
              <a:gd name="f88" fmla="*/ 402054 f80 1"/>
              <a:gd name="f89" fmla="*/ 430441 f80 1"/>
              <a:gd name="f90" fmla="*/ 526981 f80 1"/>
              <a:gd name="f91" fmla="*/ 2765302 f80 1"/>
              <a:gd name="f92" fmla="*/ 378630 f81 1"/>
              <a:gd name="f93" fmla="*/ 2472117 f80 1"/>
              <a:gd name="f94" fmla="*/ 384918 f81 1"/>
              <a:gd name="f95" fmla="*/ 239143 f81 1"/>
              <a:gd name="f96" fmla="*/ 2776423 f80 1"/>
              <a:gd name="f97" fmla="*/ 2778202 f80 1"/>
              <a:gd name="f98" fmla="*/ 1663394 f81 1"/>
              <a:gd name="f99" fmla="*/ 3000856 f81 1"/>
              <a:gd name="f100" fmla="*/ 2855082 f81 1"/>
              <a:gd name="f101" fmla="*/ 2861369 f81 1"/>
              <a:gd name="f102" fmla="*/ 2406065 f81 1"/>
              <a:gd name="f103" fmla="*/ 2853673 f81 1"/>
              <a:gd name="f104" fmla="*/ 91100 f80 1"/>
              <a:gd name="f105" fmla="*/ 2854770 f81 1"/>
              <a:gd name="f106" fmla="*/ 3120669 f81 1"/>
              <a:gd name="f107" fmla="*/ 428517 f80 1"/>
              <a:gd name="f108" fmla="*/ 738345 f80 1"/>
              <a:gd name="f109" fmla="*/ 3239999 f81 1"/>
              <a:gd name="f110" fmla="*/ 3032924 f80 1"/>
              <a:gd name="f111" fmla="*/ 0 f81 1"/>
              <a:gd name="f112" fmla="*/ 102477 f81 1"/>
              <a:gd name="f113" fmla="*/ 385229 f81 1"/>
              <a:gd name="f114" fmla="*/ 386326 f81 1"/>
              <a:gd name="f115" fmla="*/ 229618 f81 1"/>
              <a:gd name="f116" fmla="*/ 2690698 f80 1"/>
              <a:gd name="f117" fmla="*/ 2991331 f81 1"/>
              <a:gd name="f118" fmla="*/ 2709748 f80 1"/>
              <a:gd name="f119" fmla="*/ f82 1 f2"/>
              <a:gd name="f120" fmla="*/ f85 1 3239999"/>
              <a:gd name="f121" fmla="*/ f86 1 3032924"/>
              <a:gd name="f122" fmla="*/ f87 1 3239999"/>
              <a:gd name="f123" fmla="*/ f88 1 3032924"/>
              <a:gd name="f124" fmla="*/ f89 1 3032924"/>
              <a:gd name="f125" fmla="*/ f90 1 3032924"/>
              <a:gd name="f126" fmla="*/ f91 1 3032924"/>
              <a:gd name="f127" fmla="*/ f92 1 3239999"/>
              <a:gd name="f128" fmla="*/ f93 1 3032924"/>
              <a:gd name="f129" fmla="*/ f94 1 3239999"/>
              <a:gd name="f130" fmla="*/ f95 1 3239999"/>
              <a:gd name="f131" fmla="*/ f96 1 3032924"/>
              <a:gd name="f132" fmla="*/ f97 1 3032924"/>
              <a:gd name="f133" fmla="*/ f98 1 3239999"/>
              <a:gd name="f134" fmla="*/ f99 1 3239999"/>
              <a:gd name="f135" fmla="*/ f100 1 3239999"/>
              <a:gd name="f136" fmla="*/ f101 1 3239999"/>
              <a:gd name="f137" fmla="*/ f102 1 3239999"/>
              <a:gd name="f138" fmla="*/ f103 1 3239999"/>
              <a:gd name="f139" fmla="*/ f104 1 3032924"/>
              <a:gd name="f140" fmla="*/ f105 1 3239999"/>
              <a:gd name="f141" fmla="*/ f106 1 3239999"/>
              <a:gd name="f142" fmla="*/ f107 1 3032924"/>
              <a:gd name="f143" fmla="*/ f108 1 3032924"/>
              <a:gd name="f144" fmla="*/ f109 1 3239999"/>
              <a:gd name="f145" fmla="*/ f110 1 3032924"/>
              <a:gd name="f146" fmla="*/ f111 1 3239999"/>
              <a:gd name="f147" fmla="*/ f112 1 3239999"/>
              <a:gd name="f148" fmla="*/ f113 1 3239999"/>
              <a:gd name="f149" fmla="*/ f114 1 3239999"/>
              <a:gd name="f150" fmla="*/ f115 1 3239999"/>
              <a:gd name="f151" fmla="*/ f116 1 3032924"/>
              <a:gd name="f152" fmla="*/ f117 1 3239999"/>
              <a:gd name="f153" fmla="*/ f118 1 3032924"/>
              <a:gd name="f154" fmla="*/ f5 1 f83"/>
              <a:gd name="f155" fmla="*/ f6 1 f83"/>
              <a:gd name="f156" fmla="*/ f5 1 f84"/>
              <a:gd name="f157" fmla="*/ f7 1 f84"/>
              <a:gd name="f158" fmla="+- f119 0 f1"/>
              <a:gd name="f159" fmla="*/ f122 1 f83"/>
              <a:gd name="f160" fmla="*/ f132 1 f84"/>
              <a:gd name="f161" fmla="*/ f133 1 f83"/>
              <a:gd name="f162" fmla="*/ f131 1 f84"/>
              <a:gd name="f163" fmla="*/ f152 1 f83"/>
              <a:gd name="f164" fmla="*/ f153 1 f84"/>
              <a:gd name="f165" fmla="*/ f134 1 f83"/>
              <a:gd name="f166" fmla="*/ f125 1 f84"/>
              <a:gd name="f167" fmla="*/ f135 1 f83"/>
              <a:gd name="f168" fmla="*/ f136 1 f83"/>
              <a:gd name="f169" fmla="*/ f128 1 f84"/>
              <a:gd name="f170" fmla="*/ f126 1 f84"/>
              <a:gd name="f171" fmla="*/ f124 1 f84"/>
              <a:gd name="f172" fmla="*/ f123 1 f84"/>
              <a:gd name="f173" fmla="*/ f137 1 f83"/>
              <a:gd name="f174" fmla="*/ f121 1 f84"/>
              <a:gd name="f175" fmla="*/ f138 1 f83"/>
              <a:gd name="f176" fmla="*/ f139 1 f84"/>
              <a:gd name="f177" fmla="*/ f140 1 f83"/>
              <a:gd name="f178" fmla="*/ f141 1 f83"/>
              <a:gd name="f179" fmla="*/ f142 1 f84"/>
              <a:gd name="f180" fmla="*/ f143 1 f84"/>
              <a:gd name="f181" fmla="*/ f144 1 f83"/>
              <a:gd name="f182" fmla="*/ f145 1 f84"/>
              <a:gd name="f183" fmla="*/ f146 1 f83"/>
              <a:gd name="f184" fmla="*/ f147 1 f83"/>
              <a:gd name="f185" fmla="*/ f148 1 f83"/>
              <a:gd name="f186" fmla="*/ f149 1 f83"/>
              <a:gd name="f187" fmla="*/ f120 1 f83"/>
              <a:gd name="f188" fmla="*/ f127 1 f83"/>
              <a:gd name="f189" fmla="*/ f129 1 f83"/>
              <a:gd name="f190" fmla="*/ f130 1 f83"/>
              <a:gd name="f191" fmla="*/ f150 1 f83"/>
              <a:gd name="f192" fmla="*/ f151 1 f84"/>
              <a:gd name="f193" fmla="*/ f154 f78 1"/>
              <a:gd name="f194" fmla="*/ f155 f78 1"/>
              <a:gd name="f195" fmla="*/ f157 f79 1"/>
              <a:gd name="f196" fmla="*/ f156 f79 1"/>
              <a:gd name="f197" fmla="*/ f159 f78 1"/>
              <a:gd name="f198" fmla="*/ f160 f79 1"/>
              <a:gd name="f199" fmla="*/ f161 f78 1"/>
              <a:gd name="f200" fmla="*/ f162 f79 1"/>
              <a:gd name="f201" fmla="*/ f163 f78 1"/>
              <a:gd name="f202" fmla="*/ f164 f79 1"/>
              <a:gd name="f203" fmla="*/ f165 f78 1"/>
              <a:gd name="f204" fmla="*/ f166 f79 1"/>
              <a:gd name="f205" fmla="*/ f167 f78 1"/>
              <a:gd name="f206" fmla="*/ f168 f78 1"/>
              <a:gd name="f207" fmla="*/ f169 f79 1"/>
              <a:gd name="f208" fmla="*/ f170 f79 1"/>
              <a:gd name="f209" fmla="*/ f171 f79 1"/>
              <a:gd name="f210" fmla="*/ f172 f79 1"/>
              <a:gd name="f211" fmla="*/ f173 f78 1"/>
              <a:gd name="f212" fmla="*/ f174 f79 1"/>
              <a:gd name="f213" fmla="*/ f175 f78 1"/>
              <a:gd name="f214" fmla="*/ f176 f79 1"/>
              <a:gd name="f215" fmla="*/ f177 f78 1"/>
              <a:gd name="f216" fmla="*/ f178 f78 1"/>
              <a:gd name="f217" fmla="*/ f179 f79 1"/>
              <a:gd name="f218" fmla="*/ f180 f79 1"/>
              <a:gd name="f219" fmla="*/ f181 f78 1"/>
              <a:gd name="f220" fmla="*/ f182 f79 1"/>
              <a:gd name="f221" fmla="*/ f183 f78 1"/>
              <a:gd name="f222" fmla="*/ f184 f78 1"/>
              <a:gd name="f223" fmla="*/ f185 f78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8">
                <a:pos x="f197" y="f198"/>
              </a:cxn>
              <a:cxn ang="f158">
                <a:pos x="f199" y="f198"/>
              </a:cxn>
              <a:cxn ang="f158">
                <a:pos x="f199" y="f200"/>
              </a:cxn>
              <a:cxn ang="f158">
                <a:pos x="f201" y="f202"/>
              </a:cxn>
              <a:cxn ang="f158">
                <a:pos x="f203" y="f204"/>
              </a:cxn>
              <a:cxn ang="f158">
                <a:pos x="f205" y="f204"/>
              </a:cxn>
              <a:cxn ang="f158">
                <a:pos x="f206" y="f207"/>
              </a:cxn>
              <a:cxn ang="f158">
                <a:pos x="f199" y="f208"/>
              </a:cxn>
              <a:cxn ang="f158">
                <a:pos x="f199" y="f204"/>
              </a:cxn>
              <a:cxn ang="f158">
                <a:pos x="f199" y="f209"/>
              </a:cxn>
              <a:cxn ang="f158">
                <a:pos x="f199" y="f210"/>
              </a:cxn>
              <a:cxn ang="f158">
                <a:pos x="f211" y="f212"/>
              </a:cxn>
              <a:cxn ang="f158">
                <a:pos x="f213" y="f214"/>
              </a:cxn>
              <a:cxn ang="f158">
                <a:pos x="f215" y="f209"/>
              </a:cxn>
              <a:cxn ang="f158">
                <a:pos x="f216" y="f217"/>
              </a:cxn>
              <a:cxn ang="f158">
                <a:pos x="f216" y="f218"/>
              </a:cxn>
              <a:cxn ang="f158">
                <a:pos x="f219" y="f218"/>
              </a:cxn>
              <a:cxn ang="f158">
                <a:pos x="f219" y="f220"/>
              </a:cxn>
              <a:cxn ang="f158">
                <a:pos x="f221" y="f220"/>
              </a:cxn>
              <a:cxn ang="f158">
                <a:pos x="f221" y="f218"/>
              </a:cxn>
              <a:cxn ang="f158">
                <a:pos x="f222" y="f218"/>
              </a:cxn>
              <a:cxn ang="f158">
                <a:pos x="f222" y="f217"/>
              </a:cxn>
              <a:cxn ang="f158">
                <a:pos x="f223" y="f209"/>
              </a:cxn>
              <a:cxn ang="f158">
                <a:pos x="f224" y="f214"/>
              </a:cxn>
              <a:cxn ang="f158">
                <a:pos x="f225" y="f212"/>
              </a:cxn>
              <a:cxn ang="f158">
                <a:pos x="f197" y="f210"/>
              </a:cxn>
              <a:cxn ang="f158">
                <a:pos x="f197" y="f209"/>
              </a:cxn>
              <a:cxn ang="f158">
                <a:pos x="f197" y="f204"/>
              </a:cxn>
              <a:cxn ang="f158">
                <a:pos x="f197" y="f208"/>
              </a:cxn>
              <a:cxn ang="f158">
                <a:pos x="f226" y="f207"/>
              </a:cxn>
              <a:cxn ang="f158">
                <a:pos x="f227" y="f204"/>
              </a:cxn>
              <a:cxn ang="f158">
                <a:pos x="f228" y="f204"/>
              </a:cxn>
              <a:cxn ang="f158">
                <a:pos x="f229" y="f230"/>
              </a:cxn>
              <a:cxn ang="f158">
                <a:pos x="f197" y="f200"/>
              </a:cxn>
            </a:cxnLst>
            <a:rect l="f193" t="f196" r="f194" b="f195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7" name="Frame 17">
            <a:extLst>
              <a:ext uri="{FF2B5EF4-FFF2-40B4-BE49-F238E27FC236}">
                <a16:creationId xmlns:a16="http://schemas.microsoft.com/office/drawing/2014/main" id="{F9FF1B3C-95C2-0250-8FA0-2CF48F82600A}"/>
              </a:ext>
            </a:extLst>
          </p:cNvPr>
          <p:cNvSpPr/>
          <p:nvPr/>
        </p:nvSpPr>
        <p:spPr>
          <a:xfrm>
            <a:off x="2566184" y="4834450"/>
            <a:ext cx="508149" cy="5081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+- f3 0 f2"/>
              <a:gd name="f39" fmla="*/ f38 1 3240000"/>
              <a:gd name="f40" fmla="*/ f2 1 f39"/>
              <a:gd name="f41" fmla="*/ f3 1 f39"/>
              <a:gd name="f42" fmla="*/ f40 f36 1"/>
              <a:gd name="f43" fmla="*/ f41 f36 1"/>
              <a:gd name="f44" fmla="*/ f41 f37 1"/>
              <a:gd name="f45" fmla="*/ f40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76C16AC4-A351-A1CA-E59C-9DB2EF5C3424}"/>
              </a:ext>
            </a:extLst>
          </p:cNvPr>
          <p:cNvSpPr/>
          <p:nvPr/>
        </p:nvSpPr>
        <p:spPr>
          <a:xfrm rot="18805987">
            <a:off x="8316691" y="1760378"/>
            <a:ext cx="551845" cy="546091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+- 0 0 9451"/>
              <a:gd name="f136" fmla="val 1069973"/>
              <a:gd name="f137" fmla="+- 0 0 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+- f4 0 f2"/>
              <a:gd name="f173" fmla="+- f3 0 f2"/>
              <a:gd name="f174" fmla="*/ f173 1 1807241"/>
              <a:gd name="f175" fmla="*/ f172 1 1788383"/>
              <a:gd name="f176" fmla="*/ f2 1 f174"/>
              <a:gd name="f177" fmla="*/ f3 1 f174"/>
              <a:gd name="f178" fmla="*/ f2 1 f175"/>
              <a:gd name="f179" fmla="*/ f4 1 f175"/>
              <a:gd name="f180" fmla="*/ f176 f170 1"/>
              <a:gd name="f181" fmla="*/ f177 f170 1"/>
              <a:gd name="f182" fmla="*/ f179 f171 1"/>
              <a:gd name="f183" fmla="*/ f178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0" t="f183" r="f181" b="f182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7F67C7D6-BA49-1899-ACFB-A37F8D340D67}"/>
              </a:ext>
            </a:extLst>
          </p:cNvPr>
          <p:cNvSpPr/>
          <p:nvPr/>
        </p:nvSpPr>
        <p:spPr>
          <a:xfrm>
            <a:off x="9122774" y="1760457"/>
            <a:ext cx="544580" cy="547055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+- f4 0 f2"/>
              <a:gd name="f98" fmla="+- f3 0 f2"/>
              <a:gd name="f99" fmla="*/ f98 1 371900"/>
              <a:gd name="f100" fmla="*/ f97 1 373588"/>
              <a:gd name="f101" fmla="*/ f2 1 f99"/>
              <a:gd name="f102" fmla="*/ f3 1 f99"/>
              <a:gd name="f103" fmla="*/ f2 1 f100"/>
              <a:gd name="f104" fmla="*/ f4 1 f100"/>
              <a:gd name="f105" fmla="*/ f101 f95 1"/>
              <a:gd name="f106" fmla="*/ f102 f95 1"/>
              <a:gd name="f107" fmla="*/ f104 f96 1"/>
              <a:gd name="f108" fmla="*/ f103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5" t="f108" r="f106" b="f107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0" name="Right Triangle 17">
            <a:extLst>
              <a:ext uri="{FF2B5EF4-FFF2-40B4-BE49-F238E27FC236}">
                <a16:creationId xmlns:a16="http://schemas.microsoft.com/office/drawing/2014/main" id="{0871FF47-2167-D328-358B-F08499EBE5A0}"/>
              </a:ext>
            </a:extLst>
          </p:cNvPr>
          <p:cNvSpPr/>
          <p:nvPr/>
        </p:nvSpPr>
        <p:spPr>
          <a:xfrm>
            <a:off x="7553433" y="4799058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1999321"/>
              <a:gd name="f7" fmla="val 2603448"/>
              <a:gd name="f8" fmla="val 2772810"/>
              <a:gd name="f9" fmla="val 2528507"/>
              <a:gd name="f10" fmla="val 2263914"/>
              <a:gd name="f11" fmla="val 2230929"/>
              <a:gd name="f12" fmla="val 2516419"/>
              <a:gd name="f13" fmla="val 2435624"/>
              <a:gd name="f14" fmla="val 2688129"/>
              <a:gd name="f15" fmla="val 2940634"/>
              <a:gd name="f16" fmla="val 3145329"/>
              <a:gd name="f17" fmla="val 2011409"/>
              <a:gd name="f18" fmla="val 1806714"/>
              <a:gd name="f19" fmla="val 1576134"/>
              <a:gd name="f20" fmla="val 17032"/>
              <a:gd name="f21" fmla="val 2276728"/>
              <a:gd name="f22" fmla="val 17033"/>
              <a:gd name="f23" fmla="val 1576135"/>
              <a:gd name="f24" fmla="val 1321887"/>
              <a:gd name="f25" fmla="val 996125"/>
              <a:gd name="f26" fmla="val 2160187"/>
              <a:gd name="f27" fmla="val 1979345"/>
              <a:gd name="f28" fmla="val 2161001"/>
              <a:gd name="f29" fmla="val 1738579"/>
              <a:gd name="f30" fmla="val 2402384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+- f4 0 f2"/>
              <a:gd name="f40" fmla="+- f3 0 f2"/>
              <a:gd name="f41" fmla="*/ f40 1 2721114"/>
              <a:gd name="f42" fmla="*/ f39 1 3240000"/>
              <a:gd name="f43" fmla="*/ f2 1 f41"/>
              <a:gd name="f44" fmla="*/ f3 1 f41"/>
              <a:gd name="f45" fmla="*/ f2 1 f42"/>
              <a:gd name="f46" fmla="*/ f4 1 f42"/>
              <a:gd name="f47" fmla="*/ f43 f37 1"/>
              <a:gd name="f48" fmla="*/ f44 f37 1"/>
              <a:gd name="f49" fmla="*/ f46 f38 1"/>
              <a:gd name="f50" fmla="*/ f45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7"/>
                </a:lnTo>
                <a:close/>
                <a:moveTo>
                  <a:pt x="f10" y="f11"/>
                </a:moveTo>
                <a:cubicBezTo>
                  <a:pt x="f12" y="f11"/>
                  <a:pt x="f3" y="f13"/>
                  <a:pt x="f3" y="f14"/>
                </a:cubicBezTo>
                <a:cubicBezTo>
                  <a:pt x="f3" y="f15"/>
                  <a:pt x="f12" y="f16"/>
                  <a:pt x="f10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1"/>
                  <a:pt x="f10" y="f11"/>
                </a:cubicBezTo>
                <a:close/>
                <a:moveTo>
                  <a:pt x="f19" y="f20"/>
                </a:moveTo>
                <a:lnTo>
                  <a:pt x="f21" y="f20"/>
                </a:lnTo>
                <a:lnTo>
                  <a:pt x="f21" y="f22"/>
                </a:lnTo>
                <a:lnTo>
                  <a:pt x="f23" y="f22"/>
                </a:lnTo>
                <a:close/>
                <a:moveTo>
                  <a:pt x="f2" y="f20"/>
                </a:moveTo>
                <a:lnTo>
                  <a:pt x="f24" y="f20"/>
                </a:lnTo>
                <a:lnTo>
                  <a:pt x="f24" y="f25"/>
                </a:lnTo>
                <a:lnTo>
                  <a:pt x="f21" y="f25"/>
                </a:lnTo>
                <a:lnTo>
                  <a:pt x="f21" y="f26"/>
                </a:lnTo>
                <a:cubicBezTo>
                  <a:pt x="f27" y="f28"/>
                  <a:pt x="f29" y="f30"/>
                  <a:pt x="f29" y="f5"/>
                </a:cubicBezTo>
                <a:cubicBezTo>
                  <a:pt x="f29" y="f31"/>
                  <a:pt x="f27" y="f32"/>
                  <a:pt x="f21" y="f33"/>
                </a:cubicBezTo>
                <a:lnTo>
                  <a:pt x="f21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1" name="Right Triangle 17">
            <a:extLst>
              <a:ext uri="{FF2B5EF4-FFF2-40B4-BE49-F238E27FC236}">
                <a16:creationId xmlns:a16="http://schemas.microsoft.com/office/drawing/2014/main" id="{97D1230B-218F-D426-B646-11AD0F7A992D}"/>
              </a:ext>
            </a:extLst>
          </p:cNvPr>
          <p:cNvSpPr/>
          <p:nvPr/>
        </p:nvSpPr>
        <p:spPr>
          <a:xfrm>
            <a:off x="6678389" y="4799058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79233"/>
              <a:gd name="f7" fmla="val 2431577"/>
              <a:gd name="f8" fmla="val 2611489"/>
              <a:gd name="f9" fmla="val 1999321"/>
              <a:gd name="f10" fmla="val 2780851"/>
              <a:gd name="f11" fmla="val 2960763"/>
              <a:gd name="f12" fmla="val 2348595"/>
              <a:gd name="f13" fmla="val 2528507"/>
              <a:gd name="f14" fmla="val 2263914"/>
              <a:gd name="f15" fmla="val 2238970"/>
              <a:gd name="f16" fmla="val 2516419"/>
              <a:gd name="f17" fmla="val 2443665"/>
              <a:gd name="f18" fmla="val 2696170"/>
              <a:gd name="f19" fmla="val 2948675"/>
              <a:gd name="f20" fmla="val 3153370"/>
              <a:gd name="f21" fmla="val 2011409"/>
              <a:gd name="f22" fmla="val 1806714"/>
              <a:gd name="f23" fmla="val 1576134"/>
              <a:gd name="f24" fmla="val 17032"/>
              <a:gd name="f25" fmla="val 2276728"/>
              <a:gd name="f26" fmla="val 17033"/>
              <a:gd name="f27" fmla="val 1576135"/>
              <a:gd name="f28" fmla="val 1321887"/>
              <a:gd name="f29" fmla="val 996125"/>
              <a:gd name="f30" fmla="val 2160187"/>
              <a:gd name="f31" fmla="val 1979345"/>
              <a:gd name="f32" fmla="val 2161001"/>
              <a:gd name="f33" fmla="val 1738579"/>
              <a:gd name="f34" fmla="val 2402384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+- f4 0 f2"/>
              <a:gd name="f44" fmla="+- f3 0 f2"/>
              <a:gd name="f45" fmla="*/ f44 1 2721114"/>
              <a:gd name="f46" fmla="*/ f43 1 3240000"/>
              <a:gd name="f47" fmla="*/ f2 1 f45"/>
              <a:gd name="f48" fmla="*/ f3 1 f45"/>
              <a:gd name="f49" fmla="*/ f2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12" y="f11"/>
                </a:lnTo>
                <a:lnTo>
                  <a:pt x="f12" y="f10"/>
                </a:lnTo>
                <a:lnTo>
                  <a:pt x="f13" y="f10"/>
                </a:lnTo>
                <a:lnTo>
                  <a:pt x="f13" y="f8"/>
                </a:lnTo>
                <a:lnTo>
                  <a:pt x="f12" y="f8"/>
                </a:lnTo>
                <a:lnTo>
                  <a:pt x="f12" y="f7"/>
                </a:lnTo>
                <a:close/>
                <a:moveTo>
                  <a:pt x="f14" y="f15"/>
                </a:moveTo>
                <a:cubicBezTo>
                  <a:pt x="f16" y="f15"/>
                  <a:pt x="f3" y="f17"/>
                  <a:pt x="f3" y="f18"/>
                </a:cubicBezTo>
                <a:cubicBezTo>
                  <a:pt x="f3" y="f19"/>
                  <a:pt x="f16" y="f20"/>
                  <a:pt x="f14" y="f20"/>
                </a:cubicBezTo>
                <a:cubicBezTo>
                  <a:pt x="f21" y="f20"/>
                  <a:pt x="f22" y="f19"/>
                  <a:pt x="f22" y="f18"/>
                </a:cubicBezTo>
                <a:cubicBezTo>
                  <a:pt x="f22" y="f17"/>
                  <a:pt x="f21" y="f15"/>
                  <a:pt x="f14" y="f15"/>
                </a:cubicBezTo>
                <a:close/>
                <a:moveTo>
                  <a:pt x="f23" y="f24"/>
                </a:moveTo>
                <a:lnTo>
                  <a:pt x="f25" y="f24"/>
                </a:lnTo>
                <a:lnTo>
                  <a:pt x="f25" y="f26"/>
                </a:lnTo>
                <a:lnTo>
                  <a:pt x="f27" y="f26"/>
                </a:lnTo>
                <a:close/>
                <a:moveTo>
                  <a:pt x="f2" y="f24"/>
                </a:moveTo>
                <a:lnTo>
                  <a:pt x="f28" y="f24"/>
                </a:lnTo>
                <a:lnTo>
                  <a:pt x="f28" y="f29"/>
                </a:lnTo>
                <a:lnTo>
                  <a:pt x="f25" y="f29"/>
                </a:lnTo>
                <a:lnTo>
                  <a:pt x="f25" y="f30"/>
                </a:lnTo>
                <a:cubicBezTo>
                  <a:pt x="f31" y="f32"/>
                  <a:pt x="f33" y="f34"/>
                  <a:pt x="f33" y="f5"/>
                </a:cubicBezTo>
                <a:cubicBezTo>
                  <a:pt x="f33" y="f35"/>
                  <a:pt x="f31" y="f36"/>
                  <a:pt x="f25" y="f37"/>
                </a:cubicBezTo>
                <a:lnTo>
                  <a:pt x="f25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2" name="Right Triangle 17">
            <a:extLst>
              <a:ext uri="{FF2B5EF4-FFF2-40B4-BE49-F238E27FC236}">
                <a16:creationId xmlns:a16="http://schemas.microsoft.com/office/drawing/2014/main" id="{064402C0-477D-08FD-11B8-4E6CB386900B}"/>
              </a:ext>
            </a:extLst>
          </p:cNvPr>
          <p:cNvSpPr/>
          <p:nvPr/>
        </p:nvSpPr>
        <p:spPr>
          <a:xfrm>
            <a:off x="8428465" y="4799058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36698"/>
              <a:gd name="f7" fmla="val 2449196"/>
              <a:gd name="f8" fmla="val 2016940"/>
              <a:gd name="f9" fmla="val 2568954"/>
              <a:gd name="f10" fmla="val 2144156"/>
              <a:gd name="f11" fmla="val 2696170"/>
              <a:gd name="f12" fmla="val 2823386"/>
              <a:gd name="f13" fmla="val 2943144"/>
              <a:gd name="f14" fmla="val 2263914"/>
              <a:gd name="f15" fmla="val 2815928"/>
              <a:gd name="f16" fmla="val 2391130"/>
              <a:gd name="f17" fmla="val 2510888"/>
              <a:gd name="f18" fmla="val 2383672"/>
              <a:gd name="f19" fmla="val 2576412"/>
              <a:gd name="f20" fmla="val 2238970"/>
              <a:gd name="f21" fmla="val 2516419"/>
              <a:gd name="f22" fmla="val 2443665"/>
              <a:gd name="f23" fmla="val 2948675"/>
              <a:gd name="f24" fmla="val 3153370"/>
              <a:gd name="f25" fmla="val 2011409"/>
              <a:gd name="f26" fmla="val 1806714"/>
              <a:gd name="f27" fmla="val 1576134"/>
              <a:gd name="f28" fmla="val 17032"/>
              <a:gd name="f29" fmla="val 2276728"/>
              <a:gd name="f30" fmla="val 17033"/>
              <a:gd name="f31" fmla="val 1576135"/>
              <a:gd name="f32" fmla="val 1321887"/>
              <a:gd name="f33" fmla="val 996125"/>
              <a:gd name="f34" fmla="val 2160187"/>
              <a:gd name="f35" fmla="val 1979345"/>
              <a:gd name="f36" fmla="val 2161001"/>
              <a:gd name="f37" fmla="val 1738579"/>
              <a:gd name="f38" fmla="val 2402384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+- f4 0 f2"/>
              <a:gd name="f48" fmla="+- f3 0 f2"/>
              <a:gd name="f49" fmla="*/ f48 1 2721114"/>
              <a:gd name="f50" fmla="*/ f47 1 3240000"/>
              <a:gd name="f51" fmla="*/ f2 1 f49"/>
              <a:gd name="f52" fmla="*/ f3 1 f49"/>
              <a:gd name="f53" fmla="*/ f2 1 f50"/>
              <a:gd name="f54" fmla="*/ f4 1 f50"/>
              <a:gd name="f55" fmla="*/ f51 f45 1"/>
              <a:gd name="f56" fmla="*/ f52 f45 1"/>
              <a:gd name="f57" fmla="*/ f54 f46 1"/>
              <a:gd name="f58" fmla="*/ f53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8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3"/>
                </a:lnTo>
                <a:lnTo>
                  <a:pt x="f17" y="f12"/>
                </a:lnTo>
                <a:lnTo>
                  <a:pt x="f18" y="f11"/>
                </a:lnTo>
                <a:lnTo>
                  <a:pt x="f17" y="f9"/>
                </a:lnTo>
                <a:lnTo>
                  <a:pt x="f16" y="f7"/>
                </a:lnTo>
                <a:lnTo>
                  <a:pt x="f14" y="f19"/>
                </a:lnTo>
                <a:close/>
                <a:moveTo>
                  <a:pt x="f14" y="f20"/>
                </a:moveTo>
                <a:cubicBezTo>
                  <a:pt x="f21" y="f20"/>
                  <a:pt x="f3" y="f22"/>
                  <a:pt x="f3" y="f11"/>
                </a:cubicBezTo>
                <a:cubicBezTo>
                  <a:pt x="f3" y="f23"/>
                  <a:pt x="f21" y="f24"/>
                  <a:pt x="f14" y="f24"/>
                </a:cubicBezTo>
                <a:cubicBezTo>
                  <a:pt x="f25" y="f24"/>
                  <a:pt x="f26" y="f23"/>
                  <a:pt x="f26" y="f11"/>
                </a:cubicBezTo>
                <a:cubicBezTo>
                  <a:pt x="f26" y="f22"/>
                  <a:pt x="f25" y="f20"/>
                  <a:pt x="f14" y="f20"/>
                </a:cubicBezTo>
                <a:close/>
                <a:moveTo>
                  <a:pt x="f27" y="f28"/>
                </a:moveTo>
                <a:lnTo>
                  <a:pt x="f29" y="f28"/>
                </a:lnTo>
                <a:lnTo>
                  <a:pt x="f29" y="f30"/>
                </a:lnTo>
                <a:lnTo>
                  <a:pt x="f31" y="f30"/>
                </a:lnTo>
                <a:close/>
                <a:moveTo>
                  <a:pt x="f2" y="f28"/>
                </a:moveTo>
                <a:lnTo>
                  <a:pt x="f32" y="f28"/>
                </a:lnTo>
                <a:lnTo>
                  <a:pt x="f32" y="f33"/>
                </a:lnTo>
                <a:lnTo>
                  <a:pt x="f29" y="f33"/>
                </a:lnTo>
                <a:lnTo>
                  <a:pt x="f29" y="f34"/>
                </a:lnTo>
                <a:cubicBezTo>
                  <a:pt x="f35" y="f36"/>
                  <a:pt x="f37" y="f38"/>
                  <a:pt x="f37" y="f5"/>
                </a:cubicBezTo>
                <a:cubicBezTo>
                  <a:pt x="f37" y="f39"/>
                  <a:pt x="f35" y="f40"/>
                  <a:pt x="f29" y="f41"/>
                </a:cubicBezTo>
                <a:lnTo>
                  <a:pt x="f29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3" name="Oval 44">
            <a:extLst>
              <a:ext uri="{FF2B5EF4-FFF2-40B4-BE49-F238E27FC236}">
                <a16:creationId xmlns:a16="http://schemas.microsoft.com/office/drawing/2014/main" id="{61AAE065-7463-B14B-67A8-9C481C84CBAD}"/>
              </a:ext>
            </a:extLst>
          </p:cNvPr>
          <p:cNvSpPr/>
          <p:nvPr/>
        </p:nvSpPr>
        <p:spPr>
          <a:xfrm>
            <a:off x="9303509" y="4799058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519839"/>
              <a:gd name="f7" fmla="val 2469622"/>
              <a:gd name="f8" fmla="val 2201779"/>
              <a:gd name="f9" fmla="val 2787682"/>
              <a:gd name="f10" fmla="val 2003023"/>
              <a:gd name="f11" fmla="val 2588926"/>
              <a:gd name="f12" fmla="val 1901669"/>
              <a:gd name="f13" fmla="val 2690281"/>
              <a:gd name="f14" fmla="val 2203868"/>
              <a:gd name="f15" fmla="val 2992480"/>
              <a:gd name="f16" fmla="val 2305222"/>
              <a:gd name="f17" fmla="val 2891125"/>
              <a:gd name="f18" fmla="val 2303133"/>
              <a:gd name="f19" fmla="val 2889037"/>
              <a:gd name="f20" fmla="val 2621194"/>
              <a:gd name="f21" fmla="val 2570977"/>
              <a:gd name="f22" fmla="val 2263914"/>
              <a:gd name="f23" fmla="val 2238970"/>
              <a:gd name="f24" fmla="val 2516419"/>
              <a:gd name="f25" fmla="val 2443665"/>
              <a:gd name="f26" fmla="val 2696170"/>
              <a:gd name="f27" fmla="val 2948675"/>
              <a:gd name="f28" fmla="val 3153370"/>
              <a:gd name="f29" fmla="val 2011409"/>
              <a:gd name="f30" fmla="val 1806714"/>
              <a:gd name="f31" fmla="val 1576134"/>
              <a:gd name="f32" fmla="val 17032"/>
              <a:gd name="f33" fmla="val 2276728"/>
              <a:gd name="f34" fmla="val 17033"/>
              <a:gd name="f35" fmla="val 1576135"/>
              <a:gd name="f36" fmla="val 1321887"/>
              <a:gd name="f37" fmla="val 996125"/>
              <a:gd name="f38" fmla="val 2160187"/>
              <a:gd name="f39" fmla="val 1979345"/>
              <a:gd name="f40" fmla="val 2161001"/>
              <a:gd name="f41" fmla="val 1738579"/>
              <a:gd name="f42" fmla="val 2402384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+- f4 0 f2"/>
              <a:gd name="f52" fmla="+- f3 0 f2"/>
              <a:gd name="f53" fmla="*/ f52 1 2721114"/>
              <a:gd name="f54" fmla="*/ f51 1 3240000"/>
              <a:gd name="f55" fmla="*/ f2 1 f53"/>
              <a:gd name="f56" fmla="*/ f3 1 f53"/>
              <a:gd name="f57" fmla="*/ f2 1 f54"/>
              <a:gd name="f58" fmla="*/ f4 1 f54"/>
              <a:gd name="f59" fmla="*/ f55 f49 1"/>
              <a:gd name="f60" fmla="*/ f56 f49 1"/>
              <a:gd name="f61" fmla="*/ f58 f50 1"/>
              <a:gd name="f62" fmla="*/ f57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lose/>
                <a:moveTo>
                  <a:pt x="f22" y="f23"/>
                </a:moveTo>
                <a:cubicBezTo>
                  <a:pt x="f24" y="f23"/>
                  <a:pt x="f3" y="f25"/>
                  <a:pt x="f3" y="f26"/>
                </a:cubicBezTo>
                <a:cubicBezTo>
                  <a:pt x="f3" y="f27"/>
                  <a:pt x="f24" y="f28"/>
                  <a:pt x="f22" y="f28"/>
                </a:cubicBezTo>
                <a:cubicBezTo>
                  <a:pt x="f29" y="f28"/>
                  <a:pt x="f30" y="f27"/>
                  <a:pt x="f30" y="f26"/>
                </a:cubicBezTo>
                <a:cubicBezTo>
                  <a:pt x="f30" y="f25"/>
                  <a:pt x="f29" y="f23"/>
                  <a:pt x="f22" y="f23"/>
                </a:cubicBezTo>
                <a:close/>
                <a:moveTo>
                  <a:pt x="f31" y="f32"/>
                </a:moveTo>
                <a:lnTo>
                  <a:pt x="f33" y="f32"/>
                </a:lnTo>
                <a:lnTo>
                  <a:pt x="f33" y="f34"/>
                </a:lnTo>
                <a:lnTo>
                  <a:pt x="f35" y="f34"/>
                </a:lnTo>
                <a:close/>
                <a:moveTo>
                  <a:pt x="f2" y="f32"/>
                </a:moveTo>
                <a:lnTo>
                  <a:pt x="f36" y="f32"/>
                </a:lnTo>
                <a:lnTo>
                  <a:pt x="f36" y="f37"/>
                </a:lnTo>
                <a:lnTo>
                  <a:pt x="f33" y="f37"/>
                </a:lnTo>
                <a:lnTo>
                  <a:pt x="f33" y="f38"/>
                </a:lnTo>
                <a:cubicBezTo>
                  <a:pt x="f39" y="f40"/>
                  <a:pt x="f41" y="f42"/>
                  <a:pt x="f41" y="f5"/>
                </a:cubicBezTo>
                <a:cubicBezTo>
                  <a:pt x="f41" y="f43"/>
                  <a:pt x="f39" y="f44"/>
                  <a:pt x="f33" y="f45"/>
                </a:cubicBezTo>
                <a:lnTo>
                  <a:pt x="f33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4" name="Google Shape;6000;p67">
            <a:extLst>
              <a:ext uri="{FF2B5EF4-FFF2-40B4-BE49-F238E27FC236}">
                <a16:creationId xmlns:a16="http://schemas.microsoft.com/office/drawing/2014/main" id="{1E8B9B44-3CE0-4B13-8951-B6735CB6693A}"/>
              </a:ext>
            </a:extLst>
          </p:cNvPr>
          <p:cNvSpPr/>
          <p:nvPr/>
        </p:nvSpPr>
        <p:spPr>
          <a:xfrm>
            <a:off x="2541143" y="1699801"/>
            <a:ext cx="604247" cy="616476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45" name="Google Shape;6029;p67">
            <a:extLst>
              <a:ext uri="{FF2B5EF4-FFF2-40B4-BE49-F238E27FC236}">
                <a16:creationId xmlns:a16="http://schemas.microsoft.com/office/drawing/2014/main" id="{A4556F7E-0A01-C9B4-E906-3707C830E6A5}"/>
              </a:ext>
            </a:extLst>
          </p:cNvPr>
          <p:cNvGrpSpPr/>
          <p:nvPr/>
        </p:nvGrpSpPr>
        <p:grpSpPr>
          <a:xfrm>
            <a:off x="7557760" y="5640939"/>
            <a:ext cx="404152" cy="560233"/>
            <a:chOff x="7025856" y="4064928"/>
            <a:chExt cx="303114" cy="420175"/>
          </a:xfrm>
          <a:solidFill>
            <a:srgbClr val="7D8287"/>
          </a:solidFill>
        </p:grpSpPr>
        <p:sp>
          <p:nvSpPr>
            <p:cNvPr id="46" name="Google Shape;6030;p67">
              <a:extLst>
                <a:ext uri="{FF2B5EF4-FFF2-40B4-BE49-F238E27FC236}">
                  <a16:creationId xmlns:a16="http://schemas.microsoft.com/office/drawing/2014/main" id="{3F324DBB-4015-72C4-3A93-760B0A8F1F60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+- f4 0 f2"/>
                <a:gd name="f18" fmla="+- f3 0 f2"/>
                <a:gd name="f19" fmla="*/ f18 1 4159"/>
                <a:gd name="f20" fmla="*/ f17 1 494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31;p67">
              <a:extLst>
                <a:ext uri="{FF2B5EF4-FFF2-40B4-BE49-F238E27FC236}">
                  <a16:creationId xmlns:a16="http://schemas.microsoft.com/office/drawing/2014/main" id="{3606DD34-F7D4-5204-D7DB-00EEE8947B76}"/>
                </a:ext>
              </a:extLst>
            </p:cNvPr>
            <p:cNvSpPr/>
            <p:nvPr/>
          </p:nvSpPr>
          <p:spPr>
            <a:xfrm>
              <a:off x="7163793" y="4172571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+- f4 0 f2"/>
                <a:gd name="f21" fmla="+- f3 0 f2"/>
                <a:gd name="f22" fmla="*/ f21 1 883"/>
                <a:gd name="f23" fmla="*/ f20 1 252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32;p67">
              <a:extLst>
                <a:ext uri="{FF2B5EF4-FFF2-40B4-BE49-F238E27FC236}">
                  <a16:creationId xmlns:a16="http://schemas.microsoft.com/office/drawing/2014/main" id="{E996FD43-60CC-A8BF-D223-A950CB2634F4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+- f4 0 f2"/>
                <a:gd name="f17" fmla="+- f3 0 f2"/>
                <a:gd name="f18" fmla="*/ f17 1 4128"/>
                <a:gd name="f19" fmla="*/ f16 1 491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33;p67">
              <a:extLst>
                <a:ext uri="{FF2B5EF4-FFF2-40B4-BE49-F238E27FC236}">
                  <a16:creationId xmlns:a16="http://schemas.microsoft.com/office/drawing/2014/main" id="{37A9BB6A-2402-B6D6-97AB-8BDE4A3A0454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+- f4 0 f2"/>
                <a:gd name="f23" fmla="+- f3 0 f2"/>
                <a:gd name="f24" fmla="*/ f23 1 9137"/>
                <a:gd name="f25" fmla="*/ f22 1 683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0" name="Google Shape;6066;p67">
            <a:extLst>
              <a:ext uri="{FF2B5EF4-FFF2-40B4-BE49-F238E27FC236}">
                <a16:creationId xmlns:a16="http://schemas.microsoft.com/office/drawing/2014/main" id="{7DFEC343-458B-94A2-0611-CF5FBFD41688}"/>
              </a:ext>
            </a:extLst>
          </p:cNvPr>
          <p:cNvGrpSpPr/>
          <p:nvPr/>
        </p:nvGrpSpPr>
        <p:grpSpPr>
          <a:xfrm>
            <a:off x="2503749" y="2621932"/>
            <a:ext cx="644200" cy="641017"/>
            <a:chOff x="3235348" y="1800673"/>
            <a:chExt cx="483150" cy="480763"/>
          </a:xfrm>
          <a:solidFill>
            <a:srgbClr val="7D8287"/>
          </a:solidFill>
        </p:grpSpPr>
        <p:sp>
          <p:nvSpPr>
            <p:cNvPr id="51" name="Google Shape;6067;p67">
              <a:extLst>
                <a:ext uri="{FF2B5EF4-FFF2-40B4-BE49-F238E27FC236}">
                  <a16:creationId xmlns:a16="http://schemas.microsoft.com/office/drawing/2014/main" id="{74D9861C-1139-9654-BF60-1094A04DC33A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68;p67">
              <a:extLst>
                <a:ext uri="{FF2B5EF4-FFF2-40B4-BE49-F238E27FC236}">
                  <a16:creationId xmlns:a16="http://schemas.microsoft.com/office/drawing/2014/main" id="{5CD344E7-B73F-3C35-302F-481B7EBE7B5E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3" name="Google Shape;5976;p67">
            <a:extLst>
              <a:ext uri="{FF2B5EF4-FFF2-40B4-BE49-F238E27FC236}">
                <a16:creationId xmlns:a16="http://schemas.microsoft.com/office/drawing/2014/main" id="{D90C1EFA-FAB5-7E2E-0D28-739485CD9D20}"/>
              </a:ext>
            </a:extLst>
          </p:cNvPr>
          <p:cNvGrpSpPr/>
          <p:nvPr/>
        </p:nvGrpSpPr>
        <p:grpSpPr>
          <a:xfrm>
            <a:off x="2589838" y="5839961"/>
            <a:ext cx="495396" cy="442068"/>
            <a:chOff x="3299914" y="4214195"/>
            <a:chExt cx="371547" cy="331551"/>
          </a:xfrm>
          <a:solidFill>
            <a:srgbClr val="7D8287"/>
          </a:solidFill>
        </p:grpSpPr>
        <p:sp>
          <p:nvSpPr>
            <p:cNvPr id="54" name="Google Shape;5977;p67">
              <a:extLst>
                <a:ext uri="{FF2B5EF4-FFF2-40B4-BE49-F238E27FC236}">
                  <a16:creationId xmlns:a16="http://schemas.microsoft.com/office/drawing/2014/main" id="{B9EFB76D-5978-4851-12D7-2BAD3003E164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+- f4 0 f2"/>
                <a:gd name="f28" fmla="+- f3 0 f2"/>
                <a:gd name="f29" fmla="*/ f28 1 9673"/>
                <a:gd name="f30" fmla="*/ f27 1 9571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5978;p67">
              <a:extLst>
                <a:ext uri="{FF2B5EF4-FFF2-40B4-BE49-F238E27FC236}">
                  <a16:creationId xmlns:a16="http://schemas.microsoft.com/office/drawing/2014/main" id="{5616F92F-0130-4B74-EACD-6CDE0D4DFDB4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+- f3 0 f2"/>
                <a:gd name="f46" fmla="*/ f45 1 4758"/>
                <a:gd name="f47" fmla="*/ f2 1 f46"/>
                <a:gd name="f48" fmla="*/ f3 1 f46"/>
                <a:gd name="f49" fmla="*/ f47 f43 1"/>
                <a:gd name="f50" fmla="*/ f48 f43 1"/>
                <a:gd name="f51" fmla="*/ f48 f44 1"/>
                <a:gd name="f52" fmla="*/ f4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5979;p67">
              <a:extLst>
                <a:ext uri="{FF2B5EF4-FFF2-40B4-BE49-F238E27FC236}">
                  <a16:creationId xmlns:a16="http://schemas.microsoft.com/office/drawing/2014/main" id="{20612921-A55B-7376-9DEF-838005E5C1DC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+- f4 0 f2"/>
                <a:gd name="f20" fmla="+- f3 0 f2"/>
                <a:gd name="f21" fmla="*/ f20 1 3120"/>
                <a:gd name="f22" fmla="*/ f19 1 1828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7" name="Google Shape;5989;p67">
            <a:extLst>
              <a:ext uri="{FF2B5EF4-FFF2-40B4-BE49-F238E27FC236}">
                <a16:creationId xmlns:a16="http://schemas.microsoft.com/office/drawing/2014/main" id="{4C233889-018D-70F6-A298-B5C2CA4F6A9D}"/>
              </a:ext>
            </a:extLst>
          </p:cNvPr>
          <p:cNvGrpSpPr/>
          <p:nvPr/>
        </p:nvGrpSpPr>
        <p:grpSpPr>
          <a:xfrm>
            <a:off x="6622657" y="5722990"/>
            <a:ext cx="496544" cy="485827"/>
            <a:chOff x="6324529" y="4126467"/>
            <a:chExt cx="372408" cy="364370"/>
          </a:xfrm>
          <a:solidFill>
            <a:srgbClr val="7D8287"/>
          </a:solidFill>
        </p:grpSpPr>
        <p:sp>
          <p:nvSpPr>
            <p:cNvPr id="58" name="Google Shape;5990;p67">
              <a:extLst>
                <a:ext uri="{FF2B5EF4-FFF2-40B4-BE49-F238E27FC236}">
                  <a16:creationId xmlns:a16="http://schemas.microsoft.com/office/drawing/2014/main" id="{325C7A56-6394-A0E0-8267-448F49F8B465}"/>
                </a:ext>
              </a:extLst>
            </p:cNvPr>
            <p:cNvSpPr/>
            <p:nvPr/>
          </p:nvSpPr>
          <p:spPr>
            <a:xfrm>
              <a:off x="6440210" y="4126467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+- f4 0 f2"/>
                <a:gd name="f26" fmla="+- f3 0 f2"/>
                <a:gd name="f27" fmla="*/ f26 1 4254"/>
                <a:gd name="f28" fmla="*/ f25 1 421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5991;p67">
              <a:extLst>
                <a:ext uri="{FF2B5EF4-FFF2-40B4-BE49-F238E27FC236}">
                  <a16:creationId xmlns:a16="http://schemas.microsoft.com/office/drawing/2014/main" id="{894A1240-7BB5-2FF4-73ED-9A4AA4826DC7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+- f4 0 f2"/>
                <a:gd name="f24" fmla="+- f3 0 f2"/>
                <a:gd name="f25" fmla="*/ f24 1 4285"/>
                <a:gd name="f26" fmla="*/ f23 1 4215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5992;p67">
              <a:extLst>
                <a:ext uri="{FF2B5EF4-FFF2-40B4-BE49-F238E27FC236}">
                  <a16:creationId xmlns:a16="http://schemas.microsoft.com/office/drawing/2014/main" id="{77CE717B-FD94-38D2-39B0-0909213BA207}"/>
                </a:ext>
              </a:extLst>
            </p:cNvPr>
            <p:cNvSpPr/>
            <p:nvPr/>
          </p:nvSpPr>
          <p:spPr>
            <a:xfrm>
              <a:off x="6324529" y="4198568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+- f4 0 f2"/>
                <a:gd name="f52" fmla="+- f3 0 f2"/>
                <a:gd name="f53" fmla="*/ f52 1 10492"/>
                <a:gd name="f54" fmla="*/ f51 1 10187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1" name="Google Shape;6007;p67">
            <a:extLst>
              <a:ext uri="{FF2B5EF4-FFF2-40B4-BE49-F238E27FC236}">
                <a16:creationId xmlns:a16="http://schemas.microsoft.com/office/drawing/2014/main" id="{E35E0673-5428-F1FF-713D-91E3005A0561}"/>
              </a:ext>
            </a:extLst>
          </p:cNvPr>
          <p:cNvGrpSpPr/>
          <p:nvPr/>
        </p:nvGrpSpPr>
        <p:grpSpPr>
          <a:xfrm>
            <a:off x="3475501" y="5763761"/>
            <a:ext cx="469684" cy="475695"/>
            <a:chOff x="3964161" y="4157045"/>
            <a:chExt cx="352263" cy="356771"/>
          </a:xfrm>
          <a:solidFill>
            <a:srgbClr val="7D8287"/>
          </a:solidFill>
        </p:grpSpPr>
        <p:sp>
          <p:nvSpPr>
            <p:cNvPr id="62" name="Google Shape;6008;p67">
              <a:extLst>
                <a:ext uri="{FF2B5EF4-FFF2-40B4-BE49-F238E27FC236}">
                  <a16:creationId xmlns:a16="http://schemas.microsoft.com/office/drawing/2014/main" id="{889474E0-1BD7-2A67-013A-1F419A8BF262}"/>
                </a:ext>
              </a:extLst>
            </p:cNvPr>
            <p:cNvSpPr/>
            <p:nvPr/>
          </p:nvSpPr>
          <p:spPr>
            <a:xfrm>
              <a:off x="3964161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+- f4 0 f2"/>
                <a:gd name="f291" fmla="+- f3 0 f2"/>
                <a:gd name="f292" fmla="*/ f291 1 12278"/>
                <a:gd name="f293" fmla="*/ f290 1 12435"/>
                <a:gd name="f294" fmla="*/ f2 1 f292"/>
                <a:gd name="f295" fmla="*/ f3 1 f292"/>
                <a:gd name="f296" fmla="*/ f2 1 f293"/>
                <a:gd name="f297" fmla="*/ f4 1 f293"/>
                <a:gd name="f298" fmla="*/ f294 f288 1"/>
                <a:gd name="f299" fmla="*/ f295 f288 1"/>
                <a:gd name="f300" fmla="*/ f297 f289 1"/>
                <a:gd name="f301" fmla="*/ f296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8" t="f301" r="f299" b="f300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009;p67">
              <a:extLst>
                <a:ext uri="{FF2B5EF4-FFF2-40B4-BE49-F238E27FC236}">
                  <a16:creationId xmlns:a16="http://schemas.microsoft.com/office/drawing/2014/main" id="{CBC93EC9-FBB3-E67F-F146-9140D5E9A0BD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+- f4 0 f2"/>
                <a:gd name="f24" fmla="+- f3 0 f2"/>
                <a:gd name="f25" fmla="*/ f24 1 2521"/>
                <a:gd name="f26" fmla="*/ f23 1 249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4" name="Google Shape;6018;p67">
            <a:extLst>
              <a:ext uri="{FF2B5EF4-FFF2-40B4-BE49-F238E27FC236}">
                <a16:creationId xmlns:a16="http://schemas.microsoft.com/office/drawing/2014/main" id="{74291E4A-197B-D8AF-A645-1634381B4704}"/>
              </a:ext>
            </a:extLst>
          </p:cNvPr>
          <p:cNvGrpSpPr/>
          <p:nvPr/>
        </p:nvGrpSpPr>
        <p:grpSpPr>
          <a:xfrm>
            <a:off x="8411188" y="5785718"/>
            <a:ext cx="486936" cy="443557"/>
            <a:chOff x="7665927" y="4173513"/>
            <a:chExt cx="365202" cy="332668"/>
          </a:xfrm>
          <a:solidFill>
            <a:srgbClr val="7D8287"/>
          </a:solidFill>
        </p:grpSpPr>
        <p:sp>
          <p:nvSpPr>
            <p:cNvPr id="65" name="Google Shape;6019;p67">
              <a:extLst>
                <a:ext uri="{FF2B5EF4-FFF2-40B4-BE49-F238E27FC236}">
                  <a16:creationId xmlns:a16="http://schemas.microsoft.com/office/drawing/2014/main" id="{07C16439-2436-115D-D364-F9E265E327FF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+- f4 0 f2"/>
                <a:gd name="f28" fmla="+- f3 0 f2"/>
                <a:gd name="f29" fmla="*/ f28 1 12005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6020;p67">
              <a:extLst>
                <a:ext uri="{FF2B5EF4-FFF2-40B4-BE49-F238E27FC236}">
                  <a16:creationId xmlns:a16="http://schemas.microsoft.com/office/drawing/2014/main" id="{D17D179B-D19B-532A-7C34-A1A7E6B16047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+- f4 0 f2"/>
                <a:gd name="f9" fmla="+- f3 0 f2"/>
                <a:gd name="f10" fmla="*/ f9 1 852"/>
                <a:gd name="f11" fmla="*/ f8 1 33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021;p67">
              <a:extLst>
                <a:ext uri="{FF2B5EF4-FFF2-40B4-BE49-F238E27FC236}">
                  <a16:creationId xmlns:a16="http://schemas.microsoft.com/office/drawing/2014/main" id="{64BB1818-C721-5719-693E-DF77A557CC1C}"/>
                </a:ext>
              </a:extLst>
            </p:cNvPr>
            <p:cNvSpPr/>
            <p:nvPr/>
          </p:nvSpPr>
          <p:spPr>
            <a:xfrm>
              <a:off x="7985912" y="4292833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+- f4 0 f2"/>
                <a:gd name="f17" fmla="+- f3 0 f2"/>
                <a:gd name="f18" fmla="*/ f17 1 1576"/>
                <a:gd name="f19" fmla="*/ f16 1 330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022;p67">
              <a:extLst>
                <a:ext uri="{FF2B5EF4-FFF2-40B4-BE49-F238E27FC236}">
                  <a16:creationId xmlns:a16="http://schemas.microsoft.com/office/drawing/2014/main" id="{6A08DC75-E236-AFEB-0BF8-853D2553A26F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+- f4 0 f2"/>
                <a:gd name="f15" fmla="+- f3 0 f2"/>
                <a:gd name="f16" fmla="*/ f15 1 7782"/>
                <a:gd name="f17" fmla="*/ f14 1 33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023;p67">
              <a:extLst>
                <a:ext uri="{FF2B5EF4-FFF2-40B4-BE49-F238E27FC236}">
                  <a16:creationId xmlns:a16="http://schemas.microsoft.com/office/drawing/2014/main" id="{C8116078-59C2-4B98-686A-6A3F7E198E37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+- f4 0 f2"/>
                <a:gd name="f10" fmla="+- f3 0 f2"/>
                <a:gd name="f11" fmla="*/ f10 1 852"/>
                <a:gd name="f12" fmla="*/ f9 1 33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024;p67">
              <a:extLst>
                <a:ext uri="{FF2B5EF4-FFF2-40B4-BE49-F238E27FC236}">
                  <a16:creationId xmlns:a16="http://schemas.microsoft.com/office/drawing/2014/main" id="{5302DC58-4F37-3044-8427-321D18FE5DF1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+- f4 0 f2"/>
                <a:gd name="f17" fmla="+- f3 0 f2"/>
                <a:gd name="f18" fmla="*/ f17 1 7625"/>
                <a:gd name="f19" fmla="*/ f16 1 327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025;p67">
              <a:extLst>
                <a:ext uri="{FF2B5EF4-FFF2-40B4-BE49-F238E27FC236}">
                  <a16:creationId xmlns:a16="http://schemas.microsoft.com/office/drawing/2014/main" id="{827F4D20-FCC6-4B91-F3F0-59D23E6FC2DE}"/>
                </a:ext>
              </a:extLst>
            </p:cNvPr>
            <p:cNvSpPr/>
            <p:nvPr/>
          </p:nvSpPr>
          <p:spPr>
            <a:xfrm>
              <a:off x="7665927" y="4411239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+- f4 0 f2"/>
                <a:gd name="f16" fmla="+- f3 0 f2"/>
                <a:gd name="f17" fmla="*/ f16 1 1734"/>
                <a:gd name="f18" fmla="*/ f15 1 330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2" name="Google Shape;6043;p67">
            <a:extLst>
              <a:ext uri="{FF2B5EF4-FFF2-40B4-BE49-F238E27FC236}">
                <a16:creationId xmlns:a16="http://schemas.microsoft.com/office/drawing/2014/main" id="{8A82BCAF-64B8-F7EA-57EE-6C74A235A064}"/>
              </a:ext>
            </a:extLst>
          </p:cNvPr>
          <p:cNvSpPr/>
          <p:nvPr/>
        </p:nvSpPr>
        <p:spPr>
          <a:xfrm>
            <a:off x="4267421" y="5764638"/>
            <a:ext cx="412223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+- f4 0 f2"/>
              <a:gd name="f60" fmla="+- f3 0 f2"/>
              <a:gd name="f61" fmla="*/ f60 1 10776"/>
              <a:gd name="f62" fmla="*/ f59 1 12729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73" name="Google Shape;6052;p67">
            <a:extLst>
              <a:ext uri="{FF2B5EF4-FFF2-40B4-BE49-F238E27FC236}">
                <a16:creationId xmlns:a16="http://schemas.microsoft.com/office/drawing/2014/main" id="{DBAD7652-CEC1-5DC7-59A6-16E297150B0E}"/>
              </a:ext>
            </a:extLst>
          </p:cNvPr>
          <p:cNvGrpSpPr/>
          <p:nvPr/>
        </p:nvGrpSpPr>
        <p:grpSpPr>
          <a:xfrm>
            <a:off x="9295218" y="5742120"/>
            <a:ext cx="476109" cy="484535"/>
            <a:chOff x="8328949" y="4140814"/>
            <a:chExt cx="357082" cy="363401"/>
          </a:xfrm>
          <a:solidFill>
            <a:srgbClr val="7D8287"/>
          </a:solidFill>
        </p:grpSpPr>
        <p:sp>
          <p:nvSpPr>
            <p:cNvPr id="74" name="Google Shape;6053;p67">
              <a:extLst>
                <a:ext uri="{FF2B5EF4-FFF2-40B4-BE49-F238E27FC236}">
                  <a16:creationId xmlns:a16="http://schemas.microsoft.com/office/drawing/2014/main" id="{FA076744-807F-38BF-5DFB-6076D00C0646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+- f4 0 f2"/>
                <a:gd name="f103" fmla="+- f3 0 f2"/>
                <a:gd name="f104" fmla="*/ f103 1 12446"/>
                <a:gd name="f105" fmla="*/ f102 1 5379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054;p67">
              <a:extLst>
                <a:ext uri="{FF2B5EF4-FFF2-40B4-BE49-F238E27FC236}">
                  <a16:creationId xmlns:a16="http://schemas.microsoft.com/office/drawing/2014/main" id="{5F20A254-BDA0-84E9-4234-446D9392DD0A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+- f4 0 f2"/>
                <a:gd name="f45" fmla="+- f3 0 f2"/>
                <a:gd name="f46" fmla="*/ f45 1 7404"/>
                <a:gd name="f47" fmla="*/ f44 1 7625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055;p67">
              <a:extLst>
                <a:ext uri="{FF2B5EF4-FFF2-40B4-BE49-F238E27FC236}">
                  <a16:creationId xmlns:a16="http://schemas.microsoft.com/office/drawing/2014/main" id="{9F441580-4AEF-C657-0E70-82A36D70F8D4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+- f4 0 f2"/>
                <a:gd name="f24" fmla="+- f3 0 f2"/>
                <a:gd name="f25" fmla="*/ f24 1 2678"/>
                <a:gd name="f26" fmla="*/ f23 1 820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7" name="Google Shape;6078;p67">
            <a:extLst>
              <a:ext uri="{FF2B5EF4-FFF2-40B4-BE49-F238E27FC236}">
                <a16:creationId xmlns:a16="http://schemas.microsoft.com/office/drawing/2014/main" id="{FB037F0E-E568-DD72-083C-C23DA56C31DC}"/>
              </a:ext>
            </a:extLst>
          </p:cNvPr>
          <p:cNvGrpSpPr/>
          <p:nvPr/>
        </p:nvGrpSpPr>
        <p:grpSpPr>
          <a:xfrm>
            <a:off x="5024957" y="5765833"/>
            <a:ext cx="486936" cy="484533"/>
            <a:chOff x="5126254" y="4158599"/>
            <a:chExt cx="365202" cy="363400"/>
          </a:xfrm>
          <a:solidFill>
            <a:srgbClr val="7D8287"/>
          </a:solidFill>
        </p:grpSpPr>
        <p:sp>
          <p:nvSpPr>
            <p:cNvPr id="78" name="Google Shape;6079;p67">
              <a:extLst>
                <a:ext uri="{FF2B5EF4-FFF2-40B4-BE49-F238E27FC236}">
                  <a16:creationId xmlns:a16="http://schemas.microsoft.com/office/drawing/2014/main" id="{46205ED5-CBC1-2BE9-1B55-3C8A548C15DE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+- f4 0 f2"/>
                <a:gd name="f63" fmla="+- f3 0 f2"/>
                <a:gd name="f64" fmla="*/ f63 1 7467"/>
                <a:gd name="f65" fmla="*/ f62 1 7436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80;p67">
              <a:extLst>
                <a:ext uri="{FF2B5EF4-FFF2-40B4-BE49-F238E27FC236}">
                  <a16:creationId xmlns:a16="http://schemas.microsoft.com/office/drawing/2014/main" id="{3B4001D2-001E-86C8-1E87-42B75C2BAFD2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+- f4 0 f2"/>
                <a:gd name="f32" fmla="+- f3 0 f2"/>
                <a:gd name="f33" fmla="*/ f32 1 6050"/>
                <a:gd name="f34" fmla="*/ f31 1 5912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081;p67">
              <a:extLst>
                <a:ext uri="{FF2B5EF4-FFF2-40B4-BE49-F238E27FC236}">
                  <a16:creationId xmlns:a16="http://schemas.microsoft.com/office/drawing/2014/main" id="{F67BA431-4366-A75E-79A1-C8237183BCEF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+- f4 0 f2"/>
                <a:gd name="f12" fmla="+- f3 0 f2"/>
                <a:gd name="f13" fmla="*/ f12 1 5924"/>
                <a:gd name="f14" fmla="*/ f11 1 3593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082;p67">
              <a:extLst>
                <a:ext uri="{FF2B5EF4-FFF2-40B4-BE49-F238E27FC236}">
                  <a16:creationId xmlns:a16="http://schemas.microsoft.com/office/drawing/2014/main" id="{A53E852F-40A7-5518-AD02-0DE393BEE603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+- f4 0 f2"/>
                <a:gd name="f32" fmla="+- f3 0 f2"/>
                <a:gd name="f33" fmla="*/ f32 1 5955"/>
                <a:gd name="f34" fmla="*/ f31 1 5881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2" name="Google Shape;6110;p67">
            <a:extLst>
              <a:ext uri="{FF2B5EF4-FFF2-40B4-BE49-F238E27FC236}">
                <a16:creationId xmlns:a16="http://schemas.microsoft.com/office/drawing/2014/main" id="{62AC30D3-D8FF-0040-B452-27323DDDCBCF}"/>
              </a:ext>
            </a:extLst>
          </p:cNvPr>
          <p:cNvGrpSpPr/>
          <p:nvPr/>
        </p:nvGrpSpPr>
        <p:grpSpPr>
          <a:xfrm>
            <a:off x="5834007" y="5812358"/>
            <a:ext cx="483339" cy="378488"/>
            <a:chOff x="5733041" y="4193493"/>
            <a:chExt cx="362504" cy="283866"/>
          </a:xfrm>
          <a:solidFill>
            <a:srgbClr val="7D8287"/>
          </a:solidFill>
        </p:grpSpPr>
        <p:sp>
          <p:nvSpPr>
            <p:cNvPr id="83" name="Google Shape;6111;p67">
              <a:extLst>
                <a:ext uri="{FF2B5EF4-FFF2-40B4-BE49-F238E27FC236}">
                  <a16:creationId xmlns:a16="http://schemas.microsoft.com/office/drawing/2014/main" id="{B33FA90F-0073-CC3D-0DAC-27F4CC6478B0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+- f4 0 f2"/>
                <a:gd name="f37" fmla="+- f3 0 f2"/>
                <a:gd name="f38" fmla="*/ f37 1 12635"/>
                <a:gd name="f39" fmla="*/ f36 1 1608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112;p67">
              <a:extLst>
                <a:ext uri="{FF2B5EF4-FFF2-40B4-BE49-F238E27FC236}">
                  <a16:creationId xmlns:a16="http://schemas.microsoft.com/office/drawing/2014/main" id="{A0274CF9-0C7C-1C78-2EA0-72E6984B8F19}"/>
                </a:ext>
              </a:extLst>
            </p:cNvPr>
            <p:cNvSpPr/>
            <p:nvPr/>
          </p:nvSpPr>
          <p:spPr>
            <a:xfrm>
              <a:off x="5755645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+- f4 0 f2"/>
                <a:gd name="f68" fmla="+- f3 0 f2"/>
                <a:gd name="f69" fmla="*/ f68 1 11028"/>
                <a:gd name="f70" fmla="*/ f67 1 7468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5" name="Google Shape;5972;p67">
            <a:extLst>
              <a:ext uri="{FF2B5EF4-FFF2-40B4-BE49-F238E27FC236}">
                <a16:creationId xmlns:a16="http://schemas.microsoft.com/office/drawing/2014/main" id="{FB11709D-4EB8-0F21-C296-139DB64E133D}"/>
              </a:ext>
            </a:extLst>
          </p:cNvPr>
          <p:cNvGrpSpPr/>
          <p:nvPr/>
        </p:nvGrpSpPr>
        <p:grpSpPr>
          <a:xfrm>
            <a:off x="3421442" y="2743364"/>
            <a:ext cx="480669" cy="552943"/>
            <a:chOff x="3923617" y="1891747"/>
            <a:chExt cx="360502" cy="414707"/>
          </a:xfrm>
          <a:solidFill>
            <a:srgbClr val="7D8287"/>
          </a:solidFill>
        </p:grpSpPr>
        <p:sp>
          <p:nvSpPr>
            <p:cNvPr id="86" name="Google Shape;5973;p67">
              <a:extLst>
                <a:ext uri="{FF2B5EF4-FFF2-40B4-BE49-F238E27FC236}">
                  <a16:creationId xmlns:a16="http://schemas.microsoft.com/office/drawing/2014/main" id="{7298285F-7233-05EE-2DBA-B53BF7D1558D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+- f4 0 f2"/>
                <a:gd name="f17" fmla="+- f3 0 f2"/>
                <a:gd name="f18" fmla="*/ f17 1 9358"/>
                <a:gd name="f19" fmla="*/ f16 1 608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5974;p67">
              <a:extLst>
                <a:ext uri="{FF2B5EF4-FFF2-40B4-BE49-F238E27FC236}">
                  <a16:creationId xmlns:a16="http://schemas.microsoft.com/office/drawing/2014/main" id="{5655DA14-E15F-578F-C7AF-B8F84B733EAE}"/>
                </a:ext>
              </a:extLst>
            </p:cNvPr>
            <p:cNvSpPr/>
            <p:nvPr/>
          </p:nvSpPr>
          <p:spPr>
            <a:xfrm>
              <a:off x="3923617" y="2197650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+- f4 0 f2"/>
                <a:gd name="f63" fmla="+- f3 0 f2"/>
                <a:gd name="f64" fmla="*/ f63 1 11027"/>
                <a:gd name="f65" fmla="*/ f62 1 332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5975;p67">
              <a:extLst>
                <a:ext uri="{FF2B5EF4-FFF2-40B4-BE49-F238E27FC236}">
                  <a16:creationId xmlns:a16="http://schemas.microsoft.com/office/drawing/2014/main" id="{2427F410-1A00-E20E-6455-F3414D6347A6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+- f4 0 f2"/>
                <a:gd name="f16" fmla="+- f3 0 f2"/>
                <a:gd name="f17" fmla="*/ f16 1 2521"/>
                <a:gd name="f18" fmla="*/ f15 1 163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9" name="Google Shape;5984;p67">
            <a:extLst>
              <a:ext uri="{FF2B5EF4-FFF2-40B4-BE49-F238E27FC236}">
                <a16:creationId xmlns:a16="http://schemas.microsoft.com/office/drawing/2014/main" id="{2160E3CD-E512-E1EE-F7A0-98608D7C432F}"/>
              </a:ext>
            </a:extLst>
          </p:cNvPr>
          <p:cNvGrpSpPr/>
          <p:nvPr/>
        </p:nvGrpSpPr>
        <p:grpSpPr>
          <a:xfrm>
            <a:off x="7514589" y="2739279"/>
            <a:ext cx="554833" cy="553467"/>
            <a:chOff x="6993477" y="1888684"/>
            <a:chExt cx="416125" cy="415100"/>
          </a:xfrm>
          <a:solidFill>
            <a:srgbClr val="7D8287"/>
          </a:solidFill>
        </p:grpSpPr>
        <p:sp>
          <p:nvSpPr>
            <p:cNvPr id="90" name="Google Shape;5985;p67">
              <a:extLst>
                <a:ext uri="{FF2B5EF4-FFF2-40B4-BE49-F238E27FC236}">
                  <a16:creationId xmlns:a16="http://schemas.microsoft.com/office/drawing/2014/main" id="{CD7C00A3-1056-B748-1E9D-CAFE38C08D2B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+- f4 0 f2"/>
                <a:gd name="f36" fmla="+- f3 0 f2"/>
                <a:gd name="f37" fmla="*/ f36 1 5829"/>
                <a:gd name="f38" fmla="*/ f35 1 5797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5986;p67">
              <a:extLst>
                <a:ext uri="{FF2B5EF4-FFF2-40B4-BE49-F238E27FC236}">
                  <a16:creationId xmlns:a16="http://schemas.microsoft.com/office/drawing/2014/main" id="{2F19334F-A6A2-45B8-2721-B0772DC72D55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+- f4 0 f2"/>
                <a:gd name="f52" fmla="+- f3 0 f2"/>
                <a:gd name="f53" fmla="*/ f52 1 5861"/>
                <a:gd name="f54" fmla="*/ f51 1 5766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5987;p67">
              <a:extLst>
                <a:ext uri="{FF2B5EF4-FFF2-40B4-BE49-F238E27FC236}">
                  <a16:creationId xmlns:a16="http://schemas.microsoft.com/office/drawing/2014/main" id="{CA46EB2C-9779-23D0-FAB3-B72A436E21AF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+- f4 0 f2"/>
                <a:gd name="f32" fmla="+- f3 0 f2"/>
                <a:gd name="f33" fmla="*/ f32 1 5829"/>
                <a:gd name="f34" fmla="*/ f31 1 579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5988;p67">
              <a:extLst>
                <a:ext uri="{FF2B5EF4-FFF2-40B4-BE49-F238E27FC236}">
                  <a16:creationId xmlns:a16="http://schemas.microsoft.com/office/drawing/2014/main" id="{3EE9CF18-94E8-B2FA-EFA4-757392C77E95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+- f4 0 f2"/>
                <a:gd name="f33" fmla="+- f3 0 f2"/>
                <a:gd name="f34" fmla="*/ f33 1 5829"/>
                <a:gd name="f35" fmla="*/ f32 1 5798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002;p67">
            <a:extLst>
              <a:ext uri="{FF2B5EF4-FFF2-40B4-BE49-F238E27FC236}">
                <a16:creationId xmlns:a16="http://schemas.microsoft.com/office/drawing/2014/main" id="{2EC92853-96DC-6B1A-B330-AC080906A1FF}"/>
              </a:ext>
            </a:extLst>
          </p:cNvPr>
          <p:cNvGrpSpPr/>
          <p:nvPr/>
        </p:nvGrpSpPr>
        <p:grpSpPr>
          <a:xfrm>
            <a:off x="4283038" y="2743363"/>
            <a:ext cx="640957" cy="553467"/>
            <a:chOff x="4569814" y="1891747"/>
            <a:chExt cx="480718" cy="415100"/>
          </a:xfrm>
          <a:solidFill>
            <a:srgbClr val="7D8287"/>
          </a:solidFill>
        </p:grpSpPr>
        <p:sp>
          <p:nvSpPr>
            <p:cNvPr id="95" name="Google Shape;6003;p67">
              <a:extLst>
                <a:ext uri="{FF2B5EF4-FFF2-40B4-BE49-F238E27FC236}">
                  <a16:creationId xmlns:a16="http://schemas.microsoft.com/office/drawing/2014/main" id="{19555EA8-418C-F287-AB55-48EA6110E93F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+- f4 0 f2"/>
                <a:gd name="f68" fmla="+- f3 0 f2"/>
                <a:gd name="f69" fmla="*/ f68 1 14704"/>
                <a:gd name="f70" fmla="*/ f67 1 11847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04;p67">
              <a:extLst>
                <a:ext uri="{FF2B5EF4-FFF2-40B4-BE49-F238E27FC236}">
                  <a16:creationId xmlns:a16="http://schemas.microsoft.com/office/drawing/2014/main" id="{F0B4FCA0-9211-73FE-2623-9F28758D908C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+- f3 0 f2"/>
                <a:gd name="f23" fmla="*/ f22 1 4254"/>
                <a:gd name="f24" fmla="*/ f2 1 f23"/>
                <a:gd name="f25" fmla="*/ f3 1 f23"/>
                <a:gd name="f26" fmla="*/ f24 f20 1"/>
                <a:gd name="f27" fmla="*/ f25 f20 1"/>
                <a:gd name="f28" fmla="*/ f25 f21 1"/>
                <a:gd name="f29" fmla="*/ f2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05;p67">
              <a:extLst>
                <a:ext uri="{FF2B5EF4-FFF2-40B4-BE49-F238E27FC236}">
                  <a16:creationId xmlns:a16="http://schemas.microsoft.com/office/drawing/2014/main" id="{B7901AC4-F8E2-65AB-D5CE-3A5206BB4C99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+- f4 0 f2"/>
                <a:gd name="f23" fmla="+- f3 0 f2"/>
                <a:gd name="f24" fmla="*/ f23 1 4254"/>
                <a:gd name="f25" fmla="*/ f22 1 4255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06;p67">
              <a:extLst>
                <a:ext uri="{FF2B5EF4-FFF2-40B4-BE49-F238E27FC236}">
                  <a16:creationId xmlns:a16="http://schemas.microsoft.com/office/drawing/2014/main" id="{8E9FCFD5-93F9-CD95-02B6-BB39A441073F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+- f4 0 f2"/>
                <a:gd name="f32" fmla="+- f3 0 f2"/>
                <a:gd name="f33" fmla="*/ f32 1 7436"/>
                <a:gd name="f34" fmla="*/ f31 1 746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011;p67">
            <a:extLst>
              <a:ext uri="{FF2B5EF4-FFF2-40B4-BE49-F238E27FC236}">
                <a16:creationId xmlns:a16="http://schemas.microsoft.com/office/drawing/2014/main" id="{AD955DA8-81AD-B8CA-77EA-2E176AC1295F}"/>
              </a:ext>
            </a:extLst>
          </p:cNvPr>
          <p:cNvGrpSpPr/>
          <p:nvPr/>
        </p:nvGrpSpPr>
        <p:grpSpPr>
          <a:xfrm>
            <a:off x="8303485" y="2711055"/>
            <a:ext cx="562489" cy="552639"/>
            <a:chOff x="7585149" y="1867515"/>
            <a:chExt cx="421867" cy="414479"/>
          </a:xfrm>
          <a:solidFill>
            <a:srgbClr val="7D8287"/>
          </a:solidFill>
        </p:grpSpPr>
        <p:sp>
          <p:nvSpPr>
            <p:cNvPr id="100" name="Google Shape;6012;p67">
              <a:extLst>
                <a:ext uri="{FF2B5EF4-FFF2-40B4-BE49-F238E27FC236}">
                  <a16:creationId xmlns:a16="http://schemas.microsoft.com/office/drawing/2014/main" id="{F64F1C97-5BA9-6600-49DE-F56DF730864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+- f3 0 f2"/>
                <a:gd name="f12" fmla="*/ f11 1 3372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013;p67">
              <a:extLst>
                <a:ext uri="{FF2B5EF4-FFF2-40B4-BE49-F238E27FC236}">
                  <a16:creationId xmlns:a16="http://schemas.microsoft.com/office/drawing/2014/main" id="{E1E7448C-39FB-AA64-804F-DBCBF53339FB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+- f4 0 f2"/>
                <a:gd name="f45" fmla="+- f3 0 f2"/>
                <a:gd name="f46" fmla="*/ f45 1 6050"/>
                <a:gd name="f47" fmla="*/ f44 1 5979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2" name="Google Shape;6014;p67">
              <a:extLst>
                <a:ext uri="{FF2B5EF4-FFF2-40B4-BE49-F238E27FC236}">
                  <a16:creationId xmlns:a16="http://schemas.microsoft.com/office/drawing/2014/main" id="{F3BCE6DB-FC63-F26F-FC4A-4269AC213DE3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+- f3 0 f2"/>
                <a:gd name="f13" fmla="*/ f12 1 853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6015;p67">
              <a:extLst>
                <a:ext uri="{FF2B5EF4-FFF2-40B4-BE49-F238E27FC236}">
                  <a16:creationId xmlns:a16="http://schemas.microsoft.com/office/drawing/2014/main" id="{4B2C9C9F-19C1-C268-0F27-8EF319D19378}"/>
                </a:ext>
              </a:extLst>
            </p:cNvPr>
            <p:cNvSpPr/>
            <p:nvPr/>
          </p:nvSpPr>
          <p:spPr>
            <a:xfrm>
              <a:off x="7892104" y="216978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+- f4 0 f2"/>
                <a:gd name="f21" fmla="+- f3 0 f2"/>
                <a:gd name="f22" fmla="*/ f21 1 3515"/>
                <a:gd name="f23" fmla="*/ f20 1 343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6016;p67">
              <a:extLst>
                <a:ext uri="{FF2B5EF4-FFF2-40B4-BE49-F238E27FC236}">
                  <a16:creationId xmlns:a16="http://schemas.microsoft.com/office/drawing/2014/main" id="{6611063B-B94C-EAD3-30E1-5677A66E53FE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+- f4 0 f2"/>
                <a:gd name="f40" fmla="+- f3 0 f2"/>
                <a:gd name="f41" fmla="*/ f40 1 6018"/>
                <a:gd name="f42" fmla="*/ f39 1 5979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017;p67">
              <a:extLst>
                <a:ext uri="{FF2B5EF4-FFF2-40B4-BE49-F238E27FC236}">
                  <a16:creationId xmlns:a16="http://schemas.microsoft.com/office/drawing/2014/main" id="{B7C5357E-3919-AF02-1165-85986A78AF5F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+- f4 0 f2"/>
                <a:gd name="f26" fmla="+- f3 0 f2"/>
                <a:gd name="f27" fmla="*/ f26 1 3687"/>
                <a:gd name="f28" fmla="*/ f25 1 3514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6" name="Google Shape;6042;p67">
            <a:extLst>
              <a:ext uri="{FF2B5EF4-FFF2-40B4-BE49-F238E27FC236}">
                <a16:creationId xmlns:a16="http://schemas.microsoft.com/office/drawing/2014/main" id="{411505BF-F331-2149-9078-CE81A07D9B50}"/>
              </a:ext>
            </a:extLst>
          </p:cNvPr>
          <p:cNvSpPr/>
          <p:nvPr/>
        </p:nvSpPr>
        <p:spPr>
          <a:xfrm>
            <a:off x="5125736" y="2744449"/>
            <a:ext cx="543872" cy="551285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+- f4 0 f2"/>
              <a:gd name="f53" fmla="+- f3 0 f2"/>
              <a:gd name="f54" fmla="*/ f53 1 12477"/>
              <a:gd name="f55" fmla="*/ f52 1 1264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07" name="Google Shape;6047;p67">
            <a:extLst>
              <a:ext uri="{FF2B5EF4-FFF2-40B4-BE49-F238E27FC236}">
                <a16:creationId xmlns:a16="http://schemas.microsoft.com/office/drawing/2014/main" id="{F5578B35-F0CB-0187-885F-1A4D4A6A184D}"/>
              </a:ext>
            </a:extLst>
          </p:cNvPr>
          <p:cNvGrpSpPr/>
          <p:nvPr/>
        </p:nvGrpSpPr>
        <p:grpSpPr>
          <a:xfrm>
            <a:off x="9163837" y="2711347"/>
            <a:ext cx="553468" cy="504040"/>
            <a:chOff x="8230413" y="1867735"/>
            <a:chExt cx="415101" cy="378030"/>
          </a:xfrm>
          <a:solidFill>
            <a:srgbClr val="7D8287"/>
          </a:solidFill>
        </p:grpSpPr>
        <p:sp>
          <p:nvSpPr>
            <p:cNvPr id="108" name="Google Shape;6048;p67">
              <a:extLst>
                <a:ext uri="{FF2B5EF4-FFF2-40B4-BE49-F238E27FC236}">
                  <a16:creationId xmlns:a16="http://schemas.microsoft.com/office/drawing/2014/main" id="{EA87F03E-3145-3EC9-A057-1972FA72DDD9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+- f4 0 f2"/>
                <a:gd name="f28" fmla="+- f3 0 f2"/>
                <a:gd name="f29" fmla="*/ f28 1 6333"/>
                <a:gd name="f30" fmla="*/ f27 1 992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049;p67">
              <a:extLst>
                <a:ext uri="{FF2B5EF4-FFF2-40B4-BE49-F238E27FC236}">
                  <a16:creationId xmlns:a16="http://schemas.microsoft.com/office/drawing/2014/main" id="{F52ABD07-8720-2A94-CD79-FF3063DF7892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+- f4 0 f2"/>
                <a:gd name="f20" fmla="+- f3 0 f2"/>
                <a:gd name="f21" fmla="*/ f20 1 3467"/>
                <a:gd name="f22" fmla="*/ f19 1 1030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6050;p67">
              <a:extLst>
                <a:ext uri="{FF2B5EF4-FFF2-40B4-BE49-F238E27FC236}">
                  <a16:creationId xmlns:a16="http://schemas.microsoft.com/office/drawing/2014/main" id="{8FF75FF7-3712-AC10-A413-5E22A903CE16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+- f4 0 f2"/>
                <a:gd name="f18" fmla="+- f3 0 f2"/>
                <a:gd name="f19" fmla="*/ f18 1 3466"/>
                <a:gd name="f20" fmla="*/ f17 1 10303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6051;p67">
              <a:extLst>
                <a:ext uri="{FF2B5EF4-FFF2-40B4-BE49-F238E27FC236}">
                  <a16:creationId xmlns:a16="http://schemas.microsoft.com/office/drawing/2014/main" id="{9E779B42-0A2B-0BC1-FE43-7CE83330C090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+- f4 0 f2"/>
                <a:gd name="f30" fmla="+- f3 0 f2"/>
                <a:gd name="f31" fmla="*/ f30 1 6302"/>
                <a:gd name="f32" fmla="*/ f29 1 9925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2" name="Google Shape;6072;p67">
            <a:extLst>
              <a:ext uri="{FF2B5EF4-FFF2-40B4-BE49-F238E27FC236}">
                <a16:creationId xmlns:a16="http://schemas.microsoft.com/office/drawing/2014/main" id="{A96A72EB-AD33-4BD0-824D-1D4F11F6E3CC}"/>
              </a:ext>
            </a:extLst>
          </p:cNvPr>
          <p:cNvGrpSpPr/>
          <p:nvPr/>
        </p:nvGrpSpPr>
        <p:grpSpPr>
          <a:xfrm>
            <a:off x="5891943" y="2717503"/>
            <a:ext cx="553504" cy="553163"/>
            <a:chOff x="5776493" y="1872352"/>
            <a:chExt cx="415128" cy="414872"/>
          </a:xfrm>
          <a:solidFill>
            <a:srgbClr val="7D8287"/>
          </a:solidFill>
        </p:grpSpPr>
        <p:sp>
          <p:nvSpPr>
            <p:cNvPr id="113" name="Google Shape;6073;p67">
              <a:extLst>
                <a:ext uri="{FF2B5EF4-FFF2-40B4-BE49-F238E27FC236}">
                  <a16:creationId xmlns:a16="http://schemas.microsoft.com/office/drawing/2014/main" id="{410F1617-B547-C259-D111-2E870A24F655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+- f4 0 f2"/>
                <a:gd name="f12" fmla="+- f3 0 f2"/>
                <a:gd name="f13" fmla="*/ f12 1 1671"/>
                <a:gd name="f14" fmla="*/ f11 1 9830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074;p67">
              <a:extLst>
                <a:ext uri="{FF2B5EF4-FFF2-40B4-BE49-F238E27FC236}">
                  <a16:creationId xmlns:a16="http://schemas.microsoft.com/office/drawing/2014/main" id="{4547F2BC-9DD4-7146-DA0F-D35A5D3B1EA5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+- f4 0 f2"/>
                <a:gd name="f11" fmla="+- f3 0 f2"/>
                <a:gd name="f12" fmla="*/ f11 1 1671"/>
                <a:gd name="f13" fmla="*/ f10 1 983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075;p67">
              <a:extLst>
                <a:ext uri="{FF2B5EF4-FFF2-40B4-BE49-F238E27FC236}">
                  <a16:creationId xmlns:a16="http://schemas.microsoft.com/office/drawing/2014/main" id="{7D47A80B-20BC-F3D9-9EA7-0014E43F995A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+- f4 0 f2"/>
                <a:gd name="f19" fmla="+- f3 0 f2"/>
                <a:gd name="f20" fmla="*/ f19 1 7720"/>
                <a:gd name="f21" fmla="*/ f18 1 605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076;p67">
              <a:extLst>
                <a:ext uri="{FF2B5EF4-FFF2-40B4-BE49-F238E27FC236}">
                  <a16:creationId xmlns:a16="http://schemas.microsoft.com/office/drawing/2014/main" id="{3D553D0E-3AFE-8459-63BE-95E29A64D7C4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+- f4 0 f2"/>
                <a:gd name="f10" fmla="+- f3 0 f2"/>
                <a:gd name="f11" fmla="*/ f10 1 11500"/>
                <a:gd name="f12" fmla="*/ f9 1 163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077;p67">
              <a:extLst>
                <a:ext uri="{FF2B5EF4-FFF2-40B4-BE49-F238E27FC236}">
                  <a16:creationId xmlns:a16="http://schemas.microsoft.com/office/drawing/2014/main" id="{A7779E7D-ACB0-E7C0-1415-42925CD6321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+- f4 0 f2"/>
                <a:gd name="f29" fmla="+- f3 0 f2"/>
                <a:gd name="f30" fmla="*/ f29 1 11532"/>
                <a:gd name="f31" fmla="*/ f28 1 333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8" name="Google Shape;6107;p67">
            <a:extLst>
              <a:ext uri="{FF2B5EF4-FFF2-40B4-BE49-F238E27FC236}">
                <a16:creationId xmlns:a16="http://schemas.microsoft.com/office/drawing/2014/main" id="{7A066B8E-6692-52CB-B18C-48CAC43E32CE}"/>
              </a:ext>
            </a:extLst>
          </p:cNvPr>
          <p:cNvGrpSpPr/>
          <p:nvPr/>
        </p:nvGrpSpPr>
        <p:grpSpPr>
          <a:xfrm>
            <a:off x="6719304" y="2696181"/>
            <a:ext cx="557600" cy="550760"/>
            <a:chOff x="6397014" y="1856360"/>
            <a:chExt cx="418200" cy="413070"/>
          </a:xfrm>
          <a:solidFill>
            <a:srgbClr val="7D8287"/>
          </a:solidFill>
        </p:grpSpPr>
        <p:sp>
          <p:nvSpPr>
            <p:cNvPr id="119" name="Google Shape;6108;p67">
              <a:extLst>
                <a:ext uri="{FF2B5EF4-FFF2-40B4-BE49-F238E27FC236}">
                  <a16:creationId xmlns:a16="http://schemas.microsoft.com/office/drawing/2014/main" id="{9D303556-8602-A315-B8EC-1412273CC141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+- f4 0 f2"/>
                <a:gd name="f26" fmla="+- f3 0 f2"/>
                <a:gd name="f27" fmla="*/ f26 1 7972"/>
                <a:gd name="f28" fmla="*/ f25 1 788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0" name="Google Shape;6109;p67">
              <a:extLst>
                <a:ext uri="{FF2B5EF4-FFF2-40B4-BE49-F238E27FC236}">
                  <a16:creationId xmlns:a16="http://schemas.microsoft.com/office/drawing/2014/main" id="{C19B7959-08FB-7343-6AC4-82B1F3577C76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+- f4 0 f2"/>
                <a:gd name="f27" fmla="+- f3 0 f2"/>
                <a:gd name="f28" fmla="*/ f27 1 8980"/>
                <a:gd name="f29" fmla="*/ f26 1 8878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1" name="Google Shape;5593;p66">
            <a:extLst>
              <a:ext uri="{FF2B5EF4-FFF2-40B4-BE49-F238E27FC236}">
                <a16:creationId xmlns:a16="http://schemas.microsoft.com/office/drawing/2014/main" id="{FCF5C632-352B-C477-F28E-9DCB8B1444D9}"/>
              </a:ext>
            </a:extLst>
          </p:cNvPr>
          <p:cNvGrpSpPr/>
          <p:nvPr/>
        </p:nvGrpSpPr>
        <p:grpSpPr>
          <a:xfrm>
            <a:off x="3370673" y="3687366"/>
            <a:ext cx="669096" cy="669097"/>
            <a:chOff x="3885541" y="2599748"/>
            <a:chExt cx="501822" cy="501823"/>
          </a:xfrm>
          <a:solidFill>
            <a:srgbClr val="7D8287"/>
          </a:solidFill>
        </p:grpSpPr>
        <p:sp>
          <p:nvSpPr>
            <p:cNvPr id="122" name="Google Shape;5594;p66">
              <a:extLst>
                <a:ext uri="{FF2B5EF4-FFF2-40B4-BE49-F238E27FC236}">
                  <a16:creationId xmlns:a16="http://schemas.microsoft.com/office/drawing/2014/main" id="{A8632797-81C9-CA2D-1B7F-CB69B97CA386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+- f4 0 f2"/>
                <a:gd name="f30" fmla="+- f3 0 f2"/>
                <a:gd name="f31" fmla="*/ f30 1 7905"/>
                <a:gd name="f32" fmla="*/ f29 1 681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5595;p66">
              <a:extLst>
                <a:ext uri="{FF2B5EF4-FFF2-40B4-BE49-F238E27FC236}">
                  <a16:creationId xmlns:a16="http://schemas.microsoft.com/office/drawing/2014/main" id="{D3A50FF3-27C5-5BC5-F27D-66F54A43A9F9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+- f4 0 f2"/>
                <a:gd name="f76" fmla="+- f3 0 f2"/>
                <a:gd name="f77" fmla="*/ f76 1 19273"/>
                <a:gd name="f78" fmla="*/ f75 1 15849"/>
                <a:gd name="f79" fmla="*/ f2 1 f77"/>
                <a:gd name="f80" fmla="*/ f3 1 f77"/>
                <a:gd name="f81" fmla="*/ f2 1 f78"/>
                <a:gd name="f82" fmla="*/ f4 1 f78"/>
                <a:gd name="f83" fmla="*/ f79 f73 1"/>
                <a:gd name="f84" fmla="*/ f80 f73 1"/>
                <a:gd name="f85" fmla="*/ f82 f74 1"/>
                <a:gd name="f86" fmla="*/ f81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4" name="Google Shape;5596;p66">
            <a:extLst>
              <a:ext uri="{FF2B5EF4-FFF2-40B4-BE49-F238E27FC236}">
                <a16:creationId xmlns:a16="http://schemas.microsoft.com/office/drawing/2014/main" id="{587C142D-F53A-EA57-6BDD-8829A08BB814}"/>
              </a:ext>
            </a:extLst>
          </p:cNvPr>
          <p:cNvGrpSpPr/>
          <p:nvPr/>
        </p:nvGrpSpPr>
        <p:grpSpPr>
          <a:xfrm>
            <a:off x="5097634" y="3781903"/>
            <a:ext cx="526693" cy="526695"/>
            <a:chOff x="5180761" y="2670651"/>
            <a:chExt cx="395020" cy="395021"/>
          </a:xfrm>
          <a:solidFill>
            <a:srgbClr val="7D8287"/>
          </a:solidFill>
        </p:grpSpPr>
        <p:sp>
          <p:nvSpPr>
            <p:cNvPr id="125" name="Google Shape;5597;p66">
              <a:extLst>
                <a:ext uri="{FF2B5EF4-FFF2-40B4-BE49-F238E27FC236}">
                  <a16:creationId xmlns:a16="http://schemas.microsoft.com/office/drawing/2014/main" id="{354B53C6-2667-AE0E-FBA8-A57EC180286D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+- f4 0 f2"/>
                <a:gd name="f46" fmla="+- f3 0 f2"/>
                <a:gd name="f47" fmla="*/ f46 1 19273"/>
                <a:gd name="f48" fmla="*/ f45 1 11330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5598;p66">
              <a:extLst>
                <a:ext uri="{FF2B5EF4-FFF2-40B4-BE49-F238E27FC236}">
                  <a16:creationId xmlns:a16="http://schemas.microsoft.com/office/drawing/2014/main" id="{AAFCFF47-0601-5997-8BBE-3BF9F10943DE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+- f4 0 f2"/>
                <a:gd name="f49" fmla="+- f3 0 f2"/>
                <a:gd name="f50" fmla="*/ f49 1 19273"/>
                <a:gd name="f51" fmla="*/ f48 1 6815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7" name="Google Shape;5651;p66">
            <a:extLst>
              <a:ext uri="{FF2B5EF4-FFF2-40B4-BE49-F238E27FC236}">
                <a16:creationId xmlns:a16="http://schemas.microsoft.com/office/drawing/2014/main" id="{40C6077C-C8D0-3441-FE40-C2F1CCEBF03F}"/>
              </a:ext>
            </a:extLst>
          </p:cNvPr>
          <p:cNvGrpSpPr/>
          <p:nvPr/>
        </p:nvGrpSpPr>
        <p:grpSpPr>
          <a:xfrm>
            <a:off x="8314323" y="3856932"/>
            <a:ext cx="588397" cy="379269"/>
            <a:chOff x="7593278" y="2726923"/>
            <a:chExt cx="441298" cy="284452"/>
          </a:xfrm>
          <a:solidFill>
            <a:srgbClr val="7D8287"/>
          </a:solidFill>
        </p:grpSpPr>
        <p:sp>
          <p:nvSpPr>
            <p:cNvPr id="128" name="Google Shape;5652;p66">
              <a:extLst>
                <a:ext uri="{FF2B5EF4-FFF2-40B4-BE49-F238E27FC236}">
                  <a16:creationId xmlns:a16="http://schemas.microsoft.com/office/drawing/2014/main" id="{5F698FE3-2242-66DA-CD57-68888F368704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+- f4 0 f2"/>
                <a:gd name="f35" fmla="+- f3 0 f2"/>
                <a:gd name="f36" fmla="*/ f35 1 19273"/>
                <a:gd name="f37" fmla="*/ f34 1 11637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5653;p66">
              <a:extLst>
                <a:ext uri="{FF2B5EF4-FFF2-40B4-BE49-F238E27FC236}">
                  <a16:creationId xmlns:a16="http://schemas.microsoft.com/office/drawing/2014/main" id="{99004A69-BF61-7DF9-2065-40966147E506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+- f4 0 f2"/>
                <a:gd name="f20" fmla="+- f3 0 f2"/>
                <a:gd name="f21" fmla="*/ f20 1 16879"/>
                <a:gd name="f22" fmla="*/ f19 1 6632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0" name="Google Shape;5775;p66">
            <a:extLst>
              <a:ext uri="{FF2B5EF4-FFF2-40B4-BE49-F238E27FC236}">
                <a16:creationId xmlns:a16="http://schemas.microsoft.com/office/drawing/2014/main" id="{D0DF635E-06D9-E1DB-5CC2-E0ADC42F7B9D}"/>
              </a:ext>
            </a:extLst>
          </p:cNvPr>
          <p:cNvGrpSpPr/>
          <p:nvPr/>
        </p:nvGrpSpPr>
        <p:grpSpPr>
          <a:xfrm>
            <a:off x="6766499" y="3885449"/>
            <a:ext cx="451908" cy="423659"/>
            <a:chOff x="6432410" y="2748311"/>
            <a:chExt cx="338931" cy="317744"/>
          </a:xfrm>
          <a:solidFill>
            <a:srgbClr val="7D8287"/>
          </a:solidFill>
        </p:grpSpPr>
        <p:sp>
          <p:nvSpPr>
            <p:cNvPr id="131" name="Google Shape;5776;p66">
              <a:extLst>
                <a:ext uri="{FF2B5EF4-FFF2-40B4-BE49-F238E27FC236}">
                  <a16:creationId xmlns:a16="http://schemas.microsoft.com/office/drawing/2014/main" id="{71B889AA-4A7F-F018-0D5A-BD4C49C98E25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+- f4 0 f2"/>
                <a:gd name="f20" fmla="+- f3 0 f2"/>
                <a:gd name="f21" fmla="*/ f20 1 7589"/>
                <a:gd name="f22" fmla="*/ f19 1 225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5777;p66">
              <a:extLst>
                <a:ext uri="{FF2B5EF4-FFF2-40B4-BE49-F238E27FC236}">
                  <a16:creationId xmlns:a16="http://schemas.microsoft.com/office/drawing/2014/main" id="{3A571874-0A80-71E0-E469-C93C7BE330FF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+- f4 0 f2"/>
                <a:gd name="f14" fmla="+- f3 0 f2"/>
                <a:gd name="f15" fmla="*/ f14 1 10245"/>
                <a:gd name="f16" fmla="*/ f13 1 2260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778;p66">
              <a:extLst>
                <a:ext uri="{FF2B5EF4-FFF2-40B4-BE49-F238E27FC236}">
                  <a16:creationId xmlns:a16="http://schemas.microsoft.com/office/drawing/2014/main" id="{7F989AD9-71FE-D611-85B9-5E38499595F4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+- f4 0 f2"/>
                <a:gd name="f10" fmla="+- f3 0 f2"/>
                <a:gd name="f11" fmla="*/ f10 1 6776"/>
                <a:gd name="f12" fmla="*/ f9 1 564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5779;p66">
              <a:extLst>
                <a:ext uri="{FF2B5EF4-FFF2-40B4-BE49-F238E27FC236}">
                  <a16:creationId xmlns:a16="http://schemas.microsoft.com/office/drawing/2014/main" id="{F603E89D-3987-95C1-0153-DD0AE479C63E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+- f4 0 f2"/>
                <a:gd name="f15" fmla="+- f3 0 f2"/>
                <a:gd name="f16" fmla="*/ f15 1 6776"/>
                <a:gd name="f17" fmla="*/ f14 1 169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Google Shape;5780;p66">
              <a:extLst>
                <a:ext uri="{FF2B5EF4-FFF2-40B4-BE49-F238E27FC236}">
                  <a16:creationId xmlns:a16="http://schemas.microsoft.com/office/drawing/2014/main" id="{C7755DB5-DBFE-1B17-2113-46B38BDD1CC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+- f4 0 f2"/>
                <a:gd name="f27" fmla="+- f3 0 f2"/>
                <a:gd name="f28" fmla="*/ f27 1 19273"/>
                <a:gd name="f29" fmla="*/ f26 1 11293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781;p66">
              <a:extLst>
                <a:ext uri="{FF2B5EF4-FFF2-40B4-BE49-F238E27FC236}">
                  <a16:creationId xmlns:a16="http://schemas.microsoft.com/office/drawing/2014/main" id="{ADEF5E96-FF40-4639-BFA9-2B528E120AC5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+- f4 0 f2"/>
                <a:gd name="f16" fmla="+- f3 0 f2"/>
                <a:gd name="f17" fmla="*/ f16 1 6776"/>
                <a:gd name="f18" fmla="*/ f15 1 1693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8009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21">
            <a:extLst>
              <a:ext uri="{FF2B5EF4-FFF2-40B4-BE49-F238E27FC236}">
                <a16:creationId xmlns:a16="http://schemas.microsoft.com/office/drawing/2014/main" id="{358863C3-148B-F29D-DE81-DCB6D2C86858}"/>
              </a:ext>
            </a:extLst>
          </p:cNvPr>
          <p:cNvGrpSpPr/>
          <p:nvPr/>
        </p:nvGrpSpPr>
        <p:grpSpPr>
          <a:xfrm rot="10800000">
            <a:off x="1701635" y="0"/>
            <a:ext cx="8788728" cy="301720"/>
            <a:chOff x="-32089" y="6454772"/>
            <a:chExt cx="8788728" cy="400110"/>
          </a:xfrm>
          <a:solidFill>
            <a:srgbClr val="0070C0"/>
          </a:solidFill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9581502-6C9E-9645-DECB-29F98522B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6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158134FD-0804-C40B-64FC-44D75ECFF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65902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Trapecio 30">
              <a:extLst>
                <a:ext uri="{FF2B5EF4-FFF2-40B4-BE49-F238E27FC236}">
                  <a16:creationId xmlns:a16="http://schemas.microsoft.com/office/drawing/2014/main" id="{FE5C6353-E684-663A-CD63-52977B072656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5" name="Rectángulo 2">
            <a:extLst>
              <a:ext uri="{FF2B5EF4-FFF2-40B4-BE49-F238E27FC236}">
                <a16:creationId xmlns:a16="http://schemas.microsoft.com/office/drawing/2014/main" id="{6ABCA066-26BA-3BC3-603D-33D833AD91AB}"/>
              </a:ext>
            </a:extLst>
          </p:cNvPr>
          <p:cNvSpPr/>
          <p:nvPr/>
        </p:nvSpPr>
        <p:spPr>
          <a:xfrm>
            <a:off x="179614" y="212271"/>
            <a:ext cx="11772900" cy="64334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rapecio 37">
            <a:extLst>
              <a:ext uri="{FF2B5EF4-FFF2-40B4-BE49-F238E27FC236}">
                <a16:creationId xmlns:a16="http://schemas.microsoft.com/office/drawing/2014/main" id="{04FC041B-276A-87BD-3E1F-214C8FBD5C61}"/>
              </a:ext>
            </a:extLst>
          </p:cNvPr>
          <p:cNvSpPr/>
          <p:nvPr/>
        </p:nvSpPr>
        <p:spPr>
          <a:xfrm>
            <a:off x="0" y="6584842"/>
            <a:ext cx="12192000" cy="261297"/>
          </a:xfrm>
          <a:prstGeom prst="trapezoi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" name="Grupo 10">
            <a:extLst>
              <a:ext uri="{FF2B5EF4-FFF2-40B4-BE49-F238E27FC236}">
                <a16:creationId xmlns:a16="http://schemas.microsoft.com/office/drawing/2014/main" id="{D659EFF6-B972-27D0-1EB1-AE9D48586711}"/>
              </a:ext>
            </a:extLst>
          </p:cNvPr>
          <p:cNvGrpSpPr/>
          <p:nvPr/>
        </p:nvGrpSpPr>
        <p:grpSpPr>
          <a:xfrm>
            <a:off x="1851653" y="6463870"/>
            <a:ext cx="8788728" cy="416700"/>
            <a:chOff x="-32089" y="6454772"/>
            <a:chExt cx="8788728" cy="416700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7E505FA8-30E6-03E5-78EA-F27C57775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7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272CB95-006E-F545-12E1-77916EE318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87557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Trapecio 19">
              <a:extLst>
                <a:ext uri="{FF2B5EF4-FFF2-40B4-BE49-F238E27FC236}">
                  <a16:creationId xmlns:a16="http://schemas.microsoft.com/office/drawing/2014/main" id="{69A08263-6D09-EE27-6988-6F58ACD9A35C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2BDD0E-62AB-E988-DADB-4BFE6A8BDFDD}"/>
              </a:ext>
            </a:extLst>
          </p:cNvPr>
          <p:cNvSpPr txBox="1">
            <a:spLocks/>
          </p:cNvSpPr>
          <p:nvPr/>
        </p:nvSpPr>
        <p:spPr>
          <a:xfrm>
            <a:off x="302989" y="537823"/>
            <a:ext cx="11573195" cy="724241"/>
          </a:xfrm>
          <a:prstGeom prst="rect">
            <a:avLst/>
          </a:prstGeom>
        </p:spPr>
        <p:txBody>
          <a:bodyPr vert="horz" lIns="91440" tIns="45720" rIns="91440" bIns="45720" rtlCol="0" anchorCtr="1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fa-IR" sz="4800" dirty="0">
                <a:solidFill>
                  <a:srgbClr val="262626"/>
                </a:solidFill>
                <a:latin typeface="Arial"/>
                <a:cs typeface="B Nazanin" panose="00000700000000000000" pitchFamily="2" charset="-78"/>
              </a:rPr>
              <a:t>مجموعه آیکون های کاملا قابل ویرایش: </a:t>
            </a:r>
            <a:r>
              <a:rPr lang="en-US" sz="4800" dirty="0">
                <a:solidFill>
                  <a:srgbClr val="262626"/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886359A4-CFE3-B39E-39FE-9D7A8173A01F}"/>
              </a:ext>
            </a:extLst>
          </p:cNvPr>
          <p:cNvSpPr/>
          <p:nvPr/>
        </p:nvSpPr>
        <p:spPr>
          <a:xfrm>
            <a:off x="4308946" y="1869048"/>
            <a:ext cx="553869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+- 0 0 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+- 0 0 1423"/>
              <a:gd name="f497" fmla="*/ f0 1 341005"/>
              <a:gd name="f498" fmla="*/ f1 1 376812"/>
              <a:gd name="f499" fmla="+- f4 0 f2"/>
              <a:gd name="f500" fmla="+- f3 0 f2"/>
              <a:gd name="f501" fmla="*/ f500 1 341005"/>
              <a:gd name="f502" fmla="*/ f499 1 376812"/>
              <a:gd name="f503" fmla="*/ f2 1 f501"/>
              <a:gd name="f504" fmla="*/ f3 1 f501"/>
              <a:gd name="f505" fmla="*/ f2 1 f502"/>
              <a:gd name="f506" fmla="*/ f4 1 f502"/>
              <a:gd name="f507" fmla="*/ f503 f497 1"/>
              <a:gd name="f508" fmla="*/ f504 f497 1"/>
              <a:gd name="f509" fmla="*/ f506 f498 1"/>
              <a:gd name="f510" fmla="*/ f505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7" t="f510" r="f508" b="f509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5B452481-C70C-AEB0-823B-AF421383487B}"/>
              </a:ext>
            </a:extLst>
          </p:cNvPr>
          <p:cNvSpPr/>
          <p:nvPr/>
        </p:nvSpPr>
        <p:spPr>
          <a:xfrm>
            <a:off x="5233075" y="1883557"/>
            <a:ext cx="581789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+- f4 0 f2"/>
              <a:gd name="f546" fmla="+- f3 0 f2"/>
              <a:gd name="f547" fmla="*/ f546 1 3068057"/>
              <a:gd name="f548" fmla="*/ f545 1 3083879"/>
              <a:gd name="f549" fmla="*/ f2 1 f547"/>
              <a:gd name="f550" fmla="*/ f3 1 f547"/>
              <a:gd name="f551" fmla="*/ f2 1 f548"/>
              <a:gd name="f552" fmla="*/ f4 1 f548"/>
              <a:gd name="f553" fmla="*/ f549 f543 1"/>
              <a:gd name="f554" fmla="*/ f550 f543 1"/>
              <a:gd name="f555" fmla="*/ f552 f544 1"/>
              <a:gd name="f556" fmla="*/ f551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3" t="f556" r="f554" b="f555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BAAB901D-7EB9-02AB-0025-D56FAFCB1169}"/>
              </a:ext>
            </a:extLst>
          </p:cNvPr>
          <p:cNvGrpSpPr/>
          <p:nvPr/>
        </p:nvGrpSpPr>
        <p:grpSpPr>
          <a:xfrm>
            <a:off x="3384110" y="1869048"/>
            <a:ext cx="553869" cy="652296"/>
            <a:chOff x="3837179" y="1242450"/>
            <a:chExt cx="415402" cy="489222"/>
          </a:xfrm>
          <a:solidFill>
            <a:srgbClr val="7D8287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D07ACB37-FCAC-77F5-E897-FF3064F3E01F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+- 0 0 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+- 0 0 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+- f7 0 f5"/>
                <a:gd name="f83" fmla="+- f6 0 f5"/>
                <a:gd name="f84" fmla="*/ f79 f0 1"/>
                <a:gd name="f85" fmla="*/ f83 1 5331558"/>
                <a:gd name="f86" fmla="*/ f82 1 5891405"/>
                <a:gd name="f87" fmla="*/ 968 f82 1"/>
                <a:gd name="f88" fmla="*/ 1181117 f82 1"/>
                <a:gd name="f89" fmla="*/ 3328959 f82 1"/>
                <a:gd name="f90" fmla="*/ 3735758 f82 1"/>
                <a:gd name="f91" fmla="*/ 3871219 f82 1"/>
                <a:gd name="f92" fmla="*/ 4062605 f82 1"/>
                <a:gd name="f93" fmla="*/ 4317787 f82 1"/>
                <a:gd name="f94" fmla="*/ 4977005 f82 1"/>
                <a:gd name="f95" fmla="*/ 5039972 f82 1"/>
                <a:gd name="f96" fmla="*/ 5891405 f82 1"/>
                <a:gd name="f97" fmla="*/ 5859508 f82 1"/>
                <a:gd name="f98" fmla="*/ 3520345 f82 1"/>
                <a:gd name="f99" fmla="*/ 3079808 f82 1"/>
                <a:gd name="f100" fmla="*/ 2980491 f83 1"/>
                <a:gd name="f101" fmla="*/ 726547 f83 1"/>
                <a:gd name="f102" fmla="*/ 486068 f83 1"/>
                <a:gd name="f103" fmla="*/ 2371366 f82 1"/>
                <a:gd name="f104" fmla="*/ 4803 f83 1"/>
                <a:gd name="f105" fmla="*/ 460575 f83 1"/>
                <a:gd name="f106" fmla="*/ 289487 f83 1"/>
                <a:gd name="f107" fmla="*/ 480873 f83 1"/>
                <a:gd name="f108" fmla="*/ 322351 f83 1"/>
                <a:gd name="f109" fmla="*/ 513737 f83 1"/>
                <a:gd name="f110" fmla="*/ 449942 f83 1"/>
                <a:gd name="f111" fmla="*/ 1704584 f83 1"/>
                <a:gd name="f112" fmla="*/ 1895970 f83 1"/>
                <a:gd name="f113" fmla="*/ 4734863 f83 1"/>
                <a:gd name="f114" fmla="*/ 4841189 f83 1"/>
                <a:gd name="f115" fmla="*/ f84 1 f2"/>
                <a:gd name="f116" fmla="*/ f87 1 5891405"/>
                <a:gd name="f117" fmla="*/ f88 1 5891405"/>
                <a:gd name="f118" fmla="*/ f89 1 5891405"/>
                <a:gd name="f119" fmla="*/ f90 1 5891405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331558"/>
                <a:gd name="f130" fmla="*/ f101 1 5331558"/>
                <a:gd name="f131" fmla="*/ f102 1 5331558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331558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5 1 f85"/>
                <a:gd name="f145" fmla="*/ f6 1 f85"/>
                <a:gd name="f146" fmla="*/ f5 1 f86"/>
                <a:gd name="f147" fmla="*/ f7 1 f86"/>
                <a:gd name="f148" fmla="+- f115 0 f1"/>
                <a:gd name="f149" fmla="*/ f129 1 f85"/>
                <a:gd name="f150" fmla="*/ f116 1 f86"/>
                <a:gd name="f151" fmla="*/ f130 1 f85"/>
                <a:gd name="f152" fmla="*/ f117 1 f86"/>
                <a:gd name="f153" fmla="*/ f131 1 f85"/>
                <a:gd name="f154" fmla="*/ f132 1 f86"/>
                <a:gd name="f155" fmla="*/ f133 1 f85"/>
                <a:gd name="f156" fmla="*/ f128 1 f86"/>
                <a:gd name="f157" fmla="*/ f134 1 f85"/>
                <a:gd name="f158" fmla="*/ f118 1 f86"/>
                <a:gd name="f159" fmla="*/ f135 1 f85"/>
                <a:gd name="f160" fmla="*/ f119 1 f86"/>
                <a:gd name="f161" fmla="*/ f136 1 f85"/>
                <a:gd name="f162" fmla="*/ f120 1 f86"/>
                <a:gd name="f163" fmla="*/ f137 1 f85"/>
                <a:gd name="f164" fmla="*/ f121 1 f86"/>
                <a:gd name="f165" fmla="*/ f138 1 f85"/>
                <a:gd name="f166" fmla="*/ f122 1 f86"/>
                <a:gd name="f167" fmla="*/ f139 1 f85"/>
                <a:gd name="f168" fmla="*/ f123 1 f86"/>
                <a:gd name="f169" fmla="*/ f140 1 f85"/>
                <a:gd name="f170" fmla="*/ f124 1 f86"/>
                <a:gd name="f171" fmla="*/ f141 1 f85"/>
                <a:gd name="f172" fmla="*/ f125 1 f86"/>
                <a:gd name="f173" fmla="*/ f142 1 f85"/>
                <a:gd name="f174" fmla="*/ f126 1 f86"/>
                <a:gd name="f175" fmla="*/ f143 1 f85"/>
                <a:gd name="f176" fmla="*/ f127 1 f86"/>
                <a:gd name="f177" fmla="*/ f144 f80 1"/>
                <a:gd name="f178" fmla="*/ f145 f80 1"/>
                <a:gd name="f179" fmla="*/ f147 f81 1"/>
                <a:gd name="f180" fmla="*/ f146 f81 1"/>
                <a:gd name="f181" fmla="*/ f149 f80 1"/>
                <a:gd name="f182" fmla="*/ f150 f81 1"/>
                <a:gd name="f183" fmla="*/ f151 f80 1"/>
                <a:gd name="f184" fmla="*/ f152 f81 1"/>
                <a:gd name="f185" fmla="*/ f153 f80 1"/>
                <a:gd name="f186" fmla="*/ f154 f81 1"/>
                <a:gd name="f187" fmla="*/ f155 f80 1"/>
                <a:gd name="f188" fmla="*/ f156 f81 1"/>
                <a:gd name="f189" fmla="*/ f157 f80 1"/>
                <a:gd name="f190" fmla="*/ f158 f81 1"/>
                <a:gd name="f191" fmla="*/ f159 f80 1"/>
                <a:gd name="f192" fmla="*/ f160 f81 1"/>
                <a:gd name="f193" fmla="*/ f161 f80 1"/>
                <a:gd name="f194" fmla="*/ f162 f81 1"/>
                <a:gd name="f195" fmla="*/ f163 f80 1"/>
                <a:gd name="f196" fmla="*/ f164 f81 1"/>
                <a:gd name="f197" fmla="*/ f165 f80 1"/>
                <a:gd name="f198" fmla="*/ f166 f81 1"/>
                <a:gd name="f199" fmla="*/ f167 f80 1"/>
                <a:gd name="f200" fmla="*/ f168 f81 1"/>
                <a:gd name="f201" fmla="*/ f169 f80 1"/>
                <a:gd name="f202" fmla="*/ f170 f81 1"/>
                <a:gd name="f203" fmla="*/ f171 f80 1"/>
                <a:gd name="f204" fmla="*/ f172 f81 1"/>
                <a:gd name="f205" fmla="*/ f173 f80 1"/>
                <a:gd name="f206" fmla="*/ f174 f81 1"/>
                <a:gd name="f207" fmla="*/ f175 f80 1"/>
                <a:gd name="f208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81" y="f182"/>
                </a:cxn>
                <a:cxn ang="f148">
                  <a:pos x="f183" y="f184"/>
                </a:cxn>
                <a:cxn ang="f148">
                  <a:pos x="f185" y="f186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205" y="f206"/>
                </a:cxn>
                <a:cxn ang="f148">
                  <a:pos x="f207" y="f208"/>
                </a:cxn>
                <a:cxn ang="f148">
                  <a:pos x="f181" y="f182"/>
                </a:cxn>
              </a:cxnLst>
              <a:rect l="f177" t="f180" r="f178" b="f179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F5F5F5"/>
                </a:solidFill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EF430FD7-6B5F-E7AF-FA33-07E05F0DDEB9}"/>
                </a:ext>
              </a:extLst>
            </p:cNvPr>
            <p:cNvSpPr/>
            <p:nvPr/>
          </p:nvSpPr>
          <p:spPr>
            <a:xfrm rot="18100527">
              <a:off x="3982997" y="1232451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+- 0 0 13786"/>
                <a:gd name="f348" fmla="val 1089729"/>
                <a:gd name="f349" fmla="+- 0 0 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+- f4 0 f2"/>
                <a:gd name="f407" fmla="+- f3 0 f2"/>
                <a:gd name="f408" fmla="*/ f407 1 1170491"/>
                <a:gd name="f409" fmla="*/ f406 1 1745209"/>
                <a:gd name="f410" fmla="*/ f2 1 f408"/>
                <a:gd name="f411" fmla="*/ f3 1 f408"/>
                <a:gd name="f412" fmla="*/ f2 1 f409"/>
                <a:gd name="f413" fmla="*/ f4 1 f409"/>
                <a:gd name="f414" fmla="*/ f410 f404 1"/>
                <a:gd name="f415" fmla="*/ f411 f404 1"/>
                <a:gd name="f416" fmla="*/ f413 f405 1"/>
                <a:gd name="f417" fmla="*/ f412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4" t="f417" r="f415" b="f416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F5F5F5"/>
                </a:solidFill>
                <a:latin typeface="Arial"/>
                <a:ea typeface="맑은 고딕" pitchFamily="34"/>
                <a:cs typeface="Arial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B69A0133-F75D-7CD6-F508-695ECB202205}"/>
              </a:ext>
            </a:extLst>
          </p:cNvPr>
          <p:cNvSpPr/>
          <p:nvPr/>
        </p:nvSpPr>
        <p:spPr>
          <a:xfrm>
            <a:off x="2478098" y="1904442"/>
            <a:ext cx="496360" cy="581497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+- 0 0 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+- 0 0 5451"/>
              <a:gd name="f267" fmla="*/ f0 1 2926108"/>
              <a:gd name="f268" fmla="*/ f1 1 3216409"/>
              <a:gd name="f269" fmla="+- f4 0 f2"/>
              <a:gd name="f270" fmla="+- f3 0 f2"/>
              <a:gd name="f271" fmla="*/ f270 1 2926108"/>
              <a:gd name="f272" fmla="*/ f269 1 3216409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9E9E3C87-E75D-2AE9-D184-BAA912D28D7E}"/>
              </a:ext>
            </a:extLst>
          </p:cNvPr>
          <p:cNvSpPr/>
          <p:nvPr/>
        </p:nvSpPr>
        <p:spPr>
          <a:xfrm>
            <a:off x="9579876" y="1883593"/>
            <a:ext cx="584728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+- f3 0 f2"/>
              <a:gd name="f14" fmla="*/ f13 1 3240000"/>
              <a:gd name="f15" fmla="*/ f2 1 f14"/>
              <a:gd name="f16" fmla="*/ f3 1 f14"/>
              <a:gd name="f17" fmla="*/ f15 f11 1"/>
              <a:gd name="f18" fmla="*/ f16 f11 1"/>
              <a:gd name="f19" fmla="*/ f16 f12 1"/>
              <a:gd name="f20" fmla="*/ f1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E35BE539-3C68-8319-071B-971E2A20BD60}"/>
              </a:ext>
            </a:extLst>
          </p:cNvPr>
          <p:cNvSpPr/>
          <p:nvPr/>
        </p:nvSpPr>
        <p:spPr>
          <a:xfrm>
            <a:off x="3374502" y="5654250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+- f7 0 f5"/>
              <a:gd name="f120" fmla="+- f6 0 f5"/>
              <a:gd name="f121" fmla="*/ f116 f0 1"/>
              <a:gd name="f122" fmla="*/ f120 1 3960440"/>
              <a:gd name="f123" fmla="*/ f119 1 3960000"/>
              <a:gd name="f124" fmla="*/ 1979373 f120 1"/>
              <a:gd name="f125" fmla="*/ 472350 f119 1"/>
              <a:gd name="f126" fmla="*/ 813783 f120 1"/>
              <a:gd name="f127" fmla="*/ 1434034 f119 1"/>
              <a:gd name="f128" fmla="*/ 2217373 f120 1"/>
              <a:gd name="f129" fmla="*/ 1339611 f120 1"/>
              <a:gd name="f130" fmla="*/ 3487664 f119 1"/>
              <a:gd name="f131" fmla="*/ 436907 f120 1"/>
              <a:gd name="f132" fmla="*/ 0 f119 1"/>
              <a:gd name="f133" fmla="*/ 3523533 f120 1"/>
              <a:gd name="f134" fmla="*/ 3960440 f120 1"/>
              <a:gd name="f135" fmla="*/ 436907 f119 1"/>
              <a:gd name="f136" fmla="*/ 3523093 f119 1"/>
              <a:gd name="f137" fmla="*/ 3960000 f119 1"/>
              <a:gd name="f138" fmla="*/ 0 f120 1"/>
              <a:gd name="f139" fmla="*/ 1119009 f120 1"/>
              <a:gd name="f140" fmla="*/ 2222584 f119 1"/>
              <a:gd name="f141" fmla="*/ 1234998 f120 1"/>
              <a:gd name="f142" fmla="*/ 1431771 f119 1"/>
              <a:gd name="f143" fmla="*/ 1915898 f120 1"/>
              <a:gd name="f144" fmla="*/ 1219889 f119 1"/>
              <a:gd name="f145" fmla="*/ 1589196 f120 1"/>
              <a:gd name="f146" fmla="*/ 1434803 f119 1"/>
              <a:gd name="f147" fmla="*/ 1574511 f120 1"/>
              <a:gd name="f148" fmla="*/ 1939931 f119 1"/>
              <a:gd name="f149" fmla="*/ 2135727 f120 1"/>
              <a:gd name="f150" fmla="*/ 1554876 f119 1"/>
              <a:gd name="f151" fmla="*/ 891303 f119 1"/>
              <a:gd name="f152" fmla="*/ 2783502 f120 1"/>
              <a:gd name="f153" fmla="*/ 1606823 f119 1"/>
              <a:gd name="f154" fmla="*/ 2456028 f120 1"/>
              <a:gd name="f155" fmla="*/ 2225955 f119 1"/>
              <a:gd name="f156" fmla="*/ 2026974 f120 1"/>
              <a:gd name="f157" fmla="*/ 2018938 f119 1"/>
              <a:gd name="f158" fmla="*/ 1887692 f120 1"/>
              <a:gd name="f159" fmla="*/ 2422431 f119 1"/>
              <a:gd name="f160" fmla="*/ 2336342 f120 1"/>
              <a:gd name="f161" fmla="*/ 2720202 f119 1"/>
              <a:gd name="f162" fmla="*/ 3176454 f120 1"/>
              <a:gd name="f163" fmla="*/ 1627140 f119 1"/>
              <a:gd name="f164" fmla="*/ 1328015 f120 1"/>
              <a:gd name="f165" fmla="*/ 1812920 f119 1"/>
              <a:gd name="f166" fmla="*/ f121 1 f2"/>
              <a:gd name="f167" fmla="*/ f124 1 3960440"/>
              <a:gd name="f168" fmla="*/ f125 1 3960000"/>
              <a:gd name="f169" fmla="*/ f126 1 3960440"/>
              <a:gd name="f170" fmla="*/ f127 1 3960000"/>
              <a:gd name="f171" fmla="*/ f128 1 3960440"/>
              <a:gd name="f172" fmla="*/ f129 1 3960440"/>
              <a:gd name="f173" fmla="*/ f130 1 3960000"/>
              <a:gd name="f174" fmla="*/ f131 1 3960440"/>
              <a:gd name="f175" fmla="*/ f132 1 3960000"/>
              <a:gd name="f176" fmla="*/ f133 1 3960440"/>
              <a:gd name="f177" fmla="*/ f134 1 3960440"/>
              <a:gd name="f178" fmla="*/ f135 1 3960000"/>
              <a:gd name="f179" fmla="*/ f136 1 3960000"/>
              <a:gd name="f180" fmla="*/ f137 1 3960000"/>
              <a:gd name="f181" fmla="*/ f138 1 3960440"/>
              <a:gd name="f182" fmla="*/ f139 1 3960440"/>
              <a:gd name="f183" fmla="*/ f140 1 3960000"/>
              <a:gd name="f184" fmla="*/ f141 1 3960440"/>
              <a:gd name="f185" fmla="*/ f142 1 396000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5 1 f122"/>
              <a:gd name="f210" fmla="*/ f6 1 f122"/>
              <a:gd name="f211" fmla="*/ f5 1 f123"/>
              <a:gd name="f212" fmla="*/ f7 1 f123"/>
              <a:gd name="f213" fmla="+- f166 0 f1"/>
              <a:gd name="f214" fmla="*/ f167 1 f122"/>
              <a:gd name="f215" fmla="*/ f168 1 f123"/>
              <a:gd name="f216" fmla="*/ f169 1 f122"/>
              <a:gd name="f217" fmla="*/ f170 1 f123"/>
              <a:gd name="f218" fmla="*/ f182 1 f122"/>
              <a:gd name="f219" fmla="*/ f183 1 f123"/>
              <a:gd name="f220" fmla="*/ f207 1 f122"/>
              <a:gd name="f221" fmla="*/ f208 1 f123"/>
              <a:gd name="f222" fmla="*/ f184 1 f122"/>
              <a:gd name="f223" fmla="*/ f185 1 f123"/>
              <a:gd name="f224" fmla="*/ f171 1 f122"/>
              <a:gd name="f225" fmla="*/ f194 1 f123"/>
              <a:gd name="f226" fmla="*/ f195 1 f122"/>
              <a:gd name="f227" fmla="*/ f196 1 f123"/>
              <a:gd name="f228" fmla="*/ f197 1 f122"/>
              <a:gd name="f229" fmla="*/ f198 1 f123"/>
              <a:gd name="f230" fmla="*/ f199 1 f122"/>
              <a:gd name="f231" fmla="*/ f200 1 f123"/>
              <a:gd name="f232" fmla="*/ f192 1 f122"/>
              <a:gd name="f233" fmla="*/ f193 1 f123"/>
              <a:gd name="f234" fmla="*/ f186 1 f122"/>
              <a:gd name="f235" fmla="*/ f187 1 f123"/>
              <a:gd name="f236" fmla="*/ f188 1 f122"/>
              <a:gd name="f237" fmla="*/ f189 1 f123"/>
              <a:gd name="f238" fmla="*/ f190 1 f122"/>
              <a:gd name="f239" fmla="*/ f191 1 f123"/>
              <a:gd name="f240" fmla="*/ f172 1 f122"/>
              <a:gd name="f241" fmla="*/ f173 1 f123"/>
              <a:gd name="f242" fmla="*/ f201 1 f122"/>
              <a:gd name="f243" fmla="*/ f202 1 f123"/>
              <a:gd name="f244" fmla="*/ f203 1 f122"/>
              <a:gd name="f245" fmla="*/ f204 1 f123"/>
              <a:gd name="f246" fmla="*/ f205 1 f122"/>
              <a:gd name="f247" fmla="*/ f206 1 f123"/>
              <a:gd name="f248" fmla="*/ f174 1 f122"/>
              <a:gd name="f249" fmla="*/ f175 1 f123"/>
              <a:gd name="f250" fmla="*/ f176 1 f122"/>
              <a:gd name="f251" fmla="*/ f177 1 f122"/>
              <a:gd name="f252" fmla="*/ f178 1 f123"/>
              <a:gd name="f253" fmla="*/ f179 1 f123"/>
              <a:gd name="f254" fmla="*/ f180 1 f123"/>
              <a:gd name="f255" fmla="*/ f181 1 f122"/>
              <a:gd name="f256" fmla="*/ f209 f117 1"/>
              <a:gd name="f257" fmla="*/ f210 f117 1"/>
              <a:gd name="f258" fmla="*/ f212 f118 1"/>
              <a:gd name="f259" fmla="*/ f211 f118 1"/>
              <a:gd name="f260" fmla="*/ f214 f117 1"/>
              <a:gd name="f261" fmla="*/ f215 f118 1"/>
              <a:gd name="f262" fmla="*/ f216 f117 1"/>
              <a:gd name="f263" fmla="*/ f217 f118 1"/>
              <a:gd name="f264" fmla="*/ f218 f117 1"/>
              <a:gd name="f265" fmla="*/ f219 f118 1"/>
              <a:gd name="f266" fmla="*/ f220 f117 1"/>
              <a:gd name="f267" fmla="*/ f221 f118 1"/>
              <a:gd name="f268" fmla="*/ f222 f117 1"/>
              <a:gd name="f269" fmla="*/ f223 f118 1"/>
              <a:gd name="f270" fmla="*/ f224 f117 1"/>
              <a:gd name="f271" fmla="*/ f225 f118 1"/>
              <a:gd name="f272" fmla="*/ f226 f117 1"/>
              <a:gd name="f273" fmla="*/ f227 f118 1"/>
              <a:gd name="f274" fmla="*/ f228 f117 1"/>
              <a:gd name="f275" fmla="*/ f229 f118 1"/>
              <a:gd name="f276" fmla="*/ f230 f117 1"/>
              <a:gd name="f277" fmla="*/ f231 f118 1"/>
              <a:gd name="f278" fmla="*/ f232 f117 1"/>
              <a:gd name="f279" fmla="*/ f233 f118 1"/>
              <a:gd name="f280" fmla="*/ f234 f117 1"/>
              <a:gd name="f281" fmla="*/ f235 f118 1"/>
              <a:gd name="f282" fmla="*/ f236 f117 1"/>
              <a:gd name="f283" fmla="*/ f237 f118 1"/>
              <a:gd name="f284" fmla="*/ f238 f117 1"/>
              <a:gd name="f285" fmla="*/ f239 f118 1"/>
              <a:gd name="f286" fmla="*/ f240 f117 1"/>
              <a:gd name="f287" fmla="*/ f241 f118 1"/>
              <a:gd name="f288" fmla="*/ f242 f117 1"/>
              <a:gd name="f289" fmla="*/ f243 f118 1"/>
              <a:gd name="f290" fmla="*/ f244 f117 1"/>
              <a:gd name="f291" fmla="*/ f245 f118 1"/>
              <a:gd name="f292" fmla="*/ f246 f117 1"/>
              <a:gd name="f293" fmla="*/ f247 f118 1"/>
              <a:gd name="f294" fmla="*/ f248 f117 1"/>
              <a:gd name="f295" fmla="*/ f249 f118 1"/>
              <a:gd name="f296" fmla="*/ f250 f117 1"/>
              <a:gd name="f297" fmla="*/ f251 f117 1"/>
              <a:gd name="f298" fmla="*/ f252 f118 1"/>
              <a:gd name="f299" fmla="*/ f253 f118 1"/>
              <a:gd name="f300" fmla="*/ f254 f118 1"/>
              <a:gd name="f301" fmla="*/ f255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3">
                <a:pos x="f260" y="f261"/>
              </a:cxn>
              <a:cxn ang="f213">
                <a:pos x="f262" y="f263"/>
              </a:cxn>
              <a:cxn ang="f213">
                <a:pos x="f264" y="f265"/>
              </a:cxn>
              <a:cxn ang="f213">
                <a:pos x="f266" y="f267"/>
              </a:cxn>
              <a:cxn ang="f213">
                <a:pos x="f268" y="f269"/>
              </a:cxn>
              <a:cxn ang="f213">
                <a:pos x="f270" y="f271"/>
              </a:cxn>
              <a:cxn ang="f213">
                <a:pos x="f272" y="f273"/>
              </a:cxn>
              <a:cxn ang="f213">
                <a:pos x="f274" y="f275"/>
              </a:cxn>
              <a:cxn ang="f213">
                <a:pos x="f276" y="f277"/>
              </a:cxn>
              <a:cxn ang="f213">
                <a:pos x="f278" y="f279"/>
              </a:cxn>
              <a:cxn ang="f213">
                <a:pos x="f280" y="f281"/>
              </a:cxn>
              <a:cxn ang="f213">
                <a:pos x="f282" y="f283"/>
              </a:cxn>
              <a:cxn ang="f213">
                <a:pos x="f284" y="f285"/>
              </a:cxn>
              <a:cxn ang="f213">
                <a:pos x="f286" y="f287"/>
              </a:cxn>
              <a:cxn ang="f213">
                <a:pos x="f288" y="f289"/>
              </a:cxn>
              <a:cxn ang="f213">
                <a:pos x="f290" y="f291"/>
              </a:cxn>
              <a:cxn ang="f213">
                <a:pos x="f292" y="f293"/>
              </a:cxn>
              <a:cxn ang="f213">
                <a:pos x="f260" y="f261"/>
              </a:cxn>
              <a:cxn ang="f213">
                <a:pos x="f294" y="f295"/>
              </a:cxn>
              <a:cxn ang="f213">
                <a:pos x="f296" y="f295"/>
              </a:cxn>
              <a:cxn ang="f213">
                <a:pos x="f297" y="f298"/>
              </a:cxn>
              <a:cxn ang="f213">
                <a:pos x="f297" y="f299"/>
              </a:cxn>
              <a:cxn ang="f213">
                <a:pos x="f296" y="f300"/>
              </a:cxn>
              <a:cxn ang="f213">
                <a:pos x="f294" y="f300"/>
              </a:cxn>
              <a:cxn ang="f213">
                <a:pos x="f301" y="f299"/>
              </a:cxn>
              <a:cxn ang="f213">
                <a:pos x="f301" y="f298"/>
              </a:cxn>
              <a:cxn ang="f213">
                <a:pos x="f294" y="f295"/>
              </a:cxn>
            </a:cxnLst>
            <a:rect l="f256" t="f259" r="f257" b="f258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873E8A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9F485B58-3BBF-4071-F521-A04E5C429E1B}"/>
              </a:ext>
            </a:extLst>
          </p:cNvPr>
          <p:cNvSpPr/>
          <p:nvPr/>
        </p:nvSpPr>
        <p:spPr>
          <a:xfrm>
            <a:off x="2439693" y="5654250"/>
            <a:ext cx="573145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+- f7 0 f5"/>
              <a:gd name="f67" fmla="+- f6 0 f5"/>
              <a:gd name="f68" fmla="*/ f63 f0 1"/>
              <a:gd name="f69" fmla="*/ f67 1 3888432"/>
              <a:gd name="f70" fmla="*/ f66 1 3960440"/>
              <a:gd name="f71" fmla="*/ 554477 f67 1"/>
              <a:gd name="f72" fmla="*/ 1512168 f66 1"/>
              <a:gd name="f73" fmla="*/ 3312368 f66 1"/>
              <a:gd name="f74" fmla="*/ 1201638 f67 1"/>
              <a:gd name="f75" fmla="*/ 2136833 f67 1"/>
              <a:gd name="f76" fmla="*/ 1785510 f66 1"/>
              <a:gd name="f77" fmla="*/ 1510185 f66 1"/>
              <a:gd name="f78" fmla="*/ 1489672 f67 1"/>
              <a:gd name="f79" fmla="*/ 3310385 f66 1"/>
              <a:gd name="f80" fmla="*/ 2673919 f67 1"/>
              <a:gd name="f81" fmla="*/ 2138897 f66 1"/>
              <a:gd name="f82" fmla="*/ 2679688 f67 1"/>
              <a:gd name="f83" fmla="*/ 3312366 f66 1"/>
              <a:gd name="f84" fmla="*/ 3326849 f67 1"/>
              <a:gd name="f85" fmla="*/ 3333768 f67 1"/>
              <a:gd name="f86" fmla="*/ 2128613 f66 1"/>
              <a:gd name="f87" fmla="*/ 2840340 f67 1"/>
              <a:gd name="f88" fmla="*/ 1479943 f66 1"/>
              <a:gd name="f89" fmla="*/ 878058 f67 1"/>
              <a:gd name="f90" fmla="*/ 648072 f66 1"/>
              <a:gd name="f91" fmla="*/ 971653 f66 1"/>
              <a:gd name="f92" fmla="*/ 1295234 f66 1"/>
              <a:gd name="f93" fmla="*/ 1201639 f67 1"/>
              <a:gd name="f94" fmla="*/ 333511 f67 1"/>
              <a:gd name="f95" fmla="*/ 0 f66 1"/>
              <a:gd name="f96" fmla="*/ 3554921 f67 1"/>
              <a:gd name="f97" fmla="*/ 3888432 f67 1"/>
              <a:gd name="f98" fmla="*/ 333511 f66 1"/>
              <a:gd name="f99" fmla="*/ 3626929 f66 1"/>
              <a:gd name="f100" fmla="*/ 3960440 f66 1"/>
              <a:gd name="f101" fmla="*/ 0 f67 1"/>
              <a:gd name="f102" fmla="*/ 2147184 f67 1"/>
              <a:gd name="f103" fmla="*/ 2155564 f66 1"/>
              <a:gd name="f104" fmla="*/ f68 1 f2"/>
              <a:gd name="f105" fmla="*/ f71 1 3888432"/>
              <a:gd name="f106" fmla="*/ f72 1 3960440"/>
              <a:gd name="f107" fmla="*/ f73 1 3960440"/>
              <a:gd name="f108" fmla="*/ f74 1 3888432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960440"/>
              <a:gd name="f114" fmla="*/ f80 1 3888432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888432"/>
              <a:gd name="f120" fmla="*/ f86 1 3960440"/>
              <a:gd name="f121" fmla="*/ f87 1 3888432"/>
              <a:gd name="f122" fmla="*/ f88 1 3960440"/>
              <a:gd name="f123" fmla="*/ f89 1 3888432"/>
              <a:gd name="f124" fmla="*/ f90 1 3960440"/>
              <a:gd name="f125" fmla="*/ f91 1 3960440"/>
              <a:gd name="f126" fmla="*/ f92 1 3960440"/>
              <a:gd name="f127" fmla="*/ f93 1 3888432"/>
              <a:gd name="f128" fmla="*/ f94 1 3888432"/>
              <a:gd name="f129" fmla="*/ f95 1 3960440"/>
              <a:gd name="f130" fmla="*/ f96 1 3888432"/>
              <a:gd name="f131" fmla="*/ f97 1 3888432"/>
              <a:gd name="f132" fmla="*/ f98 1 3960440"/>
              <a:gd name="f133" fmla="*/ f99 1 3960440"/>
              <a:gd name="f134" fmla="*/ f100 1 3960440"/>
              <a:gd name="f135" fmla="*/ f101 1 3888432"/>
              <a:gd name="f136" fmla="*/ f102 1 3888432"/>
              <a:gd name="f137" fmla="*/ f103 1 3960440"/>
              <a:gd name="f138" fmla="*/ f5 1 f69"/>
              <a:gd name="f139" fmla="*/ f6 1 f69"/>
              <a:gd name="f140" fmla="*/ f5 1 f70"/>
              <a:gd name="f141" fmla="*/ f7 1 f70"/>
              <a:gd name="f142" fmla="+- f104 0 f1"/>
              <a:gd name="f143" fmla="*/ f105 1 f69"/>
              <a:gd name="f144" fmla="*/ f106 1 f70"/>
              <a:gd name="f145" fmla="*/ f107 1 f70"/>
              <a:gd name="f146" fmla="*/ f108 1 f69"/>
              <a:gd name="f147" fmla="*/ f121 1 f69"/>
              <a:gd name="f148" fmla="*/ f122 1 f70"/>
              <a:gd name="f149" fmla="*/ f109 1 f69"/>
              <a:gd name="f150" fmla="*/ f110 1 f70"/>
              <a:gd name="f151" fmla="*/ f111 1 f70"/>
              <a:gd name="f152" fmla="*/ f112 1 f69"/>
              <a:gd name="f153" fmla="*/ f113 1 f70"/>
              <a:gd name="f154" fmla="*/ f136 1 f69"/>
              <a:gd name="f155" fmla="*/ f137 1 f70"/>
              <a:gd name="f156" fmla="*/ f114 1 f69"/>
              <a:gd name="f157" fmla="*/ f115 1 f70"/>
              <a:gd name="f158" fmla="*/ f116 1 f69"/>
              <a:gd name="f159" fmla="*/ f117 1 f70"/>
              <a:gd name="f160" fmla="*/ f118 1 f69"/>
              <a:gd name="f161" fmla="*/ f119 1 f69"/>
              <a:gd name="f162" fmla="*/ f120 1 f70"/>
              <a:gd name="f163" fmla="*/ f123 1 f69"/>
              <a:gd name="f164" fmla="*/ f124 1 f70"/>
              <a:gd name="f165" fmla="*/ f125 1 f70"/>
              <a:gd name="f166" fmla="*/ f126 1 f70"/>
              <a:gd name="f167" fmla="*/ f127 1 f69"/>
              <a:gd name="f168" fmla="*/ f128 1 f69"/>
              <a:gd name="f169" fmla="*/ f129 1 f70"/>
              <a:gd name="f170" fmla="*/ f130 1 f69"/>
              <a:gd name="f171" fmla="*/ f131 1 f69"/>
              <a:gd name="f172" fmla="*/ f132 1 f70"/>
              <a:gd name="f173" fmla="*/ f133 1 f70"/>
              <a:gd name="f174" fmla="*/ f134 1 f70"/>
              <a:gd name="f175" fmla="*/ f135 1 f69"/>
              <a:gd name="f176" fmla="*/ f138 f64 1"/>
              <a:gd name="f177" fmla="*/ f139 f64 1"/>
              <a:gd name="f178" fmla="*/ f141 f65 1"/>
              <a:gd name="f179" fmla="*/ f140 f65 1"/>
              <a:gd name="f180" fmla="*/ f143 f64 1"/>
              <a:gd name="f181" fmla="*/ f144 f65 1"/>
              <a:gd name="f182" fmla="*/ f145 f65 1"/>
              <a:gd name="f183" fmla="*/ f146 f64 1"/>
              <a:gd name="f184" fmla="*/ f147 f64 1"/>
              <a:gd name="f185" fmla="*/ f148 f65 1"/>
              <a:gd name="f186" fmla="*/ f149 f64 1"/>
              <a:gd name="f187" fmla="*/ f150 f65 1"/>
              <a:gd name="f188" fmla="*/ f151 f65 1"/>
              <a:gd name="f189" fmla="*/ f152 f64 1"/>
              <a:gd name="f190" fmla="*/ f153 f65 1"/>
              <a:gd name="f191" fmla="*/ f154 f64 1"/>
              <a:gd name="f192" fmla="*/ f155 f65 1"/>
              <a:gd name="f193" fmla="*/ f156 f64 1"/>
              <a:gd name="f194" fmla="*/ f157 f65 1"/>
              <a:gd name="f195" fmla="*/ f158 f64 1"/>
              <a:gd name="f196" fmla="*/ f159 f65 1"/>
              <a:gd name="f197" fmla="*/ f160 f64 1"/>
              <a:gd name="f198" fmla="*/ f161 f64 1"/>
              <a:gd name="f199" fmla="*/ f162 f65 1"/>
              <a:gd name="f200" fmla="*/ f163 f64 1"/>
              <a:gd name="f201" fmla="*/ f164 f65 1"/>
              <a:gd name="f202" fmla="*/ f165 f65 1"/>
              <a:gd name="f203" fmla="*/ f166 f65 1"/>
              <a:gd name="f204" fmla="*/ f167 f64 1"/>
              <a:gd name="f205" fmla="*/ f168 f64 1"/>
              <a:gd name="f206" fmla="*/ f169 f65 1"/>
              <a:gd name="f207" fmla="*/ f170 f64 1"/>
              <a:gd name="f208" fmla="*/ f171 f64 1"/>
              <a:gd name="f209" fmla="*/ f172 f65 1"/>
              <a:gd name="f210" fmla="*/ f173 f65 1"/>
              <a:gd name="f211" fmla="*/ f174 f65 1"/>
              <a:gd name="f212" fmla="*/ f175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180" y="f181"/>
              </a:cxn>
              <a:cxn ang="f142">
                <a:pos x="f180" y="f182"/>
              </a:cxn>
              <a:cxn ang="f142">
                <a:pos x="f183" y="f182"/>
              </a:cxn>
              <a:cxn ang="f142">
                <a:pos x="f183" y="f181"/>
              </a:cxn>
              <a:cxn ang="f142">
                <a:pos x="f180" y="f181"/>
              </a:cxn>
              <a:cxn ang="f142">
                <a:pos x="f184" y="f185"/>
              </a:cxn>
              <a:cxn ang="f142">
                <a:pos x="f186" y="f187"/>
              </a:cxn>
              <a:cxn ang="f142">
                <a:pos x="f186" y="f188"/>
              </a:cxn>
              <a:cxn ang="f142">
                <a:pos x="f189" y="f188"/>
              </a:cxn>
              <a:cxn ang="f142">
                <a:pos x="f189" y="f190"/>
              </a:cxn>
              <a:cxn ang="f142">
                <a:pos x="f186" y="f190"/>
              </a:cxn>
              <a:cxn ang="f142">
                <a:pos x="f191" y="f192"/>
              </a:cxn>
              <a:cxn ang="f142">
                <a:pos x="f193" y="f194"/>
              </a:cxn>
              <a:cxn ang="f142">
                <a:pos x="f195" y="f196"/>
              </a:cxn>
              <a:cxn ang="f142">
                <a:pos x="f197" y="f196"/>
              </a:cxn>
              <a:cxn ang="f142">
                <a:pos x="f198" y="f199"/>
              </a:cxn>
              <a:cxn ang="f142">
                <a:pos x="f184" y="f185"/>
              </a:cxn>
              <a:cxn ang="f142">
                <a:pos x="f200" y="f201"/>
              </a:cxn>
              <a:cxn ang="f142">
                <a:pos x="f180" y="f202"/>
              </a:cxn>
              <a:cxn ang="f142">
                <a:pos x="f200" y="f203"/>
              </a:cxn>
              <a:cxn ang="f142">
                <a:pos x="f204" y="f202"/>
              </a:cxn>
              <a:cxn ang="f142">
                <a:pos x="f200" y="f201"/>
              </a:cxn>
              <a:cxn ang="f142">
                <a:pos x="f205" y="f206"/>
              </a:cxn>
              <a:cxn ang="f142">
                <a:pos x="f207" y="f206"/>
              </a:cxn>
              <a:cxn ang="f142">
                <a:pos x="f208" y="f209"/>
              </a:cxn>
              <a:cxn ang="f142">
                <a:pos x="f208" y="f210"/>
              </a:cxn>
              <a:cxn ang="f142">
                <a:pos x="f207" y="f211"/>
              </a:cxn>
              <a:cxn ang="f142">
                <a:pos x="f205" y="f211"/>
              </a:cxn>
              <a:cxn ang="f142">
                <a:pos x="f212" y="f210"/>
              </a:cxn>
              <a:cxn ang="f142">
                <a:pos x="f212" y="f209"/>
              </a:cxn>
              <a:cxn ang="f142">
                <a:pos x="f205" y="f206"/>
              </a:cxn>
            </a:cxnLst>
            <a:rect l="f176" t="f179" r="f177" b="f178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873E8A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2" name="Rounded Rectangle 2">
            <a:extLst>
              <a:ext uri="{FF2B5EF4-FFF2-40B4-BE49-F238E27FC236}">
                <a16:creationId xmlns:a16="http://schemas.microsoft.com/office/drawing/2014/main" id="{804CD058-FE26-4D5F-5551-B9876DFB1332}"/>
              </a:ext>
            </a:extLst>
          </p:cNvPr>
          <p:cNvSpPr/>
          <p:nvPr/>
        </p:nvSpPr>
        <p:spPr>
          <a:xfrm>
            <a:off x="5237428" y="5654250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+- f6 0 f5"/>
              <a:gd name="f119" fmla="*/ f115 f0 1"/>
              <a:gd name="f120" fmla="*/ f118 1 3960000"/>
              <a:gd name="f121" fmla="*/ 3160999 f118 1"/>
              <a:gd name="f122" fmla="*/ 1374274 f118 1"/>
              <a:gd name="f123" fmla="*/ 3155132 f118 1"/>
              <a:gd name="f124" fmla="*/ 1419362 f118 1"/>
              <a:gd name="f125" fmla="*/ 1921633 f118 1"/>
              <a:gd name="f126" fmla="*/ 1942445 f118 1"/>
              <a:gd name="f127" fmla="*/ 1570340 f118 1"/>
              <a:gd name="f128" fmla="*/ 2257108 f118 1"/>
              <a:gd name="f129" fmla="*/ 3207849 f118 1"/>
              <a:gd name="f130" fmla="*/ 1493166 f118 1"/>
              <a:gd name="f131" fmla="*/ 2995677 f118 1"/>
              <a:gd name="f132" fmla="*/ 1008938 f118 1"/>
              <a:gd name="f133" fmla="*/ 308009 f118 1"/>
              <a:gd name="f134" fmla="*/ 0 f118 1"/>
              <a:gd name="f135" fmla="*/ 3651991 f118 1"/>
              <a:gd name="f136" fmla="*/ 3960000 f118 1"/>
              <a:gd name="f137" fmla="*/ 3140091 f118 1"/>
              <a:gd name="f138" fmla="*/ 1227260 f118 1"/>
              <a:gd name="f139" fmla="*/ 3449507 f118 1"/>
              <a:gd name="f140" fmla="*/ 1170564 f118 1"/>
              <a:gd name="f141" fmla="*/ 3324107 f118 1"/>
              <a:gd name="f142" fmla="*/ 851504 f118 1"/>
              <a:gd name="f143" fmla="*/ 1292845 f118 1"/>
              <a:gd name="f144" fmla="*/ 2496208 f118 1"/>
              <a:gd name="f145" fmla="*/ 770986 f118 1"/>
              <a:gd name="f146" fmla="*/ 815277 f118 1"/>
              <a:gd name="f147" fmla="*/ 836121 f118 1"/>
              <a:gd name="f148" fmla="*/ 965659 f118 1"/>
              <a:gd name="f149" fmla="*/ 1735195 f118 1"/>
              <a:gd name="f150" fmla="*/ 1196057 f118 1"/>
              <a:gd name="f151" fmla="*/ 1486410 f118 1"/>
              <a:gd name="f152" fmla="*/ 2607420 f118 1"/>
              <a:gd name="f153" fmla="*/ 813848 f118 1"/>
              <a:gd name="f154" fmla="*/ 2296824 f118 1"/>
              <a:gd name="f155" fmla="*/ 570453 f118 1"/>
              <a:gd name="f156" fmla="*/ 1629310 f118 1"/>
              <a:gd name="f157" fmla="*/ 489408 f118 1"/>
              <a:gd name="f158" fmla="*/ 2829018 f118 1"/>
              <a:gd name="f159" fmla="*/ 2062787 f118 1"/>
              <a:gd name="f160" fmla="*/ 3146219 f118 1"/>
              <a:gd name="f161" fmla="*/ 3074271 f118 1"/>
              <a:gd name="f162" fmla="*/ 2105563 f118 1"/>
              <a:gd name="f163" fmla="*/ f119 1 f2"/>
              <a:gd name="f164" fmla="*/ f121 1 3960000"/>
              <a:gd name="f165" fmla="*/ f122 1 3960000"/>
              <a:gd name="f166" fmla="*/ f123 1 3960000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5 1 f120"/>
              <a:gd name="f207" fmla="*/ f6 1 f120"/>
              <a:gd name="f208" fmla="+- f163 0 f1"/>
              <a:gd name="f209" fmla="*/ f164 1 f120"/>
              <a:gd name="f210" fmla="*/ f165 1 f120"/>
              <a:gd name="f211" fmla="*/ f166 1 f120"/>
              <a:gd name="f212" fmla="*/ f167 1 f120"/>
              <a:gd name="f213" fmla="*/ f187 1 f120"/>
              <a:gd name="f214" fmla="*/ f188 1 f120"/>
              <a:gd name="f215" fmla="*/ f168 1 f120"/>
              <a:gd name="f216" fmla="*/ f186 1 f120"/>
              <a:gd name="f217" fmla="*/ f169 1 f120"/>
              <a:gd name="f218" fmla="*/ f170 1 f120"/>
              <a:gd name="f219" fmla="*/ f189 1 f120"/>
              <a:gd name="f220" fmla="*/ f190 1 f120"/>
              <a:gd name="f221" fmla="*/ f191 1 f120"/>
              <a:gd name="f222" fmla="*/ f192 1 f120"/>
              <a:gd name="f223" fmla="*/ f198 1 f120"/>
              <a:gd name="f224" fmla="*/ f199 1 f120"/>
              <a:gd name="f225" fmla="*/ f193 1 f120"/>
              <a:gd name="f226" fmla="*/ f171 1 f120"/>
              <a:gd name="f227" fmla="*/ f196 1 f120"/>
              <a:gd name="f228" fmla="*/ f197 1 f120"/>
              <a:gd name="f229" fmla="*/ f194 1 f120"/>
              <a:gd name="f230" fmla="*/ f195 1 f120"/>
              <a:gd name="f231" fmla="*/ f200 1 f120"/>
              <a:gd name="f232" fmla="*/ f201 1 f120"/>
              <a:gd name="f233" fmla="*/ f202 1 f120"/>
              <a:gd name="f234" fmla="*/ f203 1 f120"/>
              <a:gd name="f235" fmla="*/ f204 1 f120"/>
              <a:gd name="f236" fmla="*/ f205 1 f120"/>
              <a:gd name="f237" fmla="*/ f172 1 f120"/>
              <a:gd name="f238" fmla="*/ f173 1 f120"/>
              <a:gd name="f239" fmla="*/ f182 1 f120"/>
              <a:gd name="f240" fmla="*/ f183 1 f120"/>
              <a:gd name="f241" fmla="*/ f180 1 f120"/>
              <a:gd name="f242" fmla="*/ f181 1 f120"/>
              <a:gd name="f243" fmla="*/ f184 1 f120"/>
              <a:gd name="f244" fmla="*/ f185 1 f120"/>
              <a:gd name="f245" fmla="*/ f174 1 f120"/>
              <a:gd name="f246" fmla="*/ f175 1 f120"/>
              <a:gd name="f247" fmla="*/ f176 1 f120"/>
              <a:gd name="f248" fmla="*/ f177 1 f120"/>
              <a:gd name="f249" fmla="*/ f178 1 f120"/>
              <a:gd name="f250" fmla="*/ f179 1 f120"/>
              <a:gd name="f251" fmla="*/ f206 f116 1"/>
              <a:gd name="f252" fmla="*/ f207 f116 1"/>
              <a:gd name="f253" fmla="*/ f207 f117 1"/>
              <a:gd name="f254" fmla="*/ f206 f117 1"/>
              <a:gd name="f255" fmla="*/ f209 f116 1"/>
              <a:gd name="f256" fmla="*/ f210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6 1"/>
              <a:gd name="f297" fmla="*/ f247 f117 1"/>
              <a:gd name="f298" fmla="*/ f249 f117 1"/>
              <a:gd name="f299" fmla="*/ f250 f117 1"/>
              <a:gd name="f300" fmla="*/ f248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255" y="f256"/>
              </a:cxn>
              <a:cxn ang="f208">
                <a:pos x="f257" y="f258"/>
              </a:cxn>
              <a:cxn ang="f208">
                <a:pos x="f255" y="f256"/>
              </a:cxn>
              <a:cxn ang="f208">
                <a:pos x="f259" y="f260"/>
              </a:cxn>
              <a:cxn ang="f208">
                <a:pos x="f261" y="f262"/>
              </a:cxn>
              <a:cxn ang="f208">
                <a:pos x="f263" y="f264"/>
              </a:cxn>
              <a:cxn ang="f208">
                <a:pos x="f265" y="f266"/>
              </a:cxn>
              <a:cxn ang="f208">
                <a:pos x="f267" y="f268"/>
              </a:cxn>
              <a:cxn ang="f208">
                <a:pos x="f269" y="f270"/>
              </a:cxn>
              <a:cxn ang="f208">
                <a:pos x="f271" y="f272"/>
              </a:cxn>
              <a:cxn ang="f208">
                <a:pos x="f273" y="f274"/>
              </a:cxn>
              <a:cxn ang="f208">
                <a:pos x="f275" y="f276"/>
              </a:cxn>
              <a:cxn ang="f208">
                <a:pos x="f277" y="f278"/>
              </a:cxn>
              <a:cxn ang="f208">
                <a:pos x="f279" y="f280"/>
              </a:cxn>
              <a:cxn ang="f208">
                <a:pos x="f281" y="f282"/>
              </a:cxn>
              <a:cxn ang="f208">
                <a:pos x="f283" y="f284"/>
              </a:cxn>
              <a:cxn ang="f208">
                <a:pos x="f285" y="f286"/>
              </a:cxn>
              <a:cxn ang="f208">
                <a:pos x="f287" y="f288"/>
              </a:cxn>
              <a:cxn ang="f208">
                <a:pos x="f289" y="f290"/>
              </a:cxn>
              <a:cxn ang="f208">
                <a:pos x="f291" y="f292"/>
              </a:cxn>
              <a:cxn ang="f208">
                <a:pos x="f259" y="f260"/>
              </a:cxn>
              <a:cxn ang="f208">
                <a:pos x="f293" y="f294"/>
              </a:cxn>
              <a:cxn ang="f208">
                <a:pos x="f295" y="f294"/>
              </a:cxn>
              <a:cxn ang="f208">
                <a:pos x="f296" y="f297"/>
              </a:cxn>
              <a:cxn ang="f208">
                <a:pos x="f296" y="f298"/>
              </a:cxn>
              <a:cxn ang="f208">
                <a:pos x="f295" y="f299"/>
              </a:cxn>
              <a:cxn ang="f208">
                <a:pos x="f293" y="f299"/>
              </a:cxn>
              <a:cxn ang="f208">
                <a:pos x="f300" y="f298"/>
              </a:cxn>
              <a:cxn ang="f208">
                <a:pos x="f300" y="f297"/>
              </a:cxn>
              <a:cxn ang="f208">
                <a:pos x="f293" y="f294"/>
              </a:cxn>
            </a:cxnLst>
            <a:rect l="f251" t="f254" r="f252" b="f253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873E8A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947974B4-837E-3D5C-4E8F-35F394001EE9}"/>
              </a:ext>
            </a:extLst>
          </p:cNvPr>
          <p:cNvSpPr/>
          <p:nvPr/>
        </p:nvSpPr>
        <p:spPr>
          <a:xfrm>
            <a:off x="4299338" y="5654250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+- f6 0 f5"/>
              <a:gd name="f50" fmla="*/ f46 f0 1"/>
              <a:gd name="f51" fmla="*/ f49 1 3960000"/>
              <a:gd name="f52" fmla="*/ 2841893 f49 1"/>
              <a:gd name="f53" fmla="*/ 181064 f49 1"/>
              <a:gd name="f54" fmla="*/ 2105790 f49 1"/>
              <a:gd name="f55" fmla="*/ 859562 f49 1"/>
              <a:gd name="f56" fmla="*/ 2106860 f49 1"/>
              <a:gd name="f57" fmla="*/ 863292 f49 1"/>
              <a:gd name="f58" fmla="*/ 1248172 f49 1"/>
              <a:gd name="f59" fmla="*/ 1691968 f49 1"/>
              <a:gd name="f60" fmla="*/ 1824236 f49 1"/>
              <a:gd name="f61" fmla="*/ 3779396 f49 1"/>
              <a:gd name="f62" fmla="*/ 2754932 f49 1"/>
              <a:gd name="f63" fmla="*/ 3305869 f49 1"/>
              <a:gd name="f64" fmla="*/ 1813665 f49 1"/>
              <a:gd name="f65" fmla="*/ 3348152 f49 1"/>
              <a:gd name="f66" fmla="*/ 907124 f49 1"/>
              <a:gd name="f67" fmla="*/ 3369037 f49 1"/>
              <a:gd name="f68" fmla="*/ 308009 f49 1"/>
              <a:gd name="f69" fmla="*/ 0 f49 1"/>
              <a:gd name="f70" fmla="*/ 3651991 f49 1"/>
              <a:gd name="f71" fmla="*/ 3960000 f49 1"/>
              <a:gd name="f72" fmla="*/ 704441 f49 1"/>
              <a:gd name="f73" fmla="*/ 3410216 f49 1"/>
              <a:gd name="f74" fmla="*/ 195189 f49 1"/>
              <a:gd name="f75" fmla="*/ f50 1 f2"/>
              <a:gd name="f76" fmla="*/ f52 1 3960000"/>
              <a:gd name="f77" fmla="*/ f53 1 3960000"/>
              <a:gd name="f78" fmla="*/ f54 1 3960000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5 1 f51"/>
              <a:gd name="f100" fmla="*/ f6 1 f51"/>
              <a:gd name="f101" fmla="+- f75 0 f1"/>
              <a:gd name="f102" fmla="*/ f76 1 f51"/>
              <a:gd name="f103" fmla="*/ f77 1 f51"/>
              <a:gd name="f104" fmla="*/ f78 1 f51"/>
              <a:gd name="f105" fmla="*/ f79 1 f51"/>
              <a:gd name="f106" fmla="*/ f80 1 f51"/>
              <a:gd name="f107" fmla="*/ f81 1 f51"/>
              <a:gd name="f108" fmla="*/ f82 1 f51"/>
              <a:gd name="f109" fmla="*/ f83 1 f51"/>
              <a:gd name="f110" fmla="*/ f84 1 f51"/>
              <a:gd name="f111" fmla="*/ f85 1 f51"/>
              <a:gd name="f112" fmla="*/ f86 1 f51"/>
              <a:gd name="f113" fmla="*/ f87 1 f51"/>
              <a:gd name="f114" fmla="*/ f88 1 f51"/>
              <a:gd name="f115" fmla="*/ f89 1 f51"/>
              <a:gd name="f116" fmla="*/ f90 1 f51"/>
              <a:gd name="f117" fmla="*/ f91 1 f51"/>
              <a:gd name="f118" fmla="*/ f96 1 f51"/>
              <a:gd name="f119" fmla="*/ f97 1 f51"/>
              <a:gd name="f120" fmla="*/ f98 1 f51"/>
              <a:gd name="f121" fmla="*/ f92 1 f51"/>
              <a:gd name="f122" fmla="*/ f93 1 f51"/>
              <a:gd name="f123" fmla="*/ f94 1 f51"/>
              <a:gd name="f124" fmla="*/ f95 1 f51"/>
              <a:gd name="f125" fmla="*/ f99 f47 1"/>
              <a:gd name="f126" fmla="*/ f100 f47 1"/>
              <a:gd name="f127" fmla="*/ f100 f48 1"/>
              <a:gd name="f128" fmla="*/ f99 f48 1"/>
              <a:gd name="f129" fmla="*/ f102 f47 1"/>
              <a:gd name="f130" fmla="*/ f103 f48 1"/>
              <a:gd name="f131" fmla="*/ f104 f47 1"/>
              <a:gd name="f132" fmla="*/ f105 f48 1"/>
              <a:gd name="f133" fmla="*/ f106 f47 1"/>
              <a:gd name="f134" fmla="*/ f107 f48 1"/>
              <a:gd name="f135" fmla="*/ f108 f48 1"/>
              <a:gd name="f136" fmla="*/ f109 f47 1"/>
              <a:gd name="f137" fmla="*/ f110 f48 1"/>
              <a:gd name="f138" fmla="*/ f111 f48 1"/>
              <a:gd name="f139" fmla="*/ f112 f47 1"/>
              <a:gd name="f140" fmla="*/ f113 f47 1"/>
              <a:gd name="f141" fmla="*/ f114 f48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7 1"/>
              <a:gd name="f152" fmla="*/ f121 f48 1"/>
              <a:gd name="f153" fmla="*/ f123 f48 1"/>
              <a:gd name="f154" fmla="*/ f124 f48 1"/>
              <a:gd name="f155" fmla="*/ f122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29" y="f130"/>
              </a:cxn>
              <a:cxn ang="f101">
                <a:pos x="f131" y="f132"/>
              </a:cxn>
              <a:cxn ang="f101">
                <a:pos x="f133" y="f134"/>
              </a:cxn>
              <a:cxn ang="f101">
                <a:pos x="f133" y="f135"/>
              </a:cxn>
              <a:cxn ang="f101">
                <a:pos x="f136" y="f135"/>
              </a:cxn>
              <a:cxn ang="f101">
                <a:pos x="f136" y="f137"/>
              </a:cxn>
              <a:cxn ang="f101">
                <a:pos x="f133" y="f137"/>
              </a:cxn>
              <a:cxn ang="f101">
                <a:pos x="f133" y="f138"/>
              </a:cxn>
              <a:cxn ang="f101">
                <a:pos x="f139" y="f138"/>
              </a:cxn>
              <a:cxn ang="f101">
                <a:pos x="f139" y="f137"/>
              </a:cxn>
              <a:cxn ang="f101">
                <a:pos x="f140" y="f141"/>
              </a:cxn>
              <a:cxn ang="f101">
                <a:pos x="f142" y="f135"/>
              </a:cxn>
              <a:cxn ang="f101">
                <a:pos x="f139" y="f135"/>
              </a:cxn>
              <a:cxn ang="f101">
                <a:pos x="f139" y="f143"/>
              </a:cxn>
              <a:cxn ang="f101">
                <a:pos x="f144" y="f145"/>
              </a:cxn>
              <a:cxn ang="f101">
                <a:pos x="f146" y="f147"/>
              </a:cxn>
              <a:cxn ang="f101">
                <a:pos x="f129" y="f130"/>
              </a:cxn>
              <a:cxn ang="f101">
                <a:pos x="f148" y="f149"/>
              </a:cxn>
              <a:cxn ang="f101">
                <a:pos x="f150" y="f149"/>
              </a:cxn>
              <a:cxn ang="f101">
                <a:pos x="f151" y="f152"/>
              </a:cxn>
              <a:cxn ang="f101">
                <a:pos x="f151" y="f153"/>
              </a:cxn>
              <a:cxn ang="f101">
                <a:pos x="f150" y="f154"/>
              </a:cxn>
              <a:cxn ang="f101">
                <a:pos x="f148" y="f154"/>
              </a:cxn>
              <a:cxn ang="f101">
                <a:pos x="f155" y="f153"/>
              </a:cxn>
              <a:cxn ang="f101">
                <a:pos x="f155" y="f152"/>
              </a:cxn>
              <a:cxn ang="f101">
                <a:pos x="f148" y="f149"/>
              </a:cxn>
            </a:cxnLst>
            <a:rect l="f125" t="f128" r="f126" b="f127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873E8A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B3B7BC84-A4E7-B4D8-CC24-E1EBCB49DE4F}"/>
              </a:ext>
            </a:extLst>
          </p:cNvPr>
          <p:cNvSpPr/>
          <p:nvPr/>
        </p:nvSpPr>
        <p:spPr>
          <a:xfrm>
            <a:off x="6192513" y="5641838"/>
            <a:ext cx="575132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+- f4 0 f2"/>
              <a:gd name="f90" fmla="+- f3 0 f2"/>
              <a:gd name="f91" fmla="*/ f90 1 3186824"/>
              <a:gd name="f92" fmla="*/ f89 1 3240000"/>
              <a:gd name="f93" fmla="*/ f2 1 f91"/>
              <a:gd name="f94" fmla="*/ f3 1 f91"/>
              <a:gd name="f95" fmla="*/ f2 1 f92"/>
              <a:gd name="f96" fmla="*/ f4 1 f92"/>
              <a:gd name="f97" fmla="*/ f93 f87 1"/>
              <a:gd name="f98" fmla="*/ f94 f87 1"/>
              <a:gd name="f99" fmla="*/ f96 f88 1"/>
              <a:gd name="f100" fmla="*/ f95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5" name="Block Arc 6">
            <a:extLst>
              <a:ext uri="{FF2B5EF4-FFF2-40B4-BE49-F238E27FC236}">
                <a16:creationId xmlns:a16="http://schemas.microsoft.com/office/drawing/2014/main" id="{34928FAF-E192-CEC8-BFE5-B9BA95B93F54}"/>
              </a:ext>
            </a:extLst>
          </p:cNvPr>
          <p:cNvSpPr/>
          <p:nvPr/>
        </p:nvSpPr>
        <p:spPr>
          <a:xfrm>
            <a:off x="7082456" y="5684766"/>
            <a:ext cx="539153" cy="5802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+- 0 0 162814"/>
              <a:gd name="f166" fmla="val 1890787"/>
              <a:gd name="f167" fmla="+- 0 0 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+- 0 0 9956"/>
              <a:gd name="f175" fmla="+- 0 0 -90"/>
              <a:gd name="f176" fmla="*/ f3 1 3189723"/>
              <a:gd name="f177" fmla="*/ f4 1 3221116"/>
              <a:gd name="f178" fmla="+- f7 0 f5"/>
              <a:gd name="f179" fmla="+- f6 0 f5"/>
              <a:gd name="f180" fmla="*/ f175 f0 1"/>
              <a:gd name="f181" fmla="*/ f179 1 3189723"/>
              <a:gd name="f182" fmla="*/ f178 1 3221116"/>
              <a:gd name="f183" fmla="*/ 2175617 f178 1"/>
              <a:gd name="f184" fmla="*/ 2178566 f178 1"/>
              <a:gd name="f185" fmla="*/ 1144372 f178 1"/>
              <a:gd name="f186" fmla="*/ 1159393 f178 1"/>
              <a:gd name="f187" fmla="*/ 1703728 f178 1"/>
              <a:gd name="f188" fmla="*/ 2152290 f178 1"/>
              <a:gd name="f189" fmla="*/ 1654259 f178 1"/>
              <a:gd name="f190" fmla="*/ 1515986 f178 1"/>
              <a:gd name="f191" fmla="*/ 501 f178 1"/>
              <a:gd name="f192" fmla="*/ 324821 f178 1"/>
              <a:gd name="f193" fmla="*/ 2588887 f178 1"/>
              <a:gd name="f194" fmla="*/ 2195096 f178 1"/>
              <a:gd name="f195" fmla="*/ 2527630 f178 1"/>
              <a:gd name="f196" fmla="*/ 1665044 f178 1"/>
              <a:gd name="f197" fmla="*/ 819983 f178 1"/>
              <a:gd name="f198" fmla="*/ 807930 f178 1"/>
              <a:gd name="f199" fmla="*/ 802457 f178 1"/>
              <a:gd name="f200" fmla="*/ 801708 f178 1"/>
              <a:gd name="f201" fmla="*/ 1110076 f178 1"/>
              <a:gd name="f202" fmla="*/ 875315 f178 1"/>
              <a:gd name="f203" fmla="*/ 2054049 f178 1"/>
              <a:gd name="f204" fmla="*/ 2179658 f178 1"/>
              <a:gd name="f205" fmla="*/ 2188689 f178 1"/>
              <a:gd name="f206" fmla="*/ 2175828 f178 1"/>
              <a:gd name="f207" fmla="*/ 653899 f178 1"/>
              <a:gd name="f208" fmla="*/ 749845 f178 1"/>
              <a:gd name="f209" fmla="*/ 2301392 f178 1"/>
              <a:gd name="f210" fmla="*/ 2684410 f178 1"/>
              <a:gd name="f211" fmla="*/ 3053856 f178 1"/>
              <a:gd name="f212" fmla="*/ 2539075 f178 1"/>
              <a:gd name="f213" fmla="*/ 453774 f178 1"/>
              <a:gd name="f214" fmla="*/ 2249544 f178 1"/>
              <a:gd name="f215" fmla="*/ 2664630 f179 1"/>
              <a:gd name="f216" fmla="*/ 2658205 f179 1"/>
              <a:gd name="f217" fmla="*/ 1477043 f179 1"/>
              <a:gd name="f218" fmla="*/ 1409070 f179 1"/>
              <a:gd name="f219" fmla="*/ 1152384 f179 1"/>
              <a:gd name="f220" fmla="*/ 1514013 f179 1"/>
              <a:gd name="f221" fmla="*/ 1850815 f179 1"/>
              <a:gd name="f222" fmla="*/ 1830467 f179 1"/>
              <a:gd name="f223" fmla="*/ 1651152 f179 1"/>
              <a:gd name="f224" fmla="*/ 2580395 f179 1"/>
              <a:gd name="f225" fmla="*/ 3030464 f179 1"/>
              <a:gd name="f226" fmla="*/ 2585849 f179 1"/>
              <a:gd name="f227" fmla="*/ 1973374 f179 1"/>
              <a:gd name="f228" fmla="*/ 1390827 f179 1"/>
              <a:gd name="f229" fmla="*/ 783896 f179 1"/>
              <a:gd name="f230" fmla="*/ 1268509 f179 1"/>
              <a:gd name="f231" fmla="*/ 1328805 f179 1"/>
              <a:gd name="f232" fmla="*/ 1462242 f179 1"/>
              <a:gd name="f233" fmla="*/ 1956122 f179 1"/>
              <a:gd name="f234" fmla="*/ 2333414 f179 1"/>
              <a:gd name="f235" fmla="*/ 2324788 f179 1"/>
              <a:gd name="f236" fmla="*/ 2661746 f179 1"/>
              <a:gd name="f237" fmla="*/ 2691046 f179 1"/>
              <a:gd name="f238" fmla="*/ 2667011 f179 1"/>
              <a:gd name="f239" fmla="*/ 2332141 f179 1"/>
              <a:gd name="f240" fmla="*/ 776764 f179 1"/>
              <a:gd name="f241" fmla="*/ 631487 f179 1"/>
              <a:gd name="f242" fmla="*/ 2142017 f179 1"/>
              <a:gd name="f243" fmla="*/ 2324866 f179 1"/>
              <a:gd name="f244" fmla="*/ 294693 f179 1"/>
              <a:gd name="f245" fmla="*/ 489947 f179 1"/>
              <a:gd name="f246" fmla="*/ f180 1 f2"/>
              <a:gd name="f247" fmla="*/ f183 1 3221116"/>
              <a:gd name="f248" fmla="*/ f184 1 3221116"/>
              <a:gd name="f249" fmla="*/ f185 1 3221116"/>
              <a:gd name="f250" fmla="*/ f186 1 3221116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189723"/>
              <a:gd name="f280" fmla="*/ f216 1 3189723"/>
              <a:gd name="f281" fmla="*/ f217 1 3189723"/>
              <a:gd name="f282" fmla="*/ f218 1 3189723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5 1 f181"/>
              <a:gd name="f311" fmla="*/ f6 1 f181"/>
              <a:gd name="f312" fmla="*/ f5 1 f182"/>
              <a:gd name="f313" fmla="*/ f7 1 f182"/>
              <a:gd name="f314" fmla="+- f246 0 f1"/>
              <a:gd name="f315" fmla="*/ f279 1 f181"/>
              <a:gd name="f316" fmla="*/ f247 1 f182"/>
              <a:gd name="f317" fmla="*/ f280 1 f181"/>
              <a:gd name="f318" fmla="*/ f248 1 f182"/>
              <a:gd name="f319" fmla="*/ f281 1 f181"/>
              <a:gd name="f320" fmla="*/ f249 1 f182"/>
              <a:gd name="f321" fmla="*/ f282 1 f181"/>
              <a:gd name="f322" fmla="*/ f250 1 f182"/>
              <a:gd name="f323" fmla="*/ f283 1 f181"/>
              <a:gd name="f324" fmla="*/ f251 1 f182"/>
              <a:gd name="f325" fmla="*/ f284 1 f181"/>
              <a:gd name="f326" fmla="*/ f252 1 f182"/>
              <a:gd name="f327" fmla="*/ f285 1 f181"/>
              <a:gd name="f328" fmla="*/ f253 1 f182"/>
              <a:gd name="f329" fmla="*/ f286 1 f181"/>
              <a:gd name="f330" fmla="*/ f254 1 f182"/>
              <a:gd name="f331" fmla="*/ f287 1 f181"/>
              <a:gd name="f332" fmla="*/ f255 1 f182"/>
              <a:gd name="f333" fmla="*/ f288 1 f181"/>
              <a:gd name="f334" fmla="*/ f256 1 f182"/>
              <a:gd name="f335" fmla="*/ f289 1 f181"/>
              <a:gd name="f336" fmla="*/ f278 1 f182"/>
              <a:gd name="f337" fmla="*/ f290 1 f181"/>
              <a:gd name="f338" fmla="*/ f257 1 f182"/>
              <a:gd name="f339" fmla="*/ f291 1 f181"/>
              <a:gd name="f340" fmla="*/ f258 1 f182"/>
              <a:gd name="f341" fmla="*/ f292 1 f181"/>
              <a:gd name="f342" fmla="*/ f259 1 f182"/>
              <a:gd name="f343" fmla="*/ f293 1 f181"/>
              <a:gd name="f344" fmla="*/ f260 1 f182"/>
              <a:gd name="f345" fmla="*/ f294 1 f181"/>
              <a:gd name="f346" fmla="*/ f261 1 f182"/>
              <a:gd name="f347" fmla="*/ f295 1 f181"/>
              <a:gd name="f348" fmla="*/ f262 1 f182"/>
              <a:gd name="f349" fmla="*/ f263 1 f182"/>
              <a:gd name="f350" fmla="*/ f296 1 f181"/>
              <a:gd name="f351" fmla="*/ f264 1 f182"/>
              <a:gd name="f352" fmla="*/ f297 1 f181"/>
              <a:gd name="f353" fmla="*/ f265 1 f182"/>
              <a:gd name="f354" fmla="*/ f266 1 f182"/>
              <a:gd name="f355" fmla="*/ f298 1 f181"/>
              <a:gd name="f356" fmla="*/ f299 1 f181"/>
              <a:gd name="f357" fmla="*/ f267 1 f182"/>
              <a:gd name="f358" fmla="*/ f300 1 f181"/>
              <a:gd name="f359" fmla="*/ f268 1 f182"/>
              <a:gd name="f360" fmla="*/ f301 1 f181"/>
              <a:gd name="f361" fmla="*/ f269 1 f182"/>
              <a:gd name="f362" fmla="*/ f302 1 f181"/>
              <a:gd name="f363" fmla="*/ f270 1 f182"/>
              <a:gd name="f364" fmla="*/ f303 1 f181"/>
              <a:gd name="f365" fmla="*/ f271 1 f182"/>
              <a:gd name="f366" fmla="*/ f304 1 f181"/>
              <a:gd name="f367" fmla="*/ f272 1 f182"/>
              <a:gd name="f368" fmla="*/ f305 1 f181"/>
              <a:gd name="f369" fmla="*/ f273 1 f182"/>
              <a:gd name="f370" fmla="*/ f306 1 f181"/>
              <a:gd name="f371" fmla="*/ f274 1 f182"/>
              <a:gd name="f372" fmla="*/ f307 1 f181"/>
              <a:gd name="f373" fmla="*/ f275 1 f182"/>
              <a:gd name="f374" fmla="*/ f308 1 f181"/>
              <a:gd name="f375" fmla="*/ f276 1 f182"/>
              <a:gd name="f376" fmla="*/ f309 1 f181"/>
              <a:gd name="f377" fmla="*/ f277 1 f182"/>
              <a:gd name="f378" fmla="*/ f310 f176 1"/>
              <a:gd name="f379" fmla="*/ f311 f176 1"/>
              <a:gd name="f380" fmla="*/ f313 f177 1"/>
              <a:gd name="f381" fmla="*/ f312 f177 1"/>
              <a:gd name="f382" fmla="*/ f315 f176 1"/>
              <a:gd name="f383" fmla="*/ f316 f177 1"/>
              <a:gd name="f384" fmla="*/ f317 f176 1"/>
              <a:gd name="f385" fmla="*/ f318 f177 1"/>
              <a:gd name="f386" fmla="*/ f319 f176 1"/>
              <a:gd name="f387" fmla="*/ f320 f177 1"/>
              <a:gd name="f388" fmla="*/ f321 f176 1"/>
              <a:gd name="f389" fmla="*/ f322 f177 1"/>
              <a:gd name="f390" fmla="*/ f323 f176 1"/>
              <a:gd name="f391" fmla="*/ f324 f177 1"/>
              <a:gd name="f392" fmla="*/ f325 f176 1"/>
              <a:gd name="f393" fmla="*/ f326 f177 1"/>
              <a:gd name="f394" fmla="*/ f327 f176 1"/>
              <a:gd name="f395" fmla="*/ f328 f177 1"/>
              <a:gd name="f396" fmla="*/ f329 f176 1"/>
              <a:gd name="f397" fmla="*/ f330 f177 1"/>
              <a:gd name="f398" fmla="*/ f331 f176 1"/>
              <a:gd name="f399" fmla="*/ f332 f177 1"/>
              <a:gd name="f400" fmla="*/ f333 f176 1"/>
              <a:gd name="f401" fmla="*/ f334 f177 1"/>
              <a:gd name="f402" fmla="*/ f335 f176 1"/>
              <a:gd name="f403" fmla="*/ f336 f177 1"/>
              <a:gd name="f404" fmla="*/ f337 f176 1"/>
              <a:gd name="f405" fmla="*/ f338 f177 1"/>
              <a:gd name="f406" fmla="*/ f339 f176 1"/>
              <a:gd name="f407" fmla="*/ f340 f177 1"/>
              <a:gd name="f408" fmla="*/ f341 f176 1"/>
              <a:gd name="f409" fmla="*/ f342 f177 1"/>
              <a:gd name="f410" fmla="*/ f343 f176 1"/>
              <a:gd name="f411" fmla="*/ f344 f177 1"/>
              <a:gd name="f412" fmla="*/ f345 f176 1"/>
              <a:gd name="f413" fmla="*/ f346 f177 1"/>
              <a:gd name="f414" fmla="*/ f347 f176 1"/>
              <a:gd name="f415" fmla="*/ f348 f177 1"/>
              <a:gd name="f416" fmla="*/ f349 f177 1"/>
              <a:gd name="f417" fmla="*/ f350 f176 1"/>
              <a:gd name="f418" fmla="*/ f351 f177 1"/>
              <a:gd name="f419" fmla="*/ f352 f176 1"/>
              <a:gd name="f420" fmla="*/ f353 f177 1"/>
              <a:gd name="f421" fmla="*/ f354 f177 1"/>
              <a:gd name="f422" fmla="*/ f355 f176 1"/>
              <a:gd name="f423" fmla="*/ f356 f176 1"/>
              <a:gd name="f424" fmla="*/ f357 f177 1"/>
              <a:gd name="f425" fmla="*/ f358 f176 1"/>
              <a:gd name="f426" fmla="*/ f359 f177 1"/>
              <a:gd name="f427" fmla="*/ f360 f176 1"/>
              <a:gd name="f428" fmla="*/ f361 f177 1"/>
              <a:gd name="f429" fmla="*/ f362 f176 1"/>
              <a:gd name="f430" fmla="*/ f363 f177 1"/>
              <a:gd name="f431" fmla="*/ f364 f176 1"/>
              <a:gd name="f432" fmla="*/ f365 f177 1"/>
              <a:gd name="f433" fmla="*/ f366 f176 1"/>
              <a:gd name="f434" fmla="*/ f367 f177 1"/>
              <a:gd name="f435" fmla="*/ f368 f176 1"/>
              <a:gd name="f436" fmla="*/ f369 f177 1"/>
              <a:gd name="f437" fmla="*/ f370 f176 1"/>
              <a:gd name="f438" fmla="*/ f371 f177 1"/>
              <a:gd name="f439" fmla="*/ f372 f176 1"/>
              <a:gd name="f440" fmla="*/ f373 f177 1"/>
              <a:gd name="f441" fmla="*/ f374 f176 1"/>
              <a:gd name="f442" fmla="*/ f375 f177 1"/>
              <a:gd name="f443" fmla="*/ f376 f176 1"/>
              <a:gd name="f444" fmla="*/ f377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4">
                <a:pos x="f382" y="f383"/>
              </a:cxn>
              <a:cxn ang="f314">
                <a:pos x="f384" y="f385"/>
              </a:cxn>
              <a:cxn ang="f314">
                <a:pos x="f382" y="f383"/>
              </a:cxn>
              <a:cxn ang="f314">
                <a:pos x="f386" y="f387"/>
              </a:cxn>
              <a:cxn ang="f314">
                <a:pos x="f388" y="f389"/>
              </a:cxn>
              <a:cxn ang="f314">
                <a:pos x="f390" y="f391"/>
              </a:cxn>
              <a:cxn ang="f314">
                <a:pos x="f392" y="f393"/>
              </a:cxn>
              <a:cxn ang="f314">
                <a:pos x="f394" y="f395"/>
              </a:cxn>
              <a:cxn ang="f314">
                <a:pos x="f396" y="f397"/>
              </a:cxn>
              <a:cxn ang="f314">
                <a:pos x="f386" y="f387"/>
              </a:cxn>
              <a:cxn ang="f314">
                <a:pos x="f398" y="f399"/>
              </a:cxn>
              <a:cxn ang="f314">
                <a:pos x="f400" y="f401"/>
              </a:cxn>
              <a:cxn ang="f314">
                <a:pos x="f402" y="f403"/>
              </a:cxn>
              <a:cxn ang="f314">
                <a:pos x="f404" y="f405"/>
              </a:cxn>
              <a:cxn ang="f314">
                <a:pos x="f406" y="f407"/>
              </a:cxn>
              <a:cxn ang="f314">
                <a:pos x="f408" y="f409"/>
              </a:cxn>
              <a:cxn ang="f314">
                <a:pos x="f410" y="f411"/>
              </a:cxn>
              <a:cxn ang="f314">
                <a:pos x="f412" y="f413"/>
              </a:cxn>
              <a:cxn ang="f314">
                <a:pos x="f414" y="f415"/>
              </a:cxn>
              <a:cxn ang="f314">
                <a:pos x="f408" y="f416"/>
              </a:cxn>
              <a:cxn ang="f314">
                <a:pos x="f417" y="f418"/>
              </a:cxn>
              <a:cxn ang="f314">
                <a:pos x="f419" y="f420"/>
              </a:cxn>
              <a:cxn ang="f314">
                <a:pos x="f406" y="f421"/>
              </a:cxn>
              <a:cxn ang="f314">
                <a:pos x="f422" y="f421"/>
              </a:cxn>
              <a:cxn ang="f314">
                <a:pos x="f423" y="f424"/>
              </a:cxn>
              <a:cxn ang="f314">
                <a:pos x="f425" y="f426"/>
              </a:cxn>
              <a:cxn ang="f314">
                <a:pos x="f427" y="f428"/>
              </a:cxn>
              <a:cxn ang="f314">
                <a:pos x="f429" y="f430"/>
              </a:cxn>
              <a:cxn ang="f314">
                <a:pos x="f431" y="f432"/>
              </a:cxn>
              <a:cxn ang="f314">
                <a:pos x="f433" y="f434"/>
              </a:cxn>
              <a:cxn ang="f314">
                <a:pos x="f435" y="f436"/>
              </a:cxn>
              <a:cxn ang="f314">
                <a:pos x="f437" y="f438"/>
              </a:cxn>
              <a:cxn ang="f314">
                <a:pos x="f439" y="f440"/>
              </a:cxn>
              <a:cxn ang="f314">
                <a:pos x="f441" y="f442"/>
              </a:cxn>
              <a:cxn ang="f314">
                <a:pos x="f443" y="f444"/>
              </a:cxn>
              <a:cxn ang="f314">
                <a:pos x="f398" y="f399"/>
              </a:cxn>
            </a:cxnLst>
            <a:rect l="f378" t="f381" r="f379" b="f380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873E8A"/>
              </a:solidFill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26" name="Google Shape;10001;p74">
            <a:extLst>
              <a:ext uri="{FF2B5EF4-FFF2-40B4-BE49-F238E27FC236}">
                <a16:creationId xmlns:a16="http://schemas.microsoft.com/office/drawing/2014/main" id="{8582B814-2218-5E46-6F86-5118A3F32C25}"/>
              </a:ext>
            </a:extLst>
          </p:cNvPr>
          <p:cNvGrpSpPr/>
          <p:nvPr/>
        </p:nvGrpSpPr>
        <p:grpSpPr>
          <a:xfrm>
            <a:off x="8736569" y="5630061"/>
            <a:ext cx="547797" cy="583839"/>
            <a:chOff x="7851523" y="4063209"/>
            <a:chExt cx="410848" cy="437879"/>
          </a:xfrm>
          <a:solidFill>
            <a:srgbClr val="7D8287"/>
          </a:solidFill>
        </p:grpSpPr>
        <p:sp>
          <p:nvSpPr>
            <p:cNvPr id="27" name="Google Shape;10002;p74">
              <a:extLst>
                <a:ext uri="{FF2B5EF4-FFF2-40B4-BE49-F238E27FC236}">
                  <a16:creationId xmlns:a16="http://schemas.microsoft.com/office/drawing/2014/main" id="{59EB35FB-9282-DA24-685B-E644DE91EB2F}"/>
                </a:ext>
              </a:extLst>
            </p:cNvPr>
            <p:cNvSpPr/>
            <p:nvPr/>
          </p:nvSpPr>
          <p:spPr>
            <a:xfrm>
              <a:off x="7851523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+- f4 0 f2"/>
                <a:gd name="f22" fmla="+- f3 0 f2"/>
                <a:gd name="f23" fmla="*/ f22 1 11027"/>
                <a:gd name="f24" fmla="*/ f21 1 1102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0003;p74">
              <a:extLst>
                <a:ext uri="{FF2B5EF4-FFF2-40B4-BE49-F238E27FC236}">
                  <a16:creationId xmlns:a16="http://schemas.microsoft.com/office/drawing/2014/main" id="{DB035D64-7340-B5EE-E0D8-8EA8F56C7AF9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+- f4 0 f2"/>
                <a:gd name="f19" fmla="+- f3 0 f2"/>
                <a:gd name="f20" fmla="*/ f19 1 5955"/>
                <a:gd name="f21" fmla="*/ f18 1 5892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9" name="Google Shape;10027;p74">
            <a:extLst>
              <a:ext uri="{FF2B5EF4-FFF2-40B4-BE49-F238E27FC236}">
                <a16:creationId xmlns:a16="http://schemas.microsoft.com/office/drawing/2014/main" id="{39A0D207-917C-A5A7-1DC4-2004F65E1415}"/>
              </a:ext>
            </a:extLst>
          </p:cNvPr>
          <p:cNvGrpSpPr/>
          <p:nvPr/>
        </p:nvGrpSpPr>
        <p:grpSpPr>
          <a:xfrm>
            <a:off x="3579328" y="3915269"/>
            <a:ext cx="523671" cy="508113"/>
            <a:chOff x="3983592" y="2777115"/>
            <a:chExt cx="392753" cy="381085"/>
          </a:xfrm>
          <a:solidFill>
            <a:srgbClr val="7D8287"/>
          </a:solidFill>
        </p:grpSpPr>
        <p:sp>
          <p:nvSpPr>
            <p:cNvPr id="30" name="Google Shape;10028;p74">
              <a:extLst>
                <a:ext uri="{FF2B5EF4-FFF2-40B4-BE49-F238E27FC236}">
                  <a16:creationId xmlns:a16="http://schemas.microsoft.com/office/drawing/2014/main" id="{D4FE3204-0D89-7D75-0E27-A22E97887254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+- f4 0 f2"/>
                <a:gd name="f16" fmla="+- f3 0 f2"/>
                <a:gd name="f17" fmla="*/ f16 1 1671"/>
                <a:gd name="f18" fmla="*/ f15 1 164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29;p74">
              <a:extLst>
                <a:ext uri="{FF2B5EF4-FFF2-40B4-BE49-F238E27FC236}">
                  <a16:creationId xmlns:a16="http://schemas.microsoft.com/office/drawing/2014/main" id="{BBA61BAC-5CF9-219F-7564-C9F01972E970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+- f4 0 f2"/>
                <a:gd name="f88" fmla="+- f3 0 f2"/>
                <a:gd name="f89" fmla="*/ f88 1 7719"/>
                <a:gd name="f90" fmla="*/ f87 1 6617"/>
                <a:gd name="f91" fmla="*/ f2 1 f89"/>
                <a:gd name="f92" fmla="*/ f3 1 f89"/>
                <a:gd name="f93" fmla="*/ f2 1 f90"/>
                <a:gd name="f94" fmla="*/ f4 1 f90"/>
                <a:gd name="f95" fmla="*/ f91 f85 1"/>
                <a:gd name="f96" fmla="*/ f92 f85 1"/>
                <a:gd name="f97" fmla="*/ f94 f86 1"/>
                <a:gd name="f98" fmla="*/ f93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10030;p74">
              <a:extLst>
                <a:ext uri="{FF2B5EF4-FFF2-40B4-BE49-F238E27FC236}">
                  <a16:creationId xmlns:a16="http://schemas.microsoft.com/office/drawing/2014/main" id="{9C1E09A1-882D-0934-DFE3-6FDEDEC0236B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+- f4 0 f2"/>
                <a:gd name="f33" fmla="+- f3 0 f2"/>
                <a:gd name="f34" fmla="*/ f33 1 12666"/>
                <a:gd name="f35" fmla="*/ f32 1 11531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3" name="Google Shape;10074;p74">
            <a:extLst>
              <a:ext uri="{FF2B5EF4-FFF2-40B4-BE49-F238E27FC236}">
                <a16:creationId xmlns:a16="http://schemas.microsoft.com/office/drawing/2014/main" id="{D5A02996-AAD2-2AA2-44DF-7C507D855561}"/>
              </a:ext>
            </a:extLst>
          </p:cNvPr>
          <p:cNvGrpSpPr/>
          <p:nvPr/>
        </p:nvGrpSpPr>
        <p:grpSpPr>
          <a:xfrm>
            <a:off x="4372149" y="3881521"/>
            <a:ext cx="523671" cy="547017"/>
            <a:chOff x="4578208" y="2751804"/>
            <a:chExt cx="392753" cy="410263"/>
          </a:xfrm>
          <a:solidFill>
            <a:srgbClr val="7D8287"/>
          </a:solidFill>
        </p:grpSpPr>
        <p:sp>
          <p:nvSpPr>
            <p:cNvPr id="34" name="Google Shape;10075;p74">
              <a:extLst>
                <a:ext uri="{FF2B5EF4-FFF2-40B4-BE49-F238E27FC236}">
                  <a16:creationId xmlns:a16="http://schemas.microsoft.com/office/drawing/2014/main" id="{8294A566-9718-8F5E-BA13-5BBCFDC04797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+- f4 0 f2"/>
                <a:gd name="f62" fmla="+- f3 0 f2"/>
                <a:gd name="f63" fmla="*/ f62 1 12445"/>
                <a:gd name="f64" fmla="*/ f61 1 12414"/>
                <a:gd name="f65" fmla="*/ f2 1 f63"/>
                <a:gd name="f66" fmla="*/ f3 1 f63"/>
                <a:gd name="f67" fmla="*/ f2 1 f64"/>
                <a:gd name="f68" fmla="*/ f4 1 f64"/>
                <a:gd name="f69" fmla="*/ f65 f59 1"/>
                <a:gd name="f70" fmla="*/ f66 f59 1"/>
                <a:gd name="f71" fmla="*/ f68 f60 1"/>
                <a:gd name="f72" fmla="*/ f6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0076;p74">
              <a:extLst>
                <a:ext uri="{FF2B5EF4-FFF2-40B4-BE49-F238E27FC236}">
                  <a16:creationId xmlns:a16="http://schemas.microsoft.com/office/drawing/2014/main" id="{72555D06-7F60-3957-47E5-CD119B93ADC0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+- f4 0 f2"/>
                <a:gd name="f22" fmla="+- f3 0 f2"/>
                <a:gd name="f23" fmla="*/ f22 1 2742"/>
                <a:gd name="f24" fmla="*/ f21 1 220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0077;p74">
              <a:extLst>
                <a:ext uri="{FF2B5EF4-FFF2-40B4-BE49-F238E27FC236}">
                  <a16:creationId xmlns:a16="http://schemas.microsoft.com/office/drawing/2014/main" id="{E612EB9A-A332-8211-8B37-F07B81ADBA7A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+- f4 0 f2"/>
                <a:gd name="f23" fmla="+- f3 0 f2"/>
                <a:gd name="f24" fmla="*/ f23 1 2742"/>
                <a:gd name="f25" fmla="*/ f22 1 6333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10084;p74">
            <a:extLst>
              <a:ext uri="{FF2B5EF4-FFF2-40B4-BE49-F238E27FC236}">
                <a16:creationId xmlns:a16="http://schemas.microsoft.com/office/drawing/2014/main" id="{7DD2A181-F935-E37D-58F8-76E0E16B5F00}"/>
              </a:ext>
            </a:extLst>
          </p:cNvPr>
          <p:cNvGrpSpPr/>
          <p:nvPr/>
        </p:nvGrpSpPr>
        <p:grpSpPr>
          <a:xfrm>
            <a:off x="7774704" y="3893541"/>
            <a:ext cx="479547" cy="494715"/>
            <a:chOff x="7130125" y="2760820"/>
            <a:chExt cx="359660" cy="371036"/>
          </a:xfrm>
          <a:solidFill>
            <a:srgbClr val="7D8287"/>
          </a:solidFill>
        </p:grpSpPr>
        <p:sp>
          <p:nvSpPr>
            <p:cNvPr id="38" name="Google Shape;10085;p74">
              <a:extLst>
                <a:ext uri="{FF2B5EF4-FFF2-40B4-BE49-F238E27FC236}">
                  <a16:creationId xmlns:a16="http://schemas.microsoft.com/office/drawing/2014/main" id="{6014AB24-11B1-8C1C-2254-EDA99EE53597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+- f4 0 f2"/>
                <a:gd name="f17" fmla="+- f3 0 f2"/>
                <a:gd name="f18" fmla="*/ f17 1 3183"/>
                <a:gd name="f19" fmla="*/ f16 1 119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086;p74">
              <a:extLst>
                <a:ext uri="{FF2B5EF4-FFF2-40B4-BE49-F238E27FC236}">
                  <a16:creationId xmlns:a16="http://schemas.microsoft.com/office/drawing/2014/main" id="{B368D07E-D15C-EE77-0BFC-0B1E77649A76}"/>
                </a:ext>
              </a:extLst>
            </p:cNvPr>
            <p:cNvSpPr/>
            <p:nvPr/>
          </p:nvSpPr>
          <p:spPr>
            <a:xfrm>
              <a:off x="7223366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+- f4 0 f2"/>
                <a:gd name="f48" fmla="+- f3 0 f2"/>
                <a:gd name="f49" fmla="*/ f48 1 1734"/>
                <a:gd name="f50" fmla="*/ f47 1 1636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087;p74">
              <a:extLst>
                <a:ext uri="{FF2B5EF4-FFF2-40B4-BE49-F238E27FC236}">
                  <a16:creationId xmlns:a16="http://schemas.microsoft.com/office/drawing/2014/main" id="{CA699857-22A3-1732-B456-2FF496ADD050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+- f4 0 f2"/>
                <a:gd name="f103" fmla="+- f3 0 f2"/>
                <a:gd name="f104" fmla="*/ f103 1 12760"/>
                <a:gd name="f105" fmla="*/ f102 1 12351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088;p74">
              <a:extLst>
                <a:ext uri="{FF2B5EF4-FFF2-40B4-BE49-F238E27FC236}">
                  <a16:creationId xmlns:a16="http://schemas.microsoft.com/office/drawing/2014/main" id="{8BB70C16-FAAB-C6F6-9C11-BA1EADAEA7B1}"/>
                </a:ext>
              </a:extLst>
            </p:cNvPr>
            <p:cNvSpPr/>
            <p:nvPr/>
          </p:nvSpPr>
          <p:spPr>
            <a:xfrm>
              <a:off x="7303303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+- f4 0 f2"/>
                <a:gd name="f11" fmla="+- f3 0 f2"/>
                <a:gd name="f12" fmla="*/ f11 1 567"/>
                <a:gd name="f13" fmla="*/ f10 1 568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10089;p74">
            <a:extLst>
              <a:ext uri="{FF2B5EF4-FFF2-40B4-BE49-F238E27FC236}">
                <a16:creationId xmlns:a16="http://schemas.microsoft.com/office/drawing/2014/main" id="{69186842-5E63-C3CC-9A49-079B35EF2B6D}"/>
              </a:ext>
            </a:extLst>
          </p:cNvPr>
          <p:cNvGrpSpPr/>
          <p:nvPr/>
        </p:nvGrpSpPr>
        <p:grpSpPr>
          <a:xfrm>
            <a:off x="6805892" y="1785277"/>
            <a:ext cx="687348" cy="724668"/>
            <a:chOff x="6403515" y="1179621"/>
            <a:chExt cx="515511" cy="543501"/>
          </a:xfrm>
          <a:solidFill>
            <a:srgbClr val="7D8287"/>
          </a:solidFill>
        </p:grpSpPr>
        <p:sp>
          <p:nvSpPr>
            <p:cNvPr id="43" name="Google Shape;10090;p74">
              <a:extLst>
                <a:ext uri="{FF2B5EF4-FFF2-40B4-BE49-F238E27FC236}">
                  <a16:creationId xmlns:a16="http://schemas.microsoft.com/office/drawing/2014/main" id="{8E827E3E-4A88-84EE-EC77-218F8851FE97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+- f4 0 f2"/>
                <a:gd name="f77" fmla="+- f3 0 f2"/>
                <a:gd name="f78" fmla="*/ f77 1 6806"/>
                <a:gd name="f79" fmla="*/ f76 1 7961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0091;p74">
              <a:extLst>
                <a:ext uri="{FF2B5EF4-FFF2-40B4-BE49-F238E27FC236}">
                  <a16:creationId xmlns:a16="http://schemas.microsoft.com/office/drawing/2014/main" id="{BE2E1D20-B733-1954-7425-672E31B7F344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+- f4 0 f2"/>
                <a:gd name="f87" fmla="+- f3 0 f2"/>
                <a:gd name="f88" fmla="*/ f87 1 12729"/>
                <a:gd name="f89" fmla="*/ f86 1 4719"/>
                <a:gd name="f90" fmla="*/ f2 1 f88"/>
                <a:gd name="f91" fmla="*/ f3 1 f88"/>
                <a:gd name="f92" fmla="*/ f2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5" name="Google Shape;10113;p74">
            <a:extLst>
              <a:ext uri="{FF2B5EF4-FFF2-40B4-BE49-F238E27FC236}">
                <a16:creationId xmlns:a16="http://schemas.microsoft.com/office/drawing/2014/main" id="{287AD411-B713-B855-123C-0D8325252F8B}"/>
              </a:ext>
            </a:extLst>
          </p:cNvPr>
          <p:cNvSpPr/>
          <p:nvPr/>
        </p:nvSpPr>
        <p:spPr>
          <a:xfrm>
            <a:off x="5240512" y="3853333"/>
            <a:ext cx="527560" cy="556052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+- f4 0 f2"/>
              <a:gd name="f127" fmla="+- f3 0 f2"/>
              <a:gd name="f128" fmla="*/ f127 1 12760"/>
              <a:gd name="f129" fmla="*/ f126 1 12619"/>
              <a:gd name="f130" fmla="*/ f2 1 f128"/>
              <a:gd name="f131" fmla="*/ f3 1 f128"/>
              <a:gd name="f132" fmla="*/ f2 1 f129"/>
              <a:gd name="f133" fmla="*/ f4 1 f129"/>
              <a:gd name="f134" fmla="*/ f130 f124 1"/>
              <a:gd name="f135" fmla="*/ f131 f124 1"/>
              <a:gd name="f136" fmla="*/ f133 f125 1"/>
              <a:gd name="f137" fmla="*/ f132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4" t="f137" r="f135" b="f136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46" name="Google Shape;10118;p74">
            <a:extLst>
              <a:ext uri="{FF2B5EF4-FFF2-40B4-BE49-F238E27FC236}">
                <a16:creationId xmlns:a16="http://schemas.microsoft.com/office/drawing/2014/main" id="{75743FE0-8F1E-F470-AB16-3F69ADE18131}"/>
              </a:ext>
            </a:extLst>
          </p:cNvPr>
          <p:cNvGrpSpPr/>
          <p:nvPr/>
        </p:nvGrpSpPr>
        <p:grpSpPr>
          <a:xfrm>
            <a:off x="9566965" y="2976630"/>
            <a:ext cx="467527" cy="505895"/>
            <a:chOff x="8474320" y="2073136"/>
            <a:chExt cx="350645" cy="379421"/>
          </a:xfrm>
          <a:solidFill>
            <a:srgbClr val="7D8287"/>
          </a:solidFill>
        </p:grpSpPr>
        <p:sp>
          <p:nvSpPr>
            <p:cNvPr id="47" name="Google Shape;10119;p74">
              <a:extLst>
                <a:ext uri="{FF2B5EF4-FFF2-40B4-BE49-F238E27FC236}">
                  <a16:creationId xmlns:a16="http://schemas.microsoft.com/office/drawing/2014/main" id="{1C31499F-2FF3-029B-3A92-42CD7F55153F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0120;p74">
              <a:extLst>
                <a:ext uri="{FF2B5EF4-FFF2-40B4-BE49-F238E27FC236}">
                  <a16:creationId xmlns:a16="http://schemas.microsoft.com/office/drawing/2014/main" id="{6AC41698-2F1B-64BA-6BFA-14AFD5D54C17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+- f4 0 f2"/>
                <a:gd name="f31" fmla="+- f3 0 f2"/>
                <a:gd name="f32" fmla="*/ f31 1 3593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21;p74">
              <a:extLst>
                <a:ext uri="{FF2B5EF4-FFF2-40B4-BE49-F238E27FC236}">
                  <a16:creationId xmlns:a16="http://schemas.microsoft.com/office/drawing/2014/main" id="{D2C7CAAF-64F4-BA6B-0FF1-BF7104F8CF96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22;p74">
              <a:extLst>
                <a:ext uri="{FF2B5EF4-FFF2-40B4-BE49-F238E27FC236}">
                  <a16:creationId xmlns:a16="http://schemas.microsoft.com/office/drawing/2014/main" id="{0FEB39F2-D7F6-8B53-E0B4-245AD1DFA4A3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+- f4 0 f2"/>
                <a:gd name="f29" fmla="+- f3 0 f2"/>
                <a:gd name="f30" fmla="*/ f29 1 3592"/>
                <a:gd name="f31" fmla="*/ f28 1 85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23;p74">
              <a:extLst>
                <a:ext uri="{FF2B5EF4-FFF2-40B4-BE49-F238E27FC236}">
                  <a16:creationId xmlns:a16="http://schemas.microsoft.com/office/drawing/2014/main" id="{DA23673C-5405-8387-E443-719CF28E3792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+- f4 0 f2"/>
                <a:gd name="f28" fmla="+- f3 0 f2"/>
                <a:gd name="f29" fmla="*/ f28 1 3592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24;p74">
              <a:extLst>
                <a:ext uri="{FF2B5EF4-FFF2-40B4-BE49-F238E27FC236}">
                  <a16:creationId xmlns:a16="http://schemas.microsoft.com/office/drawing/2014/main" id="{450BF7C7-DD72-6CA2-844A-2E2AB8F624B2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+- f4 0 f2"/>
                <a:gd name="f31" fmla="+- f3 0 f2"/>
                <a:gd name="f32" fmla="*/ f31 1 3592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3" name="Google Shape;10129;p74">
            <a:extLst>
              <a:ext uri="{FF2B5EF4-FFF2-40B4-BE49-F238E27FC236}">
                <a16:creationId xmlns:a16="http://schemas.microsoft.com/office/drawing/2014/main" id="{57F99B53-0826-3959-0F7E-4685AB5F558A}"/>
              </a:ext>
            </a:extLst>
          </p:cNvPr>
          <p:cNvGrpSpPr/>
          <p:nvPr/>
        </p:nvGrpSpPr>
        <p:grpSpPr>
          <a:xfrm>
            <a:off x="6089587" y="1826242"/>
            <a:ext cx="570256" cy="714060"/>
            <a:chOff x="5866287" y="1210345"/>
            <a:chExt cx="427692" cy="535545"/>
          </a:xfrm>
          <a:solidFill>
            <a:srgbClr val="7D8287"/>
          </a:solidFill>
        </p:grpSpPr>
        <p:sp>
          <p:nvSpPr>
            <p:cNvPr id="54" name="Google Shape;10130;p74">
              <a:extLst>
                <a:ext uri="{FF2B5EF4-FFF2-40B4-BE49-F238E27FC236}">
                  <a16:creationId xmlns:a16="http://schemas.microsoft.com/office/drawing/2014/main" id="{3280E376-11B6-EC31-4287-0D0779AFB1C4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+- f4 0 f2"/>
                <a:gd name="f21" fmla="+- f3 0 f2"/>
                <a:gd name="f22" fmla="*/ f21 1 10807"/>
                <a:gd name="f23" fmla="*/ f20 1 36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10131;p74">
              <a:extLst>
                <a:ext uri="{FF2B5EF4-FFF2-40B4-BE49-F238E27FC236}">
                  <a16:creationId xmlns:a16="http://schemas.microsoft.com/office/drawing/2014/main" id="{32212D75-A82C-6FAA-7728-DF131F97DCDA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+- f4 0 f2"/>
                <a:gd name="f17" fmla="+- f3 0 f2"/>
                <a:gd name="f18" fmla="*/ f17 1 9106"/>
                <a:gd name="f19" fmla="*/ f16 1 85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0132;p74">
              <a:extLst>
                <a:ext uri="{FF2B5EF4-FFF2-40B4-BE49-F238E27FC236}">
                  <a16:creationId xmlns:a16="http://schemas.microsoft.com/office/drawing/2014/main" id="{FDE37557-984B-F613-1D3C-E7393B8079F1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+- f4 0 f2"/>
                <a:gd name="f21" fmla="+- f3 0 f2"/>
                <a:gd name="f22" fmla="*/ f21 1 5797"/>
                <a:gd name="f23" fmla="*/ f20 1 6617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7" name="Google Shape;10154;p74">
            <a:extLst>
              <a:ext uri="{FF2B5EF4-FFF2-40B4-BE49-F238E27FC236}">
                <a16:creationId xmlns:a16="http://schemas.microsoft.com/office/drawing/2014/main" id="{2BFF28FD-CEE0-CA93-ABBB-4153C8FBED4F}"/>
              </a:ext>
            </a:extLst>
          </p:cNvPr>
          <p:cNvGrpSpPr/>
          <p:nvPr/>
        </p:nvGrpSpPr>
        <p:grpSpPr>
          <a:xfrm>
            <a:off x="6192513" y="3852906"/>
            <a:ext cx="523669" cy="557941"/>
            <a:chOff x="5943481" y="2730343"/>
            <a:chExt cx="392752" cy="418456"/>
          </a:xfrm>
          <a:solidFill>
            <a:srgbClr val="7D8287"/>
          </a:solidFill>
        </p:grpSpPr>
        <p:sp>
          <p:nvSpPr>
            <p:cNvPr id="58" name="Google Shape;10155;p74">
              <a:extLst>
                <a:ext uri="{FF2B5EF4-FFF2-40B4-BE49-F238E27FC236}">
                  <a16:creationId xmlns:a16="http://schemas.microsoft.com/office/drawing/2014/main" id="{25DABE3E-1053-C6D8-85A5-787315305807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+- f4 0 f2"/>
                <a:gd name="f99" fmla="+- f3 0 f2"/>
                <a:gd name="f100" fmla="*/ f99 1 9421"/>
                <a:gd name="f101" fmla="*/ f98 1 12662"/>
                <a:gd name="f102" fmla="*/ f2 1 f100"/>
                <a:gd name="f103" fmla="*/ f3 1 f100"/>
                <a:gd name="f104" fmla="*/ f2 1 f101"/>
                <a:gd name="f105" fmla="*/ f4 1 f101"/>
                <a:gd name="f106" fmla="*/ f102 f96 1"/>
                <a:gd name="f107" fmla="*/ f103 f96 1"/>
                <a:gd name="f108" fmla="*/ f105 f97 1"/>
                <a:gd name="f109" fmla="*/ f104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10156;p74">
              <a:extLst>
                <a:ext uri="{FF2B5EF4-FFF2-40B4-BE49-F238E27FC236}">
                  <a16:creationId xmlns:a16="http://schemas.microsoft.com/office/drawing/2014/main" id="{4E791405-F729-B0F6-F455-DCAC8784C57E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+- f4 0 f2"/>
                <a:gd name="f18" fmla="+- f3 0 f2"/>
                <a:gd name="f19" fmla="*/ f18 1 1387"/>
                <a:gd name="f20" fmla="*/ f17 1 8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0157;p74">
              <a:extLst>
                <a:ext uri="{FF2B5EF4-FFF2-40B4-BE49-F238E27FC236}">
                  <a16:creationId xmlns:a16="http://schemas.microsoft.com/office/drawing/2014/main" id="{C6B59FB6-E985-3871-FE5C-F807842301A9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+- f4 0 f2"/>
                <a:gd name="f19" fmla="+- f3 0 f2"/>
                <a:gd name="f20" fmla="*/ f19 1 1419"/>
                <a:gd name="f21" fmla="*/ f18 1 82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58;p74">
              <a:extLst>
                <a:ext uri="{FF2B5EF4-FFF2-40B4-BE49-F238E27FC236}">
                  <a16:creationId xmlns:a16="http://schemas.microsoft.com/office/drawing/2014/main" id="{091E7DD8-34F7-DE87-5695-80F5BEE4B632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+- f4 0 f2"/>
                <a:gd name="f32" fmla="+- f3 0 f2"/>
                <a:gd name="f33" fmla="*/ f32 1 1293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10159;p74">
              <a:extLst>
                <a:ext uri="{FF2B5EF4-FFF2-40B4-BE49-F238E27FC236}">
                  <a16:creationId xmlns:a16="http://schemas.microsoft.com/office/drawing/2014/main" id="{CD23F1C0-D2A7-5B7D-5891-579531F9E0CC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+- f4 0 f2"/>
                <a:gd name="f32" fmla="+- f3 0 f2"/>
                <a:gd name="f33" fmla="*/ f32 1 1292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10160;p74">
              <a:extLst>
                <a:ext uri="{FF2B5EF4-FFF2-40B4-BE49-F238E27FC236}">
                  <a16:creationId xmlns:a16="http://schemas.microsoft.com/office/drawing/2014/main" id="{C3E657C9-F373-E53E-4DBA-7B90A726D4B8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+- f4 0 f2"/>
                <a:gd name="f31" fmla="+- f3 0 f2"/>
                <a:gd name="f32" fmla="*/ f31 1 1292"/>
                <a:gd name="f33" fmla="*/ f30 1 1214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0161;p74">
              <a:extLst>
                <a:ext uri="{FF2B5EF4-FFF2-40B4-BE49-F238E27FC236}">
                  <a16:creationId xmlns:a16="http://schemas.microsoft.com/office/drawing/2014/main" id="{08F01C38-E91F-0591-3F34-2737B8ADBFD8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+- f4 0 f2"/>
                <a:gd name="f33" fmla="+- f3 0 f2"/>
                <a:gd name="f34" fmla="*/ f33 1 1293"/>
                <a:gd name="f35" fmla="*/ f32 1 1214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10172;p74">
            <a:extLst>
              <a:ext uri="{FF2B5EF4-FFF2-40B4-BE49-F238E27FC236}">
                <a16:creationId xmlns:a16="http://schemas.microsoft.com/office/drawing/2014/main" id="{ADD644D4-CD9A-DEE7-56BE-677E4B7C6094}"/>
              </a:ext>
            </a:extLst>
          </p:cNvPr>
          <p:cNvGrpSpPr/>
          <p:nvPr/>
        </p:nvGrpSpPr>
        <p:grpSpPr>
          <a:xfrm>
            <a:off x="7692835" y="1844250"/>
            <a:ext cx="683995" cy="722277"/>
            <a:chOff x="7068723" y="1223851"/>
            <a:chExt cx="512996" cy="541708"/>
          </a:xfrm>
          <a:solidFill>
            <a:srgbClr val="7D8287"/>
          </a:solidFill>
        </p:grpSpPr>
        <p:sp>
          <p:nvSpPr>
            <p:cNvPr id="66" name="Google Shape;10173;p74">
              <a:extLst>
                <a:ext uri="{FF2B5EF4-FFF2-40B4-BE49-F238E27FC236}">
                  <a16:creationId xmlns:a16="http://schemas.microsoft.com/office/drawing/2014/main" id="{74A0ECC6-AD5C-2C8C-088D-47F7C3FEB611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+- f4 0 f2"/>
                <a:gd name="f125" fmla="+- f3 0 f2"/>
                <a:gd name="f126" fmla="*/ f125 1 9452"/>
                <a:gd name="f127" fmla="*/ f124 1 9217"/>
                <a:gd name="f128" fmla="*/ f2 1 f126"/>
                <a:gd name="f129" fmla="*/ f3 1 f126"/>
                <a:gd name="f130" fmla="*/ f2 1 f127"/>
                <a:gd name="f131" fmla="*/ f4 1 f127"/>
                <a:gd name="f132" fmla="*/ f128 f122 1"/>
                <a:gd name="f133" fmla="*/ f129 f122 1"/>
                <a:gd name="f134" fmla="*/ f131 f123 1"/>
                <a:gd name="f135" fmla="*/ f130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74;p74">
              <a:extLst>
                <a:ext uri="{FF2B5EF4-FFF2-40B4-BE49-F238E27FC236}">
                  <a16:creationId xmlns:a16="http://schemas.microsoft.com/office/drawing/2014/main" id="{43DD1D24-488C-0986-4A55-CF2B6A3E580D}"/>
                </a:ext>
              </a:extLst>
            </p:cNvPr>
            <p:cNvSpPr/>
            <p:nvPr/>
          </p:nvSpPr>
          <p:spPr>
            <a:xfrm>
              <a:off x="7068723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+- f3 0 f2"/>
                <a:gd name="f44" fmla="*/ f43 1 7090"/>
                <a:gd name="f45" fmla="*/ f2 1 f44"/>
                <a:gd name="f46" fmla="*/ f3 1 f44"/>
                <a:gd name="f47" fmla="*/ f45 f41 1"/>
                <a:gd name="f48" fmla="*/ f46 f41 1"/>
                <a:gd name="f49" fmla="*/ f46 f42 1"/>
                <a:gd name="f50" fmla="*/ f4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10175;p74">
              <a:extLst>
                <a:ext uri="{FF2B5EF4-FFF2-40B4-BE49-F238E27FC236}">
                  <a16:creationId xmlns:a16="http://schemas.microsoft.com/office/drawing/2014/main" id="{11E1DDE3-78D6-8B5E-44A6-B238262EC931}"/>
                </a:ext>
              </a:extLst>
            </p:cNvPr>
            <p:cNvSpPr/>
            <p:nvPr/>
          </p:nvSpPr>
          <p:spPr>
            <a:xfrm>
              <a:off x="7279218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+- f4 0 f2"/>
                <a:gd name="f27" fmla="+- f3 0 f2"/>
                <a:gd name="f28" fmla="*/ f27 1 7436"/>
                <a:gd name="f29" fmla="*/ f26 1 24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9" name="Google Shape;10184;p74">
            <a:extLst>
              <a:ext uri="{FF2B5EF4-FFF2-40B4-BE49-F238E27FC236}">
                <a16:creationId xmlns:a16="http://schemas.microsoft.com/office/drawing/2014/main" id="{05F8C470-C696-7333-3D44-088B8A3D7D6D}"/>
              </a:ext>
            </a:extLst>
          </p:cNvPr>
          <p:cNvGrpSpPr/>
          <p:nvPr/>
        </p:nvGrpSpPr>
        <p:grpSpPr>
          <a:xfrm>
            <a:off x="2543716" y="3851199"/>
            <a:ext cx="523671" cy="559527"/>
            <a:chOff x="3206883" y="2729063"/>
            <a:chExt cx="392753" cy="419645"/>
          </a:xfrm>
          <a:solidFill>
            <a:srgbClr val="7D8287"/>
          </a:solidFill>
        </p:grpSpPr>
        <p:sp>
          <p:nvSpPr>
            <p:cNvPr id="70" name="Google Shape;10185;p74">
              <a:extLst>
                <a:ext uri="{FF2B5EF4-FFF2-40B4-BE49-F238E27FC236}">
                  <a16:creationId xmlns:a16="http://schemas.microsoft.com/office/drawing/2014/main" id="{71F34F3F-83BD-CFD1-75D0-E5D447DD4A2E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+- f4 0 f2"/>
                <a:gd name="f22" fmla="+- f3 0 f2"/>
                <a:gd name="f23" fmla="*/ f22 1 12666"/>
                <a:gd name="f24" fmla="*/ f21 1 1269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186;p74">
              <a:extLst>
                <a:ext uri="{FF2B5EF4-FFF2-40B4-BE49-F238E27FC236}">
                  <a16:creationId xmlns:a16="http://schemas.microsoft.com/office/drawing/2014/main" id="{628AA858-D68A-36B3-B0D9-39C8012130A7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+- f4 0 f2"/>
                <a:gd name="f79" fmla="+- f3 0 f2"/>
                <a:gd name="f80" fmla="*/ f79 1 10901"/>
                <a:gd name="f81" fmla="*/ f78 1 5987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2" name="Google Shape;10189;p74">
            <a:extLst>
              <a:ext uri="{FF2B5EF4-FFF2-40B4-BE49-F238E27FC236}">
                <a16:creationId xmlns:a16="http://schemas.microsoft.com/office/drawing/2014/main" id="{ADB62D07-E385-B1D2-84AC-5FFFD7042C3E}"/>
              </a:ext>
            </a:extLst>
          </p:cNvPr>
          <p:cNvSpPr/>
          <p:nvPr/>
        </p:nvSpPr>
        <p:spPr>
          <a:xfrm>
            <a:off x="7015826" y="3930056"/>
            <a:ext cx="526279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+- f4 0 f2"/>
              <a:gd name="f109" fmla="+- f3 0 f2"/>
              <a:gd name="f110" fmla="*/ f109 1 12729"/>
              <a:gd name="f111" fmla="*/ f108 1 9925"/>
              <a:gd name="f112" fmla="*/ f2 1 f110"/>
              <a:gd name="f113" fmla="*/ f3 1 f110"/>
              <a:gd name="f114" fmla="*/ f2 1 f111"/>
              <a:gd name="f115" fmla="*/ f4 1 f111"/>
              <a:gd name="f116" fmla="*/ f112 f106 1"/>
              <a:gd name="f117" fmla="*/ f113 f106 1"/>
              <a:gd name="f118" fmla="*/ f115 f107 1"/>
              <a:gd name="f119" fmla="*/ f114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73" name="Google Shape;10190;p74">
            <a:extLst>
              <a:ext uri="{FF2B5EF4-FFF2-40B4-BE49-F238E27FC236}">
                <a16:creationId xmlns:a16="http://schemas.microsoft.com/office/drawing/2014/main" id="{1DFCF1C6-B640-49C1-98AE-E44864E6CB0B}"/>
              </a:ext>
            </a:extLst>
          </p:cNvPr>
          <p:cNvGrpSpPr/>
          <p:nvPr/>
        </p:nvGrpSpPr>
        <p:grpSpPr>
          <a:xfrm>
            <a:off x="8750747" y="3869426"/>
            <a:ext cx="479584" cy="504980"/>
            <a:chOff x="7862157" y="2742733"/>
            <a:chExt cx="359688" cy="378735"/>
          </a:xfrm>
          <a:solidFill>
            <a:srgbClr val="7D8287"/>
          </a:solidFill>
        </p:grpSpPr>
        <p:sp>
          <p:nvSpPr>
            <p:cNvPr id="74" name="Google Shape;10191;p74">
              <a:extLst>
                <a:ext uri="{FF2B5EF4-FFF2-40B4-BE49-F238E27FC236}">
                  <a16:creationId xmlns:a16="http://schemas.microsoft.com/office/drawing/2014/main" id="{F391BDDD-1C27-E3AC-7DC6-EE7B4F326642}"/>
                </a:ext>
              </a:extLst>
            </p:cNvPr>
            <p:cNvSpPr/>
            <p:nvPr/>
          </p:nvSpPr>
          <p:spPr>
            <a:xfrm>
              <a:off x="7862157" y="2742733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+- f5 0 f3"/>
                <a:gd name="f57" fmla="+- f4 0 f3"/>
                <a:gd name="f58" fmla="*/ f57 1 5987"/>
                <a:gd name="f59" fmla="*/ f56 1 10273"/>
                <a:gd name="f60" fmla="*/ f3 1 f58"/>
                <a:gd name="f61" fmla="*/ f4 1 f58"/>
                <a:gd name="f62" fmla="*/ f3 1 f59"/>
                <a:gd name="f63" fmla="*/ f5 1 f59"/>
                <a:gd name="f64" fmla="*/ f60 f54 1"/>
                <a:gd name="f65" fmla="*/ f61 f54 1"/>
                <a:gd name="f66" fmla="*/ f63 f55 1"/>
                <a:gd name="f67" fmla="*/ f62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10192;p74">
              <a:extLst>
                <a:ext uri="{FF2B5EF4-FFF2-40B4-BE49-F238E27FC236}">
                  <a16:creationId xmlns:a16="http://schemas.microsoft.com/office/drawing/2014/main" id="{0179D0BA-19A7-5C1D-0425-5C7A979FEB47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+- f4 0 f2"/>
                <a:gd name="f59" fmla="+- f3 0 f2"/>
                <a:gd name="f60" fmla="*/ f59 1 8066"/>
                <a:gd name="f61" fmla="*/ f58 1 3813"/>
                <a:gd name="f62" fmla="*/ f2 1 f60"/>
                <a:gd name="f63" fmla="*/ f3 1 f60"/>
                <a:gd name="f64" fmla="*/ f2 1 f61"/>
                <a:gd name="f65" fmla="*/ f4 1 f61"/>
                <a:gd name="f66" fmla="*/ f62 f56 1"/>
                <a:gd name="f67" fmla="*/ f63 f56 1"/>
                <a:gd name="f68" fmla="*/ f65 f57 1"/>
                <a:gd name="f69" fmla="*/ f64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10193;p74">
              <a:extLst>
                <a:ext uri="{FF2B5EF4-FFF2-40B4-BE49-F238E27FC236}">
                  <a16:creationId xmlns:a16="http://schemas.microsoft.com/office/drawing/2014/main" id="{1B8F93B0-489C-5EF6-D0DF-218F4D4C1F6C}"/>
                </a:ext>
              </a:extLst>
            </p:cNvPr>
            <p:cNvSpPr/>
            <p:nvPr/>
          </p:nvSpPr>
          <p:spPr>
            <a:xfrm>
              <a:off x="8053093" y="2742733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+- f5 0 f3"/>
                <a:gd name="f58" fmla="+- f4 0 f3"/>
                <a:gd name="f59" fmla="*/ f58 1 5987"/>
                <a:gd name="f60" fmla="*/ f57 1 10261"/>
                <a:gd name="f61" fmla="*/ f3 1 f59"/>
                <a:gd name="f62" fmla="*/ f4 1 f59"/>
                <a:gd name="f63" fmla="*/ f3 1 f60"/>
                <a:gd name="f64" fmla="*/ f5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194;p74">
              <a:extLst>
                <a:ext uri="{FF2B5EF4-FFF2-40B4-BE49-F238E27FC236}">
                  <a16:creationId xmlns:a16="http://schemas.microsoft.com/office/drawing/2014/main" id="{79C8F06A-9727-F2E6-8762-67B03C17D861}"/>
                </a:ext>
              </a:extLst>
            </p:cNvPr>
            <p:cNvSpPr/>
            <p:nvPr/>
          </p:nvSpPr>
          <p:spPr>
            <a:xfrm>
              <a:off x="8005142" y="2845055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+- f4 0 f2"/>
                <a:gd name="f69" fmla="+- f3 0 f2"/>
                <a:gd name="f70" fmla="*/ f69 1 2521"/>
                <a:gd name="f71" fmla="*/ f68 1 5798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10221;p74">
            <a:extLst>
              <a:ext uri="{FF2B5EF4-FFF2-40B4-BE49-F238E27FC236}">
                <a16:creationId xmlns:a16="http://schemas.microsoft.com/office/drawing/2014/main" id="{CC7931F8-54C3-3531-E312-F99D91200989}"/>
              </a:ext>
            </a:extLst>
          </p:cNvPr>
          <p:cNvGrpSpPr/>
          <p:nvPr/>
        </p:nvGrpSpPr>
        <p:grpSpPr>
          <a:xfrm>
            <a:off x="3381830" y="4835045"/>
            <a:ext cx="422623" cy="511209"/>
            <a:chOff x="3835469" y="3466947"/>
            <a:chExt cx="316967" cy="383407"/>
          </a:xfrm>
          <a:solidFill>
            <a:srgbClr val="7D8287"/>
          </a:solidFill>
        </p:grpSpPr>
        <p:sp>
          <p:nvSpPr>
            <p:cNvPr id="79" name="Google Shape;10222;p74">
              <a:extLst>
                <a:ext uri="{FF2B5EF4-FFF2-40B4-BE49-F238E27FC236}">
                  <a16:creationId xmlns:a16="http://schemas.microsoft.com/office/drawing/2014/main" id="{E646463F-B2EF-61F8-D384-418EE968DE68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+- f4 0 f2"/>
                <a:gd name="f11" fmla="+- f3 0 f2"/>
                <a:gd name="f12" fmla="*/ f11 1 3466"/>
                <a:gd name="f13" fmla="*/ f10 1 208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223;p74">
              <a:extLst>
                <a:ext uri="{FF2B5EF4-FFF2-40B4-BE49-F238E27FC236}">
                  <a16:creationId xmlns:a16="http://schemas.microsoft.com/office/drawing/2014/main" id="{DC425E1F-E104-D241-285F-E0C241CE85EF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+- f4 0 f2"/>
                <a:gd name="f12" fmla="+- f3 0 f2"/>
                <a:gd name="f13" fmla="*/ f12 1 1419"/>
                <a:gd name="f14" fmla="*/ f11 1 1418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224;p74">
              <a:extLst>
                <a:ext uri="{FF2B5EF4-FFF2-40B4-BE49-F238E27FC236}">
                  <a16:creationId xmlns:a16="http://schemas.microsoft.com/office/drawing/2014/main" id="{6FE7109D-5347-9229-63A1-B39EDA670C45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+- f4 0 f2"/>
                <a:gd name="f98" fmla="+- f3 0 f2"/>
                <a:gd name="f99" fmla="*/ f98 1 10397"/>
                <a:gd name="f100" fmla="*/ f97 1 11800"/>
                <a:gd name="f101" fmla="*/ f2 1 f99"/>
                <a:gd name="f102" fmla="*/ f3 1 f99"/>
                <a:gd name="f103" fmla="*/ f2 1 f100"/>
                <a:gd name="f104" fmla="*/ f4 1 f100"/>
                <a:gd name="f105" fmla="*/ f101 f95 1"/>
                <a:gd name="f106" fmla="*/ f102 f95 1"/>
                <a:gd name="f107" fmla="*/ f104 f96 1"/>
                <a:gd name="f108" fmla="*/ f103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2" name="Google Shape;10240;p74">
            <a:extLst>
              <a:ext uri="{FF2B5EF4-FFF2-40B4-BE49-F238E27FC236}">
                <a16:creationId xmlns:a16="http://schemas.microsoft.com/office/drawing/2014/main" id="{5B291BFA-C8B7-2921-225F-5711807A7D38}"/>
              </a:ext>
            </a:extLst>
          </p:cNvPr>
          <p:cNvGrpSpPr/>
          <p:nvPr/>
        </p:nvGrpSpPr>
        <p:grpSpPr>
          <a:xfrm>
            <a:off x="5233405" y="4839934"/>
            <a:ext cx="486692" cy="480487"/>
            <a:chOff x="5224150" y="3470614"/>
            <a:chExt cx="365019" cy="360365"/>
          </a:xfrm>
          <a:solidFill>
            <a:srgbClr val="7D8287"/>
          </a:solidFill>
        </p:grpSpPr>
        <p:sp>
          <p:nvSpPr>
            <p:cNvPr id="83" name="Google Shape;10241;p74">
              <a:extLst>
                <a:ext uri="{FF2B5EF4-FFF2-40B4-BE49-F238E27FC236}">
                  <a16:creationId xmlns:a16="http://schemas.microsoft.com/office/drawing/2014/main" id="{18E250A5-5156-50AE-C54A-78A46F65A553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+- f4 0 f2"/>
                <a:gd name="f128" fmla="+- f3 0 f2"/>
                <a:gd name="f129" fmla="*/ f128 1 11973"/>
                <a:gd name="f130" fmla="*/ f127 1 8980"/>
                <a:gd name="f131" fmla="*/ f2 1 f129"/>
                <a:gd name="f132" fmla="*/ f3 1 f129"/>
                <a:gd name="f133" fmla="*/ f2 1 f130"/>
                <a:gd name="f134" fmla="*/ f4 1 f130"/>
                <a:gd name="f135" fmla="*/ f131 f125 1"/>
                <a:gd name="f136" fmla="*/ f132 f125 1"/>
                <a:gd name="f137" fmla="*/ f134 f126 1"/>
                <a:gd name="f138" fmla="*/ f133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242;p74">
              <a:extLst>
                <a:ext uri="{FF2B5EF4-FFF2-40B4-BE49-F238E27FC236}">
                  <a16:creationId xmlns:a16="http://schemas.microsoft.com/office/drawing/2014/main" id="{EF2B0250-32E2-4335-F966-A0BD7B9649EA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+- f4 0 f2"/>
                <a:gd name="f25" fmla="+- f3 0 f2"/>
                <a:gd name="f26" fmla="*/ f25 1 6302"/>
                <a:gd name="f27" fmla="*/ f24 1 1388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5" name="Google Shape;10303;p74">
            <a:extLst>
              <a:ext uri="{FF2B5EF4-FFF2-40B4-BE49-F238E27FC236}">
                <a16:creationId xmlns:a16="http://schemas.microsoft.com/office/drawing/2014/main" id="{80659168-7FA5-EEA5-E513-C8050C6B74DF}"/>
              </a:ext>
            </a:extLst>
          </p:cNvPr>
          <p:cNvGrpSpPr/>
          <p:nvPr/>
        </p:nvGrpSpPr>
        <p:grpSpPr>
          <a:xfrm>
            <a:off x="6167324" y="4798078"/>
            <a:ext cx="480316" cy="511857"/>
            <a:chOff x="5924589" y="3439222"/>
            <a:chExt cx="360237" cy="383893"/>
          </a:xfrm>
          <a:solidFill>
            <a:srgbClr val="7D8287"/>
          </a:solidFill>
        </p:grpSpPr>
        <p:sp>
          <p:nvSpPr>
            <p:cNvPr id="86" name="Google Shape;10304;p74">
              <a:extLst>
                <a:ext uri="{FF2B5EF4-FFF2-40B4-BE49-F238E27FC236}">
                  <a16:creationId xmlns:a16="http://schemas.microsoft.com/office/drawing/2014/main" id="{E4D20CE0-75B6-7950-1585-526A2AE00CC9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+- f4 0 f2"/>
                <a:gd name="f10" fmla="+- f3 0 f2"/>
                <a:gd name="f11" fmla="*/ f10 1 694"/>
                <a:gd name="f12" fmla="*/ f9 1 3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05;p74">
              <a:extLst>
                <a:ext uri="{FF2B5EF4-FFF2-40B4-BE49-F238E27FC236}">
                  <a16:creationId xmlns:a16="http://schemas.microsoft.com/office/drawing/2014/main" id="{0C2DFABE-9DF8-8BB4-4F3E-4B44410E72E3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+- f4 0 f2"/>
                <a:gd name="f11" fmla="+- f3 0 f2"/>
                <a:gd name="f12" fmla="*/ f11 1 726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10306;p74">
              <a:extLst>
                <a:ext uri="{FF2B5EF4-FFF2-40B4-BE49-F238E27FC236}">
                  <a16:creationId xmlns:a16="http://schemas.microsoft.com/office/drawing/2014/main" id="{E2398D42-B953-CE74-6046-71C1B997BDC6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+- f4 0 f2"/>
                <a:gd name="f9" fmla="+- f3 0 f2"/>
                <a:gd name="f10" fmla="*/ f9 1 694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10307;p74">
              <a:extLst>
                <a:ext uri="{FF2B5EF4-FFF2-40B4-BE49-F238E27FC236}">
                  <a16:creationId xmlns:a16="http://schemas.microsoft.com/office/drawing/2014/main" id="{756C3C3D-53CF-EA60-7FBE-7D88E79872CA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+- f4 0 f2"/>
                <a:gd name="f11" fmla="+- f3 0 f2"/>
                <a:gd name="f12" fmla="*/ f11 1 726"/>
                <a:gd name="f13" fmla="*/ f10 1 416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08;p74">
              <a:extLst>
                <a:ext uri="{FF2B5EF4-FFF2-40B4-BE49-F238E27FC236}">
                  <a16:creationId xmlns:a16="http://schemas.microsoft.com/office/drawing/2014/main" id="{12E11942-DF1C-06E0-52ED-2995C7C5A8E2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+- f4 0 f2"/>
                <a:gd name="f19" fmla="+- f3 0 f2"/>
                <a:gd name="f20" fmla="*/ f19 1 1387"/>
                <a:gd name="f21" fmla="*/ f18 1 346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09;p74">
              <a:extLst>
                <a:ext uri="{FF2B5EF4-FFF2-40B4-BE49-F238E27FC236}">
                  <a16:creationId xmlns:a16="http://schemas.microsoft.com/office/drawing/2014/main" id="{E3C9FDF3-677D-E54F-E165-2CFDF026F2B4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+- f4 0 f2"/>
                <a:gd name="f11" fmla="+- f3 0 f2"/>
                <a:gd name="f12" fmla="*/ f11 1 4884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10;p74">
              <a:extLst>
                <a:ext uri="{FF2B5EF4-FFF2-40B4-BE49-F238E27FC236}">
                  <a16:creationId xmlns:a16="http://schemas.microsoft.com/office/drawing/2014/main" id="{104F3212-C46E-0A69-F0BC-8AD68116409A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+- f4 0 f2"/>
                <a:gd name="f18" fmla="+- f3 0 f2"/>
                <a:gd name="f19" fmla="*/ f18 1 1388"/>
                <a:gd name="f20" fmla="*/ f17 1 4695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11;p74">
              <a:extLst>
                <a:ext uri="{FF2B5EF4-FFF2-40B4-BE49-F238E27FC236}">
                  <a16:creationId xmlns:a16="http://schemas.microsoft.com/office/drawing/2014/main" id="{0BDB7444-862B-41F5-818F-F8810D0C2F61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+- f4 0 f2"/>
                <a:gd name="f18" fmla="+- f3 0 f2"/>
                <a:gd name="f19" fmla="*/ f18 1 1387"/>
                <a:gd name="f20" fmla="*/ f17 1 4664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10312;p74">
              <a:extLst>
                <a:ext uri="{FF2B5EF4-FFF2-40B4-BE49-F238E27FC236}">
                  <a16:creationId xmlns:a16="http://schemas.microsoft.com/office/drawing/2014/main" id="{D75F49D9-846D-5DE0-45A1-9FEBED913F6C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+- f4 0 f2"/>
                <a:gd name="f13" fmla="+- f3 0 f2"/>
                <a:gd name="f14" fmla="*/ f13 1 694"/>
                <a:gd name="f15" fmla="*/ f12 1 726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10313;p74">
              <a:extLst>
                <a:ext uri="{FF2B5EF4-FFF2-40B4-BE49-F238E27FC236}">
                  <a16:creationId xmlns:a16="http://schemas.microsoft.com/office/drawing/2014/main" id="{878C2C6D-E620-4566-AE29-88E296E5D2C2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+- f4 0 f2"/>
                <a:gd name="f23" fmla="+- f3 0 f2"/>
                <a:gd name="f24" fmla="*/ f23 1 1388"/>
                <a:gd name="f25" fmla="*/ f22 1 346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14;p74">
              <a:extLst>
                <a:ext uri="{FF2B5EF4-FFF2-40B4-BE49-F238E27FC236}">
                  <a16:creationId xmlns:a16="http://schemas.microsoft.com/office/drawing/2014/main" id="{D1E456E5-2822-1138-D808-1A265B8EAF38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+- f4 0 f2"/>
                <a:gd name="f19" fmla="+- f3 0 f2"/>
                <a:gd name="f20" fmla="*/ f19 1 4884"/>
                <a:gd name="f21" fmla="*/ f18 1 416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15;p74">
              <a:extLst>
                <a:ext uri="{FF2B5EF4-FFF2-40B4-BE49-F238E27FC236}">
                  <a16:creationId xmlns:a16="http://schemas.microsoft.com/office/drawing/2014/main" id="{E8D25811-1E8F-F4A9-23B8-B1541AC2A841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+- f4 0 f2"/>
                <a:gd name="f20" fmla="+- f3 0 f2"/>
                <a:gd name="f21" fmla="*/ f20 1 4884"/>
                <a:gd name="f22" fmla="*/ f19 1 277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8" name="Google Shape;10341;p74">
            <a:extLst>
              <a:ext uri="{FF2B5EF4-FFF2-40B4-BE49-F238E27FC236}">
                <a16:creationId xmlns:a16="http://schemas.microsoft.com/office/drawing/2014/main" id="{21E0621F-5A0C-7DB1-53B8-2382ABF6DC38}"/>
              </a:ext>
            </a:extLst>
          </p:cNvPr>
          <p:cNvGrpSpPr/>
          <p:nvPr/>
        </p:nvGrpSpPr>
        <p:grpSpPr>
          <a:xfrm>
            <a:off x="9638142" y="3877802"/>
            <a:ext cx="346008" cy="483473"/>
            <a:chOff x="8527703" y="2749015"/>
            <a:chExt cx="259506" cy="362605"/>
          </a:xfrm>
          <a:solidFill>
            <a:srgbClr val="7D8287"/>
          </a:solidFill>
        </p:grpSpPr>
        <p:sp>
          <p:nvSpPr>
            <p:cNvPr id="99" name="Google Shape;10342;p74">
              <a:extLst>
                <a:ext uri="{FF2B5EF4-FFF2-40B4-BE49-F238E27FC236}">
                  <a16:creationId xmlns:a16="http://schemas.microsoft.com/office/drawing/2014/main" id="{F0E0A3ED-1D26-DC9B-87C3-EE3518D20677}"/>
                </a:ext>
              </a:extLst>
            </p:cNvPr>
            <p:cNvSpPr/>
            <p:nvPr/>
          </p:nvSpPr>
          <p:spPr>
            <a:xfrm>
              <a:off x="8527703" y="2749015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+- f4 0 f2"/>
                <a:gd name="f65" fmla="+- f3 0 f2"/>
                <a:gd name="f66" fmla="*/ f65 1 9012"/>
                <a:gd name="f67" fmla="*/ f64 1 831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43;p74">
              <a:extLst>
                <a:ext uri="{FF2B5EF4-FFF2-40B4-BE49-F238E27FC236}">
                  <a16:creationId xmlns:a16="http://schemas.microsoft.com/office/drawing/2014/main" id="{84298908-5947-26D9-3468-B8F93985B24E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+- f4 0 f2"/>
                <a:gd name="f11" fmla="+- f3 0 f2"/>
                <a:gd name="f12" fmla="*/ f11 1 1418"/>
                <a:gd name="f13" fmla="*/ f10 1 1419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44;p74">
              <a:extLst>
                <a:ext uri="{FF2B5EF4-FFF2-40B4-BE49-F238E27FC236}">
                  <a16:creationId xmlns:a16="http://schemas.microsoft.com/office/drawing/2014/main" id="{637C15EC-6972-8CD6-FACA-1655B2224F56}"/>
                </a:ext>
              </a:extLst>
            </p:cNvPr>
            <p:cNvSpPr/>
            <p:nvPr/>
          </p:nvSpPr>
          <p:spPr>
            <a:xfrm>
              <a:off x="8588483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+- f4 0 f2"/>
                <a:gd name="f15" fmla="+- f3 0 f2"/>
                <a:gd name="f16" fmla="*/ f15 1 4853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2" name="Google Shape;10345;p74">
              <a:extLst>
                <a:ext uri="{FF2B5EF4-FFF2-40B4-BE49-F238E27FC236}">
                  <a16:creationId xmlns:a16="http://schemas.microsoft.com/office/drawing/2014/main" id="{983D3E3B-E44C-79C7-BE04-61CDB9DD3EA3}"/>
                </a:ext>
              </a:extLst>
            </p:cNvPr>
            <p:cNvSpPr/>
            <p:nvPr/>
          </p:nvSpPr>
          <p:spPr>
            <a:xfrm>
              <a:off x="8608445" y="2877607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+- f4 0 f2"/>
                <a:gd name="f16" fmla="+- f3 0 f2"/>
                <a:gd name="f17" fmla="*/ f16 1 3467"/>
                <a:gd name="f18" fmla="*/ f15 1 208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10346;p74">
              <a:extLst>
                <a:ext uri="{FF2B5EF4-FFF2-40B4-BE49-F238E27FC236}">
                  <a16:creationId xmlns:a16="http://schemas.microsoft.com/office/drawing/2014/main" id="{DDAAD2C2-8C2A-C71D-9841-E6DA2FA55892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+- f4 0 f2"/>
                <a:gd name="f14" fmla="+- f3 0 f2"/>
                <a:gd name="f15" fmla="*/ f14 1 3498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4" name="Google Shape;10359;p74">
            <a:extLst>
              <a:ext uri="{FF2B5EF4-FFF2-40B4-BE49-F238E27FC236}">
                <a16:creationId xmlns:a16="http://schemas.microsoft.com/office/drawing/2014/main" id="{89CF8EB2-0F91-C5BD-B607-8E3E320C157F}"/>
              </a:ext>
            </a:extLst>
          </p:cNvPr>
          <p:cNvGrpSpPr/>
          <p:nvPr/>
        </p:nvGrpSpPr>
        <p:grpSpPr>
          <a:xfrm>
            <a:off x="7047537" y="4854209"/>
            <a:ext cx="481572" cy="451811"/>
            <a:chOff x="6584749" y="3481321"/>
            <a:chExt cx="361179" cy="338858"/>
          </a:xfrm>
          <a:solidFill>
            <a:srgbClr val="7D8287"/>
          </a:solidFill>
        </p:grpSpPr>
        <p:sp>
          <p:nvSpPr>
            <p:cNvPr id="105" name="Google Shape;10360;p74">
              <a:extLst>
                <a:ext uri="{FF2B5EF4-FFF2-40B4-BE49-F238E27FC236}">
                  <a16:creationId xmlns:a16="http://schemas.microsoft.com/office/drawing/2014/main" id="{173C7918-F320-BC7D-02F9-C923CA9D9D17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+- f3 0 f2"/>
                <a:gd name="f38" fmla="*/ f37 1 5577"/>
                <a:gd name="f39" fmla="*/ f2 1 f38"/>
                <a:gd name="f40" fmla="*/ f3 1 f38"/>
                <a:gd name="f41" fmla="*/ f39 f35 1"/>
                <a:gd name="f42" fmla="*/ f40 f35 1"/>
                <a:gd name="f43" fmla="*/ f40 f36 1"/>
                <a:gd name="f44" fmla="*/ f3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361;p74">
              <a:extLst>
                <a:ext uri="{FF2B5EF4-FFF2-40B4-BE49-F238E27FC236}">
                  <a16:creationId xmlns:a16="http://schemas.microsoft.com/office/drawing/2014/main" id="{E90A35EF-97F1-5357-DF13-235A58CF99F8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+- f3 0 f2"/>
                <a:gd name="f12" fmla="*/ f11 1 2773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362;p74">
              <a:extLst>
                <a:ext uri="{FF2B5EF4-FFF2-40B4-BE49-F238E27FC236}">
                  <a16:creationId xmlns:a16="http://schemas.microsoft.com/office/drawing/2014/main" id="{BF18A63E-D6DE-20A0-CC9C-73B1FC2B8451}"/>
                </a:ext>
              </a:extLst>
            </p:cNvPr>
            <p:cNvSpPr/>
            <p:nvPr/>
          </p:nvSpPr>
          <p:spPr>
            <a:xfrm>
              <a:off x="660685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+- f4 0 f2"/>
                <a:gd name="f14" fmla="+- f3 0 f2"/>
                <a:gd name="f15" fmla="*/ f14 1 2741"/>
                <a:gd name="f16" fmla="*/ f13 1 277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363;p74">
              <a:extLst>
                <a:ext uri="{FF2B5EF4-FFF2-40B4-BE49-F238E27FC236}">
                  <a16:creationId xmlns:a16="http://schemas.microsoft.com/office/drawing/2014/main" id="{F6FDA6CD-43BE-4654-F43A-0E7E8BBBD33C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+- f4 0 f2"/>
                <a:gd name="f29" fmla="+- f3 0 f2"/>
                <a:gd name="f30" fmla="*/ f29 1 4191"/>
                <a:gd name="f31" fmla="*/ f28 1 2081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364;p74">
              <a:extLst>
                <a:ext uri="{FF2B5EF4-FFF2-40B4-BE49-F238E27FC236}">
                  <a16:creationId xmlns:a16="http://schemas.microsoft.com/office/drawing/2014/main" id="{5DD08DDC-62B5-DA6E-4788-6B72D0F0B6F7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+- f4 0 f2"/>
                <a:gd name="f30" fmla="+- f3 0 f2"/>
                <a:gd name="f31" fmla="*/ f30 1 4160"/>
                <a:gd name="f32" fmla="*/ f29 1 2081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365;p74">
              <a:extLst>
                <a:ext uri="{FF2B5EF4-FFF2-40B4-BE49-F238E27FC236}">
                  <a16:creationId xmlns:a16="http://schemas.microsoft.com/office/drawing/2014/main" id="{FBE2FD5D-DBF8-CCF0-6199-F2B9D5ED204E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+- f4 0 f2"/>
                <a:gd name="f22" fmla="+- f3 0 f2"/>
                <a:gd name="f23" fmla="*/ f22 1 4002"/>
                <a:gd name="f24" fmla="*/ f21 1 211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10366;p74">
              <a:extLst>
                <a:ext uri="{FF2B5EF4-FFF2-40B4-BE49-F238E27FC236}">
                  <a16:creationId xmlns:a16="http://schemas.microsoft.com/office/drawing/2014/main" id="{27800A98-7DE8-3763-635A-297A4FC852A0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+- f4 0 f2"/>
                <a:gd name="f18" fmla="+- f3 0 f2"/>
                <a:gd name="f19" fmla="*/ f18 1 4034"/>
                <a:gd name="f20" fmla="*/ f17 1 208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2" name="Google Shape;10399;p74">
            <a:extLst>
              <a:ext uri="{FF2B5EF4-FFF2-40B4-BE49-F238E27FC236}">
                <a16:creationId xmlns:a16="http://schemas.microsoft.com/office/drawing/2014/main" id="{EFB137E7-5D31-32D6-9D85-310313B2879A}"/>
              </a:ext>
            </a:extLst>
          </p:cNvPr>
          <p:cNvGrpSpPr/>
          <p:nvPr/>
        </p:nvGrpSpPr>
        <p:grpSpPr>
          <a:xfrm>
            <a:off x="2444264" y="4759795"/>
            <a:ext cx="480267" cy="509125"/>
            <a:chOff x="3132295" y="3410510"/>
            <a:chExt cx="360200" cy="381844"/>
          </a:xfrm>
          <a:solidFill>
            <a:srgbClr val="7D8287"/>
          </a:solidFill>
        </p:grpSpPr>
        <p:sp>
          <p:nvSpPr>
            <p:cNvPr id="113" name="Google Shape;10400;p74">
              <a:extLst>
                <a:ext uri="{FF2B5EF4-FFF2-40B4-BE49-F238E27FC236}">
                  <a16:creationId xmlns:a16="http://schemas.microsoft.com/office/drawing/2014/main" id="{141D867E-1495-A4A7-3E58-D36336A1A449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+- f4 0 f2"/>
                <a:gd name="f27" fmla="+- f3 0 f2"/>
                <a:gd name="f28" fmla="*/ f27 1 726"/>
                <a:gd name="f29" fmla="*/ f26 1 66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01;p74">
              <a:extLst>
                <a:ext uri="{FF2B5EF4-FFF2-40B4-BE49-F238E27FC236}">
                  <a16:creationId xmlns:a16="http://schemas.microsoft.com/office/drawing/2014/main" id="{2D09B111-64DE-BF3F-1DF9-0C1F0EBD8C79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+- f4 0 f2"/>
                <a:gd name="f44" fmla="+- f3 0 f2"/>
                <a:gd name="f45" fmla="*/ f44 1 3781"/>
                <a:gd name="f46" fmla="*/ f43 1 3467"/>
                <a:gd name="f47" fmla="*/ f2 1 f45"/>
                <a:gd name="f48" fmla="*/ f3 1 f45"/>
                <a:gd name="f49" fmla="*/ f2 1 f46"/>
                <a:gd name="f50" fmla="*/ f4 1 f46"/>
                <a:gd name="f51" fmla="*/ f47 f41 1"/>
                <a:gd name="f52" fmla="*/ f48 f41 1"/>
                <a:gd name="f53" fmla="*/ f50 f42 1"/>
                <a:gd name="f54" fmla="*/ f49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02;p74">
              <a:extLst>
                <a:ext uri="{FF2B5EF4-FFF2-40B4-BE49-F238E27FC236}">
                  <a16:creationId xmlns:a16="http://schemas.microsoft.com/office/drawing/2014/main" id="{57683A64-4EDC-D8C8-4210-B20D6D3C9EC0}"/>
                </a:ext>
              </a:extLst>
            </p:cNvPr>
            <p:cNvSpPr/>
            <p:nvPr/>
          </p:nvSpPr>
          <p:spPr>
            <a:xfrm>
              <a:off x="334841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+- f4 0 f2"/>
                <a:gd name="f30" fmla="+- f3 0 f2"/>
                <a:gd name="f31" fmla="*/ f30 1 4726"/>
                <a:gd name="f32" fmla="*/ f29 1 4758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03;p74">
              <a:extLst>
                <a:ext uri="{FF2B5EF4-FFF2-40B4-BE49-F238E27FC236}">
                  <a16:creationId xmlns:a16="http://schemas.microsoft.com/office/drawing/2014/main" id="{3C4E31A7-A066-45B5-4573-F1719F3B2F38}"/>
                </a:ext>
              </a:extLst>
            </p:cNvPr>
            <p:cNvSpPr/>
            <p:nvPr/>
          </p:nvSpPr>
          <p:spPr>
            <a:xfrm>
              <a:off x="329557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+- f4 0 f2"/>
                <a:gd name="f40" fmla="+- f3 0 f2"/>
                <a:gd name="f41" fmla="*/ f40 1 4128"/>
                <a:gd name="f42" fmla="*/ f39 1 4096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04;p74">
              <a:extLst>
                <a:ext uri="{FF2B5EF4-FFF2-40B4-BE49-F238E27FC236}">
                  <a16:creationId xmlns:a16="http://schemas.microsoft.com/office/drawing/2014/main" id="{D6BA094D-A3D6-0987-1FFE-0A94D1339E9E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+- f4 0 f2"/>
                <a:gd name="f42" fmla="+- f3 0 f2"/>
                <a:gd name="f43" fmla="*/ f42 1 3592"/>
                <a:gd name="f44" fmla="*/ f41 1 3562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05;p74">
              <a:extLst>
                <a:ext uri="{FF2B5EF4-FFF2-40B4-BE49-F238E27FC236}">
                  <a16:creationId xmlns:a16="http://schemas.microsoft.com/office/drawing/2014/main" id="{1D8002F4-7428-3CB9-5BA1-EA63CD88D228}"/>
                </a:ext>
              </a:extLst>
            </p:cNvPr>
            <p:cNvSpPr/>
            <p:nvPr/>
          </p:nvSpPr>
          <p:spPr>
            <a:xfrm>
              <a:off x="3141896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+- f4 0 f2"/>
                <a:gd name="f30" fmla="+- f3 0 f2"/>
                <a:gd name="f31" fmla="*/ f30 1 4821"/>
                <a:gd name="f32" fmla="*/ f29 1 472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06;p74">
              <a:extLst>
                <a:ext uri="{FF2B5EF4-FFF2-40B4-BE49-F238E27FC236}">
                  <a16:creationId xmlns:a16="http://schemas.microsoft.com/office/drawing/2014/main" id="{97564C83-A342-06A2-8519-7BAE39B3D5D2}"/>
                </a:ext>
              </a:extLst>
            </p:cNvPr>
            <p:cNvSpPr/>
            <p:nvPr/>
          </p:nvSpPr>
          <p:spPr>
            <a:xfrm>
              <a:off x="329557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+- f4 0 f2"/>
                <a:gd name="f34" fmla="+- f3 0 f2"/>
                <a:gd name="f35" fmla="*/ f34 1 4160"/>
                <a:gd name="f36" fmla="*/ f33 1 3372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0" name="Google Shape;10407;p74">
              <a:extLst>
                <a:ext uri="{FF2B5EF4-FFF2-40B4-BE49-F238E27FC236}">
                  <a16:creationId xmlns:a16="http://schemas.microsoft.com/office/drawing/2014/main" id="{3CB4DEA5-F708-18FC-B718-66EC918431F5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+- f4 0 f2"/>
                <a:gd name="f25" fmla="+- f3 0 f2"/>
                <a:gd name="f26" fmla="*/ f25 1 3372"/>
                <a:gd name="f27" fmla="*/ f24 1 4286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1" name="Google Shape;10421;p74">
            <a:extLst>
              <a:ext uri="{FF2B5EF4-FFF2-40B4-BE49-F238E27FC236}">
                <a16:creationId xmlns:a16="http://schemas.microsoft.com/office/drawing/2014/main" id="{00BFC1CD-8DDC-6C8C-BF59-F9B29A394CC9}"/>
              </a:ext>
            </a:extLst>
          </p:cNvPr>
          <p:cNvGrpSpPr/>
          <p:nvPr/>
        </p:nvGrpSpPr>
        <p:grpSpPr>
          <a:xfrm>
            <a:off x="7783227" y="4771500"/>
            <a:ext cx="482864" cy="515976"/>
            <a:chOff x="7136517" y="3419289"/>
            <a:chExt cx="362148" cy="386982"/>
          </a:xfrm>
          <a:solidFill>
            <a:srgbClr val="7D8287"/>
          </a:solidFill>
        </p:grpSpPr>
        <p:sp>
          <p:nvSpPr>
            <p:cNvPr id="122" name="Google Shape;10422;p74">
              <a:extLst>
                <a:ext uri="{FF2B5EF4-FFF2-40B4-BE49-F238E27FC236}">
                  <a16:creationId xmlns:a16="http://schemas.microsoft.com/office/drawing/2014/main" id="{143F41BF-2953-D88F-4D5D-FD12AA6A5A8A}"/>
                </a:ext>
              </a:extLst>
            </p:cNvPr>
            <p:cNvSpPr/>
            <p:nvPr/>
          </p:nvSpPr>
          <p:spPr>
            <a:xfrm>
              <a:off x="7136517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+- f4 0 f2"/>
                <a:gd name="f24" fmla="+- f3 0 f2"/>
                <a:gd name="f25" fmla="*/ f24 1 1419"/>
                <a:gd name="f26" fmla="*/ f23 1 7657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23;p74">
              <a:extLst>
                <a:ext uri="{FF2B5EF4-FFF2-40B4-BE49-F238E27FC236}">
                  <a16:creationId xmlns:a16="http://schemas.microsoft.com/office/drawing/2014/main" id="{E6962DE3-D6EE-E4B7-440D-89475B71B5CC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+- f3 0 f2"/>
                <a:gd name="f54" fmla="*/ f53 1 4916"/>
                <a:gd name="f55" fmla="*/ f2 1 f54"/>
                <a:gd name="f56" fmla="*/ f3 1 f54"/>
                <a:gd name="f57" fmla="*/ f55 f51 1"/>
                <a:gd name="f58" fmla="*/ f56 f51 1"/>
                <a:gd name="f59" fmla="*/ f56 f52 1"/>
                <a:gd name="f60" fmla="*/ f5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24;p74">
              <a:extLst>
                <a:ext uri="{FF2B5EF4-FFF2-40B4-BE49-F238E27FC236}">
                  <a16:creationId xmlns:a16="http://schemas.microsoft.com/office/drawing/2014/main" id="{4B75337F-1AC2-34CC-BE8C-C92E523F87E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+- f4 0 f2"/>
                <a:gd name="f18" fmla="+- f3 0 f2"/>
                <a:gd name="f19" fmla="*/ f18 1 4222"/>
                <a:gd name="f20" fmla="*/ f17 1 141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25;p74">
              <a:extLst>
                <a:ext uri="{FF2B5EF4-FFF2-40B4-BE49-F238E27FC236}">
                  <a16:creationId xmlns:a16="http://schemas.microsoft.com/office/drawing/2014/main" id="{967070E9-D843-4A93-7C54-184D71C3A941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+- f4 0 f2"/>
                <a:gd name="f20" fmla="+- f3 0 f2"/>
                <a:gd name="f21" fmla="*/ f20 1 4192"/>
                <a:gd name="f22" fmla="*/ f19 1 141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26;p74">
              <a:extLst>
                <a:ext uri="{FF2B5EF4-FFF2-40B4-BE49-F238E27FC236}">
                  <a16:creationId xmlns:a16="http://schemas.microsoft.com/office/drawing/2014/main" id="{3614E650-D135-9D3C-20C5-1B4F5968168A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+- f4 0 f2"/>
                <a:gd name="f18" fmla="+- f3 0 f2"/>
                <a:gd name="f19" fmla="*/ f18 1 4884"/>
                <a:gd name="f20" fmla="*/ f17 1 141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27;p74">
              <a:extLst>
                <a:ext uri="{FF2B5EF4-FFF2-40B4-BE49-F238E27FC236}">
                  <a16:creationId xmlns:a16="http://schemas.microsoft.com/office/drawing/2014/main" id="{D1FB35B9-8AE8-E4EF-79E2-A9C1DB6A4BF9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+- f4 0 f2"/>
                <a:gd name="f15" fmla="+- f3 0 f2"/>
                <a:gd name="f16" fmla="*/ f15 1 5609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10428;p74">
              <a:extLst>
                <a:ext uri="{FF2B5EF4-FFF2-40B4-BE49-F238E27FC236}">
                  <a16:creationId xmlns:a16="http://schemas.microsoft.com/office/drawing/2014/main" id="{ACD21890-0AE8-2CAF-2794-856B11365C6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+- f4 0 f2"/>
                <a:gd name="f26" fmla="+- f3 0 f2"/>
                <a:gd name="f27" fmla="*/ f26 1 4916"/>
                <a:gd name="f28" fmla="*/ f25 1 3498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10429;p74">
              <a:extLst>
                <a:ext uri="{FF2B5EF4-FFF2-40B4-BE49-F238E27FC236}">
                  <a16:creationId xmlns:a16="http://schemas.microsoft.com/office/drawing/2014/main" id="{B059FEC2-85AA-56B1-9188-15675BDD3D87}"/>
                </a:ext>
              </a:extLst>
            </p:cNvPr>
            <p:cNvSpPr/>
            <p:nvPr/>
          </p:nvSpPr>
          <p:spPr>
            <a:xfrm>
              <a:off x="7200872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+- f4 0 f2"/>
                <a:gd name="f19" fmla="+- f3 0 f2"/>
                <a:gd name="f20" fmla="*/ f19 1 3467"/>
                <a:gd name="f21" fmla="*/ f18 1 415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0" name="Google Shape;10435;p74">
            <a:extLst>
              <a:ext uri="{FF2B5EF4-FFF2-40B4-BE49-F238E27FC236}">
                <a16:creationId xmlns:a16="http://schemas.microsoft.com/office/drawing/2014/main" id="{EB8F321A-52BB-780B-EEFA-A75661FF50BA}"/>
              </a:ext>
            </a:extLst>
          </p:cNvPr>
          <p:cNvGrpSpPr/>
          <p:nvPr/>
        </p:nvGrpSpPr>
        <p:grpSpPr>
          <a:xfrm>
            <a:off x="7754843" y="5498753"/>
            <a:ext cx="709648" cy="701247"/>
            <a:chOff x="7115229" y="3964728"/>
            <a:chExt cx="532236" cy="525935"/>
          </a:xfrm>
          <a:solidFill>
            <a:srgbClr val="7D8287"/>
          </a:solidFill>
        </p:grpSpPr>
        <p:sp>
          <p:nvSpPr>
            <p:cNvPr id="131" name="Google Shape;10436;p74">
              <a:extLst>
                <a:ext uri="{FF2B5EF4-FFF2-40B4-BE49-F238E27FC236}">
                  <a16:creationId xmlns:a16="http://schemas.microsoft.com/office/drawing/2014/main" id="{52965997-2B15-3714-DB53-8B804F455907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+- f4 0 f2"/>
                <a:gd name="f15" fmla="+- f3 0 f2"/>
                <a:gd name="f16" fmla="*/ f15 1 694"/>
                <a:gd name="f17" fmla="*/ f14 1 173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37;p74">
              <a:extLst>
                <a:ext uri="{FF2B5EF4-FFF2-40B4-BE49-F238E27FC236}">
                  <a16:creationId xmlns:a16="http://schemas.microsoft.com/office/drawing/2014/main" id="{11514E55-B9DA-06C9-2C88-B592CA84ADC5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+- f4 0 f2"/>
                <a:gd name="f35" fmla="+- f3 0 f2"/>
                <a:gd name="f36" fmla="*/ f35 1 1419"/>
                <a:gd name="f37" fmla="*/ f34 1 1388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38;p74">
              <a:extLst>
                <a:ext uri="{FF2B5EF4-FFF2-40B4-BE49-F238E27FC236}">
                  <a16:creationId xmlns:a16="http://schemas.microsoft.com/office/drawing/2014/main" id="{5B401356-0376-839D-157B-6397D77A9D98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+- f4 0 f2"/>
                <a:gd name="f35" fmla="+- f3 0 f2"/>
                <a:gd name="f36" fmla="*/ f35 1 1419"/>
                <a:gd name="f37" fmla="*/ f34 1 1376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39;p74">
              <a:extLst>
                <a:ext uri="{FF2B5EF4-FFF2-40B4-BE49-F238E27FC236}">
                  <a16:creationId xmlns:a16="http://schemas.microsoft.com/office/drawing/2014/main" id="{CE7968AA-95BE-9D72-DD66-5F9393EEACDA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+- f4 0 f2"/>
                <a:gd name="f19" fmla="+- f3 0 f2"/>
                <a:gd name="f20" fmla="*/ f19 1 1419"/>
                <a:gd name="f21" fmla="*/ f18 1 4853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Google Shape;10440;p74">
              <a:extLst>
                <a:ext uri="{FF2B5EF4-FFF2-40B4-BE49-F238E27FC236}">
                  <a16:creationId xmlns:a16="http://schemas.microsoft.com/office/drawing/2014/main" id="{03C01FE9-20D3-79F2-1607-FA0637ACA6ED}"/>
                </a:ext>
              </a:extLst>
            </p:cNvPr>
            <p:cNvSpPr/>
            <p:nvPr/>
          </p:nvSpPr>
          <p:spPr>
            <a:xfrm>
              <a:off x="711522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+- f5 0 f3"/>
                <a:gd name="f21" fmla="+- f4 0 f3"/>
                <a:gd name="f22" fmla="*/ f21 1 1419"/>
                <a:gd name="f23" fmla="*/ f20 1 4856"/>
                <a:gd name="f24" fmla="*/ f3 1 f22"/>
                <a:gd name="f25" fmla="*/ f4 1 f22"/>
                <a:gd name="f26" fmla="*/ f3 1 f23"/>
                <a:gd name="f27" fmla="*/ f5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10441;p74">
              <a:extLst>
                <a:ext uri="{FF2B5EF4-FFF2-40B4-BE49-F238E27FC236}">
                  <a16:creationId xmlns:a16="http://schemas.microsoft.com/office/drawing/2014/main" id="{610C111F-2096-F23E-542D-B86E1B36E467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+- f4 0 f2"/>
                <a:gd name="f34" fmla="+- f3 0 f2"/>
                <a:gd name="f35" fmla="*/ f34 1 5735"/>
                <a:gd name="f36" fmla="*/ f33 1 4160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42;p74">
              <a:extLst>
                <a:ext uri="{FF2B5EF4-FFF2-40B4-BE49-F238E27FC236}">
                  <a16:creationId xmlns:a16="http://schemas.microsoft.com/office/drawing/2014/main" id="{6BB58A50-8AAF-BD53-6D30-18F37BB42FF8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+- f4 0 f2"/>
                <a:gd name="f83" fmla="+- f3 0 f2"/>
                <a:gd name="f84" fmla="*/ f83 1 7027"/>
                <a:gd name="f85" fmla="*/ f82 1 7549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8" name="Google Shape;10443;p74">
            <a:extLst>
              <a:ext uri="{FF2B5EF4-FFF2-40B4-BE49-F238E27FC236}">
                <a16:creationId xmlns:a16="http://schemas.microsoft.com/office/drawing/2014/main" id="{C88563E5-52A5-E8C2-25A0-D61740413E07}"/>
              </a:ext>
            </a:extLst>
          </p:cNvPr>
          <p:cNvGrpSpPr/>
          <p:nvPr/>
        </p:nvGrpSpPr>
        <p:grpSpPr>
          <a:xfrm>
            <a:off x="9582266" y="4662015"/>
            <a:ext cx="551127" cy="587399"/>
            <a:chOff x="8485796" y="3337175"/>
            <a:chExt cx="413345" cy="440549"/>
          </a:xfrm>
          <a:solidFill>
            <a:srgbClr val="7D8287"/>
          </a:solidFill>
        </p:grpSpPr>
        <p:sp>
          <p:nvSpPr>
            <p:cNvPr id="139" name="Google Shape;10444;p74">
              <a:extLst>
                <a:ext uri="{FF2B5EF4-FFF2-40B4-BE49-F238E27FC236}">
                  <a16:creationId xmlns:a16="http://schemas.microsoft.com/office/drawing/2014/main" id="{5D30C361-A855-6447-3F9E-B275199B64D7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Google Shape;10445;p74">
              <a:extLst>
                <a:ext uri="{FF2B5EF4-FFF2-40B4-BE49-F238E27FC236}">
                  <a16:creationId xmlns:a16="http://schemas.microsoft.com/office/drawing/2014/main" id="{81130A7B-B60D-41D0-2FDC-F8CBAB265C6B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+- f4 0 f2"/>
                <a:gd name="f55" fmla="+- f3 0 f2"/>
                <a:gd name="f56" fmla="*/ f55 1 4160"/>
                <a:gd name="f57" fmla="*/ f54 1 2718"/>
                <a:gd name="f58" fmla="*/ f2 1 f56"/>
                <a:gd name="f59" fmla="*/ f3 1 f56"/>
                <a:gd name="f60" fmla="*/ f2 1 f57"/>
                <a:gd name="f61" fmla="*/ f4 1 f57"/>
                <a:gd name="f62" fmla="*/ f58 f52 1"/>
                <a:gd name="f63" fmla="*/ f59 f52 1"/>
                <a:gd name="f64" fmla="*/ f61 f53 1"/>
                <a:gd name="f65" fmla="*/ f6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46;p74">
              <a:extLst>
                <a:ext uri="{FF2B5EF4-FFF2-40B4-BE49-F238E27FC236}">
                  <a16:creationId xmlns:a16="http://schemas.microsoft.com/office/drawing/2014/main" id="{5D5F3DD4-D4C0-3C44-1F72-0E6A87AEE6C9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+- f4 0 f2"/>
                <a:gd name="f65" fmla="+- f3 0 f2"/>
                <a:gd name="f66" fmla="*/ f65 1 4254"/>
                <a:gd name="f67" fmla="*/ f64 1 2763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47;p74">
              <a:extLst>
                <a:ext uri="{FF2B5EF4-FFF2-40B4-BE49-F238E27FC236}">
                  <a16:creationId xmlns:a16="http://schemas.microsoft.com/office/drawing/2014/main" id="{F295A920-E0DE-2E3D-959A-40E1201789EF}"/>
                </a:ext>
              </a:extLst>
            </p:cNvPr>
            <p:cNvSpPr/>
            <p:nvPr/>
          </p:nvSpPr>
          <p:spPr>
            <a:xfrm>
              <a:off x="8739725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+- f4 0 f2"/>
                <a:gd name="f15" fmla="+- f3 0 f2"/>
                <a:gd name="f16" fmla="*/ f15 1 3561"/>
                <a:gd name="f17" fmla="*/ f14 1 343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48;p74">
              <a:extLst>
                <a:ext uri="{FF2B5EF4-FFF2-40B4-BE49-F238E27FC236}">
                  <a16:creationId xmlns:a16="http://schemas.microsoft.com/office/drawing/2014/main" id="{5BDBB4FE-F136-A449-1C48-E0944436F8F2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+- f4 0 f2"/>
                <a:gd name="f30" fmla="+- f3 0 f2"/>
                <a:gd name="f31" fmla="*/ f30 1 5546"/>
                <a:gd name="f32" fmla="*/ f29 1 3529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49;p74">
              <a:extLst>
                <a:ext uri="{FF2B5EF4-FFF2-40B4-BE49-F238E27FC236}">
                  <a16:creationId xmlns:a16="http://schemas.microsoft.com/office/drawing/2014/main" id="{AE4BF519-DE50-1CA0-163D-D39C9821E9F0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+- f4 0 f2"/>
                <a:gd name="f31" fmla="+- f3 0 f2"/>
                <a:gd name="f32" fmla="*/ f31 1 5609"/>
                <a:gd name="f33" fmla="*/ f30 1 3593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68;p74">
            <a:extLst>
              <a:ext uri="{FF2B5EF4-FFF2-40B4-BE49-F238E27FC236}">
                <a16:creationId xmlns:a16="http://schemas.microsoft.com/office/drawing/2014/main" id="{F88D8416-6658-59F1-B413-2B84FDB653D0}"/>
              </a:ext>
            </a:extLst>
          </p:cNvPr>
          <p:cNvGrpSpPr/>
          <p:nvPr/>
        </p:nvGrpSpPr>
        <p:grpSpPr>
          <a:xfrm>
            <a:off x="4292559" y="4886275"/>
            <a:ext cx="482864" cy="513247"/>
            <a:chOff x="4518516" y="3505370"/>
            <a:chExt cx="362148" cy="384935"/>
          </a:xfrm>
          <a:solidFill>
            <a:srgbClr val="7D8287"/>
          </a:solidFill>
        </p:grpSpPr>
        <p:sp>
          <p:nvSpPr>
            <p:cNvPr id="146" name="Google Shape;10469;p74">
              <a:extLst>
                <a:ext uri="{FF2B5EF4-FFF2-40B4-BE49-F238E27FC236}">
                  <a16:creationId xmlns:a16="http://schemas.microsoft.com/office/drawing/2014/main" id="{F3AC4B1C-CE9A-475B-1536-D3C87F436233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+- f3 0 f2"/>
                <a:gd name="f30" fmla="*/ f29 1 4885"/>
                <a:gd name="f31" fmla="*/ f2 1 f30"/>
                <a:gd name="f32" fmla="*/ f3 1 f30"/>
                <a:gd name="f33" fmla="*/ f31 f27 1"/>
                <a:gd name="f34" fmla="*/ f32 f27 1"/>
                <a:gd name="f35" fmla="*/ f32 f28 1"/>
                <a:gd name="f36" fmla="*/ f3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70;p74">
              <a:extLst>
                <a:ext uri="{FF2B5EF4-FFF2-40B4-BE49-F238E27FC236}">
                  <a16:creationId xmlns:a16="http://schemas.microsoft.com/office/drawing/2014/main" id="{95EACCE8-2107-078E-9225-77328013412D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+- f4 0 f2"/>
                <a:gd name="f70" fmla="+- f3 0 f2"/>
                <a:gd name="f71" fmla="*/ f70 1 10429"/>
                <a:gd name="f72" fmla="*/ f69 1 6932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471;p74">
              <a:extLst>
                <a:ext uri="{FF2B5EF4-FFF2-40B4-BE49-F238E27FC236}">
                  <a16:creationId xmlns:a16="http://schemas.microsoft.com/office/drawing/2014/main" id="{96BDA2EE-2E15-30A7-8915-DCE0B84BD788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+- f4 0 f2"/>
                <a:gd name="f41" fmla="+- f3 0 f2"/>
                <a:gd name="f42" fmla="*/ f41 1 10461"/>
                <a:gd name="f43" fmla="*/ f40 1 2836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9" name="Google Shape;10483;p74">
            <a:extLst>
              <a:ext uri="{FF2B5EF4-FFF2-40B4-BE49-F238E27FC236}">
                <a16:creationId xmlns:a16="http://schemas.microsoft.com/office/drawing/2014/main" id="{AA97C839-4E09-8A14-34C1-E51206D94728}"/>
              </a:ext>
            </a:extLst>
          </p:cNvPr>
          <p:cNvGrpSpPr/>
          <p:nvPr/>
        </p:nvGrpSpPr>
        <p:grpSpPr>
          <a:xfrm>
            <a:off x="8749882" y="4752821"/>
            <a:ext cx="453395" cy="480499"/>
            <a:chOff x="7861508" y="3405280"/>
            <a:chExt cx="340046" cy="360374"/>
          </a:xfrm>
          <a:solidFill>
            <a:srgbClr val="7D8287"/>
          </a:solidFill>
        </p:grpSpPr>
        <p:sp>
          <p:nvSpPr>
            <p:cNvPr id="150" name="Google Shape;10484;p74">
              <a:extLst>
                <a:ext uri="{FF2B5EF4-FFF2-40B4-BE49-F238E27FC236}">
                  <a16:creationId xmlns:a16="http://schemas.microsoft.com/office/drawing/2014/main" id="{5B885C88-48D3-A2DD-669B-5594BDA262F6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+- f4 0 f2"/>
                <a:gd name="f29" fmla="+- f3 0 f2"/>
                <a:gd name="f30" fmla="*/ f29 1 4884"/>
                <a:gd name="f31" fmla="*/ f28 1 485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485;p74">
              <a:extLst>
                <a:ext uri="{FF2B5EF4-FFF2-40B4-BE49-F238E27FC236}">
                  <a16:creationId xmlns:a16="http://schemas.microsoft.com/office/drawing/2014/main" id="{332AFE7D-2105-E235-7021-8B7E8E9339DF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+- f4 0 f2"/>
                <a:gd name="f19" fmla="+- f3 0 f2"/>
                <a:gd name="f20" fmla="*/ f19 1 1419"/>
                <a:gd name="f21" fmla="*/ f18 1 866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Google Shape;10486;p74">
              <a:extLst>
                <a:ext uri="{FF2B5EF4-FFF2-40B4-BE49-F238E27FC236}">
                  <a16:creationId xmlns:a16="http://schemas.microsoft.com/office/drawing/2014/main" id="{3C051351-C516-52CA-1F9F-B3D726D017E9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+- f4 0 f2"/>
                <a:gd name="f48" fmla="+- f3 0 f2"/>
                <a:gd name="f49" fmla="*/ f48 1 6996"/>
                <a:gd name="f50" fmla="*/ f47 1 8318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10487;p74">
              <a:extLst>
                <a:ext uri="{FF2B5EF4-FFF2-40B4-BE49-F238E27FC236}">
                  <a16:creationId xmlns:a16="http://schemas.microsoft.com/office/drawing/2014/main" id="{0A6C7F9D-098A-0A30-0A21-46B386FB11E3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+- f4 0 f2"/>
                <a:gd name="f15" fmla="+- f3 0 f2"/>
                <a:gd name="f16" fmla="*/ f15 1 2648"/>
                <a:gd name="f17" fmla="*/ f14 1 69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488;p74">
              <a:extLst>
                <a:ext uri="{FF2B5EF4-FFF2-40B4-BE49-F238E27FC236}">
                  <a16:creationId xmlns:a16="http://schemas.microsoft.com/office/drawing/2014/main" id="{17DA54F0-A0B6-1C23-71CB-38FBE5B3D956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+- f4 0 f2"/>
                <a:gd name="f19" fmla="+- f3 0 f2"/>
                <a:gd name="f20" fmla="*/ f19 1 9043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5" name="Google Shape;10497;p74">
            <a:extLst>
              <a:ext uri="{FF2B5EF4-FFF2-40B4-BE49-F238E27FC236}">
                <a16:creationId xmlns:a16="http://schemas.microsoft.com/office/drawing/2014/main" id="{B6000356-B73A-8DBF-7F23-201E114A5C77}"/>
              </a:ext>
            </a:extLst>
          </p:cNvPr>
          <p:cNvGrpSpPr/>
          <p:nvPr/>
        </p:nvGrpSpPr>
        <p:grpSpPr>
          <a:xfrm>
            <a:off x="8641982" y="2818548"/>
            <a:ext cx="630399" cy="670072"/>
            <a:chOff x="7780583" y="1954575"/>
            <a:chExt cx="472799" cy="502554"/>
          </a:xfrm>
          <a:solidFill>
            <a:srgbClr val="7D8287"/>
          </a:solidFill>
        </p:grpSpPr>
        <p:sp>
          <p:nvSpPr>
            <p:cNvPr id="156" name="Google Shape;10498;p74">
              <a:extLst>
                <a:ext uri="{FF2B5EF4-FFF2-40B4-BE49-F238E27FC236}">
                  <a16:creationId xmlns:a16="http://schemas.microsoft.com/office/drawing/2014/main" id="{58FC14B9-218F-F24F-282A-9C158F7FD6B3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+- f3 0 f2"/>
                <a:gd name="f10" fmla="*/ f9 1 3466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499;p74">
              <a:extLst>
                <a:ext uri="{FF2B5EF4-FFF2-40B4-BE49-F238E27FC236}">
                  <a16:creationId xmlns:a16="http://schemas.microsoft.com/office/drawing/2014/main" id="{CBF0F9C9-C3BE-1BB0-4AA5-250BF84FA2D2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+- f4 0 f2"/>
                <a:gd name="f28" fmla="+- f3 0 f2"/>
                <a:gd name="f29" fmla="*/ f28 1 11879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8" name="Google Shape;10500;p74">
              <a:extLst>
                <a:ext uri="{FF2B5EF4-FFF2-40B4-BE49-F238E27FC236}">
                  <a16:creationId xmlns:a16="http://schemas.microsoft.com/office/drawing/2014/main" id="{6DA79D20-F931-8F23-CE7D-B54FD8116978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+- f4 0 f2"/>
                <a:gd name="f29" fmla="+- f3 0 f2"/>
                <a:gd name="f30" fmla="*/ f29 1 2994"/>
                <a:gd name="f31" fmla="*/ f28 1 4852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10501;p74">
              <a:extLst>
                <a:ext uri="{FF2B5EF4-FFF2-40B4-BE49-F238E27FC236}">
                  <a16:creationId xmlns:a16="http://schemas.microsoft.com/office/drawing/2014/main" id="{E98FDC23-0149-BE88-08C3-EBED3EFE287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+- f4 0 f2"/>
                <a:gd name="f30" fmla="+- f3 0 f2"/>
                <a:gd name="f31" fmla="*/ f30 1 2994"/>
                <a:gd name="f32" fmla="*/ f29 1 485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502;p74">
              <a:extLst>
                <a:ext uri="{FF2B5EF4-FFF2-40B4-BE49-F238E27FC236}">
                  <a16:creationId xmlns:a16="http://schemas.microsoft.com/office/drawing/2014/main" id="{DA303F65-D18B-1E06-1ED9-1070F99673AB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+- f3 0 f2"/>
                <a:gd name="f27" fmla="*/ f26 1 2837"/>
                <a:gd name="f28" fmla="*/ f2 1 f27"/>
                <a:gd name="f29" fmla="*/ f3 1 f27"/>
                <a:gd name="f30" fmla="*/ f28 f24 1"/>
                <a:gd name="f31" fmla="*/ f29 f24 1"/>
                <a:gd name="f32" fmla="*/ f29 f25 1"/>
                <a:gd name="f33" fmla="*/ f28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503;p74">
              <a:extLst>
                <a:ext uri="{FF2B5EF4-FFF2-40B4-BE49-F238E27FC236}">
                  <a16:creationId xmlns:a16="http://schemas.microsoft.com/office/drawing/2014/main" id="{92D72489-BB00-CF6A-9448-3701FD207B3A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+- f4 0 f2"/>
                <a:gd name="f27" fmla="+- f3 0 f2"/>
                <a:gd name="f28" fmla="*/ f27 1 2836"/>
                <a:gd name="f29" fmla="*/ f26 1 2931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2" name="Google Shape;10234;p74">
            <a:extLst>
              <a:ext uri="{FF2B5EF4-FFF2-40B4-BE49-F238E27FC236}">
                <a16:creationId xmlns:a16="http://schemas.microsoft.com/office/drawing/2014/main" id="{F9B834AD-5E51-A00A-DC14-D22BE37D61DA}"/>
              </a:ext>
            </a:extLst>
          </p:cNvPr>
          <p:cNvGrpSpPr/>
          <p:nvPr/>
        </p:nvGrpSpPr>
        <p:grpSpPr>
          <a:xfrm>
            <a:off x="3317126" y="2866768"/>
            <a:ext cx="627059" cy="670072"/>
            <a:chOff x="3786941" y="1990740"/>
            <a:chExt cx="470294" cy="502554"/>
          </a:xfrm>
          <a:solidFill>
            <a:srgbClr val="7D8287"/>
          </a:solidFill>
        </p:grpSpPr>
        <p:sp>
          <p:nvSpPr>
            <p:cNvPr id="163" name="Google Shape;10235;p74">
              <a:extLst>
                <a:ext uri="{FF2B5EF4-FFF2-40B4-BE49-F238E27FC236}">
                  <a16:creationId xmlns:a16="http://schemas.microsoft.com/office/drawing/2014/main" id="{6BB1FA43-A9B3-4691-18F7-9091A792D986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+- f4 0 f2"/>
                <a:gd name="f15" fmla="+- f3 0 f2"/>
                <a:gd name="f16" fmla="*/ f15 1 1418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36;p74">
              <a:extLst>
                <a:ext uri="{FF2B5EF4-FFF2-40B4-BE49-F238E27FC236}">
                  <a16:creationId xmlns:a16="http://schemas.microsoft.com/office/drawing/2014/main" id="{B0095026-D2B9-73BF-C1EA-10CA34347EC4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+- f4 0 f2"/>
                <a:gd name="f12" fmla="+- f3 0 f2"/>
                <a:gd name="f13" fmla="*/ f12 1 2805"/>
                <a:gd name="f14" fmla="*/ f11 1 1387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37;p74">
              <a:extLst>
                <a:ext uri="{FF2B5EF4-FFF2-40B4-BE49-F238E27FC236}">
                  <a16:creationId xmlns:a16="http://schemas.microsoft.com/office/drawing/2014/main" id="{88738D40-E6C1-AA23-A791-96C0B774A041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+- f4 0 f2"/>
                <a:gd name="f47" fmla="+- f3 0 f2"/>
                <a:gd name="f48" fmla="*/ f47 1 6271"/>
                <a:gd name="f49" fmla="*/ f46 1 696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6" name="Google Shape;10238;p74">
              <a:extLst>
                <a:ext uri="{FF2B5EF4-FFF2-40B4-BE49-F238E27FC236}">
                  <a16:creationId xmlns:a16="http://schemas.microsoft.com/office/drawing/2014/main" id="{62BFE76A-0714-1E9E-D760-0AE820755040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+- f4 0 f2"/>
                <a:gd name="f16" fmla="+- f3 0 f2"/>
                <a:gd name="f17" fmla="*/ f16 1 7657"/>
                <a:gd name="f18" fmla="*/ f15 1 141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Google Shape;10239;p74">
              <a:extLst>
                <a:ext uri="{FF2B5EF4-FFF2-40B4-BE49-F238E27FC236}">
                  <a16:creationId xmlns:a16="http://schemas.microsoft.com/office/drawing/2014/main" id="{1EDD32F3-DF53-2836-9E69-7D315807E2DF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+- f4 0 f2"/>
                <a:gd name="f40" fmla="+- f3 0 f2"/>
                <a:gd name="f41" fmla="*/ f40 1 11816"/>
                <a:gd name="f42" fmla="*/ f39 1 5515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8" name="Google Shape;10251;p74">
            <a:extLst>
              <a:ext uri="{FF2B5EF4-FFF2-40B4-BE49-F238E27FC236}">
                <a16:creationId xmlns:a16="http://schemas.microsoft.com/office/drawing/2014/main" id="{8E8667CF-F87F-3027-6470-336F7A8AD169}"/>
              </a:ext>
            </a:extLst>
          </p:cNvPr>
          <p:cNvGrpSpPr/>
          <p:nvPr/>
        </p:nvGrpSpPr>
        <p:grpSpPr>
          <a:xfrm>
            <a:off x="7768388" y="2872327"/>
            <a:ext cx="406347" cy="670060"/>
            <a:chOff x="7125388" y="1994909"/>
            <a:chExt cx="304760" cy="502545"/>
          </a:xfrm>
          <a:solidFill>
            <a:srgbClr val="7D8287"/>
          </a:solidFill>
        </p:grpSpPr>
        <p:sp>
          <p:nvSpPr>
            <p:cNvPr id="169" name="Google Shape;10252;p74">
              <a:extLst>
                <a:ext uri="{FF2B5EF4-FFF2-40B4-BE49-F238E27FC236}">
                  <a16:creationId xmlns:a16="http://schemas.microsoft.com/office/drawing/2014/main" id="{C851E57B-F534-175D-2C73-BD82EEDC33BC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+- f4 0 f2"/>
                <a:gd name="f22" fmla="+- f3 0 f2"/>
                <a:gd name="f23" fmla="*/ f22 1 2741"/>
                <a:gd name="f24" fmla="*/ f21 1 337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253;p74">
              <a:extLst>
                <a:ext uri="{FF2B5EF4-FFF2-40B4-BE49-F238E27FC236}">
                  <a16:creationId xmlns:a16="http://schemas.microsoft.com/office/drawing/2014/main" id="{782E226A-EA5D-5A5B-59D7-18413EBED56F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+- f4 0 f2"/>
                <a:gd name="f10" fmla="+- f3 0 f2"/>
                <a:gd name="f11" fmla="*/ f10 1 2490"/>
                <a:gd name="f12" fmla="*/ f9 1 123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254;p74">
              <a:extLst>
                <a:ext uri="{FF2B5EF4-FFF2-40B4-BE49-F238E27FC236}">
                  <a16:creationId xmlns:a16="http://schemas.microsoft.com/office/drawing/2014/main" id="{862930F5-D4B2-B660-F000-76BBBCEF7862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+- f4 0 f2"/>
                <a:gd name="f22" fmla="+- f3 0 f2"/>
                <a:gd name="f23" fmla="*/ f22 1 2774"/>
                <a:gd name="f24" fmla="*/ f21 1 340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2" name="Google Shape;10255;p74">
              <a:extLst>
                <a:ext uri="{FF2B5EF4-FFF2-40B4-BE49-F238E27FC236}">
                  <a16:creationId xmlns:a16="http://schemas.microsoft.com/office/drawing/2014/main" id="{E05A5B1A-A1D7-9D1E-2F0B-C0F6540CE39D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+- f4 0 f2"/>
                <a:gd name="f17" fmla="+- f3 0 f2"/>
                <a:gd name="f18" fmla="*/ f17 1 7657"/>
                <a:gd name="f19" fmla="*/ f16 1 141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10256;p74">
              <a:extLst>
                <a:ext uri="{FF2B5EF4-FFF2-40B4-BE49-F238E27FC236}">
                  <a16:creationId xmlns:a16="http://schemas.microsoft.com/office/drawing/2014/main" id="{9CDA2147-11E7-7804-55A4-838446BDDCA3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+- f4 0 f2"/>
                <a:gd name="f19" fmla="+- f3 0 f2"/>
                <a:gd name="f20" fmla="*/ f19 1 7657"/>
                <a:gd name="f21" fmla="*/ f18 1 141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257;p74">
              <a:extLst>
                <a:ext uri="{FF2B5EF4-FFF2-40B4-BE49-F238E27FC236}">
                  <a16:creationId xmlns:a16="http://schemas.microsoft.com/office/drawing/2014/main" id="{D4D34B62-9230-8ED2-4855-2AA8A47FE708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+- f4 0 f2"/>
                <a:gd name="f18" fmla="+- f3 0 f2"/>
                <a:gd name="f19" fmla="*/ f18 1 6207"/>
                <a:gd name="f20" fmla="*/ f17 1 142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258;p74">
              <a:extLst>
                <a:ext uri="{FF2B5EF4-FFF2-40B4-BE49-F238E27FC236}">
                  <a16:creationId xmlns:a16="http://schemas.microsoft.com/office/drawing/2014/main" id="{416CA0DD-141B-06FC-57BA-B17238EA692D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+- f4 0 f2"/>
                <a:gd name="f23" fmla="+- f3 0 f2"/>
                <a:gd name="f24" fmla="*/ f23 1 6239"/>
                <a:gd name="f25" fmla="*/ f22 1 2962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6" name="Google Shape;10297;p74">
            <a:extLst>
              <a:ext uri="{FF2B5EF4-FFF2-40B4-BE49-F238E27FC236}">
                <a16:creationId xmlns:a16="http://schemas.microsoft.com/office/drawing/2014/main" id="{4D147D61-9DB3-440B-D2F2-9915BF29E558}"/>
              </a:ext>
            </a:extLst>
          </p:cNvPr>
          <p:cNvGrpSpPr/>
          <p:nvPr/>
        </p:nvGrpSpPr>
        <p:grpSpPr>
          <a:xfrm>
            <a:off x="4286075" y="2854539"/>
            <a:ext cx="627009" cy="666499"/>
            <a:chOff x="4513652" y="1981568"/>
            <a:chExt cx="470257" cy="499874"/>
          </a:xfrm>
          <a:solidFill>
            <a:srgbClr val="7D8287"/>
          </a:solidFill>
        </p:grpSpPr>
        <p:sp>
          <p:nvSpPr>
            <p:cNvPr id="177" name="Google Shape;10298;p74">
              <a:extLst>
                <a:ext uri="{FF2B5EF4-FFF2-40B4-BE49-F238E27FC236}">
                  <a16:creationId xmlns:a16="http://schemas.microsoft.com/office/drawing/2014/main" id="{6409E9B3-B72A-AB04-2093-39958D4939C5}"/>
                </a:ext>
              </a:extLst>
            </p:cNvPr>
            <p:cNvSpPr/>
            <p:nvPr/>
          </p:nvSpPr>
          <p:spPr>
            <a:xfrm>
              <a:off x="4621469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+- f3 0 f2"/>
                <a:gd name="f14" fmla="*/ f13 1 1419"/>
                <a:gd name="f15" fmla="*/ f2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299;p74">
              <a:extLst>
                <a:ext uri="{FF2B5EF4-FFF2-40B4-BE49-F238E27FC236}">
                  <a16:creationId xmlns:a16="http://schemas.microsoft.com/office/drawing/2014/main" id="{243C28EB-387D-B3BD-1DBD-67D7B5D53C5E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+- f4 0 f2"/>
                <a:gd name="f13" fmla="+- f3 0 f2"/>
                <a:gd name="f14" fmla="*/ f13 1 2774"/>
                <a:gd name="f15" fmla="*/ f12 1 138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9" name="Google Shape;10300;p74">
              <a:extLst>
                <a:ext uri="{FF2B5EF4-FFF2-40B4-BE49-F238E27FC236}">
                  <a16:creationId xmlns:a16="http://schemas.microsoft.com/office/drawing/2014/main" id="{4CA38E48-BE93-79AC-3CC5-262850C8DF3E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+- f4 0 f2"/>
                <a:gd name="f79" fmla="+- f3 0 f2"/>
                <a:gd name="f80" fmla="*/ f79 1 11815"/>
                <a:gd name="f81" fmla="*/ f78 1 7594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0" name="Google Shape;10301;p74">
              <a:extLst>
                <a:ext uri="{FF2B5EF4-FFF2-40B4-BE49-F238E27FC236}">
                  <a16:creationId xmlns:a16="http://schemas.microsoft.com/office/drawing/2014/main" id="{A3AFD609-CA84-C57D-0FCF-B2BC519523FB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+- f4 0 f2"/>
                <a:gd name="f27" fmla="+- f3 0 f2"/>
                <a:gd name="f28" fmla="*/ f27 1 4884"/>
                <a:gd name="f29" fmla="*/ f26 1 2805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02;p74">
              <a:extLst>
                <a:ext uri="{FF2B5EF4-FFF2-40B4-BE49-F238E27FC236}">
                  <a16:creationId xmlns:a16="http://schemas.microsoft.com/office/drawing/2014/main" id="{4EDA2A5A-446B-9DA8-74C8-9787C90F82E0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+- f4 0 f2"/>
                <a:gd name="f15" fmla="+- f3 0 f2"/>
                <a:gd name="f16" fmla="*/ f15 1 3466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2" name="Google Shape;10352;p74">
            <a:extLst>
              <a:ext uri="{FF2B5EF4-FFF2-40B4-BE49-F238E27FC236}">
                <a16:creationId xmlns:a16="http://schemas.microsoft.com/office/drawing/2014/main" id="{2438951D-E0EC-3A90-9EDC-DF9976021B77}"/>
              </a:ext>
            </a:extLst>
          </p:cNvPr>
          <p:cNvGrpSpPr/>
          <p:nvPr/>
        </p:nvGrpSpPr>
        <p:grpSpPr>
          <a:xfrm>
            <a:off x="5178930" y="2865842"/>
            <a:ext cx="628704" cy="672437"/>
            <a:chOff x="5183294" y="1990045"/>
            <a:chExt cx="471528" cy="504328"/>
          </a:xfrm>
          <a:solidFill>
            <a:srgbClr val="7D8287"/>
          </a:solidFill>
        </p:grpSpPr>
        <p:sp>
          <p:nvSpPr>
            <p:cNvPr id="183" name="Google Shape;10353;p74">
              <a:extLst>
                <a:ext uri="{FF2B5EF4-FFF2-40B4-BE49-F238E27FC236}">
                  <a16:creationId xmlns:a16="http://schemas.microsoft.com/office/drawing/2014/main" id="{761F0080-70C2-63B7-4832-1C9B96FCCA11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+- f4 0 f2"/>
                <a:gd name="f40" fmla="+- f3 0 f2"/>
                <a:gd name="f41" fmla="*/ f40 1 4884"/>
                <a:gd name="f42" fmla="*/ f39 1 397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54;p74">
              <a:extLst>
                <a:ext uri="{FF2B5EF4-FFF2-40B4-BE49-F238E27FC236}">
                  <a16:creationId xmlns:a16="http://schemas.microsoft.com/office/drawing/2014/main" id="{0A1BDAF9-AED1-DBE0-AE13-76BF685DEC84}"/>
                </a:ext>
              </a:extLst>
            </p:cNvPr>
            <p:cNvSpPr/>
            <p:nvPr/>
          </p:nvSpPr>
          <p:spPr>
            <a:xfrm>
              <a:off x="5390177" y="2168463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+- f3 0 f2"/>
                <a:gd name="f13" fmla="*/ f12 1 141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55;p74">
              <a:extLst>
                <a:ext uri="{FF2B5EF4-FFF2-40B4-BE49-F238E27FC236}">
                  <a16:creationId xmlns:a16="http://schemas.microsoft.com/office/drawing/2014/main" id="{2E675117-8020-363A-6288-FC3AC2934E0B}"/>
                </a:ext>
              </a:extLst>
            </p:cNvPr>
            <p:cNvSpPr/>
            <p:nvPr/>
          </p:nvSpPr>
          <p:spPr>
            <a:xfrm>
              <a:off x="5212144" y="1990045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+- f4 0 f2"/>
                <a:gd name="f116" fmla="+- f3 0 f2"/>
                <a:gd name="f117" fmla="*/ f116 1 10366"/>
                <a:gd name="f118" fmla="*/ f115 1 10445"/>
                <a:gd name="f119" fmla="*/ f2 1 f117"/>
                <a:gd name="f120" fmla="*/ f3 1 f117"/>
                <a:gd name="f121" fmla="*/ f2 1 f118"/>
                <a:gd name="f122" fmla="*/ f4 1 f118"/>
                <a:gd name="f123" fmla="*/ f119 f113 1"/>
                <a:gd name="f124" fmla="*/ f120 f113 1"/>
                <a:gd name="f125" fmla="*/ f122 f114 1"/>
                <a:gd name="f126" fmla="*/ f121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56;p74">
              <a:extLst>
                <a:ext uri="{FF2B5EF4-FFF2-40B4-BE49-F238E27FC236}">
                  <a16:creationId xmlns:a16="http://schemas.microsoft.com/office/drawing/2014/main" id="{5B7E519E-8798-1F80-23B2-C2C9BF377216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+- f4 0 f2"/>
                <a:gd name="f22" fmla="+- f3 0 f2"/>
                <a:gd name="f23" fmla="*/ f22 1 2679"/>
                <a:gd name="f24" fmla="*/ f21 1 138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57;p74">
              <a:extLst>
                <a:ext uri="{FF2B5EF4-FFF2-40B4-BE49-F238E27FC236}">
                  <a16:creationId xmlns:a16="http://schemas.microsoft.com/office/drawing/2014/main" id="{D3093F79-8ADE-1C45-0AA9-96A3C96F97A4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+- f4 0 f2"/>
                <a:gd name="f61" fmla="+- f3 0 f2"/>
                <a:gd name="f62" fmla="*/ f61 1 3813"/>
                <a:gd name="f63" fmla="*/ f60 1 3479"/>
                <a:gd name="f64" fmla="*/ f2 1 f62"/>
                <a:gd name="f65" fmla="*/ f3 1 f62"/>
                <a:gd name="f66" fmla="*/ f2 1 f63"/>
                <a:gd name="f67" fmla="*/ f4 1 f63"/>
                <a:gd name="f68" fmla="*/ f64 f58 1"/>
                <a:gd name="f69" fmla="*/ f65 f58 1"/>
                <a:gd name="f70" fmla="*/ f67 f59 1"/>
                <a:gd name="f71" fmla="*/ f66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8" name="Google Shape;10358;p74">
              <a:extLst>
                <a:ext uri="{FF2B5EF4-FFF2-40B4-BE49-F238E27FC236}">
                  <a16:creationId xmlns:a16="http://schemas.microsoft.com/office/drawing/2014/main" id="{5AC72E4F-993F-38E6-72A4-D5A5EF9E937E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+- f4 0 f2"/>
                <a:gd name="f58" fmla="+- f3 0 f2"/>
                <a:gd name="f59" fmla="*/ f58 1 3813"/>
                <a:gd name="f60" fmla="*/ f57 1 3493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9" name="Google Shape;10390;p74">
            <a:extLst>
              <a:ext uri="{FF2B5EF4-FFF2-40B4-BE49-F238E27FC236}">
                <a16:creationId xmlns:a16="http://schemas.microsoft.com/office/drawing/2014/main" id="{BAEE2032-19AB-B439-84D3-F0711A4EEC59}"/>
              </a:ext>
            </a:extLst>
          </p:cNvPr>
          <p:cNvGrpSpPr/>
          <p:nvPr/>
        </p:nvGrpSpPr>
        <p:grpSpPr>
          <a:xfrm>
            <a:off x="2439705" y="2881373"/>
            <a:ext cx="628705" cy="670072"/>
            <a:chOff x="3128875" y="2001694"/>
            <a:chExt cx="471529" cy="502554"/>
          </a:xfrm>
          <a:solidFill>
            <a:srgbClr val="7D8287"/>
          </a:solidFill>
        </p:grpSpPr>
        <p:sp>
          <p:nvSpPr>
            <p:cNvPr id="190" name="Google Shape;10391;p74">
              <a:extLst>
                <a:ext uri="{FF2B5EF4-FFF2-40B4-BE49-F238E27FC236}">
                  <a16:creationId xmlns:a16="http://schemas.microsoft.com/office/drawing/2014/main" id="{78332CA7-D297-56B5-CD2A-3135688DC03A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+- f4 0 f2"/>
                <a:gd name="f15" fmla="+- f3 0 f2"/>
                <a:gd name="f16" fmla="*/ f15 1 2774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392;p74">
              <a:extLst>
                <a:ext uri="{FF2B5EF4-FFF2-40B4-BE49-F238E27FC236}">
                  <a16:creationId xmlns:a16="http://schemas.microsoft.com/office/drawing/2014/main" id="{837BFE4D-9364-2A5D-9E1F-C7D1874514E4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+- f4 0 f2"/>
                <a:gd name="f13" fmla="+- f3 0 f2"/>
                <a:gd name="f14" fmla="*/ f13 1 3466"/>
                <a:gd name="f15" fmla="*/ f12 1 34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393;p74">
              <a:extLst>
                <a:ext uri="{FF2B5EF4-FFF2-40B4-BE49-F238E27FC236}">
                  <a16:creationId xmlns:a16="http://schemas.microsoft.com/office/drawing/2014/main" id="{47B7F6AB-7C72-8E8F-8894-D543B278B34E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394;p74">
              <a:extLst>
                <a:ext uri="{FF2B5EF4-FFF2-40B4-BE49-F238E27FC236}">
                  <a16:creationId xmlns:a16="http://schemas.microsoft.com/office/drawing/2014/main" id="{324E65D6-15DA-6A2E-E2B8-2EE3D5069D2D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+- f4 0 f2"/>
                <a:gd name="f18" fmla="+- f3 0 f2"/>
                <a:gd name="f19" fmla="*/ f18 1 1671"/>
                <a:gd name="f20" fmla="*/ f17 1 100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395;p74">
              <a:extLst>
                <a:ext uri="{FF2B5EF4-FFF2-40B4-BE49-F238E27FC236}">
                  <a16:creationId xmlns:a16="http://schemas.microsoft.com/office/drawing/2014/main" id="{267BBF5B-8112-5FF2-21E7-9734092AB0E7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+- f4 0 f2"/>
                <a:gd name="f19" fmla="+- f3 0 f2"/>
                <a:gd name="f20" fmla="*/ f19 1 2805"/>
                <a:gd name="f21" fmla="*/ f18 1 4254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396;p74">
              <a:extLst>
                <a:ext uri="{FF2B5EF4-FFF2-40B4-BE49-F238E27FC236}">
                  <a16:creationId xmlns:a16="http://schemas.microsoft.com/office/drawing/2014/main" id="{6CB9ABB4-25C5-D683-201B-1A85532F6DC2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+- f4 0 f2"/>
                <a:gd name="f22" fmla="+- f3 0 f2"/>
                <a:gd name="f23" fmla="*/ f22 1 2805"/>
                <a:gd name="f24" fmla="*/ f21 1 42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397;p74">
              <a:extLst>
                <a:ext uri="{FF2B5EF4-FFF2-40B4-BE49-F238E27FC236}">
                  <a16:creationId xmlns:a16="http://schemas.microsoft.com/office/drawing/2014/main" id="{9C6E5F80-53CB-6492-36A3-32FE1CFFB4F9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+- f4 0 f2"/>
                <a:gd name="f51" fmla="+- f3 0 f2"/>
                <a:gd name="f52" fmla="*/ f51 1 5514"/>
                <a:gd name="f53" fmla="*/ f50 1 4348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7" name="Google Shape;10398;p74">
              <a:extLst>
                <a:ext uri="{FF2B5EF4-FFF2-40B4-BE49-F238E27FC236}">
                  <a16:creationId xmlns:a16="http://schemas.microsoft.com/office/drawing/2014/main" id="{84A45659-31D9-3B1F-BCBD-7C3E3DEF153F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+- f4 0 f2"/>
                <a:gd name="f54" fmla="+- f3 0 f2"/>
                <a:gd name="f55" fmla="*/ f54 1 5451"/>
                <a:gd name="f56" fmla="*/ f53 1 4349"/>
                <a:gd name="f57" fmla="*/ f2 1 f55"/>
                <a:gd name="f58" fmla="*/ f3 1 f55"/>
                <a:gd name="f59" fmla="*/ f2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8" name="Google Shape;10412;p74">
            <a:extLst>
              <a:ext uri="{FF2B5EF4-FFF2-40B4-BE49-F238E27FC236}">
                <a16:creationId xmlns:a16="http://schemas.microsoft.com/office/drawing/2014/main" id="{3124A5A9-27AC-44B9-8D97-494AA6701895}"/>
              </a:ext>
            </a:extLst>
          </p:cNvPr>
          <p:cNvGrpSpPr/>
          <p:nvPr/>
        </p:nvGrpSpPr>
        <p:grpSpPr>
          <a:xfrm>
            <a:off x="6127602" y="2866329"/>
            <a:ext cx="588592" cy="667280"/>
            <a:chOff x="5894798" y="1990411"/>
            <a:chExt cx="441444" cy="500460"/>
          </a:xfrm>
          <a:solidFill>
            <a:srgbClr val="7D8287"/>
          </a:solidFill>
        </p:grpSpPr>
        <p:sp>
          <p:nvSpPr>
            <p:cNvPr id="199" name="Google Shape;10413;p74">
              <a:extLst>
                <a:ext uri="{FF2B5EF4-FFF2-40B4-BE49-F238E27FC236}">
                  <a16:creationId xmlns:a16="http://schemas.microsoft.com/office/drawing/2014/main" id="{21C6C2F7-AB12-2AB5-C6AC-3BA9590F3270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+- f4 0 f2"/>
                <a:gd name="f15" fmla="+- f3 0 f2"/>
                <a:gd name="f16" fmla="*/ f15 1 694"/>
                <a:gd name="f17" fmla="*/ f14 1 176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14;p74">
              <a:extLst>
                <a:ext uri="{FF2B5EF4-FFF2-40B4-BE49-F238E27FC236}">
                  <a16:creationId xmlns:a16="http://schemas.microsoft.com/office/drawing/2014/main" id="{61D1868F-D95E-53DE-800F-0A81BB27084A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+- f4 0 f2"/>
                <a:gd name="f34" fmla="+- f3 0 f2"/>
                <a:gd name="f35" fmla="*/ f34 1 1418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15;p74">
              <a:extLst>
                <a:ext uri="{FF2B5EF4-FFF2-40B4-BE49-F238E27FC236}">
                  <a16:creationId xmlns:a16="http://schemas.microsoft.com/office/drawing/2014/main" id="{654E71BB-0322-FEDE-D20F-2D8606608C44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+- f4 0 f2"/>
                <a:gd name="f16" fmla="+- f3 0 f2"/>
                <a:gd name="f17" fmla="*/ f16 1 1419"/>
                <a:gd name="f18" fmla="*/ f15 1 726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2" name="Google Shape;10416;p74">
              <a:extLst>
                <a:ext uri="{FF2B5EF4-FFF2-40B4-BE49-F238E27FC236}">
                  <a16:creationId xmlns:a16="http://schemas.microsoft.com/office/drawing/2014/main" id="{8643CB0F-DD6C-64A9-3764-177D5F57A225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+- f4 0 f2"/>
                <a:gd name="f14" fmla="+- f3 0 f2"/>
                <a:gd name="f15" fmla="*/ f14 1 1419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3" name="Google Shape;10417;p74">
              <a:extLst>
                <a:ext uri="{FF2B5EF4-FFF2-40B4-BE49-F238E27FC236}">
                  <a16:creationId xmlns:a16="http://schemas.microsoft.com/office/drawing/2014/main" id="{DDEF201F-1722-7481-3AA7-87A161E99D39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+- f4 0 f2"/>
                <a:gd name="f34" fmla="+- f3 0 f2"/>
                <a:gd name="f35" fmla="*/ f34 1 1419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418;p74">
              <a:extLst>
                <a:ext uri="{FF2B5EF4-FFF2-40B4-BE49-F238E27FC236}">
                  <a16:creationId xmlns:a16="http://schemas.microsoft.com/office/drawing/2014/main" id="{7BD2FE78-35BF-FC58-B636-912D5106F50A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+- f4 0 f2"/>
                <a:gd name="f39" fmla="+- f3 0 f2"/>
                <a:gd name="f40" fmla="*/ f39 1 1482"/>
                <a:gd name="f41" fmla="*/ f38 1 1039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419;p74">
              <a:extLst>
                <a:ext uri="{FF2B5EF4-FFF2-40B4-BE49-F238E27FC236}">
                  <a16:creationId xmlns:a16="http://schemas.microsoft.com/office/drawing/2014/main" id="{DE3C1904-05BC-C861-30D3-0EEDE05D95F9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+- f4 0 f2"/>
                <a:gd name="f36" fmla="+- f3 0 f2"/>
                <a:gd name="f37" fmla="*/ f36 1 1481"/>
                <a:gd name="f38" fmla="*/ f35 1 1072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420;p74">
              <a:extLst>
                <a:ext uri="{FF2B5EF4-FFF2-40B4-BE49-F238E27FC236}">
                  <a16:creationId xmlns:a16="http://schemas.microsoft.com/office/drawing/2014/main" id="{FADB1AD1-7907-935A-5203-02F7BAADBD57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+- f4 0 f2"/>
                <a:gd name="f93" fmla="+- f3 0 f2"/>
                <a:gd name="f94" fmla="*/ f93 1 7089"/>
                <a:gd name="f95" fmla="*/ f92 1 975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7" name="Google Shape;10478;p74">
            <a:extLst>
              <a:ext uri="{FF2B5EF4-FFF2-40B4-BE49-F238E27FC236}">
                <a16:creationId xmlns:a16="http://schemas.microsoft.com/office/drawing/2014/main" id="{5B71B7D9-5CB2-9B11-B368-FD7B4FCE9C90}"/>
              </a:ext>
            </a:extLst>
          </p:cNvPr>
          <p:cNvGrpSpPr/>
          <p:nvPr/>
        </p:nvGrpSpPr>
        <p:grpSpPr>
          <a:xfrm>
            <a:off x="6870338" y="2866109"/>
            <a:ext cx="638727" cy="668243"/>
            <a:chOff x="6451850" y="1990246"/>
            <a:chExt cx="479045" cy="501182"/>
          </a:xfrm>
          <a:solidFill>
            <a:srgbClr val="7D8287"/>
          </a:solidFill>
        </p:grpSpPr>
        <p:sp>
          <p:nvSpPr>
            <p:cNvPr id="208" name="Google Shape;10479;p74">
              <a:extLst>
                <a:ext uri="{FF2B5EF4-FFF2-40B4-BE49-F238E27FC236}">
                  <a16:creationId xmlns:a16="http://schemas.microsoft.com/office/drawing/2014/main" id="{FF24152B-4B72-2DE9-9894-C44128070EED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+- f4 0 f2"/>
                <a:gd name="f58" fmla="+- f3 0 f2"/>
                <a:gd name="f59" fmla="*/ f58 1 5483"/>
                <a:gd name="f60" fmla="*/ f57 1 5861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9" name="Google Shape;10480;p74">
              <a:extLst>
                <a:ext uri="{FF2B5EF4-FFF2-40B4-BE49-F238E27FC236}">
                  <a16:creationId xmlns:a16="http://schemas.microsoft.com/office/drawing/2014/main" id="{900FE66A-6ECB-D5DE-5ADA-82BEF3CAEA7C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+- f4 0 f2"/>
                <a:gd name="f65" fmla="+- f3 0 f2"/>
                <a:gd name="f66" fmla="*/ f65 1 5829"/>
                <a:gd name="f67" fmla="*/ f64 1 535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481;p74">
              <a:extLst>
                <a:ext uri="{FF2B5EF4-FFF2-40B4-BE49-F238E27FC236}">
                  <a16:creationId xmlns:a16="http://schemas.microsoft.com/office/drawing/2014/main" id="{D9E3267F-FC13-CBA7-7EE5-F37458D293DF}"/>
                </a:ext>
              </a:extLst>
            </p:cNvPr>
            <p:cNvSpPr/>
            <p:nvPr/>
          </p:nvSpPr>
          <p:spPr>
            <a:xfrm>
              <a:off x="6712665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+- f4 0 f2"/>
                <a:gd name="f58" fmla="+- f3 0 f2"/>
                <a:gd name="f59" fmla="*/ f58 1 5483"/>
                <a:gd name="f60" fmla="*/ f57 1 5829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482;p74">
              <a:extLst>
                <a:ext uri="{FF2B5EF4-FFF2-40B4-BE49-F238E27FC236}">
                  <a16:creationId xmlns:a16="http://schemas.microsoft.com/office/drawing/2014/main" id="{EC90ECAD-9E63-5522-326F-6A712743FB04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+- f4 0 f2"/>
                <a:gd name="f65" fmla="+- f3 0 f2"/>
                <a:gd name="f66" fmla="*/ f65 1 5892"/>
                <a:gd name="f67" fmla="*/ f64 1 538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12" name="Google Shape;10101;p74">
            <a:extLst>
              <a:ext uri="{FF2B5EF4-FFF2-40B4-BE49-F238E27FC236}">
                <a16:creationId xmlns:a16="http://schemas.microsoft.com/office/drawing/2014/main" id="{8664938F-B7B9-3EBB-F0C2-085AEAB97B3B}"/>
              </a:ext>
            </a:extLst>
          </p:cNvPr>
          <p:cNvGrpSpPr/>
          <p:nvPr/>
        </p:nvGrpSpPr>
        <p:grpSpPr>
          <a:xfrm>
            <a:off x="9652467" y="5767794"/>
            <a:ext cx="437229" cy="432205"/>
            <a:chOff x="8538447" y="4166509"/>
            <a:chExt cx="327922" cy="324154"/>
          </a:xfrm>
          <a:solidFill>
            <a:srgbClr val="7D8287"/>
          </a:solidFill>
        </p:grpSpPr>
        <p:sp>
          <p:nvSpPr>
            <p:cNvPr id="213" name="Google Shape;10102;p74">
              <a:extLst>
                <a:ext uri="{FF2B5EF4-FFF2-40B4-BE49-F238E27FC236}">
                  <a16:creationId xmlns:a16="http://schemas.microsoft.com/office/drawing/2014/main" id="{7430AD85-FFDB-1F37-39EE-C8420F06DDC8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+- f4 0 f2"/>
                <a:gd name="f69" fmla="+- f3 0 f2"/>
                <a:gd name="f70" fmla="*/ f69 1 8255"/>
                <a:gd name="f71" fmla="*/ f68 1 8287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4" name="Google Shape;10103;p74">
              <a:extLst>
                <a:ext uri="{FF2B5EF4-FFF2-40B4-BE49-F238E27FC236}">
                  <a16:creationId xmlns:a16="http://schemas.microsoft.com/office/drawing/2014/main" id="{386E9FB9-8663-2258-BB69-FEB9381E3F5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+- f4 0 f2"/>
                <a:gd name="f16" fmla="+- f3 0 f2"/>
                <a:gd name="f17" fmla="*/ f16 1 6396"/>
                <a:gd name="f18" fmla="*/ f15 1 2994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5" name="Google Shape;10104;p74">
              <a:extLst>
                <a:ext uri="{FF2B5EF4-FFF2-40B4-BE49-F238E27FC236}">
                  <a16:creationId xmlns:a16="http://schemas.microsoft.com/office/drawing/2014/main" id="{7DDF05B2-A922-DB4D-45EF-9C16249714DE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+- f4 0 f2"/>
                <a:gd name="f36" fmla="+- f3 0 f2"/>
                <a:gd name="f37" fmla="*/ f36 1 4411"/>
                <a:gd name="f38" fmla="*/ f35 1 2395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6" name="Google Shape;10105;p74">
              <a:extLst>
                <a:ext uri="{FF2B5EF4-FFF2-40B4-BE49-F238E27FC236}">
                  <a16:creationId xmlns:a16="http://schemas.microsoft.com/office/drawing/2014/main" id="{322A60C0-F78A-2FF9-38B8-678D64117D37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+- f4 0 f2"/>
                <a:gd name="f28" fmla="+- f3 0 f2"/>
                <a:gd name="f29" fmla="*/ f28 1 4254"/>
                <a:gd name="f30" fmla="*/ f27 1 239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7" name="Google Shape;10106;p74">
              <a:extLst>
                <a:ext uri="{FF2B5EF4-FFF2-40B4-BE49-F238E27FC236}">
                  <a16:creationId xmlns:a16="http://schemas.microsoft.com/office/drawing/2014/main" id="{2EB639E3-13DF-B9CE-E8AB-B50AD2C2BB6C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+- f4 0 f2"/>
                <a:gd name="f37" fmla="+- f3 0 f2"/>
                <a:gd name="f38" fmla="*/ f37 1 3120"/>
                <a:gd name="f39" fmla="*/ f36 1 242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18" name="Google Shape;10125;p74">
            <a:extLst>
              <a:ext uri="{FF2B5EF4-FFF2-40B4-BE49-F238E27FC236}">
                <a16:creationId xmlns:a16="http://schemas.microsoft.com/office/drawing/2014/main" id="{6CAB4A86-762A-10E9-349F-B1E2CB13CAAB}"/>
              </a:ext>
            </a:extLst>
          </p:cNvPr>
          <p:cNvGrpSpPr/>
          <p:nvPr/>
        </p:nvGrpSpPr>
        <p:grpSpPr>
          <a:xfrm>
            <a:off x="8681253" y="1964634"/>
            <a:ext cx="594005" cy="634689"/>
            <a:chOff x="7810036" y="1314139"/>
            <a:chExt cx="445504" cy="476017"/>
          </a:xfrm>
          <a:solidFill>
            <a:srgbClr val="7D8287"/>
          </a:solidFill>
        </p:grpSpPr>
        <p:sp>
          <p:nvSpPr>
            <p:cNvPr id="219" name="Google Shape;10126;p74">
              <a:extLst>
                <a:ext uri="{FF2B5EF4-FFF2-40B4-BE49-F238E27FC236}">
                  <a16:creationId xmlns:a16="http://schemas.microsoft.com/office/drawing/2014/main" id="{0D196E32-2C6F-87C3-3521-A574A81DB404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+- f4 0 f2"/>
                <a:gd name="f29" fmla="+- f3 0 f2"/>
                <a:gd name="f30" fmla="*/ f29 1 7436"/>
                <a:gd name="f31" fmla="*/ f28 1 5766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0" name="Google Shape;10127;p74">
              <a:extLst>
                <a:ext uri="{FF2B5EF4-FFF2-40B4-BE49-F238E27FC236}">
                  <a16:creationId xmlns:a16="http://schemas.microsoft.com/office/drawing/2014/main" id="{0325FE1C-D4E1-2CEE-4DEC-0EB22F13CD52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+- f4 0 f2"/>
                <a:gd name="f46" fmla="+- f3 0 f2"/>
                <a:gd name="f47" fmla="*/ f46 1 12634"/>
                <a:gd name="f48" fmla="*/ f45 1 6113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1" name="Google Shape;10128;p74">
              <a:extLst>
                <a:ext uri="{FF2B5EF4-FFF2-40B4-BE49-F238E27FC236}">
                  <a16:creationId xmlns:a16="http://schemas.microsoft.com/office/drawing/2014/main" id="{D403402E-FCEF-BCC5-8C7F-87DE1A51770D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+- f4 0 f2"/>
                <a:gd name="f31" fmla="+- f3 0 f2"/>
                <a:gd name="f32" fmla="*/ f31 1 4695"/>
                <a:gd name="f33" fmla="*/ f30 1 412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7263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21">
            <a:extLst>
              <a:ext uri="{FF2B5EF4-FFF2-40B4-BE49-F238E27FC236}">
                <a16:creationId xmlns:a16="http://schemas.microsoft.com/office/drawing/2014/main" id="{358863C3-148B-F29D-DE81-DCB6D2C86858}"/>
              </a:ext>
            </a:extLst>
          </p:cNvPr>
          <p:cNvGrpSpPr/>
          <p:nvPr/>
        </p:nvGrpSpPr>
        <p:grpSpPr>
          <a:xfrm rot="10800000">
            <a:off x="1701635" y="0"/>
            <a:ext cx="8788728" cy="301720"/>
            <a:chOff x="-32089" y="6454772"/>
            <a:chExt cx="8788728" cy="400110"/>
          </a:xfrm>
          <a:solidFill>
            <a:srgbClr val="0070C0"/>
          </a:solidFill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9581502-6C9E-9645-DECB-29F98522B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6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158134FD-0804-C40B-64FC-44D75ECFF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65902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Trapecio 30">
              <a:extLst>
                <a:ext uri="{FF2B5EF4-FFF2-40B4-BE49-F238E27FC236}">
                  <a16:creationId xmlns:a16="http://schemas.microsoft.com/office/drawing/2014/main" id="{FE5C6353-E684-663A-CD63-52977B072656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5" name="Rectángulo 2">
            <a:extLst>
              <a:ext uri="{FF2B5EF4-FFF2-40B4-BE49-F238E27FC236}">
                <a16:creationId xmlns:a16="http://schemas.microsoft.com/office/drawing/2014/main" id="{6ABCA066-26BA-3BC3-603D-33D833AD91AB}"/>
              </a:ext>
            </a:extLst>
          </p:cNvPr>
          <p:cNvSpPr/>
          <p:nvPr/>
        </p:nvSpPr>
        <p:spPr>
          <a:xfrm>
            <a:off x="179614" y="212271"/>
            <a:ext cx="11772900" cy="64334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rapecio 37">
            <a:extLst>
              <a:ext uri="{FF2B5EF4-FFF2-40B4-BE49-F238E27FC236}">
                <a16:creationId xmlns:a16="http://schemas.microsoft.com/office/drawing/2014/main" id="{04FC041B-276A-87BD-3E1F-214C8FBD5C61}"/>
              </a:ext>
            </a:extLst>
          </p:cNvPr>
          <p:cNvSpPr/>
          <p:nvPr/>
        </p:nvSpPr>
        <p:spPr>
          <a:xfrm>
            <a:off x="0" y="6584842"/>
            <a:ext cx="12192000" cy="261297"/>
          </a:xfrm>
          <a:prstGeom prst="trapezoi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" name="Grupo 10">
            <a:extLst>
              <a:ext uri="{FF2B5EF4-FFF2-40B4-BE49-F238E27FC236}">
                <a16:creationId xmlns:a16="http://schemas.microsoft.com/office/drawing/2014/main" id="{D659EFF6-B972-27D0-1EB1-AE9D48586711}"/>
              </a:ext>
            </a:extLst>
          </p:cNvPr>
          <p:cNvGrpSpPr/>
          <p:nvPr/>
        </p:nvGrpSpPr>
        <p:grpSpPr>
          <a:xfrm>
            <a:off x="1851653" y="6463870"/>
            <a:ext cx="8788728" cy="416700"/>
            <a:chOff x="-32089" y="6454772"/>
            <a:chExt cx="8788728" cy="416700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7E505FA8-30E6-03E5-78EA-F27C57775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7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272CB95-006E-F545-12E1-77916EE318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87557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Trapecio 19">
              <a:extLst>
                <a:ext uri="{FF2B5EF4-FFF2-40B4-BE49-F238E27FC236}">
                  <a16:creationId xmlns:a16="http://schemas.microsoft.com/office/drawing/2014/main" id="{69A08263-6D09-EE27-6988-6F58ACD9A35C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650EFD-C3DC-F9DF-32D8-4F052EDAFD1F}"/>
              </a:ext>
            </a:extLst>
          </p:cNvPr>
          <p:cNvSpPr txBox="1">
            <a:spLocks/>
          </p:cNvSpPr>
          <p:nvPr/>
        </p:nvSpPr>
        <p:spPr>
          <a:xfrm>
            <a:off x="-115789" y="286302"/>
            <a:ext cx="11573195" cy="724241"/>
          </a:xfrm>
          <a:prstGeom prst="rect">
            <a:avLst/>
          </a:prstGeom>
        </p:spPr>
        <p:txBody>
          <a:bodyPr vert="horz" lIns="91440" tIns="45720" rIns="91440" bIns="45720" rtlCol="0" anchorCtr="1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fa-IR" sz="4800" dirty="0">
                <a:solidFill>
                  <a:srgbClr val="262626"/>
                </a:solidFill>
                <a:latin typeface="Arial"/>
                <a:cs typeface="B Nazanin" panose="00000700000000000000" pitchFamily="2" charset="-78"/>
              </a:rPr>
              <a:t>مجموعه آیکون های کاملا قابل ویرایش: </a:t>
            </a:r>
            <a:r>
              <a:rPr lang="en-US" sz="4800" dirty="0">
                <a:solidFill>
                  <a:srgbClr val="262626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D1E87B3A-36DD-73B3-A49F-8E89F7605890}"/>
              </a:ext>
            </a:extLst>
          </p:cNvPr>
          <p:cNvSpPr/>
          <p:nvPr/>
        </p:nvSpPr>
        <p:spPr>
          <a:xfrm rot="10799991">
            <a:off x="6549547" y="4538349"/>
            <a:ext cx="249704" cy="77764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+- f4 0 f2"/>
              <a:gd name="f71" fmla="+- f3 0 f2"/>
              <a:gd name="f72" fmla="*/ f71 1 1040400"/>
              <a:gd name="f73" fmla="*/ f70 1 324000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BA45B5F-00CB-409C-3304-B4E09F8759C9}"/>
              </a:ext>
            </a:extLst>
          </p:cNvPr>
          <p:cNvSpPr/>
          <p:nvPr/>
        </p:nvSpPr>
        <p:spPr>
          <a:xfrm>
            <a:off x="7187250" y="4628165"/>
            <a:ext cx="599053" cy="598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+- f4 0 f2"/>
              <a:gd name="f37" fmla="+- f3 0 f2"/>
              <a:gd name="f38" fmla="*/ f37 1 3228210"/>
              <a:gd name="f39" fmla="*/ f36 1 3222968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9D18CBF4-BC80-4A3B-84F7-2551DB004DCA}"/>
              </a:ext>
            </a:extLst>
          </p:cNvPr>
          <p:cNvSpPr/>
          <p:nvPr/>
        </p:nvSpPr>
        <p:spPr>
          <a:xfrm>
            <a:off x="9076060" y="4693759"/>
            <a:ext cx="578521" cy="466916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+- f4 0 f2"/>
              <a:gd name="f197" fmla="+- f3 0 f2"/>
              <a:gd name="f198" fmla="*/ f197 1 3307788"/>
              <a:gd name="f199" fmla="*/ f196 1 2669631"/>
              <a:gd name="f200" fmla="*/ f2 1 f198"/>
              <a:gd name="f201" fmla="*/ f3 1 f198"/>
              <a:gd name="f202" fmla="*/ f2 1 f199"/>
              <a:gd name="f203" fmla="*/ f4 1 f199"/>
              <a:gd name="f204" fmla="*/ f200 f194 1"/>
              <a:gd name="f205" fmla="*/ f201 f194 1"/>
              <a:gd name="f206" fmla="*/ f203 f195 1"/>
              <a:gd name="f207" fmla="*/ f202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4" t="f207" r="f205" b="f206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46FAE35F-1277-2F62-ABF1-3A877C1FEAD8}"/>
              </a:ext>
            </a:extLst>
          </p:cNvPr>
          <p:cNvSpPr/>
          <p:nvPr/>
        </p:nvSpPr>
        <p:spPr>
          <a:xfrm>
            <a:off x="9134617" y="5895170"/>
            <a:ext cx="664121" cy="486704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+- f4 0 f2"/>
              <a:gd name="f89" fmla="+- f3 0 f2"/>
              <a:gd name="f90" fmla="*/ f89 1 3248842"/>
              <a:gd name="f91" fmla="*/ f88 1 2380886"/>
              <a:gd name="f92" fmla="*/ f2 1 f90"/>
              <a:gd name="f93" fmla="*/ f3 1 f90"/>
              <a:gd name="f94" fmla="*/ f2 1 f91"/>
              <a:gd name="f95" fmla="*/ f4 1 f91"/>
              <a:gd name="f96" fmla="*/ f92 f86 1"/>
              <a:gd name="f97" fmla="*/ f93 f86 1"/>
              <a:gd name="f98" fmla="*/ f95 f87 1"/>
              <a:gd name="f99" fmla="*/ f94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9" r="f97" b="f98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FF9381BA-3ADE-BFD7-F68C-1EADFAB9AE56}"/>
              </a:ext>
            </a:extLst>
          </p:cNvPr>
          <p:cNvSpPr/>
          <p:nvPr/>
        </p:nvSpPr>
        <p:spPr>
          <a:xfrm>
            <a:off x="2340869" y="4601624"/>
            <a:ext cx="651175" cy="65117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+- f3 0 f2"/>
              <a:gd name="f18" fmla="*/ f17 1 3240000"/>
              <a:gd name="f19" fmla="*/ f2 1 f18"/>
              <a:gd name="f20" fmla="*/ f3 1 f18"/>
              <a:gd name="f21" fmla="*/ f19 f15 1"/>
              <a:gd name="f22" fmla="*/ f20 f15 1"/>
              <a:gd name="f23" fmla="*/ f20 f16 1"/>
              <a:gd name="f24" fmla="*/ f1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873E8A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2D9FD404-0571-9AF0-B23D-C26F7CACEEE8}"/>
              </a:ext>
            </a:extLst>
          </p:cNvPr>
          <p:cNvSpPr/>
          <p:nvPr/>
        </p:nvSpPr>
        <p:spPr>
          <a:xfrm>
            <a:off x="4826768" y="5682164"/>
            <a:ext cx="548664" cy="705539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+- f4 0 f2"/>
              <a:gd name="f116" fmla="+- f3 0 f2"/>
              <a:gd name="f117" fmla="*/ f116 1 2519554"/>
              <a:gd name="f118" fmla="*/ f115 1 3240000"/>
              <a:gd name="f119" fmla="*/ f2 1 f117"/>
              <a:gd name="f120" fmla="*/ f3 1 f117"/>
              <a:gd name="f121" fmla="*/ f2 1 f118"/>
              <a:gd name="f122" fmla="*/ f4 1 f118"/>
              <a:gd name="f123" fmla="*/ f119 f113 1"/>
              <a:gd name="f124" fmla="*/ f120 f113 1"/>
              <a:gd name="f125" fmla="*/ f122 f114 1"/>
              <a:gd name="f126" fmla="*/ f121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3" t="f126" r="f124" b="f125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A332D5A2-444C-9874-C9B7-92DC8B1E96A0}"/>
              </a:ext>
            </a:extLst>
          </p:cNvPr>
          <p:cNvSpPr/>
          <p:nvPr/>
        </p:nvSpPr>
        <p:spPr>
          <a:xfrm>
            <a:off x="5664213" y="5852535"/>
            <a:ext cx="574719" cy="56869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+- f4 0 f2"/>
              <a:gd name="f135" fmla="+- f3 0 f2"/>
              <a:gd name="f136" fmla="*/ f135 1 3220460"/>
              <a:gd name="f137" fmla="*/ f134 1 3186731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0FA64E2E-A208-B119-B75D-3926B73F2219}"/>
              </a:ext>
            </a:extLst>
          </p:cNvPr>
          <p:cNvSpPr/>
          <p:nvPr/>
        </p:nvSpPr>
        <p:spPr>
          <a:xfrm>
            <a:off x="3285774" y="5746610"/>
            <a:ext cx="395399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+- 0 0 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+- f4 0 f2"/>
              <a:gd name="f69" fmla="+- f3 0 f2"/>
              <a:gd name="f70" fmla="*/ f69 1 2215656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873E8A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1" name="Block Arc 31">
            <a:extLst>
              <a:ext uri="{FF2B5EF4-FFF2-40B4-BE49-F238E27FC236}">
                <a16:creationId xmlns:a16="http://schemas.microsoft.com/office/drawing/2014/main" id="{E9F472EF-06E1-99FE-EB18-00FAA715E33A}"/>
              </a:ext>
            </a:extLst>
          </p:cNvPr>
          <p:cNvSpPr/>
          <p:nvPr/>
        </p:nvSpPr>
        <p:spPr>
          <a:xfrm>
            <a:off x="6510228" y="5788880"/>
            <a:ext cx="515880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+- 0 0 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+- f4 0 f2"/>
              <a:gd name="f69" fmla="+- f3 0 f2"/>
              <a:gd name="f70" fmla="*/ f69 1 2890784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873E8A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69A19468-2302-63BF-BB92-E27FFB763D53}"/>
              </a:ext>
            </a:extLst>
          </p:cNvPr>
          <p:cNvSpPr/>
          <p:nvPr/>
        </p:nvSpPr>
        <p:spPr>
          <a:xfrm>
            <a:off x="8237091" y="5823982"/>
            <a:ext cx="565331" cy="579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+- 0 0 71458"/>
              <a:gd name="f40" fmla="val 102202"/>
              <a:gd name="f41" fmla="val 11167"/>
              <a:gd name="f42" fmla="val 5505"/>
              <a:gd name="f43" fmla="val 111065"/>
              <a:gd name="f44" fmla="+- 0 0 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+- f7 0 f5"/>
              <a:gd name="f64" fmla="+- f6 0 f5"/>
              <a:gd name="f65" fmla="*/ f60 f0 1"/>
              <a:gd name="f66" fmla="*/ f64 1 2296406"/>
              <a:gd name="f67" fmla="*/ f63 1 2354521"/>
              <a:gd name="f68" fmla="*/ 1495542 f64 1"/>
              <a:gd name="f69" fmla="*/ 909489 f64 1"/>
              <a:gd name="f70" fmla="*/ 414951 f64 1"/>
              <a:gd name="f71" fmla="*/ 293184 f64 1"/>
              <a:gd name="f72" fmla="*/ 520411 f64 1"/>
              <a:gd name="f73" fmla="*/ 11167 f64 1"/>
              <a:gd name="f74" fmla="*/ 771719 f64 1"/>
              <a:gd name="f75" fmla="*/ 2041440 f64 1"/>
              <a:gd name="f76" fmla="*/ 2296406 f64 1"/>
              <a:gd name="f77" fmla="*/ 1124906 f64 1"/>
              <a:gd name="f78" fmla="*/ 1676517 f64 1"/>
              <a:gd name="f79" fmla="*/ 2279640 f64 1"/>
              <a:gd name="f80" fmla="*/ 2094931 f64 1"/>
              <a:gd name="f81" fmla="*/ 1380482 f64 1"/>
              <a:gd name="f82" fmla="*/ 1747818 f63 1"/>
              <a:gd name="f83" fmla="*/ 1528613 f64 1"/>
              <a:gd name="f84" fmla="*/ 2354521 f63 1"/>
              <a:gd name="f85" fmla="*/ 2120816 f63 1"/>
              <a:gd name="f86" fmla="*/ 1788127 f63 1"/>
              <a:gd name="f87" fmla="*/ 1225390 f63 1"/>
              <a:gd name="f88" fmla="*/ 2322212 f63 1"/>
              <a:gd name="f89" fmla="*/ 2052845 f63 1"/>
              <a:gd name="f90" fmla="*/ 767428 f63 1"/>
              <a:gd name="f91" fmla="*/ 5505 f63 1"/>
              <a:gd name="f92" fmla="*/ 578452 f63 1"/>
              <a:gd name="f93" fmla="*/ 514597 f63 1"/>
              <a:gd name="f94" fmla="*/ 662729 f63 1"/>
              <a:gd name="f95" fmla="*/ 1004182 f63 1"/>
              <a:gd name="f96" fmla="*/ 1608523 f63 1"/>
              <a:gd name="f97" fmla="*/ 1557316 f63 1"/>
              <a:gd name="f98" fmla="*/ 1682537 f64 1"/>
              <a:gd name="f99" fmla="*/ 1962549 f63 1"/>
              <a:gd name="f100" fmla="*/ 1955104 f64 1"/>
              <a:gd name="f101" fmla="*/ 2095900 f63 1"/>
              <a:gd name="f102" fmla="*/ 1827546 f64 1"/>
              <a:gd name="f103" fmla="*/ 1826304 f63 1"/>
              <a:gd name="f104" fmla="*/ f65 1 f2"/>
              <a:gd name="f105" fmla="*/ f68 1 2296406"/>
              <a:gd name="f106" fmla="*/ f69 1 2296406"/>
              <a:gd name="f107" fmla="*/ f70 1 2296406"/>
              <a:gd name="f108" fmla="*/ f71 1 2296406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354521"/>
              <a:gd name="f120" fmla="*/ f83 1 2296406"/>
              <a:gd name="f121" fmla="*/ f84 1 2354521"/>
              <a:gd name="f122" fmla="*/ f85 1 2354521"/>
              <a:gd name="f123" fmla="*/ f86 1 2354521"/>
              <a:gd name="f124" fmla="*/ f87 1 2354521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5 1 f66"/>
              <a:gd name="f142" fmla="*/ f6 1 f66"/>
              <a:gd name="f143" fmla="*/ f5 1 f67"/>
              <a:gd name="f144" fmla="*/ f7 1 f67"/>
              <a:gd name="f145" fmla="+- f104 0 f1"/>
              <a:gd name="f146" fmla="*/ f116 1 f66"/>
              <a:gd name="f147" fmla="*/ f119 1 f67"/>
              <a:gd name="f148" fmla="*/ f139 1 f66"/>
              <a:gd name="f149" fmla="*/ f140 1 f67"/>
              <a:gd name="f150" fmla="*/ f137 1 f66"/>
              <a:gd name="f151" fmla="*/ f138 1 f67"/>
              <a:gd name="f152" fmla="*/ f135 1 f66"/>
              <a:gd name="f153" fmla="*/ f136 1 f67"/>
              <a:gd name="f154" fmla="*/ f120 1 f66"/>
              <a:gd name="f155" fmla="*/ f121 1 f67"/>
              <a:gd name="f156" fmla="*/ f118 1 f66"/>
              <a:gd name="f157" fmla="*/ f122 1 f67"/>
              <a:gd name="f158" fmla="*/ f105 1 f66"/>
              <a:gd name="f159" fmla="*/ f123 1 f67"/>
              <a:gd name="f160" fmla="*/ f106 1 f66"/>
              <a:gd name="f161" fmla="*/ f124 1 f67"/>
              <a:gd name="f162" fmla="*/ f107 1 f66"/>
              <a:gd name="f163" fmla="*/ f125 1 f67"/>
              <a:gd name="f164" fmla="*/ f108 1 f66"/>
              <a:gd name="f165" fmla="*/ f126 1 f67"/>
              <a:gd name="f166" fmla="*/ f109 1 f66"/>
              <a:gd name="f167" fmla="*/ f127 1 f67"/>
              <a:gd name="f168" fmla="*/ f110 1 f66"/>
              <a:gd name="f169" fmla="*/ f128 1 f67"/>
              <a:gd name="f170" fmla="*/ f111 1 f66"/>
              <a:gd name="f171" fmla="*/ f129 1 f67"/>
              <a:gd name="f172" fmla="*/ f112 1 f66"/>
              <a:gd name="f173" fmla="*/ f130 1 f67"/>
              <a:gd name="f174" fmla="*/ f113 1 f66"/>
              <a:gd name="f175" fmla="*/ f131 1 f67"/>
              <a:gd name="f176" fmla="*/ f114 1 f66"/>
              <a:gd name="f177" fmla="*/ f132 1 f67"/>
              <a:gd name="f178" fmla="*/ f115 1 f66"/>
              <a:gd name="f179" fmla="*/ f133 1 f67"/>
              <a:gd name="f180" fmla="*/ f117 1 f66"/>
              <a:gd name="f181" fmla="*/ f134 1 f67"/>
              <a:gd name="f182" fmla="*/ f141 f61 1"/>
              <a:gd name="f183" fmla="*/ f142 f61 1"/>
              <a:gd name="f184" fmla="*/ f144 f62 1"/>
              <a:gd name="f185" fmla="*/ f143 f62 1"/>
              <a:gd name="f186" fmla="*/ f146 f61 1"/>
              <a:gd name="f187" fmla="*/ f147 f62 1"/>
              <a:gd name="f188" fmla="*/ f148 f61 1"/>
              <a:gd name="f189" fmla="*/ f149 f62 1"/>
              <a:gd name="f190" fmla="*/ f150 f61 1"/>
              <a:gd name="f191" fmla="*/ f151 f62 1"/>
              <a:gd name="f192" fmla="*/ f152 f61 1"/>
              <a:gd name="f193" fmla="*/ f153 f62 1"/>
              <a:gd name="f194" fmla="*/ f154 f61 1"/>
              <a:gd name="f195" fmla="*/ f155 f62 1"/>
              <a:gd name="f196" fmla="*/ f156 f61 1"/>
              <a:gd name="f197" fmla="*/ f157 f62 1"/>
              <a:gd name="f198" fmla="*/ f158 f61 1"/>
              <a:gd name="f199" fmla="*/ f159 f62 1"/>
              <a:gd name="f200" fmla="*/ f160 f61 1"/>
              <a:gd name="f201" fmla="*/ f161 f62 1"/>
              <a:gd name="f202" fmla="*/ f162 f61 1"/>
              <a:gd name="f203" fmla="*/ f163 f62 1"/>
              <a:gd name="f204" fmla="*/ f164 f61 1"/>
              <a:gd name="f205" fmla="*/ f165 f62 1"/>
              <a:gd name="f206" fmla="*/ f166 f61 1"/>
              <a:gd name="f207" fmla="*/ f167 f62 1"/>
              <a:gd name="f208" fmla="*/ f168 f61 1"/>
              <a:gd name="f209" fmla="*/ f169 f62 1"/>
              <a:gd name="f210" fmla="*/ f170 f61 1"/>
              <a:gd name="f211" fmla="*/ f171 f62 1"/>
              <a:gd name="f212" fmla="*/ f172 f61 1"/>
              <a:gd name="f213" fmla="*/ f173 f62 1"/>
              <a:gd name="f214" fmla="*/ f174 f61 1"/>
              <a:gd name="f215" fmla="*/ f175 f62 1"/>
              <a:gd name="f216" fmla="*/ f176 f61 1"/>
              <a:gd name="f217" fmla="*/ f177 f62 1"/>
              <a:gd name="f218" fmla="*/ f178 f61 1"/>
              <a:gd name="f219" fmla="*/ f179 f62 1"/>
              <a:gd name="f220" fmla="*/ f180 f61 1"/>
              <a:gd name="f221" fmla="*/ f181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5">
                <a:pos x="f186" y="f187"/>
              </a:cxn>
              <a:cxn ang="f145">
                <a:pos x="f188" y="f189"/>
              </a:cxn>
              <a:cxn ang="f145">
                <a:pos x="f190" y="f191"/>
              </a:cxn>
              <a:cxn ang="f145">
                <a:pos x="f192" y="f193"/>
              </a:cxn>
              <a:cxn ang="f145">
                <a:pos x="f194" y="f195"/>
              </a:cxn>
              <a:cxn ang="f145">
                <a:pos x="f196" y="f197"/>
              </a:cxn>
              <a:cxn ang="f145">
                <a:pos x="f198" y="f199"/>
              </a:cxn>
              <a:cxn ang="f145">
                <a:pos x="f200" y="f201"/>
              </a:cxn>
              <a:cxn ang="f145">
                <a:pos x="f202" y="f203"/>
              </a:cxn>
              <a:cxn ang="f145">
                <a:pos x="f204" y="f205"/>
              </a:cxn>
              <a:cxn ang="f145">
                <a:pos x="f206" y="f207"/>
              </a:cxn>
              <a:cxn ang="f145">
                <a:pos x="f208" y="f209"/>
              </a:cxn>
              <a:cxn ang="f145">
                <a:pos x="f210" y="f211"/>
              </a:cxn>
              <a:cxn ang="f145">
                <a:pos x="f212" y="f213"/>
              </a:cxn>
              <a:cxn ang="f145">
                <a:pos x="f214" y="f215"/>
              </a:cxn>
              <a:cxn ang="f145">
                <a:pos x="f216" y="f217"/>
              </a:cxn>
              <a:cxn ang="f145">
                <a:pos x="f218" y="f219"/>
              </a:cxn>
              <a:cxn ang="f145">
                <a:pos x="f220" y="f221"/>
              </a:cxn>
            </a:cxnLst>
            <a:rect l="f182" t="f185" r="f183" b="f184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3" name="Block Arc 10">
            <a:extLst>
              <a:ext uri="{FF2B5EF4-FFF2-40B4-BE49-F238E27FC236}">
                <a16:creationId xmlns:a16="http://schemas.microsoft.com/office/drawing/2014/main" id="{5206B64D-544A-1A5A-3CC0-1593B420ED61}"/>
              </a:ext>
            </a:extLst>
          </p:cNvPr>
          <p:cNvSpPr/>
          <p:nvPr/>
        </p:nvSpPr>
        <p:spPr>
          <a:xfrm>
            <a:off x="3151137" y="4732138"/>
            <a:ext cx="695285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+- 0 0 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+- 0 0 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+- f4 0 f2"/>
              <a:gd name="f190" fmla="+- f3 0 f2"/>
              <a:gd name="f191" fmla="*/ f190 1 3219104"/>
              <a:gd name="f192" fmla="*/ f189 1 2180445"/>
              <a:gd name="f193" fmla="*/ f2 1 f191"/>
              <a:gd name="f194" fmla="*/ f3 1 f191"/>
              <a:gd name="f195" fmla="*/ f2 1 f192"/>
              <a:gd name="f196" fmla="*/ f4 1 f192"/>
              <a:gd name="f197" fmla="*/ f193 f187 1"/>
              <a:gd name="f198" fmla="*/ f194 f187 1"/>
              <a:gd name="f199" fmla="*/ f196 f188 1"/>
              <a:gd name="f200" fmla="*/ f195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873E8A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4" name="Freeform 55">
            <a:extLst>
              <a:ext uri="{FF2B5EF4-FFF2-40B4-BE49-F238E27FC236}">
                <a16:creationId xmlns:a16="http://schemas.microsoft.com/office/drawing/2014/main" id="{F2398FED-12F2-8634-6486-49952731955F}"/>
              </a:ext>
            </a:extLst>
          </p:cNvPr>
          <p:cNvSpPr/>
          <p:nvPr/>
        </p:nvSpPr>
        <p:spPr>
          <a:xfrm>
            <a:off x="2540732" y="5593967"/>
            <a:ext cx="357712" cy="87651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+- f4 0 f2"/>
              <a:gd name="f153" fmla="+- f3 0 f2"/>
              <a:gd name="f154" fmla="*/ f153 1 1060423"/>
              <a:gd name="f155" fmla="*/ f152 1 2598393"/>
              <a:gd name="f156" fmla="*/ f2 1 f154"/>
              <a:gd name="f157" fmla="*/ f3 1 f154"/>
              <a:gd name="f158" fmla="*/ f2 1 f155"/>
              <a:gd name="f159" fmla="*/ f4 1 f155"/>
              <a:gd name="f160" fmla="*/ f156 f150 1"/>
              <a:gd name="f161" fmla="*/ f157 f150 1"/>
              <a:gd name="f162" fmla="*/ f159 f151 1"/>
              <a:gd name="f163" fmla="*/ f158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0" t="f163" r="f161" b="f162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9C2A938A-C2A8-12B7-832A-DD61575EC6F4}"/>
              </a:ext>
            </a:extLst>
          </p:cNvPr>
          <p:cNvSpPr/>
          <p:nvPr/>
        </p:nvSpPr>
        <p:spPr>
          <a:xfrm>
            <a:off x="7249467" y="5823970"/>
            <a:ext cx="655441" cy="51819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+- f4 0 f2"/>
              <a:gd name="f38" fmla="+- f3 0 f2"/>
              <a:gd name="f39" fmla="*/ f38 1 3219104"/>
              <a:gd name="f40" fmla="*/ f37 1 2545072"/>
              <a:gd name="f41" fmla="*/ f2 1 f39"/>
              <a:gd name="f42" fmla="*/ f3 1 f39"/>
              <a:gd name="f43" fmla="*/ f2 1 f40"/>
              <a:gd name="f44" fmla="*/ f4 1 f40"/>
              <a:gd name="f45" fmla="*/ f41 f35 1"/>
              <a:gd name="f46" fmla="*/ f42 f35 1"/>
              <a:gd name="f47" fmla="*/ f44 f36 1"/>
              <a:gd name="f48" fmla="*/ f4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22563945-07BB-858F-CB3C-FE4820B0782E}"/>
              </a:ext>
            </a:extLst>
          </p:cNvPr>
          <p:cNvSpPr/>
          <p:nvPr/>
        </p:nvSpPr>
        <p:spPr>
          <a:xfrm>
            <a:off x="4054674" y="5798062"/>
            <a:ext cx="539605" cy="544116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+- f4 0 f2"/>
              <a:gd name="f187" fmla="+- f3 0 f2"/>
              <a:gd name="f188" fmla="*/ f187 1 1652142"/>
              <a:gd name="f189" fmla="*/ f186 1 1665940"/>
              <a:gd name="f190" fmla="*/ f2 1 f188"/>
              <a:gd name="f191" fmla="*/ f3 1 f188"/>
              <a:gd name="f192" fmla="*/ f2 1 f189"/>
              <a:gd name="f193" fmla="*/ f4 1 f189"/>
              <a:gd name="f194" fmla="*/ f190 f184 1"/>
              <a:gd name="f195" fmla="*/ f191 f184 1"/>
              <a:gd name="f196" fmla="*/ f193 f185 1"/>
              <a:gd name="f197" fmla="*/ f192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4" t="f197" r="f195" b="f196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7" name="Oval 32">
            <a:extLst>
              <a:ext uri="{FF2B5EF4-FFF2-40B4-BE49-F238E27FC236}">
                <a16:creationId xmlns:a16="http://schemas.microsoft.com/office/drawing/2014/main" id="{D87CC659-CC8B-5820-0F82-8675F874DFDF}"/>
              </a:ext>
            </a:extLst>
          </p:cNvPr>
          <p:cNvSpPr/>
          <p:nvPr/>
        </p:nvSpPr>
        <p:spPr>
          <a:xfrm>
            <a:off x="8174278" y="4618145"/>
            <a:ext cx="513807" cy="61812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+- f4 0 f2"/>
              <a:gd name="f136" fmla="+- f3 0 f2"/>
              <a:gd name="f137" fmla="*/ f136 1 2671236"/>
              <a:gd name="f138" fmla="*/ f135 1 3213546"/>
              <a:gd name="f139" fmla="*/ f2 1 f137"/>
              <a:gd name="f140" fmla="*/ f3 1 f137"/>
              <a:gd name="f141" fmla="*/ f2 1 f138"/>
              <a:gd name="f142" fmla="*/ f4 1 f138"/>
              <a:gd name="f143" fmla="*/ f139 f133 1"/>
              <a:gd name="f144" fmla="*/ f140 f133 1"/>
              <a:gd name="f145" fmla="*/ f142 f134 1"/>
              <a:gd name="f146" fmla="*/ f141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3" t="f146" r="f144" b="f145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28" name="Google Shape;6783;p88">
            <a:extLst>
              <a:ext uri="{FF2B5EF4-FFF2-40B4-BE49-F238E27FC236}">
                <a16:creationId xmlns:a16="http://schemas.microsoft.com/office/drawing/2014/main" id="{908034D2-0062-29C6-5993-FD16093932A9}"/>
              </a:ext>
            </a:extLst>
          </p:cNvPr>
          <p:cNvGrpSpPr/>
          <p:nvPr/>
        </p:nvGrpSpPr>
        <p:grpSpPr>
          <a:xfrm>
            <a:off x="9103636" y="1281010"/>
            <a:ext cx="566843" cy="566464"/>
            <a:chOff x="8211055" y="926488"/>
            <a:chExt cx="425132" cy="424848"/>
          </a:xfrm>
          <a:solidFill>
            <a:srgbClr val="7D8287"/>
          </a:solidFill>
        </p:grpSpPr>
        <p:sp>
          <p:nvSpPr>
            <p:cNvPr id="29" name="Google Shape;6784;p88">
              <a:extLst>
                <a:ext uri="{FF2B5EF4-FFF2-40B4-BE49-F238E27FC236}">
                  <a16:creationId xmlns:a16="http://schemas.microsoft.com/office/drawing/2014/main" id="{2F78DAA3-2AEE-B7CC-5657-34F92F706BA2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+- f4 0 f2"/>
                <a:gd name="f66" fmla="+- f3 0 f2"/>
                <a:gd name="f67" fmla="*/ f66 1 4128"/>
                <a:gd name="f68" fmla="*/ f65 1 6168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785;p88">
              <a:extLst>
                <a:ext uri="{FF2B5EF4-FFF2-40B4-BE49-F238E27FC236}">
                  <a16:creationId xmlns:a16="http://schemas.microsoft.com/office/drawing/2014/main" id="{B615E62C-5123-336E-5BCD-3C4C4D0D203A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+- f4 0 f2"/>
                <a:gd name="f28" fmla="+- f3 0 f2"/>
                <a:gd name="f29" fmla="*/ f28 1 6207"/>
                <a:gd name="f30" fmla="*/ f27 1 749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6786;p88">
              <a:extLst>
                <a:ext uri="{FF2B5EF4-FFF2-40B4-BE49-F238E27FC236}">
                  <a16:creationId xmlns:a16="http://schemas.microsoft.com/office/drawing/2014/main" id="{F9C75138-9B1B-4D29-35E4-4EC7C447A063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+- f4 0 f2"/>
                <a:gd name="f14" fmla="+- f3 0 f2"/>
                <a:gd name="f15" fmla="*/ f14 1 2048"/>
                <a:gd name="f16" fmla="*/ f13 1 204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787;p88">
              <a:extLst>
                <a:ext uri="{FF2B5EF4-FFF2-40B4-BE49-F238E27FC236}">
                  <a16:creationId xmlns:a16="http://schemas.microsoft.com/office/drawing/2014/main" id="{14DAEA9E-2D92-4647-8443-3BD8949329F5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+- f4 0 f2"/>
                <a:gd name="f63" fmla="+- f3 0 f2"/>
                <a:gd name="f64" fmla="*/ f63 1 6239"/>
                <a:gd name="f65" fmla="*/ f62 1 747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788;p88">
              <a:extLst>
                <a:ext uri="{FF2B5EF4-FFF2-40B4-BE49-F238E27FC236}">
                  <a16:creationId xmlns:a16="http://schemas.microsoft.com/office/drawing/2014/main" id="{53F0A08D-CE1E-DC1D-86B3-652E1B498A69}"/>
                </a:ext>
              </a:extLst>
            </p:cNvPr>
            <p:cNvSpPr/>
            <p:nvPr/>
          </p:nvSpPr>
          <p:spPr>
            <a:xfrm>
              <a:off x="8436766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+- f4 0 f2"/>
                <a:gd name="f21" fmla="+- f3 0 f2"/>
                <a:gd name="f22" fmla="*/ f21 1 5483"/>
                <a:gd name="f23" fmla="*/ f20 1 13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6800;p88">
            <a:extLst>
              <a:ext uri="{FF2B5EF4-FFF2-40B4-BE49-F238E27FC236}">
                <a16:creationId xmlns:a16="http://schemas.microsoft.com/office/drawing/2014/main" id="{5DABE98E-4A2B-7AD7-B988-D9ADD73743A8}"/>
              </a:ext>
            </a:extLst>
          </p:cNvPr>
          <p:cNvGrpSpPr/>
          <p:nvPr/>
        </p:nvGrpSpPr>
        <p:grpSpPr>
          <a:xfrm>
            <a:off x="8149114" y="2350420"/>
            <a:ext cx="552088" cy="550615"/>
            <a:chOff x="7495163" y="1728545"/>
            <a:chExt cx="414066" cy="412961"/>
          </a:xfrm>
          <a:solidFill>
            <a:srgbClr val="7D8287"/>
          </a:solidFill>
        </p:grpSpPr>
        <p:sp>
          <p:nvSpPr>
            <p:cNvPr id="35" name="Google Shape;6801;p88">
              <a:extLst>
                <a:ext uri="{FF2B5EF4-FFF2-40B4-BE49-F238E27FC236}">
                  <a16:creationId xmlns:a16="http://schemas.microsoft.com/office/drawing/2014/main" id="{692254B7-C548-1898-F38D-A3657DDD13B1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+- f4 0 f2"/>
                <a:gd name="f49" fmla="+- f3 0 f2"/>
                <a:gd name="f50" fmla="*/ f49 1 10335"/>
                <a:gd name="f51" fmla="*/ f48 1 4838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02;p88">
              <a:extLst>
                <a:ext uri="{FF2B5EF4-FFF2-40B4-BE49-F238E27FC236}">
                  <a16:creationId xmlns:a16="http://schemas.microsoft.com/office/drawing/2014/main" id="{9100824D-A8E6-24A1-5F12-B730F947A64C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6803;p88">
              <a:extLst>
                <a:ext uri="{FF2B5EF4-FFF2-40B4-BE49-F238E27FC236}">
                  <a16:creationId xmlns:a16="http://schemas.microsoft.com/office/drawing/2014/main" id="{C505C444-5F46-C997-A3E8-1A3E5C3B3652}"/>
                </a:ext>
              </a:extLst>
            </p:cNvPr>
            <p:cNvSpPr/>
            <p:nvPr/>
          </p:nvSpPr>
          <p:spPr>
            <a:xfrm>
              <a:off x="7495163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+- f4 0 f2"/>
                <a:gd name="f25" fmla="+- f3 0 f2"/>
                <a:gd name="f26" fmla="*/ f25 1 5483"/>
                <a:gd name="f27" fmla="*/ f24 1 2711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6804;p88">
              <a:extLst>
                <a:ext uri="{FF2B5EF4-FFF2-40B4-BE49-F238E27FC236}">
                  <a16:creationId xmlns:a16="http://schemas.microsoft.com/office/drawing/2014/main" id="{6E9B2FC6-92E2-6B67-B8C2-692A7E86DF4E}"/>
                </a:ext>
              </a:extLst>
            </p:cNvPr>
            <p:cNvSpPr/>
            <p:nvPr/>
          </p:nvSpPr>
          <p:spPr>
            <a:xfrm>
              <a:off x="776299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805;p88">
              <a:extLst>
                <a:ext uri="{FF2B5EF4-FFF2-40B4-BE49-F238E27FC236}">
                  <a16:creationId xmlns:a16="http://schemas.microsoft.com/office/drawing/2014/main" id="{080740D0-707C-6A2F-9C72-91E03965D8D3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+- f4 0 f2"/>
                <a:gd name="f24" fmla="+- f3 0 f2"/>
                <a:gd name="f25" fmla="*/ f24 1 5514"/>
                <a:gd name="f26" fmla="*/ f23 1 271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0" name="Google Shape;6866;p88">
            <a:extLst>
              <a:ext uri="{FF2B5EF4-FFF2-40B4-BE49-F238E27FC236}">
                <a16:creationId xmlns:a16="http://schemas.microsoft.com/office/drawing/2014/main" id="{5535B93B-8E82-0F64-504D-5431A55E14A6}"/>
              </a:ext>
            </a:extLst>
          </p:cNvPr>
          <p:cNvGrpSpPr/>
          <p:nvPr/>
        </p:nvGrpSpPr>
        <p:grpSpPr>
          <a:xfrm>
            <a:off x="4069146" y="4689722"/>
            <a:ext cx="508856" cy="563075"/>
            <a:chOff x="4435187" y="3483022"/>
            <a:chExt cx="381642" cy="422306"/>
          </a:xfrm>
          <a:solidFill>
            <a:srgbClr val="7D8287"/>
          </a:solidFill>
        </p:grpSpPr>
        <p:sp>
          <p:nvSpPr>
            <p:cNvPr id="41" name="Google Shape;6867;p88">
              <a:extLst>
                <a:ext uri="{FF2B5EF4-FFF2-40B4-BE49-F238E27FC236}">
                  <a16:creationId xmlns:a16="http://schemas.microsoft.com/office/drawing/2014/main" id="{5396B352-18AA-63F2-B56D-A48F504A01CA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+- f4 0 f2"/>
                <a:gd name="f83" fmla="+- f3 0 f2"/>
                <a:gd name="f84" fmla="*/ f83 1 5515"/>
                <a:gd name="f85" fmla="*/ f82 1 10240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868;p88">
              <a:extLst>
                <a:ext uri="{FF2B5EF4-FFF2-40B4-BE49-F238E27FC236}">
                  <a16:creationId xmlns:a16="http://schemas.microsoft.com/office/drawing/2014/main" id="{36A90616-5454-8857-5EAB-970455019034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+- f4 0 f2"/>
                <a:gd name="f74" fmla="+- f3 0 f2"/>
                <a:gd name="f75" fmla="*/ f74 1 5483"/>
                <a:gd name="f76" fmla="*/ f73 1 10271"/>
                <a:gd name="f77" fmla="*/ f2 1 f75"/>
                <a:gd name="f78" fmla="*/ f3 1 f75"/>
                <a:gd name="f79" fmla="*/ f2 1 f76"/>
                <a:gd name="f80" fmla="*/ f4 1 f76"/>
                <a:gd name="f81" fmla="*/ f77 f71 1"/>
                <a:gd name="f82" fmla="*/ f78 f71 1"/>
                <a:gd name="f83" fmla="*/ f80 f72 1"/>
                <a:gd name="f84" fmla="*/ f79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869;p88">
              <a:extLst>
                <a:ext uri="{FF2B5EF4-FFF2-40B4-BE49-F238E27FC236}">
                  <a16:creationId xmlns:a16="http://schemas.microsoft.com/office/drawing/2014/main" id="{FBCBFE85-2AC8-D434-2944-E36DD0949DD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+- f4 0 f2"/>
                <a:gd name="f22" fmla="+- f3 0 f2"/>
                <a:gd name="f23" fmla="*/ f22 1 1040"/>
                <a:gd name="f24" fmla="*/ f21 1 1513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870;p88">
              <a:extLst>
                <a:ext uri="{FF2B5EF4-FFF2-40B4-BE49-F238E27FC236}">
                  <a16:creationId xmlns:a16="http://schemas.microsoft.com/office/drawing/2014/main" id="{5E4F7879-993B-4083-7C82-9694717DB211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+- f4 0 f2"/>
                <a:gd name="f29" fmla="+- f3 0 f2"/>
                <a:gd name="f30" fmla="*/ f29 1 1009"/>
                <a:gd name="f31" fmla="*/ f28 1 1460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871;p88">
              <a:extLst>
                <a:ext uri="{FF2B5EF4-FFF2-40B4-BE49-F238E27FC236}">
                  <a16:creationId xmlns:a16="http://schemas.microsoft.com/office/drawing/2014/main" id="{278B22B4-89D3-C7F1-59D2-AE96D22E6660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+- f4 0 f2"/>
                <a:gd name="f15" fmla="+- f3 0 f2"/>
                <a:gd name="f16" fmla="*/ f15 1 2741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6872;p88">
              <a:extLst>
                <a:ext uri="{FF2B5EF4-FFF2-40B4-BE49-F238E27FC236}">
                  <a16:creationId xmlns:a16="http://schemas.microsoft.com/office/drawing/2014/main" id="{E365F3EE-B028-D5D3-0852-2486A48F71BF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+- f4 0 f2"/>
                <a:gd name="f27" fmla="+- f3 0 f2"/>
                <a:gd name="f28" fmla="*/ f27 1 4317"/>
                <a:gd name="f29" fmla="*/ f26 1 274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6957;p88">
            <a:extLst>
              <a:ext uri="{FF2B5EF4-FFF2-40B4-BE49-F238E27FC236}">
                <a16:creationId xmlns:a16="http://schemas.microsoft.com/office/drawing/2014/main" id="{02BBFB39-E302-7FA7-6C6F-C2F8609F0E0F}"/>
              </a:ext>
            </a:extLst>
          </p:cNvPr>
          <p:cNvGrpSpPr/>
          <p:nvPr/>
        </p:nvGrpSpPr>
        <p:grpSpPr>
          <a:xfrm>
            <a:off x="3130156" y="1360430"/>
            <a:ext cx="498079" cy="497116"/>
            <a:chOff x="3730944" y="986052"/>
            <a:chExt cx="373559" cy="372837"/>
          </a:xfrm>
          <a:solidFill>
            <a:srgbClr val="7D8287"/>
          </a:solidFill>
        </p:grpSpPr>
        <p:sp>
          <p:nvSpPr>
            <p:cNvPr id="48" name="Google Shape;6958;p88">
              <a:extLst>
                <a:ext uri="{FF2B5EF4-FFF2-40B4-BE49-F238E27FC236}">
                  <a16:creationId xmlns:a16="http://schemas.microsoft.com/office/drawing/2014/main" id="{B37003D9-FA21-AEAB-8C2A-8F3D7FCA1C66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+- f4 0 f2"/>
                <a:gd name="f28" fmla="+- f3 0 f2"/>
                <a:gd name="f29" fmla="*/ f28 1 4128"/>
                <a:gd name="f30" fmla="*/ f27 1 1364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59;p88">
              <a:extLst>
                <a:ext uri="{FF2B5EF4-FFF2-40B4-BE49-F238E27FC236}">
                  <a16:creationId xmlns:a16="http://schemas.microsoft.com/office/drawing/2014/main" id="{16CBE832-E2F6-7F43-65FC-77C8E6185A57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+- f4 0 f2"/>
                <a:gd name="f10" fmla="+- f3 0 f2"/>
                <a:gd name="f11" fmla="*/ f10 1 662"/>
                <a:gd name="f12" fmla="*/ f9 1 726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60;p88">
              <a:extLst>
                <a:ext uri="{FF2B5EF4-FFF2-40B4-BE49-F238E27FC236}">
                  <a16:creationId xmlns:a16="http://schemas.microsoft.com/office/drawing/2014/main" id="{E847E6F9-AB4A-B720-821D-049E53EE63E7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+- f3 0 f2"/>
                <a:gd name="f8" fmla="*/ f7 1 662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961;p88">
              <a:extLst>
                <a:ext uri="{FF2B5EF4-FFF2-40B4-BE49-F238E27FC236}">
                  <a16:creationId xmlns:a16="http://schemas.microsoft.com/office/drawing/2014/main" id="{A5D88D3C-447B-B727-CD07-B09A64FA8D7F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+- f4 0 f2"/>
                <a:gd name="f9" fmla="+- f3 0 f2"/>
                <a:gd name="f10" fmla="*/ f9 1 662"/>
                <a:gd name="f11" fmla="*/ f8 1 663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962;p88">
              <a:extLst>
                <a:ext uri="{FF2B5EF4-FFF2-40B4-BE49-F238E27FC236}">
                  <a16:creationId xmlns:a16="http://schemas.microsoft.com/office/drawing/2014/main" id="{174FD64E-98E0-2705-3101-BBA5ADD43FAC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+- f4 0 f2"/>
                <a:gd name="f77" fmla="+- f3 0 f2"/>
                <a:gd name="f78" fmla="*/ f77 1 8916"/>
                <a:gd name="f79" fmla="*/ f76 1 10997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963;p88">
              <a:extLst>
                <a:ext uri="{FF2B5EF4-FFF2-40B4-BE49-F238E27FC236}">
                  <a16:creationId xmlns:a16="http://schemas.microsoft.com/office/drawing/2014/main" id="{E9E14E30-C9AA-7BF0-2FCC-3379D370F0FA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+- f4 0 f2"/>
                <a:gd name="f9" fmla="+- f3 0 f2"/>
                <a:gd name="f10" fmla="*/ f9 1 2049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964;p88">
              <a:extLst>
                <a:ext uri="{FF2B5EF4-FFF2-40B4-BE49-F238E27FC236}">
                  <a16:creationId xmlns:a16="http://schemas.microsoft.com/office/drawing/2014/main" id="{10B2FAC5-81F1-B0CD-4F62-1246DA952E3E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+- f3 0 f2"/>
                <a:gd name="f13" fmla="*/ f12 1 204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965;p88">
              <a:extLst>
                <a:ext uri="{FF2B5EF4-FFF2-40B4-BE49-F238E27FC236}">
                  <a16:creationId xmlns:a16="http://schemas.microsoft.com/office/drawing/2014/main" id="{B716C690-122A-2CF8-5E38-5F545D8175A5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+- f4 0 f2"/>
                <a:gd name="f19" fmla="+- f3 0 f2"/>
                <a:gd name="f20" fmla="*/ f19 1 1860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6" name="Google Shape;6966;p88">
            <a:extLst>
              <a:ext uri="{FF2B5EF4-FFF2-40B4-BE49-F238E27FC236}">
                <a16:creationId xmlns:a16="http://schemas.microsoft.com/office/drawing/2014/main" id="{57E1ECCA-4852-E809-F224-352A8DD8554D}"/>
              </a:ext>
            </a:extLst>
          </p:cNvPr>
          <p:cNvGrpSpPr/>
          <p:nvPr/>
        </p:nvGrpSpPr>
        <p:grpSpPr>
          <a:xfrm>
            <a:off x="9075084" y="3456868"/>
            <a:ext cx="604881" cy="605820"/>
            <a:chOff x="8189640" y="2558381"/>
            <a:chExt cx="453661" cy="454365"/>
          </a:xfrm>
          <a:solidFill>
            <a:srgbClr val="7D8287"/>
          </a:solidFill>
        </p:grpSpPr>
        <p:sp>
          <p:nvSpPr>
            <p:cNvPr id="57" name="Google Shape;6967;p88">
              <a:extLst>
                <a:ext uri="{FF2B5EF4-FFF2-40B4-BE49-F238E27FC236}">
                  <a16:creationId xmlns:a16="http://schemas.microsoft.com/office/drawing/2014/main" id="{32AB2167-BAD6-AB0B-13F8-1008408FE4C8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+- f4 0 f2"/>
                <a:gd name="f11" fmla="+- f3 0 f2"/>
                <a:gd name="f12" fmla="*/ f11 1 316"/>
                <a:gd name="f13" fmla="*/ f10 1 505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968;p88">
              <a:extLst>
                <a:ext uri="{FF2B5EF4-FFF2-40B4-BE49-F238E27FC236}">
                  <a16:creationId xmlns:a16="http://schemas.microsoft.com/office/drawing/2014/main" id="{1CE6BA95-F34A-27BE-6300-D01641429251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+- f4 0 f2"/>
                <a:gd name="f119" fmla="+- f3 0 f2"/>
                <a:gd name="f120" fmla="*/ f119 1 6869"/>
                <a:gd name="f121" fmla="*/ f118 1 6918"/>
                <a:gd name="f122" fmla="*/ f2 1 f120"/>
                <a:gd name="f123" fmla="*/ f3 1 f120"/>
                <a:gd name="f124" fmla="*/ f2 1 f121"/>
                <a:gd name="f125" fmla="*/ f4 1 f121"/>
                <a:gd name="f126" fmla="*/ f122 f116 1"/>
                <a:gd name="f127" fmla="*/ f123 f116 1"/>
                <a:gd name="f128" fmla="*/ f125 f117 1"/>
                <a:gd name="f129" fmla="*/ f124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6969;p88">
              <a:extLst>
                <a:ext uri="{FF2B5EF4-FFF2-40B4-BE49-F238E27FC236}">
                  <a16:creationId xmlns:a16="http://schemas.microsoft.com/office/drawing/2014/main" id="{104FDFED-4135-AA64-63FC-9C802D0DC5E7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+- f4 0 f2"/>
                <a:gd name="f17" fmla="+- f3 0 f2"/>
                <a:gd name="f18" fmla="*/ f17 1 631"/>
                <a:gd name="f19" fmla="*/ f16 1 1041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970;p88">
              <a:extLst>
                <a:ext uri="{FF2B5EF4-FFF2-40B4-BE49-F238E27FC236}">
                  <a16:creationId xmlns:a16="http://schemas.microsoft.com/office/drawing/2014/main" id="{C6E19209-CA5F-D29C-A124-0C572D3F6A94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+- f4 0 f2"/>
                <a:gd name="f92" fmla="+- f3 0 f2"/>
                <a:gd name="f93" fmla="*/ f92 1 6901"/>
                <a:gd name="f94" fmla="*/ f91 1 6896"/>
                <a:gd name="f95" fmla="*/ f2 1 f93"/>
                <a:gd name="f96" fmla="*/ f3 1 f93"/>
                <a:gd name="f97" fmla="*/ f2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1" name="Google Shape;6760;p88">
            <a:extLst>
              <a:ext uri="{FF2B5EF4-FFF2-40B4-BE49-F238E27FC236}">
                <a16:creationId xmlns:a16="http://schemas.microsoft.com/office/drawing/2014/main" id="{A5D8917F-A841-49A9-75A5-89A9D9887D5D}"/>
              </a:ext>
            </a:extLst>
          </p:cNvPr>
          <p:cNvGrpSpPr/>
          <p:nvPr/>
        </p:nvGrpSpPr>
        <p:grpSpPr>
          <a:xfrm>
            <a:off x="2358450" y="1292703"/>
            <a:ext cx="499957" cy="600565"/>
            <a:chOff x="3152165" y="935257"/>
            <a:chExt cx="374968" cy="450424"/>
          </a:xfrm>
          <a:solidFill>
            <a:srgbClr val="7D8287"/>
          </a:solidFill>
        </p:grpSpPr>
        <p:sp>
          <p:nvSpPr>
            <p:cNvPr id="62" name="Google Shape;6761;p88">
              <a:extLst>
                <a:ext uri="{FF2B5EF4-FFF2-40B4-BE49-F238E27FC236}">
                  <a16:creationId xmlns:a16="http://schemas.microsoft.com/office/drawing/2014/main" id="{EEE2B7BA-004F-9BF3-14E1-0C4CECE2D65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+- f4 0 f2"/>
                <a:gd name="f19" fmla="+- f3 0 f2"/>
                <a:gd name="f20" fmla="*/ f19 1 2049"/>
                <a:gd name="f21" fmla="*/ f18 1 8098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62;p88">
              <a:extLst>
                <a:ext uri="{FF2B5EF4-FFF2-40B4-BE49-F238E27FC236}">
                  <a16:creationId xmlns:a16="http://schemas.microsoft.com/office/drawing/2014/main" id="{26994664-AE72-E1BF-D36E-C52502919CAD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+- f4 0 f2"/>
                <a:gd name="f35" fmla="+- f3 0 f2"/>
                <a:gd name="f36" fmla="*/ f35 1 9705"/>
                <a:gd name="f37" fmla="*/ f34 1 2742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63;p88">
              <a:extLst>
                <a:ext uri="{FF2B5EF4-FFF2-40B4-BE49-F238E27FC236}">
                  <a16:creationId xmlns:a16="http://schemas.microsoft.com/office/drawing/2014/main" id="{3DD93A86-3D82-D75F-28C8-5E6C3AB78FC2}"/>
                </a:ext>
              </a:extLst>
            </p:cNvPr>
            <p:cNvSpPr/>
            <p:nvPr/>
          </p:nvSpPr>
          <p:spPr>
            <a:xfrm>
              <a:off x="3441893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+- f4 0 f2"/>
                <a:gd name="f19" fmla="+- f3 0 f2"/>
                <a:gd name="f20" fmla="*/ f19 1 2206"/>
                <a:gd name="f21" fmla="*/ f18 1 101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764;p88">
              <a:extLst>
                <a:ext uri="{FF2B5EF4-FFF2-40B4-BE49-F238E27FC236}">
                  <a16:creationId xmlns:a16="http://schemas.microsoft.com/office/drawing/2014/main" id="{E40BDA72-2999-2515-4CA6-6B7DB8EFFBB0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+- f4 0 f2"/>
                <a:gd name="f15" fmla="+- f3 0 f2"/>
                <a:gd name="f16" fmla="*/ f15 1 3372"/>
                <a:gd name="f17" fmla="*/ f14 1 138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6765;p88">
              <a:extLst>
                <a:ext uri="{FF2B5EF4-FFF2-40B4-BE49-F238E27FC236}">
                  <a16:creationId xmlns:a16="http://schemas.microsoft.com/office/drawing/2014/main" id="{DAF7A27A-320F-ECA5-B5CA-3A904B48CBF2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+- f3 0 f2"/>
                <a:gd name="f12" fmla="*/ f11 1 1324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766;p88">
              <a:extLst>
                <a:ext uri="{FF2B5EF4-FFF2-40B4-BE49-F238E27FC236}">
                  <a16:creationId xmlns:a16="http://schemas.microsoft.com/office/drawing/2014/main" id="{A6D12683-CE9E-9302-B851-CEF34A9430EE}"/>
                </a:ext>
              </a:extLst>
            </p:cNvPr>
            <p:cNvSpPr/>
            <p:nvPr/>
          </p:nvSpPr>
          <p:spPr>
            <a:xfrm>
              <a:off x="3256864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+- f4 0 f2"/>
                <a:gd name="f39" fmla="+- f3 0 f2"/>
                <a:gd name="f40" fmla="*/ f39 1 6869"/>
                <a:gd name="f41" fmla="*/ f38 1 7562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767;p88">
              <a:extLst>
                <a:ext uri="{FF2B5EF4-FFF2-40B4-BE49-F238E27FC236}">
                  <a16:creationId xmlns:a16="http://schemas.microsoft.com/office/drawing/2014/main" id="{F42401A3-C795-94E0-3EEB-C16DAFFE0C2A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+- f4 0 f2"/>
                <a:gd name="f24" fmla="+- f3 0 f2"/>
                <a:gd name="f25" fmla="*/ f24 1 1387"/>
                <a:gd name="f26" fmla="*/ f23 1 170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9" name="Google Shape;6777;p88">
            <a:extLst>
              <a:ext uri="{FF2B5EF4-FFF2-40B4-BE49-F238E27FC236}">
                <a16:creationId xmlns:a16="http://schemas.microsoft.com/office/drawing/2014/main" id="{CCDC277A-F462-F0CF-32C5-F222331C8037}"/>
              </a:ext>
            </a:extLst>
          </p:cNvPr>
          <p:cNvGrpSpPr/>
          <p:nvPr/>
        </p:nvGrpSpPr>
        <p:grpSpPr>
          <a:xfrm>
            <a:off x="6325861" y="1256980"/>
            <a:ext cx="600565" cy="600564"/>
            <a:chOff x="6127723" y="908465"/>
            <a:chExt cx="450424" cy="450423"/>
          </a:xfrm>
          <a:solidFill>
            <a:srgbClr val="7D8287"/>
          </a:solidFill>
        </p:grpSpPr>
        <p:sp>
          <p:nvSpPr>
            <p:cNvPr id="70" name="Google Shape;6778;p88">
              <a:extLst>
                <a:ext uri="{FF2B5EF4-FFF2-40B4-BE49-F238E27FC236}">
                  <a16:creationId xmlns:a16="http://schemas.microsoft.com/office/drawing/2014/main" id="{9E6884F1-1C5C-5BC0-0AB1-5C83D014CC75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+- f4 0 f2"/>
                <a:gd name="f19" fmla="+- f3 0 f2"/>
                <a:gd name="f20" fmla="*/ f19 1 5137"/>
                <a:gd name="f21" fmla="*/ f18 1 198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779;p88">
              <a:extLst>
                <a:ext uri="{FF2B5EF4-FFF2-40B4-BE49-F238E27FC236}">
                  <a16:creationId xmlns:a16="http://schemas.microsoft.com/office/drawing/2014/main" id="{4F7D9DF9-9897-E424-14B9-5E3860228AE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+- f4 0 f2"/>
                <a:gd name="f32" fmla="+- f3 0 f2"/>
                <a:gd name="f33" fmla="*/ f32 1 6144"/>
                <a:gd name="f34" fmla="*/ f31 1 412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780;p88">
              <a:extLst>
                <a:ext uri="{FF2B5EF4-FFF2-40B4-BE49-F238E27FC236}">
                  <a16:creationId xmlns:a16="http://schemas.microsoft.com/office/drawing/2014/main" id="{CEE64A4E-6D31-9524-2AC7-C62EC3E6DCEB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+- f4 0 f2"/>
                <a:gd name="f43" fmla="+- f3 0 f2"/>
                <a:gd name="f44" fmla="*/ f43 1 7562"/>
                <a:gd name="f45" fmla="*/ f42 1 7531"/>
                <a:gd name="f46" fmla="*/ f2 1 f44"/>
                <a:gd name="f47" fmla="*/ f3 1 f44"/>
                <a:gd name="f48" fmla="*/ f2 1 f45"/>
                <a:gd name="f49" fmla="*/ f4 1 f45"/>
                <a:gd name="f50" fmla="*/ f46 f40 1"/>
                <a:gd name="f51" fmla="*/ f47 f40 1"/>
                <a:gd name="f52" fmla="*/ f49 f41 1"/>
                <a:gd name="f53" fmla="*/ f4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6781;p88">
              <a:extLst>
                <a:ext uri="{FF2B5EF4-FFF2-40B4-BE49-F238E27FC236}">
                  <a16:creationId xmlns:a16="http://schemas.microsoft.com/office/drawing/2014/main" id="{B33B7B37-92F9-A4E0-32B0-37EF3CE69F77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+- f4 0 f2"/>
                <a:gd name="f14" fmla="+- f3 0 f2"/>
                <a:gd name="f15" fmla="*/ f14 1 7562"/>
                <a:gd name="f16" fmla="*/ f13 1 138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6782;p88">
              <a:extLst>
                <a:ext uri="{FF2B5EF4-FFF2-40B4-BE49-F238E27FC236}">
                  <a16:creationId xmlns:a16="http://schemas.microsoft.com/office/drawing/2014/main" id="{84494432-0F32-1FEE-D991-3AE89240885C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+- f4 0 f2"/>
                <a:gd name="f17" fmla="+- f3 0 f2"/>
                <a:gd name="f18" fmla="*/ f17 1 7562"/>
                <a:gd name="f19" fmla="*/ f16 1 1387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827;p88">
            <a:extLst>
              <a:ext uri="{FF2B5EF4-FFF2-40B4-BE49-F238E27FC236}">
                <a16:creationId xmlns:a16="http://schemas.microsoft.com/office/drawing/2014/main" id="{A0B7E67D-417C-23C7-12AA-C9F988289275}"/>
              </a:ext>
            </a:extLst>
          </p:cNvPr>
          <p:cNvGrpSpPr/>
          <p:nvPr/>
        </p:nvGrpSpPr>
        <p:grpSpPr>
          <a:xfrm>
            <a:off x="7082155" y="1267501"/>
            <a:ext cx="607037" cy="598920"/>
            <a:chOff x="6694944" y="916356"/>
            <a:chExt cx="455278" cy="449190"/>
          </a:xfrm>
          <a:solidFill>
            <a:srgbClr val="7D8287"/>
          </a:solidFill>
        </p:grpSpPr>
        <p:sp>
          <p:nvSpPr>
            <p:cNvPr id="76" name="Google Shape;6828;p88">
              <a:extLst>
                <a:ext uri="{FF2B5EF4-FFF2-40B4-BE49-F238E27FC236}">
                  <a16:creationId xmlns:a16="http://schemas.microsoft.com/office/drawing/2014/main" id="{3C65F97E-627E-A7D6-31B2-02304D5B65E3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+- f4 0 f2"/>
                <a:gd name="f49" fmla="+- f3 0 f2"/>
                <a:gd name="f50" fmla="*/ f49 1 3372"/>
                <a:gd name="f51" fmla="*/ f48 1 3404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29;p88">
              <a:extLst>
                <a:ext uri="{FF2B5EF4-FFF2-40B4-BE49-F238E27FC236}">
                  <a16:creationId xmlns:a16="http://schemas.microsoft.com/office/drawing/2014/main" id="{D708FDAC-8FFA-4E46-A448-6C7A4D85F9C0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+- f4 0 f2"/>
                <a:gd name="f51" fmla="+- f3 0 f2"/>
                <a:gd name="f52" fmla="*/ f51 1 3403"/>
                <a:gd name="f53" fmla="*/ f50 1 3404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830;p88">
              <a:extLst>
                <a:ext uri="{FF2B5EF4-FFF2-40B4-BE49-F238E27FC236}">
                  <a16:creationId xmlns:a16="http://schemas.microsoft.com/office/drawing/2014/main" id="{B81A34B4-C186-2322-399A-A1367AA6706E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+- f4 0 f2"/>
                <a:gd name="f45" fmla="+- f3 0 f2"/>
                <a:gd name="f46" fmla="*/ f45 1 8255"/>
                <a:gd name="f47" fmla="*/ f44 1 6144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831;p88">
              <a:extLst>
                <a:ext uri="{FF2B5EF4-FFF2-40B4-BE49-F238E27FC236}">
                  <a16:creationId xmlns:a16="http://schemas.microsoft.com/office/drawing/2014/main" id="{05A1EEFF-ADFE-9598-84AB-EB438B5FB08D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+- f4 0 f2"/>
                <a:gd name="f40" fmla="+- f3 0 f2"/>
                <a:gd name="f41" fmla="*/ f40 1 4191"/>
                <a:gd name="f42" fmla="*/ f39 1 209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32;p88">
              <a:extLst>
                <a:ext uri="{FF2B5EF4-FFF2-40B4-BE49-F238E27FC236}">
                  <a16:creationId xmlns:a16="http://schemas.microsoft.com/office/drawing/2014/main" id="{9304870F-4297-E72A-EBD9-138F29AEAD33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+- f4 0 f2"/>
                <a:gd name="f24" fmla="+- f3 0 f2"/>
                <a:gd name="f25" fmla="*/ f24 1 4191"/>
                <a:gd name="f26" fmla="*/ f23 1 296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33;p88">
              <a:extLst>
                <a:ext uri="{FF2B5EF4-FFF2-40B4-BE49-F238E27FC236}">
                  <a16:creationId xmlns:a16="http://schemas.microsoft.com/office/drawing/2014/main" id="{3192E98F-D8B8-2F73-B7F9-744ABA373F0C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+- f4 0 f2"/>
                <a:gd name="f39" fmla="+- f3 0 f2"/>
                <a:gd name="f40" fmla="*/ f39 1 4191"/>
                <a:gd name="f41" fmla="*/ f38 1 2090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34;p88">
              <a:extLst>
                <a:ext uri="{FF2B5EF4-FFF2-40B4-BE49-F238E27FC236}">
                  <a16:creationId xmlns:a16="http://schemas.microsoft.com/office/drawing/2014/main" id="{574C8B4C-4E66-7713-13C0-A1EB4BC819EE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+- f4 0 f2"/>
                <a:gd name="f24" fmla="+- f3 0 f2"/>
                <a:gd name="f25" fmla="*/ f24 1 4097"/>
                <a:gd name="f26" fmla="*/ f23 1 299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3" name="Google Shape;6873;p88">
            <a:extLst>
              <a:ext uri="{FF2B5EF4-FFF2-40B4-BE49-F238E27FC236}">
                <a16:creationId xmlns:a16="http://schemas.microsoft.com/office/drawing/2014/main" id="{AB41C91C-57C9-DE9A-1427-90D9F56220AB}"/>
              </a:ext>
            </a:extLst>
          </p:cNvPr>
          <p:cNvGrpSpPr/>
          <p:nvPr/>
        </p:nvGrpSpPr>
        <p:grpSpPr>
          <a:xfrm>
            <a:off x="4015721" y="1268210"/>
            <a:ext cx="581033" cy="600564"/>
            <a:chOff x="4395118" y="916887"/>
            <a:chExt cx="435775" cy="450423"/>
          </a:xfrm>
          <a:solidFill>
            <a:srgbClr val="7D8287"/>
          </a:solidFill>
        </p:grpSpPr>
        <p:sp>
          <p:nvSpPr>
            <p:cNvPr id="84" name="Google Shape;6874;p88">
              <a:extLst>
                <a:ext uri="{FF2B5EF4-FFF2-40B4-BE49-F238E27FC236}">
                  <a16:creationId xmlns:a16="http://schemas.microsoft.com/office/drawing/2014/main" id="{D9C0DB65-E000-1DBE-F86C-22E7810709B9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+- f4 0 f2"/>
                <a:gd name="f70" fmla="+- f3 0 f2"/>
                <a:gd name="f71" fmla="*/ f70 1 6868"/>
                <a:gd name="f72" fmla="*/ f69 1 6850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75;p88">
              <a:extLst>
                <a:ext uri="{FF2B5EF4-FFF2-40B4-BE49-F238E27FC236}">
                  <a16:creationId xmlns:a16="http://schemas.microsoft.com/office/drawing/2014/main" id="{8C175BBF-A0B4-FE0C-73D9-EC687DC58CD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+- f4 0 f2"/>
                <a:gd name="f41" fmla="+- f3 0 f2"/>
                <a:gd name="f42" fmla="*/ f41 1 1325"/>
                <a:gd name="f43" fmla="*/ f40 1 2711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876;p88">
              <a:extLst>
                <a:ext uri="{FF2B5EF4-FFF2-40B4-BE49-F238E27FC236}">
                  <a16:creationId xmlns:a16="http://schemas.microsoft.com/office/drawing/2014/main" id="{6F9EA81F-9812-799F-EFAA-79E4EA15ABAF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+- f4 0 f2"/>
                <a:gd name="f13" fmla="+- f3 0 f2"/>
                <a:gd name="f14" fmla="*/ f13 1 2773"/>
                <a:gd name="f15" fmla="*/ f12 1 2774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6877;p88">
              <a:extLst>
                <a:ext uri="{FF2B5EF4-FFF2-40B4-BE49-F238E27FC236}">
                  <a16:creationId xmlns:a16="http://schemas.microsoft.com/office/drawing/2014/main" id="{19971676-5AA5-F0E9-9F5A-67AF3FC7281C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+- f4 0 f2"/>
                <a:gd name="f24" fmla="+- f3 0 f2"/>
                <a:gd name="f25" fmla="*/ f24 1 5483"/>
                <a:gd name="f26" fmla="*/ f23 1 277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6884;p88">
            <a:extLst>
              <a:ext uri="{FF2B5EF4-FFF2-40B4-BE49-F238E27FC236}">
                <a16:creationId xmlns:a16="http://schemas.microsoft.com/office/drawing/2014/main" id="{398AD0FD-36F4-D0FA-7650-29A10C0AFE2B}"/>
              </a:ext>
            </a:extLst>
          </p:cNvPr>
          <p:cNvGrpSpPr/>
          <p:nvPr/>
        </p:nvGrpSpPr>
        <p:grpSpPr>
          <a:xfrm>
            <a:off x="8149115" y="1267501"/>
            <a:ext cx="571353" cy="601381"/>
            <a:chOff x="7495163" y="916356"/>
            <a:chExt cx="428515" cy="451036"/>
          </a:xfrm>
          <a:solidFill>
            <a:srgbClr val="7D8287"/>
          </a:solidFill>
        </p:grpSpPr>
        <p:sp>
          <p:nvSpPr>
            <p:cNvPr id="89" name="Google Shape;6885;p88">
              <a:extLst>
                <a:ext uri="{FF2B5EF4-FFF2-40B4-BE49-F238E27FC236}">
                  <a16:creationId xmlns:a16="http://schemas.microsoft.com/office/drawing/2014/main" id="{0D6DA9C6-9091-39E8-8B01-51DA6D22BCBA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+- f4 0 f2"/>
                <a:gd name="f15" fmla="+- f3 0 f2"/>
                <a:gd name="f16" fmla="*/ f15 1 1324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886;p88">
              <a:extLst>
                <a:ext uri="{FF2B5EF4-FFF2-40B4-BE49-F238E27FC236}">
                  <a16:creationId xmlns:a16="http://schemas.microsoft.com/office/drawing/2014/main" id="{AB7D0A9B-3B7C-D5B4-2271-785C811F01F1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+- f4 0 f2"/>
                <a:gd name="f18" fmla="+- f3 0 f2"/>
                <a:gd name="f19" fmla="*/ f18 1 694"/>
                <a:gd name="f20" fmla="*/ f17 1 412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887;p88">
              <a:extLst>
                <a:ext uri="{FF2B5EF4-FFF2-40B4-BE49-F238E27FC236}">
                  <a16:creationId xmlns:a16="http://schemas.microsoft.com/office/drawing/2014/main" id="{E0E4503A-CA57-725D-E62F-6582890C198D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+- f4 0 f2"/>
                <a:gd name="f22" fmla="+- f3 0 f2"/>
                <a:gd name="f23" fmla="*/ f22 1 2048"/>
                <a:gd name="f24" fmla="*/ f21 1 20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888;p88">
              <a:extLst>
                <a:ext uri="{FF2B5EF4-FFF2-40B4-BE49-F238E27FC236}">
                  <a16:creationId xmlns:a16="http://schemas.microsoft.com/office/drawing/2014/main" id="{5C2115AD-4647-138F-1741-1582E049209F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+- f4 0 f2"/>
                <a:gd name="f41" fmla="+- f3 0 f2"/>
                <a:gd name="f42" fmla="*/ f41 1 6396"/>
                <a:gd name="f43" fmla="*/ f40 1 4569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889;p88">
              <a:extLst>
                <a:ext uri="{FF2B5EF4-FFF2-40B4-BE49-F238E27FC236}">
                  <a16:creationId xmlns:a16="http://schemas.microsoft.com/office/drawing/2014/main" id="{0315EF96-3C2D-CB90-191D-5D01F36D85C0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+- f4 0 f2"/>
                <a:gd name="f46" fmla="+- f3 0 f2"/>
                <a:gd name="f47" fmla="*/ f46 1 5105"/>
                <a:gd name="f48" fmla="*/ f45 1 5545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6890;p88">
              <a:extLst>
                <a:ext uri="{FF2B5EF4-FFF2-40B4-BE49-F238E27FC236}">
                  <a16:creationId xmlns:a16="http://schemas.microsoft.com/office/drawing/2014/main" id="{E3433304-6942-D779-D7BA-536FC1B23741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+- f4 0 f2"/>
                <a:gd name="f27" fmla="+- f3 0 f2"/>
                <a:gd name="f28" fmla="*/ f27 1 4885"/>
                <a:gd name="f29" fmla="*/ f26 1 3357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891;p88">
              <a:extLst>
                <a:ext uri="{FF2B5EF4-FFF2-40B4-BE49-F238E27FC236}">
                  <a16:creationId xmlns:a16="http://schemas.microsoft.com/office/drawing/2014/main" id="{B6C2DDCA-A80D-4A93-22EE-08C493C5C25C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+- f4 0 f2"/>
                <a:gd name="f27" fmla="+- f3 0 f2"/>
                <a:gd name="f28" fmla="*/ f27 1 4096"/>
                <a:gd name="f29" fmla="*/ f26 1 794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6" name="Google Shape;6922;p88">
            <a:extLst>
              <a:ext uri="{FF2B5EF4-FFF2-40B4-BE49-F238E27FC236}">
                <a16:creationId xmlns:a16="http://schemas.microsoft.com/office/drawing/2014/main" id="{BFDED5EF-7EF6-B051-6204-306C249E9007}"/>
              </a:ext>
            </a:extLst>
          </p:cNvPr>
          <p:cNvGrpSpPr/>
          <p:nvPr/>
        </p:nvGrpSpPr>
        <p:grpSpPr>
          <a:xfrm>
            <a:off x="4783146" y="1268209"/>
            <a:ext cx="564795" cy="600565"/>
            <a:chOff x="4970687" y="916887"/>
            <a:chExt cx="423596" cy="450424"/>
          </a:xfrm>
          <a:solidFill>
            <a:srgbClr val="7D8287"/>
          </a:solidFill>
        </p:grpSpPr>
        <p:sp>
          <p:nvSpPr>
            <p:cNvPr id="97" name="Google Shape;6923;p88">
              <a:extLst>
                <a:ext uri="{FF2B5EF4-FFF2-40B4-BE49-F238E27FC236}">
                  <a16:creationId xmlns:a16="http://schemas.microsoft.com/office/drawing/2014/main" id="{2BCBBDDC-53C7-E901-4854-D586E77E37E6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+- f4 0 f2"/>
                <a:gd name="f16" fmla="+- f3 0 f2"/>
                <a:gd name="f17" fmla="*/ f16 1 3372"/>
                <a:gd name="f18" fmla="*/ f15 1 1387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24;p88">
              <a:extLst>
                <a:ext uri="{FF2B5EF4-FFF2-40B4-BE49-F238E27FC236}">
                  <a16:creationId xmlns:a16="http://schemas.microsoft.com/office/drawing/2014/main" id="{A359E434-F650-E1CA-AE6E-A4F2639E06A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+- f4 0 f2"/>
                <a:gd name="f34" fmla="+- f3 0 f2"/>
                <a:gd name="f35" fmla="*/ f34 1 2773"/>
                <a:gd name="f36" fmla="*/ f33 1 3025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6925;p88">
              <a:extLst>
                <a:ext uri="{FF2B5EF4-FFF2-40B4-BE49-F238E27FC236}">
                  <a16:creationId xmlns:a16="http://schemas.microsoft.com/office/drawing/2014/main" id="{4A45E544-67B7-24AE-3216-2A088FCFE655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+- f4 0 f2"/>
                <a:gd name="f42" fmla="+- f3 0 f2"/>
                <a:gd name="f43" fmla="*/ f42 1 5042"/>
                <a:gd name="f44" fmla="*/ f41 1 6837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6926;p88">
              <a:extLst>
                <a:ext uri="{FF2B5EF4-FFF2-40B4-BE49-F238E27FC236}">
                  <a16:creationId xmlns:a16="http://schemas.microsoft.com/office/drawing/2014/main" id="{45AE084A-9A7C-F350-0964-86A14E8C2982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+- f4 0 f2"/>
                <a:gd name="f14" fmla="+- f3 0 f2"/>
                <a:gd name="f15" fmla="*/ f14 1 1355"/>
                <a:gd name="f16" fmla="*/ f13 1 1356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927;p88">
              <a:extLst>
                <a:ext uri="{FF2B5EF4-FFF2-40B4-BE49-F238E27FC236}">
                  <a16:creationId xmlns:a16="http://schemas.microsoft.com/office/drawing/2014/main" id="{D156AAEE-4659-CE7C-4CB2-D939A93EFA98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+- f4 0 f2"/>
                <a:gd name="f66" fmla="+- f3 0 f2"/>
                <a:gd name="f67" fmla="*/ f66 1 5483"/>
                <a:gd name="f68" fmla="*/ f65 1 5434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2" name="Google Shape;6928;p88">
              <a:extLst>
                <a:ext uri="{FF2B5EF4-FFF2-40B4-BE49-F238E27FC236}">
                  <a16:creationId xmlns:a16="http://schemas.microsoft.com/office/drawing/2014/main" id="{04C1B256-B649-E783-EF2C-62ED40FE80D4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+- f4 0 f2"/>
                <a:gd name="f16" fmla="+- f3 0 f2"/>
                <a:gd name="f17" fmla="*/ f16 1 7530"/>
                <a:gd name="f18" fmla="*/ f15 1 2112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6929;p88">
              <a:extLst>
                <a:ext uri="{FF2B5EF4-FFF2-40B4-BE49-F238E27FC236}">
                  <a16:creationId xmlns:a16="http://schemas.microsoft.com/office/drawing/2014/main" id="{ED8FDB4B-772A-98C6-A29E-9B07BA82DFD9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+- f4 0 f2"/>
                <a:gd name="f18" fmla="+- f3 0 f2"/>
                <a:gd name="f19" fmla="*/ f18 1 6144"/>
                <a:gd name="f20" fmla="*/ f17 1 135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4" name="Google Shape;6981;p88">
            <a:extLst>
              <a:ext uri="{FF2B5EF4-FFF2-40B4-BE49-F238E27FC236}">
                <a16:creationId xmlns:a16="http://schemas.microsoft.com/office/drawing/2014/main" id="{94761457-D97F-FFAD-50FD-76435FED875C}"/>
              </a:ext>
            </a:extLst>
          </p:cNvPr>
          <p:cNvGrpSpPr/>
          <p:nvPr/>
        </p:nvGrpSpPr>
        <p:grpSpPr>
          <a:xfrm>
            <a:off x="5509276" y="1267782"/>
            <a:ext cx="608648" cy="601443"/>
            <a:chOff x="5515285" y="916567"/>
            <a:chExt cx="456486" cy="451082"/>
          </a:xfrm>
          <a:solidFill>
            <a:srgbClr val="7D8287"/>
          </a:solidFill>
        </p:grpSpPr>
        <p:sp>
          <p:nvSpPr>
            <p:cNvPr id="105" name="Google Shape;6982;p88">
              <a:extLst>
                <a:ext uri="{FF2B5EF4-FFF2-40B4-BE49-F238E27FC236}">
                  <a16:creationId xmlns:a16="http://schemas.microsoft.com/office/drawing/2014/main" id="{29BD143C-A4F9-AA82-7B1E-23A83E95844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+- f3 0 f2"/>
                <a:gd name="f68" fmla="*/ f67 1 6459"/>
                <a:gd name="f69" fmla="*/ f2 1 f68"/>
                <a:gd name="f70" fmla="*/ f3 1 f68"/>
                <a:gd name="f71" fmla="*/ f69 f65 1"/>
                <a:gd name="f72" fmla="*/ f70 f65 1"/>
                <a:gd name="f73" fmla="*/ f70 f66 1"/>
                <a:gd name="f74" fmla="*/ f69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983;p88">
              <a:extLst>
                <a:ext uri="{FF2B5EF4-FFF2-40B4-BE49-F238E27FC236}">
                  <a16:creationId xmlns:a16="http://schemas.microsoft.com/office/drawing/2014/main" id="{63D860BA-CF60-8F76-1E0C-52AB12444B65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+- f4 0 f2"/>
                <a:gd name="f27" fmla="+- f3 0 f2"/>
                <a:gd name="f28" fmla="*/ f27 1 3057"/>
                <a:gd name="f29" fmla="*/ f26 1 2944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6984;p88">
              <a:extLst>
                <a:ext uri="{FF2B5EF4-FFF2-40B4-BE49-F238E27FC236}">
                  <a16:creationId xmlns:a16="http://schemas.microsoft.com/office/drawing/2014/main" id="{8A6E341B-E32D-2DF7-A513-46F0ED43B567}"/>
                </a:ext>
              </a:extLst>
            </p:cNvPr>
            <p:cNvSpPr/>
            <p:nvPr/>
          </p:nvSpPr>
          <p:spPr>
            <a:xfrm>
              <a:off x="5759933" y="1210546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+- f4 0 f2"/>
                <a:gd name="f32" fmla="+- f3 0 f2"/>
                <a:gd name="f33" fmla="*/ f32 1 3089"/>
                <a:gd name="f34" fmla="*/ f31 1 297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6985;p88">
              <a:extLst>
                <a:ext uri="{FF2B5EF4-FFF2-40B4-BE49-F238E27FC236}">
                  <a16:creationId xmlns:a16="http://schemas.microsoft.com/office/drawing/2014/main" id="{9D9ADAD3-2870-8289-A712-D6146D3878EF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+- f4 0 f2"/>
                <a:gd name="f28" fmla="+- f3 0 f2"/>
                <a:gd name="f29" fmla="*/ f28 1 8286"/>
                <a:gd name="f30" fmla="*/ f27 1 8147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9" name="Google Shape;7015;p88">
            <a:extLst>
              <a:ext uri="{FF2B5EF4-FFF2-40B4-BE49-F238E27FC236}">
                <a16:creationId xmlns:a16="http://schemas.microsoft.com/office/drawing/2014/main" id="{8A404119-A941-313F-FFC6-295C9C6A4373}"/>
              </a:ext>
            </a:extLst>
          </p:cNvPr>
          <p:cNvGrpSpPr/>
          <p:nvPr/>
        </p:nvGrpSpPr>
        <p:grpSpPr>
          <a:xfrm>
            <a:off x="9049969" y="2285156"/>
            <a:ext cx="664804" cy="661855"/>
            <a:chOff x="8170804" y="1679597"/>
            <a:chExt cx="498603" cy="496391"/>
          </a:xfrm>
          <a:solidFill>
            <a:srgbClr val="7D8287"/>
          </a:solidFill>
        </p:grpSpPr>
        <p:sp>
          <p:nvSpPr>
            <p:cNvPr id="110" name="Google Shape;7016;p88">
              <a:extLst>
                <a:ext uri="{FF2B5EF4-FFF2-40B4-BE49-F238E27FC236}">
                  <a16:creationId xmlns:a16="http://schemas.microsoft.com/office/drawing/2014/main" id="{0B9701B6-74F9-85EB-1C9B-B81ACEC8D920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+- f4 0 f2"/>
                <a:gd name="f70" fmla="+- f3 0 f2"/>
                <a:gd name="f71" fmla="*/ f70 1 6837"/>
                <a:gd name="f72" fmla="*/ f69 1 7509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7017;p88">
              <a:extLst>
                <a:ext uri="{FF2B5EF4-FFF2-40B4-BE49-F238E27FC236}">
                  <a16:creationId xmlns:a16="http://schemas.microsoft.com/office/drawing/2014/main" id="{C2617926-914D-C447-3956-D15E33765CA9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+- f4 0 f2"/>
                <a:gd name="f86" fmla="+- f3 0 f2"/>
                <a:gd name="f87" fmla="*/ f86 1 7531"/>
                <a:gd name="f88" fmla="*/ f85 1 8203"/>
                <a:gd name="f89" fmla="*/ f2 1 f87"/>
                <a:gd name="f90" fmla="*/ f3 1 f87"/>
                <a:gd name="f91" fmla="*/ f2 1 f88"/>
                <a:gd name="f92" fmla="*/ f4 1 f88"/>
                <a:gd name="f93" fmla="*/ f89 f83 1"/>
                <a:gd name="f94" fmla="*/ f90 f83 1"/>
                <a:gd name="f95" fmla="*/ f92 f84 1"/>
                <a:gd name="f96" fmla="*/ f91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2" name="Google Shape;6799;p88">
            <a:extLst>
              <a:ext uri="{FF2B5EF4-FFF2-40B4-BE49-F238E27FC236}">
                <a16:creationId xmlns:a16="http://schemas.microsoft.com/office/drawing/2014/main" id="{C5DF2E87-4648-EB6D-6891-3B92303457CC}"/>
              </a:ext>
            </a:extLst>
          </p:cNvPr>
          <p:cNvSpPr/>
          <p:nvPr/>
        </p:nvSpPr>
        <p:spPr>
          <a:xfrm>
            <a:off x="3951030" y="2322902"/>
            <a:ext cx="593616" cy="5952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+- f4 0 f2"/>
              <a:gd name="f134" fmla="+- f3 0 f2"/>
              <a:gd name="f135" fmla="*/ f134 1 11658"/>
              <a:gd name="f136" fmla="*/ f133 1 11689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13" name="Google Shape;6862;p88">
            <a:extLst>
              <a:ext uri="{FF2B5EF4-FFF2-40B4-BE49-F238E27FC236}">
                <a16:creationId xmlns:a16="http://schemas.microsoft.com/office/drawing/2014/main" id="{2B281CDE-60A1-0C49-AC77-1D7722DC3792}"/>
              </a:ext>
            </a:extLst>
          </p:cNvPr>
          <p:cNvGrpSpPr/>
          <p:nvPr/>
        </p:nvGrpSpPr>
        <p:grpSpPr>
          <a:xfrm>
            <a:off x="4699143" y="2320879"/>
            <a:ext cx="614440" cy="598967"/>
            <a:chOff x="4907685" y="1706389"/>
            <a:chExt cx="460830" cy="449225"/>
          </a:xfrm>
          <a:solidFill>
            <a:srgbClr val="7D8287"/>
          </a:solidFill>
        </p:grpSpPr>
        <p:sp>
          <p:nvSpPr>
            <p:cNvPr id="114" name="Google Shape;6863;p88">
              <a:extLst>
                <a:ext uri="{FF2B5EF4-FFF2-40B4-BE49-F238E27FC236}">
                  <a16:creationId xmlns:a16="http://schemas.microsoft.com/office/drawing/2014/main" id="{1B7DB2F3-1E14-8304-EC5D-23925526B39D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+- f4 0 f2"/>
                <a:gd name="f153" fmla="+- f3 0 f2"/>
                <a:gd name="f154" fmla="*/ f153 1 12067"/>
                <a:gd name="f155" fmla="*/ f152 1 11702"/>
                <a:gd name="f156" fmla="*/ f2 1 f154"/>
                <a:gd name="f157" fmla="*/ f3 1 f154"/>
                <a:gd name="f158" fmla="*/ f2 1 f155"/>
                <a:gd name="f159" fmla="*/ f4 1 f155"/>
                <a:gd name="f160" fmla="*/ f156 f150 1"/>
                <a:gd name="f161" fmla="*/ f157 f150 1"/>
                <a:gd name="f162" fmla="*/ f159 f151 1"/>
                <a:gd name="f163" fmla="*/ f158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0" t="f163" r="f161" b="f162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864;p88">
              <a:extLst>
                <a:ext uri="{FF2B5EF4-FFF2-40B4-BE49-F238E27FC236}">
                  <a16:creationId xmlns:a16="http://schemas.microsoft.com/office/drawing/2014/main" id="{5A504D73-5505-73FD-4B29-030922CB2186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+- f4 0 f2"/>
                <a:gd name="f47" fmla="+- f3 0 f2"/>
                <a:gd name="f48" fmla="*/ f47 1 5766"/>
                <a:gd name="f49" fmla="*/ f46 1 562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865;p88">
              <a:extLst>
                <a:ext uri="{FF2B5EF4-FFF2-40B4-BE49-F238E27FC236}">
                  <a16:creationId xmlns:a16="http://schemas.microsoft.com/office/drawing/2014/main" id="{A44CC272-09D9-ECC4-D495-7CCBC0527226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+- f4 0 f2"/>
                <a:gd name="f52" fmla="+- f3 0 f2"/>
                <a:gd name="f53" fmla="*/ f52 1 5167"/>
                <a:gd name="f54" fmla="*/ f51 1 5109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7" name="Google Shape;6913;p88">
            <a:extLst>
              <a:ext uri="{FF2B5EF4-FFF2-40B4-BE49-F238E27FC236}">
                <a16:creationId xmlns:a16="http://schemas.microsoft.com/office/drawing/2014/main" id="{4075A628-597C-E995-22FD-C3EBEE26012B}"/>
              </a:ext>
            </a:extLst>
          </p:cNvPr>
          <p:cNvGrpSpPr/>
          <p:nvPr/>
        </p:nvGrpSpPr>
        <p:grpSpPr>
          <a:xfrm>
            <a:off x="5456060" y="2321159"/>
            <a:ext cx="600028" cy="598407"/>
            <a:chOff x="5475372" y="1706599"/>
            <a:chExt cx="450021" cy="448805"/>
          </a:xfrm>
          <a:solidFill>
            <a:srgbClr val="7D8287"/>
          </a:solidFill>
        </p:grpSpPr>
        <p:sp>
          <p:nvSpPr>
            <p:cNvPr id="118" name="Google Shape;6914;p88">
              <a:extLst>
                <a:ext uri="{FF2B5EF4-FFF2-40B4-BE49-F238E27FC236}">
                  <a16:creationId xmlns:a16="http://schemas.microsoft.com/office/drawing/2014/main" id="{2D330CB7-1175-B6B7-2415-629A090E80ED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+- f4 0 f2"/>
                <a:gd name="f142" fmla="+- f3 0 f2"/>
                <a:gd name="f143" fmla="*/ f142 1 11784"/>
                <a:gd name="f144" fmla="*/ f141 1 11752"/>
                <a:gd name="f145" fmla="*/ f2 1 f143"/>
                <a:gd name="f146" fmla="*/ f3 1 f143"/>
                <a:gd name="f147" fmla="*/ f2 1 f144"/>
                <a:gd name="f148" fmla="*/ f4 1 f144"/>
                <a:gd name="f149" fmla="*/ f145 f139 1"/>
                <a:gd name="f150" fmla="*/ f146 f139 1"/>
                <a:gd name="f151" fmla="*/ f148 f140 1"/>
                <a:gd name="f152" fmla="*/ f147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15;p88">
              <a:extLst>
                <a:ext uri="{FF2B5EF4-FFF2-40B4-BE49-F238E27FC236}">
                  <a16:creationId xmlns:a16="http://schemas.microsoft.com/office/drawing/2014/main" id="{70CD85F1-97E8-7435-8483-050478FDD8B6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+- f4 0 f2"/>
                <a:gd name="f93" fmla="+- f3 0 f2"/>
                <a:gd name="f94" fmla="*/ f93 1 8602"/>
                <a:gd name="f95" fmla="*/ f92 1 8201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47;p88">
            <a:extLst>
              <a:ext uri="{FF2B5EF4-FFF2-40B4-BE49-F238E27FC236}">
                <a16:creationId xmlns:a16="http://schemas.microsoft.com/office/drawing/2014/main" id="{817E1895-98C1-7D6C-4A1F-792CF5D0B004}"/>
              </a:ext>
            </a:extLst>
          </p:cNvPr>
          <p:cNvGrpSpPr/>
          <p:nvPr/>
        </p:nvGrpSpPr>
        <p:grpSpPr>
          <a:xfrm>
            <a:off x="2352696" y="2346738"/>
            <a:ext cx="595188" cy="596823"/>
            <a:chOff x="3147849" y="1725783"/>
            <a:chExt cx="446391" cy="447617"/>
          </a:xfrm>
          <a:solidFill>
            <a:srgbClr val="7D8287"/>
          </a:solidFill>
        </p:grpSpPr>
        <p:sp>
          <p:nvSpPr>
            <p:cNvPr id="121" name="Google Shape;6948;p88">
              <a:extLst>
                <a:ext uri="{FF2B5EF4-FFF2-40B4-BE49-F238E27FC236}">
                  <a16:creationId xmlns:a16="http://schemas.microsoft.com/office/drawing/2014/main" id="{EE9CC344-9671-F37F-8693-4AA70D1646D9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+- f4 0 f2"/>
                <a:gd name="f34" fmla="+- f3 0 f2"/>
                <a:gd name="f35" fmla="*/ f34 1 2773"/>
                <a:gd name="f36" fmla="*/ f33 1 11689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49;p88">
              <a:extLst>
                <a:ext uri="{FF2B5EF4-FFF2-40B4-BE49-F238E27FC236}">
                  <a16:creationId xmlns:a16="http://schemas.microsoft.com/office/drawing/2014/main" id="{F6DD4FE6-69CA-E2FD-94F4-BA87F552A6AF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+- f4 0 f2"/>
                <a:gd name="f15" fmla="+- f3 0 f2"/>
                <a:gd name="f16" fmla="*/ f15 1 3403"/>
                <a:gd name="f17" fmla="*/ f14 1 10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6950;p88">
              <a:extLst>
                <a:ext uri="{FF2B5EF4-FFF2-40B4-BE49-F238E27FC236}">
                  <a16:creationId xmlns:a16="http://schemas.microsoft.com/office/drawing/2014/main" id="{9404AAC1-581C-1823-3297-608277A1A3E0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+- f4 0 f2"/>
                <a:gd name="f14" fmla="+- f3 0 f2"/>
                <a:gd name="f15" fmla="*/ f14 1 3403"/>
                <a:gd name="f16" fmla="*/ f13 1 100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6951;p88">
              <a:extLst>
                <a:ext uri="{FF2B5EF4-FFF2-40B4-BE49-F238E27FC236}">
                  <a16:creationId xmlns:a16="http://schemas.microsoft.com/office/drawing/2014/main" id="{798625DF-567D-84E3-A3BB-FE10393E066A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+- f4 0 f2"/>
                <a:gd name="f18" fmla="+- f3 0 f2"/>
                <a:gd name="f19" fmla="*/ f18 1 2710"/>
                <a:gd name="f20" fmla="*/ f17 1 1041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6952;p88">
              <a:extLst>
                <a:ext uri="{FF2B5EF4-FFF2-40B4-BE49-F238E27FC236}">
                  <a16:creationId xmlns:a16="http://schemas.microsoft.com/office/drawing/2014/main" id="{D9A602A4-DD1C-C5C1-9119-3EE0A2F867AF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+- f4 0 f2"/>
                <a:gd name="f13" fmla="+- f3 0 f2"/>
                <a:gd name="f14" fmla="*/ f13 1 2049"/>
                <a:gd name="f15" fmla="*/ f12 1 208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6953;p88">
              <a:extLst>
                <a:ext uri="{FF2B5EF4-FFF2-40B4-BE49-F238E27FC236}">
                  <a16:creationId xmlns:a16="http://schemas.microsoft.com/office/drawing/2014/main" id="{139441D6-5BCB-DBCA-9CA1-10C0430BB4E9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+- f4 0 f2"/>
                <a:gd name="f18" fmla="+- f3 0 f2"/>
                <a:gd name="f19" fmla="*/ f18 1 1387"/>
                <a:gd name="f20" fmla="*/ f17 1 220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6954;p88">
              <a:extLst>
                <a:ext uri="{FF2B5EF4-FFF2-40B4-BE49-F238E27FC236}">
                  <a16:creationId xmlns:a16="http://schemas.microsoft.com/office/drawing/2014/main" id="{7BABAB32-C7B2-2564-334D-E92E53236670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+- f4 0 f2"/>
                <a:gd name="f56" fmla="+- f3 0 f2"/>
                <a:gd name="f57" fmla="*/ f56 1 8286"/>
                <a:gd name="f58" fmla="*/ f55 1 614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6955;p88">
              <a:extLst>
                <a:ext uri="{FF2B5EF4-FFF2-40B4-BE49-F238E27FC236}">
                  <a16:creationId xmlns:a16="http://schemas.microsoft.com/office/drawing/2014/main" id="{BA286894-2177-FA88-C84A-703FE275E265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+- f4 0 f2"/>
                <a:gd name="f37" fmla="+- f3 0 f2"/>
                <a:gd name="f38" fmla="*/ f37 1 2048"/>
                <a:gd name="f39" fmla="*/ f36 1 72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6956;p88">
              <a:extLst>
                <a:ext uri="{FF2B5EF4-FFF2-40B4-BE49-F238E27FC236}">
                  <a16:creationId xmlns:a16="http://schemas.microsoft.com/office/drawing/2014/main" id="{E00CAE18-7DBD-BB4D-1DC4-4A0761618F0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+- f4 0 f2"/>
                <a:gd name="f20" fmla="+- f3 0 f2"/>
                <a:gd name="f21" fmla="*/ f20 1 1387"/>
                <a:gd name="f22" fmla="*/ f19 1 2207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0" name="Google Shape;6971;p88">
            <a:extLst>
              <a:ext uri="{FF2B5EF4-FFF2-40B4-BE49-F238E27FC236}">
                <a16:creationId xmlns:a16="http://schemas.microsoft.com/office/drawing/2014/main" id="{2658DAAE-022D-2CE9-E6F9-EFA6C69729F3}"/>
              </a:ext>
            </a:extLst>
          </p:cNvPr>
          <p:cNvGrpSpPr/>
          <p:nvPr/>
        </p:nvGrpSpPr>
        <p:grpSpPr>
          <a:xfrm>
            <a:off x="6299234" y="2312650"/>
            <a:ext cx="593616" cy="593567"/>
            <a:chOff x="6107753" y="1700217"/>
            <a:chExt cx="445212" cy="445175"/>
          </a:xfrm>
          <a:solidFill>
            <a:srgbClr val="7D8287"/>
          </a:solidFill>
        </p:grpSpPr>
        <p:sp>
          <p:nvSpPr>
            <p:cNvPr id="131" name="Google Shape;6972;p88">
              <a:extLst>
                <a:ext uri="{FF2B5EF4-FFF2-40B4-BE49-F238E27FC236}">
                  <a16:creationId xmlns:a16="http://schemas.microsoft.com/office/drawing/2014/main" id="{8FF31586-CCD8-4C40-70E2-0B9B43F2CB0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+- f4 0 f2"/>
                <a:gd name="f73" fmla="+- f3 0 f2"/>
                <a:gd name="f74" fmla="*/ f73 1 11658"/>
                <a:gd name="f75" fmla="*/ f72 1 11657"/>
                <a:gd name="f76" fmla="*/ f2 1 f74"/>
                <a:gd name="f77" fmla="*/ f3 1 f74"/>
                <a:gd name="f78" fmla="*/ f2 1 f75"/>
                <a:gd name="f79" fmla="*/ f4 1 f75"/>
                <a:gd name="f80" fmla="*/ f76 f70 1"/>
                <a:gd name="f81" fmla="*/ f77 f70 1"/>
                <a:gd name="f82" fmla="*/ f79 f71 1"/>
                <a:gd name="f83" fmla="*/ f78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6973;p88">
              <a:extLst>
                <a:ext uri="{FF2B5EF4-FFF2-40B4-BE49-F238E27FC236}">
                  <a16:creationId xmlns:a16="http://schemas.microsoft.com/office/drawing/2014/main" id="{D86EF148-62E1-6F38-8B84-634A92679D10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+- f4 0 f2"/>
                <a:gd name="f52" fmla="+- f3 0 f2"/>
                <a:gd name="f53" fmla="*/ f52 1 6270"/>
                <a:gd name="f54" fmla="*/ f51 1 6170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3" name="Google Shape;7004;p88">
            <a:extLst>
              <a:ext uri="{FF2B5EF4-FFF2-40B4-BE49-F238E27FC236}">
                <a16:creationId xmlns:a16="http://schemas.microsoft.com/office/drawing/2014/main" id="{1D32EB50-EDE5-3D46-E3CF-9C94D0702A33}"/>
              </a:ext>
            </a:extLst>
          </p:cNvPr>
          <p:cNvGrpSpPr/>
          <p:nvPr/>
        </p:nvGrpSpPr>
        <p:grpSpPr>
          <a:xfrm>
            <a:off x="3197601" y="2322963"/>
            <a:ext cx="625705" cy="594799"/>
            <a:chOff x="3781528" y="1707952"/>
            <a:chExt cx="469279" cy="446099"/>
          </a:xfrm>
          <a:solidFill>
            <a:srgbClr val="7D8287"/>
          </a:solidFill>
        </p:grpSpPr>
        <p:sp>
          <p:nvSpPr>
            <p:cNvPr id="134" name="Google Shape;7005;p88">
              <a:extLst>
                <a:ext uri="{FF2B5EF4-FFF2-40B4-BE49-F238E27FC236}">
                  <a16:creationId xmlns:a16="http://schemas.microsoft.com/office/drawing/2014/main" id="{5508277E-57BD-C5BB-2452-9CA5F7760B2F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+- f4 0 f2"/>
                <a:gd name="f75" fmla="+- f3 0 f2"/>
                <a:gd name="f76" fmla="*/ f75 1 8539"/>
                <a:gd name="f77" fmla="*/ f74 1 8586"/>
                <a:gd name="f78" fmla="*/ f2 1 f76"/>
                <a:gd name="f79" fmla="*/ f3 1 f76"/>
                <a:gd name="f80" fmla="*/ f2 1 f77"/>
                <a:gd name="f81" fmla="*/ f4 1 f77"/>
                <a:gd name="f82" fmla="*/ f78 f72 1"/>
                <a:gd name="f83" fmla="*/ f79 f72 1"/>
                <a:gd name="f84" fmla="*/ f81 f73 1"/>
                <a:gd name="f85" fmla="*/ f8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Google Shape;7006;p88">
              <a:extLst>
                <a:ext uri="{FF2B5EF4-FFF2-40B4-BE49-F238E27FC236}">
                  <a16:creationId xmlns:a16="http://schemas.microsoft.com/office/drawing/2014/main" id="{D0AEC8E1-FE50-D639-582D-4CE7C01245A6}"/>
                </a:ext>
              </a:extLst>
            </p:cNvPr>
            <p:cNvSpPr/>
            <p:nvPr/>
          </p:nvSpPr>
          <p:spPr>
            <a:xfrm>
              <a:off x="3781528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+- f4 0 f2"/>
                <a:gd name="f78" fmla="+- f3 0 f2"/>
                <a:gd name="f79" fmla="*/ f78 1 8634"/>
                <a:gd name="f80" fmla="*/ f77 1 8657"/>
                <a:gd name="f81" fmla="*/ f2 1 f79"/>
                <a:gd name="f82" fmla="*/ f3 1 f79"/>
                <a:gd name="f83" fmla="*/ f2 1 f80"/>
                <a:gd name="f84" fmla="*/ f4 1 f80"/>
                <a:gd name="f85" fmla="*/ f81 f75 1"/>
                <a:gd name="f86" fmla="*/ f82 f75 1"/>
                <a:gd name="f87" fmla="*/ f84 f76 1"/>
                <a:gd name="f88" fmla="*/ f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6" name="Google Shape;7018;p88">
            <a:extLst>
              <a:ext uri="{FF2B5EF4-FFF2-40B4-BE49-F238E27FC236}">
                <a16:creationId xmlns:a16="http://schemas.microsoft.com/office/drawing/2014/main" id="{663B4B34-569B-5420-0B04-22E84DF5C0F2}"/>
              </a:ext>
            </a:extLst>
          </p:cNvPr>
          <p:cNvGrpSpPr/>
          <p:nvPr/>
        </p:nvGrpSpPr>
        <p:grpSpPr>
          <a:xfrm>
            <a:off x="7129362" y="2322012"/>
            <a:ext cx="595200" cy="593616"/>
            <a:chOff x="6730349" y="1707239"/>
            <a:chExt cx="446400" cy="445212"/>
          </a:xfrm>
          <a:solidFill>
            <a:srgbClr val="7D8287"/>
          </a:solidFill>
        </p:grpSpPr>
        <p:sp>
          <p:nvSpPr>
            <p:cNvPr id="137" name="Google Shape;7019;p88">
              <a:extLst>
                <a:ext uri="{FF2B5EF4-FFF2-40B4-BE49-F238E27FC236}">
                  <a16:creationId xmlns:a16="http://schemas.microsoft.com/office/drawing/2014/main" id="{F981F237-5A88-6AAD-290E-1AF79BAD11DD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+- f4 0 f2"/>
                <a:gd name="f42" fmla="+- f3 0 f2"/>
                <a:gd name="f43" fmla="*/ f42 1 7531"/>
                <a:gd name="f44" fmla="*/ f41 1 746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7020;p88">
              <a:extLst>
                <a:ext uri="{FF2B5EF4-FFF2-40B4-BE49-F238E27FC236}">
                  <a16:creationId xmlns:a16="http://schemas.microsoft.com/office/drawing/2014/main" id="{9CB5E966-FF12-0CBB-B9CA-417284B7944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+- f4 0 f2"/>
                <a:gd name="f24" fmla="+- f3 0 f2"/>
                <a:gd name="f25" fmla="*/ f24 1 11689"/>
                <a:gd name="f26" fmla="*/ f23 1 11658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39" name="Google Shape;5917;p86">
            <a:extLst>
              <a:ext uri="{FF2B5EF4-FFF2-40B4-BE49-F238E27FC236}">
                <a16:creationId xmlns:a16="http://schemas.microsoft.com/office/drawing/2014/main" id="{40956C7F-2E5B-41BD-320A-AC1BCEC61661}"/>
              </a:ext>
            </a:extLst>
          </p:cNvPr>
          <p:cNvSpPr/>
          <p:nvPr/>
        </p:nvSpPr>
        <p:spPr>
          <a:xfrm>
            <a:off x="3941934" y="3481826"/>
            <a:ext cx="601381" cy="61756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0" name="Google Shape;5955;p86">
            <a:extLst>
              <a:ext uri="{FF2B5EF4-FFF2-40B4-BE49-F238E27FC236}">
                <a16:creationId xmlns:a16="http://schemas.microsoft.com/office/drawing/2014/main" id="{AE7B5054-E894-BDC5-CE44-FDD8F7F6627C}"/>
              </a:ext>
            </a:extLst>
          </p:cNvPr>
          <p:cNvSpPr/>
          <p:nvPr/>
        </p:nvSpPr>
        <p:spPr>
          <a:xfrm>
            <a:off x="4661397" y="3578349"/>
            <a:ext cx="612001" cy="52102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+- f4 0 f2"/>
              <a:gd name="f53" fmla="+- f3 0 f2"/>
              <a:gd name="f54" fmla="*/ f53 1 12666"/>
              <a:gd name="f55" fmla="*/ f52 1 10713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41" name="Google Shape;5983;p86">
            <a:extLst>
              <a:ext uri="{FF2B5EF4-FFF2-40B4-BE49-F238E27FC236}">
                <a16:creationId xmlns:a16="http://schemas.microsoft.com/office/drawing/2014/main" id="{3F6CE16F-001D-9D3B-0726-682BADB2378D}"/>
              </a:ext>
            </a:extLst>
          </p:cNvPr>
          <p:cNvGrpSpPr/>
          <p:nvPr/>
        </p:nvGrpSpPr>
        <p:grpSpPr>
          <a:xfrm>
            <a:off x="5524676" y="3498004"/>
            <a:ext cx="615049" cy="616012"/>
            <a:chOff x="5526834" y="2589233"/>
            <a:chExt cx="461287" cy="462009"/>
          </a:xfrm>
          <a:solidFill>
            <a:srgbClr val="7D8287"/>
          </a:solidFill>
        </p:grpSpPr>
        <p:sp>
          <p:nvSpPr>
            <p:cNvPr id="142" name="Google Shape;5984;p86">
              <a:extLst>
                <a:ext uri="{FF2B5EF4-FFF2-40B4-BE49-F238E27FC236}">
                  <a16:creationId xmlns:a16="http://schemas.microsoft.com/office/drawing/2014/main" id="{4EB7D44C-2198-1ECF-7D48-9E81E3B90CCA}"/>
                </a:ext>
              </a:extLst>
            </p:cNvPr>
            <p:cNvSpPr/>
            <p:nvPr/>
          </p:nvSpPr>
          <p:spPr>
            <a:xfrm>
              <a:off x="5526834" y="2589233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5985;p86">
              <a:extLst>
                <a:ext uri="{FF2B5EF4-FFF2-40B4-BE49-F238E27FC236}">
                  <a16:creationId xmlns:a16="http://schemas.microsoft.com/office/drawing/2014/main" id="{7A6835F1-ED15-6E34-5C6D-C0EE92A26358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4" name="Google Shape;5986;p86">
            <a:extLst>
              <a:ext uri="{FF2B5EF4-FFF2-40B4-BE49-F238E27FC236}">
                <a16:creationId xmlns:a16="http://schemas.microsoft.com/office/drawing/2014/main" id="{A3C801E5-BA12-4FB9-46BC-756C8D225A0F}"/>
              </a:ext>
            </a:extLst>
          </p:cNvPr>
          <p:cNvGrpSpPr/>
          <p:nvPr/>
        </p:nvGrpSpPr>
        <p:grpSpPr>
          <a:xfrm>
            <a:off x="7960699" y="3474497"/>
            <a:ext cx="621097" cy="619072"/>
            <a:chOff x="7353851" y="2571603"/>
            <a:chExt cx="465823" cy="464304"/>
          </a:xfrm>
          <a:solidFill>
            <a:srgbClr val="7D8287"/>
          </a:solidFill>
        </p:grpSpPr>
        <p:sp>
          <p:nvSpPr>
            <p:cNvPr id="145" name="Google Shape;5987;p86">
              <a:extLst>
                <a:ext uri="{FF2B5EF4-FFF2-40B4-BE49-F238E27FC236}">
                  <a16:creationId xmlns:a16="http://schemas.microsoft.com/office/drawing/2014/main" id="{0B488117-500B-C37D-0334-06E21F5DFC08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+- f4 0 f2"/>
                <a:gd name="f28" fmla="+- f3 0 f2"/>
                <a:gd name="f29" fmla="*/ f28 1 5073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5988;p86">
              <a:extLst>
                <a:ext uri="{FF2B5EF4-FFF2-40B4-BE49-F238E27FC236}">
                  <a16:creationId xmlns:a16="http://schemas.microsoft.com/office/drawing/2014/main" id="{D5BCB46F-5A99-11BA-3C0F-9AE2BA13E65D}"/>
                </a:ext>
              </a:extLst>
            </p:cNvPr>
            <p:cNvSpPr/>
            <p:nvPr/>
          </p:nvSpPr>
          <p:spPr>
            <a:xfrm>
              <a:off x="7353851" y="2571603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+- f4 0 f2"/>
                <a:gd name="f46" fmla="+- f3 0 f2"/>
                <a:gd name="f47" fmla="*/ f46 1 9925"/>
                <a:gd name="f48" fmla="*/ f45 1 9958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05;p86">
            <a:extLst>
              <a:ext uri="{FF2B5EF4-FFF2-40B4-BE49-F238E27FC236}">
                <a16:creationId xmlns:a16="http://schemas.microsoft.com/office/drawing/2014/main" id="{D979DC8A-2C04-B26E-3B52-1F9901BDB704}"/>
              </a:ext>
            </a:extLst>
          </p:cNvPr>
          <p:cNvGrpSpPr/>
          <p:nvPr/>
        </p:nvGrpSpPr>
        <p:grpSpPr>
          <a:xfrm>
            <a:off x="4690694" y="4706085"/>
            <a:ext cx="541715" cy="545200"/>
            <a:chOff x="4901348" y="3495294"/>
            <a:chExt cx="406286" cy="408900"/>
          </a:xfrm>
          <a:solidFill>
            <a:srgbClr val="7D8287"/>
          </a:solidFill>
        </p:grpSpPr>
        <p:sp>
          <p:nvSpPr>
            <p:cNvPr id="148" name="Google Shape;6006;p86">
              <a:extLst>
                <a:ext uri="{FF2B5EF4-FFF2-40B4-BE49-F238E27FC236}">
                  <a16:creationId xmlns:a16="http://schemas.microsoft.com/office/drawing/2014/main" id="{25B4E66A-A649-6AB1-02F0-4C8B6A2AF0A6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+- f4 0 f2"/>
                <a:gd name="f96" fmla="+- f3 0 f2"/>
                <a:gd name="f97" fmla="*/ f96 1 12666"/>
                <a:gd name="f98" fmla="*/ f95 1 9294"/>
                <a:gd name="f99" fmla="*/ f2 1 f97"/>
                <a:gd name="f100" fmla="*/ f3 1 f97"/>
                <a:gd name="f101" fmla="*/ f2 1 f98"/>
                <a:gd name="f102" fmla="*/ f4 1 f98"/>
                <a:gd name="f103" fmla="*/ f99 f93 1"/>
                <a:gd name="f104" fmla="*/ f100 f93 1"/>
                <a:gd name="f105" fmla="*/ f102 f94 1"/>
                <a:gd name="f106" fmla="*/ f101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07;p86">
              <a:extLst>
                <a:ext uri="{FF2B5EF4-FFF2-40B4-BE49-F238E27FC236}">
                  <a16:creationId xmlns:a16="http://schemas.microsoft.com/office/drawing/2014/main" id="{FF5A9E19-36AD-569B-6CDC-F107CF7DAF5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+- f4 0 f2"/>
                <a:gd name="f20" fmla="+- f3 0 f2"/>
                <a:gd name="f21" fmla="*/ f20 1 7783"/>
                <a:gd name="f22" fmla="*/ f19 1 2521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0" name="Google Shape;6020;p86">
            <a:extLst>
              <a:ext uri="{FF2B5EF4-FFF2-40B4-BE49-F238E27FC236}">
                <a16:creationId xmlns:a16="http://schemas.microsoft.com/office/drawing/2014/main" id="{160EC9CC-903E-537C-0950-4AF05D46F814}"/>
              </a:ext>
            </a:extLst>
          </p:cNvPr>
          <p:cNvGrpSpPr/>
          <p:nvPr/>
        </p:nvGrpSpPr>
        <p:grpSpPr>
          <a:xfrm>
            <a:off x="6353317" y="3489713"/>
            <a:ext cx="363893" cy="616000"/>
            <a:chOff x="6148315" y="2583015"/>
            <a:chExt cx="272920" cy="462000"/>
          </a:xfrm>
          <a:solidFill>
            <a:srgbClr val="7D8287"/>
          </a:solidFill>
        </p:grpSpPr>
        <p:sp>
          <p:nvSpPr>
            <p:cNvPr id="151" name="Google Shape;6021;p86">
              <a:extLst>
                <a:ext uri="{FF2B5EF4-FFF2-40B4-BE49-F238E27FC236}">
                  <a16:creationId xmlns:a16="http://schemas.microsoft.com/office/drawing/2014/main" id="{903FC4A5-D245-DF9A-63A0-3081204DDB9C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+- f4 0 f2"/>
                <a:gd name="f36" fmla="+- f3 0 f2"/>
                <a:gd name="f37" fmla="*/ f36 1 7531"/>
                <a:gd name="f38" fmla="*/ f35 1 8823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Google Shape;6022;p86">
              <a:extLst>
                <a:ext uri="{FF2B5EF4-FFF2-40B4-BE49-F238E27FC236}">
                  <a16:creationId xmlns:a16="http://schemas.microsoft.com/office/drawing/2014/main" id="{6177A785-8854-A913-7392-7CF68E16E1CC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+- f4 0 f2"/>
                <a:gd name="f16" fmla="+- f3 0 f2"/>
                <a:gd name="f17" fmla="*/ f16 1 4191"/>
                <a:gd name="f18" fmla="*/ f15 1 3025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3" name="Google Shape;6038;p86">
            <a:extLst>
              <a:ext uri="{FF2B5EF4-FFF2-40B4-BE49-F238E27FC236}">
                <a16:creationId xmlns:a16="http://schemas.microsoft.com/office/drawing/2014/main" id="{F126F814-DE99-3F7E-8140-489948525B14}"/>
              </a:ext>
            </a:extLst>
          </p:cNvPr>
          <p:cNvGrpSpPr/>
          <p:nvPr/>
        </p:nvGrpSpPr>
        <p:grpSpPr>
          <a:xfrm>
            <a:off x="3216974" y="3518353"/>
            <a:ext cx="605917" cy="616793"/>
            <a:chOff x="3796058" y="2604494"/>
            <a:chExt cx="454438" cy="462595"/>
          </a:xfrm>
          <a:solidFill>
            <a:srgbClr val="7D8287"/>
          </a:solidFill>
        </p:grpSpPr>
        <p:sp>
          <p:nvSpPr>
            <p:cNvPr id="154" name="Google Shape;6039;p86">
              <a:extLst>
                <a:ext uri="{FF2B5EF4-FFF2-40B4-BE49-F238E27FC236}">
                  <a16:creationId xmlns:a16="http://schemas.microsoft.com/office/drawing/2014/main" id="{4E9424D9-4CF2-6F4D-F1FA-2D4B5B88DBC9}"/>
                </a:ext>
              </a:extLst>
            </p:cNvPr>
            <p:cNvSpPr/>
            <p:nvPr/>
          </p:nvSpPr>
          <p:spPr>
            <a:xfrm>
              <a:off x="3796058" y="2604494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+- f4 0 f2"/>
                <a:gd name="f33" fmla="+- f3 0 f2"/>
                <a:gd name="f34" fmla="*/ f33 1 3813"/>
                <a:gd name="f35" fmla="*/ f32 1 6159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6040;p86">
              <a:extLst>
                <a:ext uri="{FF2B5EF4-FFF2-40B4-BE49-F238E27FC236}">
                  <a16:creationId xmlns:a16="http://schemas.microsoft.com/office/drawing/2014/main" id="{92347CC4-2BCB-9049-F3DE-F0D249446696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+- f4 0 f2"/>
                <a:gd name="f84" fmla="+- f3 0 f2"/>
                <a:gd name="f85" fmla="*/ f84 1 8664"/>
                <a:gd name="f86" fmla="*/ f83 1 11092"/>
                <a:gd name="f87" fmla="*/ f2 1 f85"/>
                <a:gd name="f88" fmla="*/ f3 1 f85"/>
                <a:gd name="f89" fmla="*/ f2 1 f86"/>
                <a:gd name="f90" fmla="*/ f4 1 f86"/>
                <a:gd name="f91" fmla="*/ f87 f81 1"/>
                <a:gd name="f92" fmla="*/ f88 f81 1"/>
                <a:gd name="f93" fmla="*/ f90 f82 1"/>
                <a:gd name="f94" fmla="*/ f8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6041;p86">
              <a:extLst>
                <a:ext uri="{FF2B5EF4-FFF2-40B4-BE49-F238E27FC236}">
                  <a16:creationId xmlns:a16="http://schemas.microsoft.com/office/drawing/2014/main" id="{E3E157C5-3EAF-8200-8D98-AA21B67969C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+- f4 0 f2"/>
                <a:gd name="f30" fmla="+- f3 0 f2"/>
                <a:gd name="f31" fmla="*/ f30 1 2584"/>
                <a:gd name="f32" fmla="*/ f29 1 2864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6048;p86">
            <a:extLst>
              <a:ext uri="{FF2B5EF4-FFF2-40B4-BE49-F238E27FC236}">
                <a16:creationId xmlns:a16="http://schemas.microsoft.com/office/drawing/2014/main" id="{F50BA1A5-DB6E-6CF5-5AC3-F538C21DA729}"/>
              </a:ext>
            </a:extLst>
          </p:cNvPr>
          <p:cNvGrpSpPr/>
          <p:nvPr/>
        </p:nvGrpSpPr>
        <p:grpSpPr>
          <a:xfrm>
            <a:off x="7095945" y="3480728"/>
            <a:ext cx="608964" cy="619072"/>
            <a:chOff x="6705286" y="2576276"/>
            <a:chExt cx="456723" cy="464304"/>
          </a:xfrm>
          <a:solidFill>
            <a:srgbClr val="7D8287"/>
          </a:solidFill>
        </p:grpSpPr>
        <p:sp>
          <p:nvSpPr>
            <p:cNvPr id="158" name="Google Shape;6049;p86">
              <a:extLst>
                <a:ext uri="{FF2B5EF4-FFF2-40B4-BE49-F238E27FC236}">
                  <a16:creationId xmlns:a16="http://schemas.microsoft.com/office/drawing/2014/main" id="{7E37A19E-57CE-9D81-1B41-AB692D90EA36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+- f4 0 f2"/>
                <a:gd name="f42" fmla="+- f3 0 f2"/>
                <a:gd name="f43" fmla="*/ f42 1 4978"/>
                <a:gd name="f44" fmla="*/ f41 1 744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6050;p86">
              <a:extLst>
                <a:ext uri="{FF2B5EF4-FFF2-40B4-BE49-F238E27FC236}">
                  <a16:creationId xmlns:a16="http://schemas.microsoft.com/office/drawing/2014/main" id="{3D3F366A-7E59-20DD-1C71-C2FEBA92F3F1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+- f4 0 f2"/>
                <a:gd name="f18" fmla="+- f3 0 f2"/>
                <a:gd name="f19" fmla="*/ f18 1 10807"/>
                <a:gd name="f20" fmla="*/ f17 1 163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6051;p86">
              <a:extLst>
                <a:ext uri="{FF2B5EF4-FFF2-40B4-BE49-F238E27FC236}">
                  <a16:creationId xmlns:a16="http://schemas.microsoft.com/office/drawing/2014/main" id="{8C8E6826-6D44-7B78-9AE7-1AA4B7BB3E5C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+- f4 0 f2"/>
                <a:gd name="f58" fmla="+- f3 0 f2"/>
                <a:gd name="f59" fmla="*/ f58 1 10965"/>
                <a:gd name="f60" fmla="*/ f57 1 11827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1" name="Google Shape;5717;p85">
            <a:extLst>
              <a:ext uri="{FF2B5EF4-FFF2-40B4-BE49-F238E27FC236}">
                <a16:creationId xmlns:a16="http://schemas.microsoft.com/office/drawing/2014/main" id="{299D3C9B-A0F8-EFB6-957C-6D0D92EF8B34}"/>
              </a:ext>
            </a:extLst>
          </p:cNvPr>
          <p:cNvGrpSpPr/>
          <p:nvPr/>
        </p:nvGrpSpPr>
        <p:grpSpPr>
          <a:xfrm>
            <a:off x="5579345" y="4743757"/>
            <a:ext cx="656503" cy="517245"/>
            <a:chOff x="5567836" y="3523548"/>
            <a:chExt cx="492377" cy="387934"/>
          </a:xfrm>
          <a:solidFill>
            <a:srgbClr val="7D8287"/>
          </a:solidFill>
        </p:grpSpPr>
        <p:sp>
          <p:nvSpPr>
            <p:cNvPr id="162" name="Google Shape;5718;p85">
              <a:extLst>
                <a:ext uri="{FF2B5EF4-FFF2-40B4-BE49-F238E27FC236}">
                  <a16:creationId xmlns:a16="http://schemas.microsoft.com/office/drawing/2014/main" id="{8BB8EE12-425D-AD33-64CC-33D604382626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+- f4 0 f2"/>
                <a:gd name="f19" fmla="+- f3 0 f2"/>
                <a:gd name="f20" fmla="*/ f19 1 4518"/>
                <a:gd name="f21" fmla="*/ f18 1 573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19;p85">
              <a:extLst>
                <a:ext uri="{FF2B5EF4-FFF2-40B4-BE49-F238E27FC236}">
                  <a16:creationId xmlns:a16="http://schemas.microsoft.com/office/drawing/2014/main" id="{881BF982-41EE-4C1F-9B80-1FE417715F02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+- f4 0 f2"/>
                <a:gd name="f37" fmla="+- f3 0 f2"/>
                <a:gd name="f38" fmla="*/ f37 1 5623"/>
                <a:gd name="f39" fmla="*/ f36 1 54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5720;p85">
              <a:extLst>
                <a:ext uri="{FF2B5EF4-FFF2-40B4-BE49-F238E27FC236}">
                  <a16:creationId xmlns:a16="http://schemas.microsoft.com/office/drawing/2014/main" id="{ACA57D0D-FE7C-867A-EBFF-4E5E6E3B93FC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+- f4 0 f2"/>
                <a:gd name="f18" fmla="+- f3 0 f2"/>
                <a:gd name="f19" fmla="*/ f18 1 4518"/>
                <a:gd name="f20" fmla="*/ f17 1 573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5721;p85">
              <a:extLst>
                <a:ext uri="{FF2B5EF4-FFF2-40B4-BE49-F238E27FC236}">
                  <a16:creationId xmlns:a16="http://schemas.microsoft.com/office/drawing/2014/main" id="{7196ED6B-70FA-EDDF-4734-77EB641108A2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+- f4 0 f2"/>
                <a:gd name="f38" fmla="+- f3 0 f2"/>
                <a:gd name="f39" fmla="*/ f38 1 5536"/>
                <a:gd name="f40" fmla="*/ f37 1 5448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6" name="Google Shape;5722;p85">
              <a:extLst>
                <a:ext uri="{FF2B5EF4-FFF2-40B4-BE49-F238E27FC236}">
                  <a16:creationId xmlns:a16="http://schemas.microsoft.com/office/drawing/2014/main" id="{BDEB103E-688F-2C14-313E-41650789592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+- f4 0 f2"/>
                <a:gd name="f56" fmla="+- f3 0 f2"/>
                <a:gd name="f57" fmla="*/ f56 1 12423"/>
                <a:gd name="f58" fmla="*/ f55 1 903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7" name="Google Shape;5723;p85">
            <a:extLst>
              <a:ext uri="{FF2B5EF4-FFF2-40B4-BE49-F238E27FC236}">
                <a16:creationId xmlns:a16="http://schemas.microsoft.com/office/drawing/2014/main" id="{1957CE92-8021-D101-8D37-14C8F14160E6}"/>
              </a:ext>
            </a:extLst>
          </p:cNvPr>
          <p:cNvGrpSpPr/>
          <p:nvPr/>
        </p:nvGrpSpPr>
        <p:grpSpPr>
          <a:xfrm>
            <a:off x="2259488" y="3506819"/>
            <a:ext cx="741956" cy="609831"/>
            <a:chOff x="3077943" y="2595844"/>
            <a:chExt cx="556467" cy="457373"/>
          </a:xfrm>
          <a:solidFill>
            <a:srgbClr val="7D8287"/>
          </a:solidFill>
        </p:grpSpPr>
        <p:sp>
          <p:nvSpPr>
            <p:cNvPr id="168" name="Google Shape;5724;p85">
              <a:extLst>
                <a:ext uri="{FF2B5EF4-FFF2-40B4-BE49-F238E27FC236}">
                  <a16:creationId xmlns:a16="http://schemas.microsoft.com/office/drawing/2014/main" id="{E732B1CB-291C-84F0-47FC-A5A9C936CD18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+- f4 0 f2"/>
                <a:gd name="f29" fmla="+- f3 0 f2"/>
                <a:gd name="f30" fmla="*/ f29 1 5132"/>
                <a:gd name="f31" fmla="*/ f28 1 36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5725;p85">
              <a:extLst>
                <a:ext uri="{FF2B5EF4-FFF2-40B4-BE49-F238E27FC236}">
                  <a16:creationId xmlns:a16="http://schemas.microsoft.com/office/drawing/2014/main" id="{CEA0466D-1850-CE6E-1D7E-BE1FBA9FD8BA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+- f4 0 f2"/>
                <a:gd name="f30" fmla="+- f3 0 f2"/>
                <a:gd name="f31" fmla="*/ f30 1 5129"/>
                <a:gd name="f32" fmla="*/ f29 1 359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5726;p85">
              <a:extLst>
                <a:ext uri="{FF2B5EF4-FFF2-40B4-BE49-F238E27FC236}">
                  <a16:creationId xmlns:a16="http://schemas.microsoft.com/office/drawing/2014/main" id="{CB48D06D-1249-079A-8FC5-DD8D10C3DF15}"/>
                </a:ext>
              </a:extLst>
            </p:cNvPr>
            <p:cNvSpPr/>
            <p:nvPr/>
          </p:nvSpPr>
          <p:spPr>
            <a:xfrm>
              <a:off x="3239618" y="2710674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+- f4 0 f2"/>
                <a:gd name="f77" fmla="+- f3 0 f2"/>
                <a:gd name="f78" fmla="*/ f77 1 9790"/>
                <a:gd name="f79" fmla="*/ f76 1 7906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5727;p85">
              <a:extLst>
                <a:ext uri="{FF2B5EF4-FFF2-40B4-BE49-F238E27FC236}">
                  <a16:creationId xmlns:a16="http://schemas.microsoft.com/office/drawing/2014/main" id="{665B5485-7D95-3BFF-5436-91CC45AA60CE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+- f4 0 f2"/>
                <a:gd name="f65" fmla="+- f3 0 f2"/>
                <a:gd name="f66" fmla="*/ f65 1 5213"/>
                <a:gd name="f67" fmla="*/ f64 1 5620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2" name="Google Shape;5728;p85">
              <a:extLst>
                <a:ext uri="{FF2B5EF4-FFF2-40B4-BE49-F238E27FC236}">
                  <a16:creationId xmlns:a16="http://schemas.microsoft.com/office/drawing/2014/main" id="{89171D8D-7D0F-4094-6D2E-9CEFF263FEF7}"/>
                </a:ext>
              </a:extLst>
            </p:cNvPr>
            <p:cNvSpPr/>
            <p:nvPr/>
          </p:nvSpPr>
          <p:spPr>
            <a:xfrm>
              <a:off x="3077943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+- f4 0 f2"/>
                <a:gd name="f53" fmla="+- f3 0 f2"/>
                <a:gd name="f54" fmla="*/ f53 1 6602"/>
                <a:gd name="f55" fmla="*/ f52 1 5648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5729;p85">
              <a:extLst>
                <a:ext uri="{FF2B5EF4-FFF2-40B4-BE49-F238E27FC236}">
                  <a16:creationId xmlns:a16="http://schemas.microsoft.com/office/drawing/2014/main" id="{6961BD3B-6430-BC44-1FB7-63E07360AA65}"/>
                </a:ext>
              </a:extLst>
            </p:cNvPr>
            <p:cNvSpPr/>
            <p:nvPr/>
          </p:nvSpPr>
          <p:spPr>
            <a:xfrm>
              <a:off x="3077943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+- f4 0 f2"/>
                <a:gd name="f53" fmla="+- f3 0 f2"/>
                <a:gd name="f54" fmla="*/ f53 1 6602"/>
                <a:gd name="f55" fmla="*/ f52 1 5647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0715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A3A9E2D-41B5-4194-BCE5-7F38C2F3E0BD}"/>
              </a:ext>
            </a:extLst>
          </p:cNvPr>
          <p:cNvSpPr/>
          <p:nvPr/>
        </p:nvSpPr>
        <p:spPr>
          <a:xfrm>
            <a:off x="176212" y="168019"/>
            <a:ext cx="11759973" cy="63194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99EADD-EB1E-4125-B9CE-DFC36E7F92F5}"/>
              </a:ext>
            </a:extLst>
          </p:cNvPr>
          <p:cNvSpPr/>
          <p:nvPr/>
        </p:nvSpPr>
        <p:spPr>
          <a:xfrm>
            <a:off x="6096000" y="2578310"/>
            <a:ext cx="4641397" cy="42796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596595D-8CB5-40BF-9DE5-D6F38DCE88D5}"/>
              </a:ext>
            </a:extLst>
          </p:cNvPr>
          <p:cNvSpPr/>
          <p:nvPr/>
        </p:nvSpPr>
        <p:spPr>
          <a:xfrm>
            <a:off x="6485244" y="947895"/>
            <a:ext cx="3909447" cy="39094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B4A006-3002-4047-948E-C418D8EC2CC0}"/>
              </a:ext>
            </a:extLst>
          </p:cNvPr>
          <p:cNvGrpSpPr/>
          <p:nvPr/>
        </p:nvGrpSpPr>
        <p:grpSpPr>
          <a:xfrm>
            <a:off x="7295607" y="5192287"/>
            <a:ext cx="2288720" cy="637632"/>
            <a:chOff x="8234139" y="3211029"/>
            <a:chExt cx="2288720" cy="6376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5659B4-56F2-4E9F-91CA-517110EAC39D}"/>
                </a:ext>
              </a:extLst>
            </p:cNvPr>
            <p:cNvSpPr txBox="1"/>
            <p:nvPr/>
          </p:nvSpPr>
          <p:spPr>
            <a:xfrm>
              <a:off x="8234139" y="3211029"/>
              <a:ext cx="2288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قالب رایگان</a:t>
              </a:r>
              <a:endParaRPr lang="en-US" sz="2000" dirty="0">
                <a:solidFill>
                  <a:schemeClr val="bg1"/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D65D4F4-893E-4CE2-9912-CC639BF38E8B}"/>
                </a:ext>
              </a:extLst>
            </p:cNvPr>
            <p:cNvSpPr txBox="1"/>
            <p:nvPr/>
          </p:nvSpPr>
          <p:spPr>
            <a:xfrm>
              <a:off x="8869138" y="3571662"/>
              <a:ext cx="1018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2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خبرنگار</a:t>
              </a:r>
              <a:endParaRPr lang="en-US" sz="1200" dirty="0">
                <a:solidFill>
                  <a:schemeClr val="bg1"/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A36BF39-CFFF-4999-B46E-69EA12E1A211}"/>
              </a:ext>
            </a:extLst>
          </p:cNvPr>
          <p:cNvSpPr txBox="1"/>
          <p:nvPr/>
        </p:nvSpPr>
        <p:spPr>
          <a:xfrm>
            <a:off x="1182544" y="1736746"/>
            <a:ext cx="377054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sz="44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خوش آمدی</a:t>
            </a:r>
            <a:endParaRPr lang="en-US" sz="4400" b="1" spc="200" dirty="0">
              <a:solidFill>
                <a:srgbClr val="0070C0"/>
              </a:solidFill>
              <a:latin typeface="+mj-lt"/>
              <a:ea typeface="Montserrat Black" charset="0"/>
              <a:cs typeface="B Nazanin" panose="000004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4E1CFDA-ADD5-40DD-8A2A-1B7AC5D2AA3D}"/>
              </a:ext>
            </a:extLst>
          </p:cNvPr>
          <p:cNvSpPr txBox="1"/>
          <p:nvPr/>
        </p:nvSpPr>
        <p:spPr>
          <a:xfrm>
            <a:off x="1494232" y="2741229"/>
            <a:ext cx="3147165" cy="329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این ریشه در یک قطعه از ادبیات کلاسیک لاتین مربوط به 45 قبل از میلاد دارد و قدمت آن را به بیش از 2000 سال می رساند.</a:t>
            </a:r>
          </a:p>
          <a:p>
            <a:pPr algn="ctr">
              <a:lnSpc>
                <a:spcPct val="150000"/>
              </a:lnSpc>
            </a:pPr>
            <a:endParaRPr lang="fa-IR" sz="1400" b="1" dirty="0">
              <a:solidFill>
                <a:schemeClr val="tx1">
                  <a:lumMod val="95000"/>
                  <a:lumOff val="5000"/>
                </a:schemeClr>
              </a:solidFill>
              <a:latin typeface="Montserrat Light" panose="00000400000000000000" pitchFamily="50" charset="0"/>
              <a:cs typeface="B Nazanin" panose="000004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ریچارد مک کلینتاک، استاد لاتین در کالج همپدن-سیدنی در ویرجینیا، یکی از نامفهوم‌ترین واژه‌های لاتین به نام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consectetur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 </a:t>
            </a:r>
            <a:r>
              <a:rPr lang="fa-I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را از یک قطعه لورم ایپسوم جستجو کرد و با مروری به ذکر این کلمه در ادبیات کلاسیک پی برد.</a:t>
            </a:r>
            <a:endParaRPr lang="en-US" sz="1400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pic>
        <p:nvPicPr>
          <p:cNvPr id="38" name="Marcador de posición de imagen 37">
            <a:extLst>
              <a:ext uri="{FF2B5EF4-FFF2-40B4-BE49-F238E27FC236}">
                <a16:creationId xmlns:a16="http://schemas.microsoft.com/office/drawing/2014/main" id="{FD096286-5AA2-4268-A82F-8199C4E9185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6895" y="1081361"/>
            <a:ext cx="3601201" cy="3601201"/>
          </a:xfrm>
        </p:spPr>
      </p:pic>
      <p:sp>
        <p:nvSpPr>
          <p:cNvPr id="30" name="Trapecio 29">
            <a:extLst>
              <a:ext uri="{FF2B5EF4-FFF2-40B4-BE49-F238E27FC236}">
                <a16:creationId xmlns:a16="http://schemas.microsoft.com/office/drawing/2014/main" id="{D46921E8-7FF9-4692-919A-38F806D203EA}"/>
              </a:ext>
            </a:extLst>
          </p:cNvPr>
          <p:cNvSpPr/>
          <p:nvPr/>
        </p:nvSpPr>
        <p:spPr>
          <a:xfrm>
            <a:off x="5256939" y="6526691"/>
            <a:ext cx="6123570" cy="183915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9C2A8A1F-6522-4BE5-B7F0-7FC06E79ACEA}"/>
              </a:ext>
            </a:extLst>
          </p:cNvPr>
          <p:cNvGrpSpPr/>
          <p:nvPr/>
        </p:nvGrpSpPr>
        <p:grpSpPr>
          <a:xfrm>
            <a:off x="-32088" y="6687557"/>
            <a:ext cx="12269114" cy="189082"/>
            <a:chOff x="-32088" y="6671228"/>
            <a:chExt cx="12269114" cy="189082"/>
          </a:xfrm>
          <a:solidFill>
            <a:schemeClr val="bg1">
              <a:lumMod val="85000"/>
            </a:schemeClr>
          </a:solidFill>
        </p:grpSpPr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D1547687-1803-450D-81D7-E8A10E0E7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5937" y="6671228"/>
              <a:ext cx="1081089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49DC801E-DDA9-43C5-9EC8-0DD270A90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486" y="6676395"/>
              <a:ext cx="10189028" cy="1839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5D6D2729-0E8F-4381-BE8E-5F1591D83C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8" y="6671228"/>
              <a:ext cx="114305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567D0A8F-1A59-E2AC-073C-415E0E4EF2AB}"/>
              </a:ext>
            </a:extLst>
          </p:cNvPr>
          <p:cNvGrpSpPr/>
          <p:nvPr/>
        </p:nvGrpSpPr>
        <p:grpSpPr>
          <a:xfrm>
            <a:off x="2279650" y="585788"/>
            <a:ext cx="1573213" cy="1128713"/>
            <a:chOff x="2279650" y="585788"/>
            <a:chExt cx="1573213" cy="1128713"/>
          </a:xfrm>
        </p:grpSpPr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39E65571-C473-4CF7-92DE-46973913C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775" y="890588"/>
              <a:ext cx="587375" cy="319088"/>
            </a:xfrm>
            <a:custGeom>
              <a:avLst/>
              <a:gdLst>
                <a:gd name="T0" fmla="*/ 77 w 155"/>
                <a:gd name="T1" fmla="*/ 83 h 84"/>
                <a:gd name="T2" fmla="*/ 13 w 155"/>
                <a:gd name="T3" fmla="*/ 83 h 84"/>
                <a:gd name="T4" fmla="*/ 0 w 155"/>
                <a:gd name="T5" fmla="*/ 71 h 84"/>
                <a:gd name="T6" fmla="*/ 9 w 155"/>
                <a:gd name="T7" fmla="*/ 25 h 84"/>
                <a:gd name="T8" fmla="*/ 45 w 155"/>
                <a:gd name="T9" fmla="*/ 16 h 84"/>
                <a:gd name="T10" fmla="*/ 116 w 155"/>
                <a:gd name="T11" fmla="*/ 11 h 84"/>
                <a:gd name="T12" fmla="*/ 140 w 155"/>
                <a:gd name="T13" fmla="*/ 13 h 84"/>
                <a:gd name="T14" fmla="*/ 154 w 155"/>
                <a:gd name="T15" fmla="*/ 74 h 84"/>
                <a:gd name="T16" fmla="*/ 143 w 155"/>
                <a:gd name="T17" fmla="*/ 83 h 84"/>
                <a:gd name="T18" fmla="*/ 141 w 155"/>
                <a:gd name="T19" fmla="*/ 83 h 84"/>
                <a:gd name="T20" fmla="*/ 77 w 155"/>
                <a:gd name="T21" fmla="*/ 83 h 84"/>
                <a:gd name="T22" fmla="*/ 77 w 155"/>
                <a:gd name="T23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5" h="84">
                  <a:moveTo>
                    <a:pt x="77" y="83"/>
                  </a:moveTo>
                  <a:cubicBezTo>
                    <a:pt x="55" y="83"/>
                    <a:pt x="34" y="83"/>
                    <a:pt x="13" y="83"/>
                  </a:cubicBezTo>
                  <a:cubicBezTo>
                    <a:pt x="4" y="84"/>
                    <a:pt x="0" y="81"/>
                    <a:pt x="0" y="71"/>
                  </a:cubicBezTo>
                  <a:cubicBezTo>
                    <a:pt x="1" y="55"/>
                    <a:pt x="1" y="39"/>
                    <a:pt x="9" y="25"/>
                  </a:cubicBezTo>
                  <a:cubicBezTo>
                    <a:pt x="21" y="2"/>
                    <a:pt x="24" y="1"/>
                    <a:pt x="45" y="16"/>
                  </a:cubicBezTo>
                  <a:cubicBezTo>
                    <a:pt x="66" y="31"/>
                    <a:pt x="95" y="31"/>
                    <a:pt x="116" y="11"/>
                  </a:cubicBezTo>
                  <a:cubicBezTo>
                    <a:pt x="127" y="0"/>
                    <a:pt x="132" y="3"/>
                    <a:pt x="140" y="13"/>
                  </a:cubicBezTo>
                  <a:cubicBezTo>
                    <a:pt x="153" y="32"/>
                    <a:pt x="155" y="53"/>
                    <a:pt x="154" y="74"/>
                  </a:cubicBezTo>
                  <a:cubicBezTo>
                    <a:pt x="154" y="83"/>
                    <a:pt x="149" y="84"/>
                    <a:pt x="143" y="83"/>
                  </a:cubicBezTo>
                  <a:cubicBezTo>
                    <a:pt x="142" y="83"/>
                    <a:pt x="141" y="83"/>
                    <a:pt x="141" y="83"/>
                  </a:cubicBezTo>
                  <a:cubicBezTo>
                    <a:pt x="119" y="83"/>
                    <a:pt x="98" y="83"/>
                    <a:pt x="77" y="83"/>
                  </a:cubicBezTo>
                  <a:cubicBezTo>
                    <a:pt x="77" y="83"/>
                    <a:pt x="77" y="83"/>
                    <a:pt x="77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7F782F21-F5DC-45FA-A21F-70B6FF948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650" y="1236663"/>
              <a:ext cx="1573213" cy="109538"/>
            </a:xfrm>
            <a:custGeom>
              <a:avLst/>
              <a:gdLst>
                <a:gd name="T0" fmla="*/ 209 w 415"/>
                <a:gd name="T1" fmla="*/ 25 h 29"/>
                <a:gd name="T2" fmla="*/ 17 w 415"/>
                <a:gd name="T3" fmla="*/ 25 h 29"/>
                <a:gd name="T4" fmla="*/ 0 w 415"/>
                <a:gd name="T5" fmla="*/ 15 h 29"/>
                <a:gd name="T6" fmla="*/ 17 w 415"/>
                <a:gd name="T7" fmla="*/ 4 h 29"/>
                <a:gd name="T8" fmla="*/ 398 w 415"/>
                <a:gd name="T9" fmla="*/ 4 h 29"/>
                <a:gd name="T10" fmla="*/ 414 w 415"/>
                <a:gd name="T11" fmla="*/ 14 h 29"/>
                <a:gd name="T12" fmla="*/ 396 w 415"/>
                <a:gd name="T13" fmla="*/ 25 h 29"/>
                <a:gd name="T14" fmla="*/ 209 w 415"/>
                <a:gd name="T1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5" h="29">
                  <a:moveTo>
                    <a:pt x="209" y="25"/>
                  </a:moveTo>
                  <a:cubicBezTo>
                    <a:pt x="145" y="25"/>
                    <a:pt x="81" y="25"/>
                    <a:pt x="17" y="25"/>
                  </a:cubicBezTo>
                  <a:cubicBezTo>
                    <a:pt x="10" y="25"/>
                    <a:pt x="1" y="28"/>
                    <a:pt x="0" y="15"/>
                  </a:cubicBezTo>
                  <a:cubicBezTo>
                    <a:pt x="0" y="2"/>
                    <a:pt x="9" y="4"/>
                    <a:pt x="17" y="4"/>
                  </a:cubicBezTo>
                  <a:cubicBezTo>
                    <a:pt x="144" y="4"/>
                    <a:pt x="271" y="4"/>
                    <a:pt x="398" y="4"/>
                  </a:cubicBezTo>
                  <a:cubicBezTo>
                    <a:pt x="405" y="4"/>
                    <a:pt x="414" y="0"/>
                    <a:pt x="414" y="14"/>
                  </a:cubicBezTo>
                  <a:cubicBezTo>
                    <a:pt x="415" y="29"/>
                    <a:pt x="404" y="25"/>
                    <a:pt x="396" y="25"/>
                  </a:cubicBezTo>
                  <a:cubicBezTo>
                    <a:pt x="334" y="25"/>
                    <a:pt x="271" y="25"/>
                    <a:pt x="20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CD71AD18-AC73-459A-975B-5D020B30C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075" y="585788"/>
              <a:ext cx="360363" cy="365125"/>
            </a:xfrm>
            <a:custGeom>
              <a:avLst/>
              <a:gdLst>
                <a:gd name="T0" fmla="*/ 1 w 95"/>
                <a:gd name="T1" fmla="*/ 47 h 96"/>
                <a:gd name="T2" fmla="*/ 50 w 95"/>
                <a:gd name="T3" fmla="*/ 2 h 96"/>
                <a:gd name="T4" fmla="*/ 94 w 95"/>
                <a:gd name="T5" fmla="*/ 49 h 96"/>
                <a:gd name="T6" fmla="*/ 46 w 95"/>
                <a:gd name="T7" fmla="*/ 95 h 96"/>
                <a:gd name="T8" fmla="*/ 1 w 95"/>
                <a:gd name="T9" fmla="*/ 4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6">
                  <a:moveTo>
                    <a:pt x="1" y="47"/>
                  </a:moveTo>
                  <a:cubicBezTo>
                    <a:pt x="2" y="20"/>
                    <a:pt x="24" y="0"/>
                    <a:pt x="50" y="2"/>
                  </a:cubicBezTo>
                  <a:cubicBezTo>
                    <a:pt x="75" y="3"/>
                    <a:pt x="95" y="25"/>
                    <a:pt x="94" y="49"/>
                  </a:cubicBezTo>
                  <a:cubicBezTo>
                    <a:pt x="94" y="75"/>
                    <a:pt x="72" y="96"/>
                    <a:pt x="46" y="95"/>
                  </a:cubicBezTo>
                  <a:cubicBezTo>
                    <a:pt x="20" y="95"/>
                    <a:pt x="0" y="73"/>
                    <a:pt x="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6A447290-772C-4774-B995-31E44ECFC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788" y="715963"/>
              <a:ext cx="296863" cy="292100"/>
            </a:xfrm>
            <a:custGeom>
              <a:avLst/>
              <a:gdLst>
                <a:gd name="T0" fmla="*/ 38 w 78"/>
                <a:gd name="T1" fmla="*/ 77 h 77"/>
                <a:gd name="T2" fmla="*/ 0 w 78"/>
                <a:gd name="T3" fmla="*/ 39 h 77"/>
                <a:gd name="T4" fmla="*/ 39 w 78"/>
                <a:gd name="T5" fmla="*/ 0 h 77"/>
                <a:gd name="T6" fmla="*/ 78 w 78"/>
                <a:gd name="T7" fmla="*/ 38 h 77"/>
                <a:gd name="T8" fmla="*/ 38 w 7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8" y="77"/>
                  </a:moveTo>
                  <a:cubicBezTo>
                    <a:pt x="17" y="77"/>
                    <a:pt x="0" y="60"/>
                    <a:pt x="0" y="39"/>
                  </a:cubicBezTo>
                  <a:cubicBezTo>
                    <a:pt x="0" y="18"/>
                    <a:pt x="18" y="0"/>
                    <a:pt x="39" y="0"/>
                  </a:cubicBezTo>
                  <a:cubicBezTo>
                    <a:pt x="60" y="0"/>
                    <a:pt x="77" y="18"/>
                    <a:pt x="78" y="38"/>
                  </a:cubicBezTo>
                  <a:cubicBezTo>
                    <a:pt x="78" y="60"/>
                    <a:pt x="60" y="77"/>
                    <a:pt x="38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D6A205D9-5854-420D-9BDF-C4A17B32F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038" y="715963"/>
              <a:ext cx="292100" cy="292100"/>
            </a:xfrm>
            <a:custGeom>
              <a:avLst/>
              <a:gdLst>
                <a:gd name="T0" fmla="*/ 38 w 77"/>
                <a:gd name="T1" fmla="*/ 77 h 77"/>
                <a:gd name="T2" fmla="*/ 0 w 77"/>
                <a:gd name="T3" fmla="*/ 39 h 77"/>
                <a:gd name="T4" fmla="*/ 39 w 77"/>
                <a:gd name="T5" fmla="*/ 0 h 77"/>
                <a:gd name="T6" fmla="*/ 77 w 77"/>
                <a:gd name="T7" fmla="*/ 38 h 77"/>
                <a:gd name="T8" fmla="*/ 38 w 77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7">
                  <a:moveTo>
                    <a:pt x="38" y="77"/>
                  </a:moveTo>
                  <a:cubicBezTo>
                    <a:pt x="17" y="77"/>
                    <a:pt x="0" y="61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59" y="0"/>
                    <a:pt x="77" y="18"/>
                    <a:pt x="77" y="38"/>
                  </a:cubicBezTo>
                  <a:cubicBezTo>
                    <a:pt x="77" y="60"/>
                    <a:pt x="60" y="77"/>
                    <a:pt x="38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61BFED96-2A6E-44DD-A716-4E4CAD2CA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0" y="962025"/>
              <a:ext cx="338138" cy="247650"/>
            </a:xfrm>
            <a:custGeom>
              <a:avLst/>
              <a:gdLst>
                <a:gd name="T0" fmla="*/ 0 w 89"/>
                <a:gd name="T1" fmla="*/ 18 h 65"/>
                <a:gd name="T2" fmla="*/ 64 w 89"/>
                <a:gd name="T3" fmla="*/ 5 h 65"/>
                <a:gd name="T4" fmla="*/ 75 w 89"/>
                <a:gd name="T5" fmla="*/ 7 h 65"/>
                <a:gd name="T6" fmla="*/ 88 w 89"/>
                <a:gd name="T7" fmla="*/ 56 h 65"/>
                <a:gd name="T8" fmla="*/ 80 w 89"/>
                <a:gd name="T9" fmla="*/ 64 h 65"/>
                <a:gd name="T10" fmla="*/ 10 w 89"/>
                <a:gd name="T11" fmla="*/ 64 h 65"/>
                <a:gd name="T12" fmla="*/ 0 w 89"/>
                <a:gd name="T13" fmla="*/ 53 h 65"/>
                <a:gd name="T14" fmla="*/ 0 w 89"/>
                <a:gd name="T15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65">
                  <a:moveTo>
                    <a:pt x="0" y="18"/>
                  </a:moveTo>
                  <a:cubicBezTo>
                    <a:pt x="24" y="27"/>
                    <a:pt x="46" y="25"/>
                    <a:pt x="64" y="5"/>
                  </a:cubicBezTo>
                  <a:cubicBezTo>
                    <a:pt x="68" y="0"/>
                    <a:pt x="71" y="3"/>
                    <a:pt x="75" y="7"/>
                  </a:cubicBezTo>
                  <a:cubicBezTo>
                    <a:pt x="86" y="22"/>
                    <a:pt x="89" y="38"/>
                    <a:pt x="88" y="56"/>
                  </a:cubicBezTo>
                  <a:cubicBezTo>
                    <a:pt x="88" y="62"/>
                    <a:pt x="86" y="64"/>
                    <a:pt x="80" y="64"/>
                  </a:cubicBezTo>
                  <a:cubicBezTo>
                    <a:pt x="57" y="64"/>
                    <a:pt x="33" y="64"/>
                    <a:pt x="10" y="64"/>
                  </a:cubicBezTo>
                  <a:cubicBezTo>
                    <a:pt x="2" y="65"/>
                    <a:pt x="0" y="60"/>
                    <a:pt x="0" y="53"/>
                  </a:cubicBezTo>
                  <a:cubicBezTo>
                    <a:pt x="1" y="42"/>
                    <a:pt x="0" y="31"/>
                    <a:pt x="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747B5792-AB37-4625-ADD8-B4E73CBF6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0" y="962025"/>
              <a:ext cx="371475" cy="258763"/>
            </a:xfrm>
            <a:custGeom>
              <a:avLst/>
              <a:gdLst>
                <a:gd name="T0" fmla="*/ 94 w 98"/>
                <a:gd name="T1" fmla="*/ 17 h 68"/>
                <a:gd name="T2" fmla="*/ 94 w 98"/>
                <a:gd name="T3" fmla="*/ 26 h 68"/>
                <a:gd name="T4" fmla="*/ 89 w 98"/>
                <a:gd name="T5" fmla="*/ 62 h 68"/>
                <a:gd name="T6" fmla="*/ 48 w 98"/>
                <a:gd name="T7" fmla="*/ 64 h 68"/>
                <a:gd name="T8" fmla="*/ 32 w 98"/>
                <a:gd name="T9" fmla="*/ 64 h 68"/>
                <a:gd name="T10" fmla="*/ 7 w 98"/>
                <a:gd name="T11" fmla="*/ 31 h 68"/>
                <a:gd name="T12" fmla="*/ 18 w 98"/>
                <a:gd name="T13" fmla="*/ 8 h 68"/>
                <a:gd name="T14" fmla="*/ 31 w 98"/>
                <a:gd name="T15" fmla="*/ 6 h 68"/>
                <a:gd name="T16" fmla="*/ 94 w 98"/>
                <a:gd name="T17" fmla="*/ 1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68">
                  <a:moveTo>
                    <a:pt x="94" y="17"/>
                  </a:moveTo>
                  <a:cubicBezTo>
                    <a:pt x="94" y="22"/>
                    <a:pt x="94" y="24"/>
                    <a:pt x="94" y="26"/>
                  </a:cubicBezTo>
                  <a:cubicBezTo>
                    <a:pt x="90" y="38"/>
                    <a:pt x="98" y="56"/>
                    <a:pt x="89" y="62"/>
                  </a:cubicBezTo>
                  <a:cubicBezTo>
                    <a:pt x="78" y="68"/>
                    <a:pt x="62" y="64"/>
                    <a:pt x="48" y="64"/>
                  </a:cubicBezTo>
                  <a:cubicBezTo>
                    <a:pt x="43" y="64"/>
                    <a:pt x="37" y="64"/>
                    <a:pt x="32" y="64"/>
                  </a:cubicBezTo>
                  <a:cubicBezTo>
                    <a:pt x="2" y="64"/>
                    <a:pt x="0" y="61"/>
                    <a:pt x="7" y="31"/>
                  </a:cubicBezTo>
                  <a:cubicBezTo>
                    <a:pt x="9" y="23"/>
                    <a:pt x="12" y="15"/>
                    <a:pt x="18" y="8"/>
                  </a:cubicBezTo>
                  <a:cubicBezTo>
                    <a:pt x="22" y="3"/>
                    <a:pt x="25" y="0"/>
                    <a:pt x="31" y="6"/>
                  </a:cubicBezTo>
                  <a:cubicBezTo>
                    <a:pt x="48" y="26"/>
                    <a:pt x="69" y="27"/>
                    <a:pt x="94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5DF28BB8-95CC-4042-8008-4DA85EED68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2038" y="1370013"/>
              <a:ext cx="1463675" cy="344488"/>
            </a:xfrm>
            <a:custGeom>
              <a:avLst/>
              <a:gdLst>
                <a:gd name="T0" fmla="*/ 385 w 386"/>
                <a:gd name="T1" fmla="*/ 75 h 91"/>
                <a:gd name="T2" fmla="*/ 385 w 386"/>
                <a:gd name="T3" fmla="*/ 15 h 91"/>
                <a:gd name="T4" fmla="*/ 372 w 386"/>
                <a:gd name="T5" fmla="*/ 1 h 91"/>
                <a:gd name="T6" fmla="*/ 15 w 386"/>
                <a:gd name="T7" fmla="*/ 1 h 91"/>
                <a:gd name="T8" fmla="*/ 1 w 386"/>
                <a:gd name="T9" fmla="*/ 14 h 91"/>
                <a:gd name="T10" fmla="*/ 1 w 386"/>
                <a:gd name="T11" fmla="*/ 74 h 91"/>
                <a:gd name="T12" fmla="*/ 19 w 386"/>
                <a:gd name="T13" fmla="*/ 91 h 91"/>
                <a:gd name="T14" fmla="*/ 193 w 386"/>
                <a:gd name="T15" fmla="*/ 91 h 91"/>
                <a:gd name="T16" fmla="*/ 193 w 386"/>
                <a:gd name="T17" fmla="*/ 91 h 91"/>
                <a:gd name="T18" fmla="*/ 369 w 386"/>
                <a:gd name="T19" fmla="*/ 91 h 91"/>
                <a:gd name="T20" fmla="*/ 385 w 386"/>
                <a:gd name="T21" fmla="*/ 75 h 91"/>
                <a:gd name="T22" fmla="*/ 326 w 386"/>
                <a:gd name="T23" fmla="*/ 57 h 91"/>
                <a:gd name="T24" fmla="*/ 194 w 386"/>
                <a:gd name="T25" fmla="*/ 57 h 91"/>
                <a:gd name="T26" fmla="*/ 194 w 386"/>
                <a:gd name="T27" fmla="*/ 57 h 91"/>
                <a:gd name="T28" fmla="*/ 62 w 386"/>
                <a:gd name="T29" fmla="*/ 57 h 91"/>
                <a:gd name="T30" fmla="*/ 36 w 386"/>
                <a:gd name="T31" fmla="*/ 41 h 91"/>
                <a:gd name="T32" fmla="*/ 62 w 386"/>
                <a:gd name="T33" fmla="*/ 22 h 91"/>
                <a:gd name="T34" fmla="*/ 326 w 386"/>
                <a:gd name="T35" fmla="*/ 22 h 91"/>
                <a:gd name="T36" fmla="*/ 352 w 386"/>
                <a:gd name="T37" fmla="*/ 40 h 91"/>
                <a:gd name="T38" fmla="*/ 326 w 386"/>
                <a:gd name="T39" fmla="*/ 5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6" h="91">
                  <a:moveTo>
                    <a:pt x="385" y="75"/>
                  </a:moveTo>
                  <a:cubicBezTo>
                    <a:pt x="384" y="55"/>
                    <a:pt x="385" y="35"/>
                    <a:pt x="385" y="15"/>
                  </a:cubicBezTo>
                  <a:cubicBezTo>
                    <a:pt x="386" y="5"/>
                    <a:pt x="383" y="0"/>
                    <a:pt x="372" y="1"/>
                  </a:cubicBezTo>
                  <a:cubicBezTo>
                    <a:pt x="253" y="1"/>
                    <a:pt x="134" y="1"/>
                    <a:pt x="15" y="1"/>
                  </a:cubicBezTo>
                  <a:cubicBezTo>
                    <a:pt x="4" y="0"/>
                    <a:pt x="1" y="4"/>
                    <a:pt x="1" y="14"/>
                  </a:cubicBezTo>
                  <a:cubicBezTo>
                    <a:pt x="2" y="34"/>
                    <a:pt x="2" y="54"/>
                    <a:pt x="1" y="74"/>
                  </a:cubicBezTo>
                  <a:cubicBezTo>
                    <a:pt x="0" y="89"/>
                    <a:pt x="6" y="91"/>
                    <a:pt x="19" y="91"/>
                  </a:cubicBezTo>
                  <a:cubicBezTo>
                    <a:pt x="77" y="91"/>
                    <a:pt x="135" y="91"/>
                    <a:pt x="193" y="91"/>
                  </a:cubicBezTo>
                  <a:cubicBezTo>
                    <a:pt x="193" y="91"/>
                    <a:pt x="193" y="91"/>
                    <a:pt x="193" y="91"/>
                  </a:cubicBezTo>
                  <a:cubicBezTo>
                    <a:pt x="251" y="91"/>
                    <a:pt x="310" y="91"/>
                    <a:pt x="369" y="91"/>
                  </a:cubicBezTo>
                  <a:cubicBezTo>
                    <a:pt x="381" y="91"/>
                    <a:pt x="386" y="88"/>
                    <a:pt x="385" y="75"/>
                  </a:cubicBezTo>
                  <a:close/>
                  <a:moveTo>
                    <a:pt x="326" y="57"/>
                  </a:moveTo>
                  <a:cubicBezTo>
                    <a:pt x="282" y="57"/>
                    <a:pt x="238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50" y="57"/>
                    <a:pt x="106" y="57"/>
                    <a:pt x="62" y="57"/>
                  </a:cubicBezTo>
                  <a:cubicBezTo>
                    <a:pt x="50" y="57"/>
                    <a:pt x="36" y="57"/>
                    <a:pt x="36" y="41"/>
                  </a:cubicBezTo>
                  <a:cubicBezTo>
                    <a:pt x="35" y="23"/>
                    <a:pt x="49" y="22"/>
                    <a:pt x="62" y="22"/>
                  </a:cubicBezTo>
                  <a:cubicBezTo>
                    <a:pt x="150" y="22"/>
                    <a:pt x="238" y="22"/>
                    <a:pt x="326" y="22"/>
                  </a:cubicBezTo>
                  <a:cubicBezTo>
                    <a:pt x="338" y="22"/>
                    <a:pt x="351" y="24"/>
                    <a:pt x="352" y="40"/>
                  </a:cubicBezTo>
                  <a:cubicBezTo>
                    <a:pt x="352" y="56"/>
                    <a:pt x="339" y="58"/>
                    <a:pt x="326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D93CCEAA-7234-4B36-AAF6-651F6BD98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838" y="1487488"/>
              <a:ext cx="1111250" cy="68263"/>
            </a:xfrm>
            <a:custGeom>
              <a:avLst/>
              <a:gdLst>
                <a:gd name="T0" fmla="*/ 146 w 293"/>
                <a:gd name="T1" fmla="*/ 16 h 18"/>
                <a:gd name="T2" fmla="*/ 14 w 293"/>
                <a:gd name="T3" fmla="*/ 15 h 18"/>
                <a:gd name="T4" fmla="*/ 0 w 293"/>
                <a:gd name="T5" fmla="*/ 9 h 18"/>
                <a:gd name="T6" fmla="*/ 14 w 293"/>
                <a:gd name="T7" fmla="*/ 2 h 18"/>
                <a:gd name="T8" fmla="*/ 279 w 293"/>
                <a:gd name="T9" fmla="*/ 2 h 18"/>
                <a:gd name="T10" fmla="*/ 293 w 293"/>
                <a:gd name="T11" fmla="*/ 8 h 18"/>
                <a:gd name="T12" fmla="*/ 278 w 293"/>
                <a:gd name="T13" fmla="*/ 16 h 18"/>
                <a:gd name="T14" fmla="*/ 146 w 293"/>
                <a:gd name="T15" fmla="*/ 16 h 18"/>
                <a:gd name="T16" fmla="*/ 146 w 293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" h="18">
                  <a:moveTo>
                    <a:pt x="146" y="16"/>
                  </a:moveTo>
                  <a:cubicBezTo>
                    <a:pt x="102" y="16"/>
                    <a:pt x="58" y="16"/>
                    <a:pt x="14" y="15"/>
                  </a:cubicBezTo>
                  <a:cubicBezTo>
                    <a:pt x="9" y="15"/>
                    <a:pt x="0" y="18"/>
                    <a:pt x="0" y="9"/>
                  </a:cubicBezTo>
                  <a:cubicBezTo>
                    <a:pt x="0" y="1"/>
                    <a:pt x="8" y="2"/>
                    <a:pt x="14" y="2"/>
                  </a:cubicBezTo>
                  <a:cubicBezTo>
                    <a:pt x="102" y="2"/>
                    <a:pt x="190" y="2"/>
                    <a:pt x="279" y="2"/>
                  </a:cubicBezTo>
                  <a:cubicBezTo>
                    <a:pt x="284" y="2"/>
                    <a:pt x="293" y="0"/>
                    <a:pt x="293" y="8"/>
                  </a:cubicBezTo>
                  <a:cubicBezTo>
                    <a:pt x="293" y="18"/>
                    <a:pt x="284" y="16"/>
                    <a:pt x="278" y="16"/>
                  </a:cubicBezTo>
                  <a:cubicBezTo>
                    <a:pt x="234" y="16"/>
                    <a:pt x="190" y="16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8784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ujer de bosquejar un plan de negocios en una oficina creativa - empresarial planificacion fotografías e imágenes de stock">
            <a:extLst>
              <a:ext uri="{FF2B5EF4-FFF2-40B4-BE49-F238E27FC236}">
                <a16:creationId xmlns:a16="http://schemas.microsoft.com/office/drawing/2014/main" id="{AE8054ED-39B5-47BC-B9CE-09DAD44372CA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95F2FE5-A158-4513-AE3E-D8219D9108D3}"/>
              </a:ext>
            </a:extLst>
          </p:cNvPr>
          <p:cNvSpPr/>
          <p:nvPr/>
        </p:nvSpPr>
        <p:spPr>
          <a:xfrm>
            <a:off x="3933371" y="4383314"/>
            <a:ext cx="2162630" cy="1980642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3000"/>
                </a:schemeClr>
              </a:gs>
              <a:gs pos="100000">
                <a:schemeClr val="accent1">
                  <a:alpha val="91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C1E303-A588-48FD-9522-A5F26BAC1F3E}"/>
              </a:ext>
            </a:extLst>
          </p:cNvPr>
          <p:cNvSpPr txBox="1"/>
          <p:nvPr/>
        </p:nvSpPr>
        <p:spPr>
          <a:xfrm>
            <a:off x="8990591" y="1002618"/>
            <a:ext cx="2694670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sz="35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در باره</a:t>
            </a:r>
          </a:p>
          <a:p>
            <a:pPr algn="r"/>
            <a:r>
              <a:rPr lang="fa-IR" sz="35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ایالات متحده</a:t>
            </a:r>
            <a:endParaRPr lang="en-US" sz="3500" b="1" spc="200" dirty="0">
              <a:solidFill>
                <a:srgbClr val="0070C0"/>
              </a:solidFill>
              <a:latin typeface="+mj-lt"/>
              <a:ea typeface="Montserrat Black" charset="0"/>
              <a:cs typeface="B Nazanin" panose="00000400000000000000" pitchFamily="2" charset="-7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812455-3DBA-4829-A7CD-CCE38495492E}"/>
              </a:ext>
            </a:extLst>
          </p:cNvPr>
          <p:cNvGrpSpPr/>
          <p:nvPr/>
        </p:nvGrpSpPr>
        <p:grpSpPr>
          <a:xfrm>
            <a:off x="9396541" y="2887546"/>
            <a:ext cx="2288720" cy="637632"/>
            <a:chOff x="8234139" y="3211029"/>
            <a:chExt cx="2288720" cy="6376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45744A-5E5B-4050-8AD6-70ED15D41CF2}"/>
                </a:ext>
              </a:extLst>
            </p:cNvPr>
            <p:cNvSpPr txBox="1"/>
            <p:nvPr/>
          </p:nvSpPr>
          <p:spPr>
            <a:xfrm>
              <a:off x="8234139" y="3211029"/>
              <a:ext cx="2288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DA8DC0-306A-4A69-9D03-586F3BB723EC}"/>
                </a:ext>
              </a:extLst>
            </p:cNvPr>
            <p:cNvSpPr txBox="1"/>
            <p:nvPr/>
          </p:nvSpPr>
          <p:spPr>
            <a:xfrm>
              <a:off x="9098643" y="3571662"/>
              <a:ext cx="142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در اینجا برچسب بزنید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EFF25CF-EB20-440A-9C5F-1B95D420F5B1}"/>
              </a:ext>
            </a:extLst>
          </p:cNvPr>
          <p:cNvSpPr txBox="1"/>
          <p:nvPr/>
        </p:nvSpPr>
        <p:spPr>
          <a:xfrm>
            <a:off x="7116435" y="3666384"/>
            <a:ext cx="4568826" cy="1227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این ریشه در یک قطعه از ادبیات کلاسیک لاتین مربوط به 45 قبل از میلاد دارد و قدمت آن را به بیش از 2000 سال می رساند.</a:t>
            </a:r>
          </a:p>
          <a:p>
            <a:pPr algn="r">
              <a:lnSpc>
                <a:spcPct val="150000"/>
              </a:lnSpc>
            </a:pPr>
            <a:endParaRPr lang="fa-IR" sz="1000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50" charset="0"/>
              <a:cs typeface="B Nazanin" panose="0000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ریچارد مک کلینتاک، استاد لاتین در کالج همپدن-سیدنی در ویرجینیا، یکی از نامفهوم‌ترین واژه‌های لاتین به نام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consectetur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را از یک قطعه لورم ایپسوم جستجو کرد و با مروری به ذکر این کلمه در ادبیات کلاسیک پی برد.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E71CF1E-02AE-4563-9E35-EA6CD5823B6C}"/>
              </a:ext>
            </a:extLst>
          </p:cNvPr>
          <p:cNvSpPr/>
          <p:nvPr/>
        </p:nvSpPr>
        <p:spPr>
          <a:xfrm>
            <a:off x="9282241" y="2503383"/>
            <a:ext cx="22887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59ABD4A-6B76-4D4A-A826-3934AC295FE9}"/>
              </a:ext>
            </a:extLst>
          </p:cNvPr>
          <p:cNvSpPr/>
          <p:nvPr/>
        </p:nvSpPr>
        <p:spPr>
          <a:xfrm>
            <a:off x="3933371" y="4209143"/>
            <a:ext cx="2162630" cy="174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DC1546D-6A84-492F-BF1D-45A1BBA53441}"/>
              </a:ext>
            </a:extLst>
          </p:cNvPr>
          <p:cNvSpPr/>
          <p:nvPr/>
        </p:nvSpPr>
        <p:spPr>
          <a:xfrm rot="16200000">
            <a:off x="2768880" y="5199464"/>
            <a:ext cx="2154813" cy="174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85BAA41-5FB1-49DE-BFD0-38A659AD8E0F}"/>
              </a:ext>
            </a:extLst>
          </p:cNvPr>
          <p:cNvGrpSpPr/>
          <p:nvPr/>
        </p:nvGrpSpPr>
        <p:grpSpPr>
          <a:xfrm>
            <a:off x="4593142" y="4961853"/>
            <a:ext cx="843089" cy="823565"/>
            <a:chOff x="1773238" y="3614738"/>
            <a:chExt cx="754062" cy="736600"/>
          </a:xfrm>
          <a:solidFill>
            <a:schemeClr val="bg1"/>
          </a:solidFill>
        </p:grpSpPr>
        <p:sp>
          <p:nvSpPr>
            <p:cNvPr id="100" name="Freeform 277">
              <a:extLst>
                <a:ext uri="{FF2B5EF4-FFF2-40B4-BE49-F238E27FC236}">
                  <a16:creationId xmlns:a16="http://schemas.microsoft.com/office/drawing/2014/main" id="{09121DB6-067C-4DBF-B238-D28704F2D9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875" y="3614738"/>
              <a:ext cx="442913" cy="446088"/>
            </a:xfrm>
            <a:custGeom>
              <a:avLst/>
              <a:gdLst>
                <a:gd name="T0" fmla="*/ 120 w 241"/>
                <a:gd name="T1" fmla="*/ 242 h 242"/>
                <a:gd name="T2" fmla="*/ 241 w 241"/>
                <a:gd name="T3" fmla="*/ 121 h 242"/>
                <a:gd name="T4" fmla="*/ 120 w 241"/>
                <a:gd name="T5" fmla="*/ 0 h 242"/>
                <a:gd name="T6" fmla="*/ 0 w 241"/>
                <a:gd name="T7" fmla="*/ 121 h 242"/>
                <a:gd name="T8" fmla="*/ 120 w 241"/>
                <a:gd name="T9" fmla="*/ 242 h 242"/>
                <a:gd name="T10" fmla="*/ 20 w 241"/>
                <a:gd name="T11" fmla="*/ 163 h 242"/>
                <a:gd name="T12" fmla="*/ 66 w 241"/>
                <a:gd name="T13" fmla="*/ 163 h 242"/>
                <a:gd name="T14" fmla="*/ 79 w 241"/>
                <a:gd name="T15" fmla="*/ 205 h 242"/>
                <a:gd name="T16" fmla="*/ 92 w 241"/>
                <a:gd name="T17" fmla="*/ 227 h 242"/>
                <a:gd name="T18" fmla="*/ 20 w 241"/>
                <a:gd name="T19" fmla="*/ 163 h 242"/>
                <a:gd name="T20" fmla="*/ 120 w 241"/>
                <a:gd name="T21" fmla="*/ 12 h 242"/>
                <a:gd name="T22" fmla="*/ 152 w 241"/>
                <a:gd name="T23" fmla="*/ 42 h 242"/>
                <a:gd name="T24" fmla="*/ 163 w 241"/>
                <a:gd name="T25" fmla="*/ 79 h 242"/>
                <a:gd name="T26" fmla="*/ 78 w 241"/>
                <a:gd name="T27" fmla="*/ 79 h 242"/>
                <a:gd name="T28" fmla="*/ 89 w 241"/>
                <a:gd name="T29" fmla="*/ 42 h 242"/>
                <a:gd name="T30" fmla="*/ 120 w 241"/>
                <a:gd name="T31" fmla="*/ 12 h 242"/>
                <a:gd name="T32" fmla="*/ 164 w 241"/>
                <a:gd name="T33" fmla="*/ 91 h 242"/>
                <a:gd name="T34" fmla="*/ 166 w 241"/>
                <a:gd name="T35" fmla="*/ 121 h 242"/>
                <a:gd name="T36" fmla="*/ 164 w 241"/>
                <a:gd name="T37" fmla="*/ 152 h 242"/>
                <a:gd name="T38" fmla="*/ 76 w 241"/>
                <a:gd name="T39" fmla="*/ 152 h 242"/>
                <a:gd name="T40" fmla="*/ 75 w 241"/>
                <a:gd name="T41" fmla="*/ 121 h 242"/>
                <a:gd name="T42" fmla="*/ 76 w 241"/>
                <a:gd name="T43" fmla="*/ 91 h 242"/>
                <a:gd name="T44" fmla="*/ 164 w 241"/>
                <a:gd name="T45" fmla="*/ 91 h 242"/>
                <a:gd name="T46" fmla="*/ 230 w 241"/>
                <a:gd name="T47" fmla="*/ 121 h 242"/>
                <a:gd name="T48" fmla="*/ 225 w 241"/>
                <a:gd name="T49" fmla="*/ 152 h 242"/>
                <a:gd name="T50" fmla="*/ 176 w 241"/>
                <a:gd name="T51" fmla="*/ 152 h 242"/>
                <a:gd name="T52" fmla="*/ 178 w 241"/>
                <a:gd name="T53" fmla="*/ 121 h 242"/>
                <a:gd name="T54" fmla="*/ 176 w 241"/>
                <a:gd name="T55" fmla="*/ 91 h 242"/>
                <a:gd name="T56" fmla="*/ 225 w 241"/>
                <a:gd name="T57" fmla="*/ 91 h 242"/>
                <a:gd name="T58" fmla="*/ 230 w 241"/>
                <a:gd name="T59" fmla="*/ 121 h 242"/>
                <a:gd name="T60" fmla="*/ 120 w 241"/>
                <a:gd name="T61" fmla="*/ 230 h 242"/>
                <a:gd name="T62" fmla="*/ 89 w 241"/>
                <a:gd name="T63" fmla="*/ 200 h 242"/>
                <a:gd name="T64" fmla="*/ 78 w 241"/>
                <a:gd name="T65" fmla="*/ 163 h 242"/>
                <a:gd name="T66" fmla="*/ 163 w 241"/>
                <a:gd name="T67" fmla="*/ 163 h 242"/>
                <a:gd name="T68" fmla="*/ 152 w 241"/>
                <a:gd name="T69" fmla="*/ 200 h 242"/>
                <a:gd name="T70" fmla="*/ 120 w 241"/>
                <a:gd name="T71" fmla="*/ 230 h 242"/>
                <a:gd name="T72" fmla="*/ 65 w 241"/>
                <a:gd name="T73" fmla="*/ 152 h 242"/>
                <a:gd name="T74" fmla="*/ 16 w 241"/>
                <a:gd name="T75" fmla="*/ 152 h 242"/>
                <a:gd name="T76" fmla="*/ 11 w 241"/>
                <a:gd name="T77" fmla="*/ 121 h 242"/>
                <a:gd name="T78" fmla="*/ 16 w 241"/>
                <a:gd name="T79" fmla="*/ 91 h 242"/>
                <a:gd name="T80" fmla="*/ 65 w 241"/>
                <a:gd name="T81" fmla="*/ 91 h 242"/>
                <a:gd name="T82" fmla="*/ 63 w 241"/>
                <a:gd name="T83" fmla="*/ 121 h 242"/>
                <a:gd name="T84" fmla="*/ 65 w 241"/>
                <a:gd name="T85" fmla="*/ 152 h 242"/>
                <a:gd name="T86" fmla="*/ 149 w 241"/>
                <a:gd name="T87" fmla="*/ 227 h 242"/>
                <a:gd name="T88" fmla="*/ 162 w 241"/>
                <a:gd name="T89" fmla="*/ 205 h 242"/>
                <a:gd name="T90" fmla="*/ 174 w 241"/>
                <a:gd name="T91" fmla="*/ 163 h 242"/>
                <a:gd name="T92" fmla="*/ 221 w 241"/>
                <a:gd name="T93" fmla="*/ 163 h 242"/>
                <a:gd name="T94" fmla="*/ 149 w 241"/>
                <a:gd name="T95" fmla="*/ 227 h 242"/>
                <a:gd name="T96" fmla="*/ 221 w 241"/>
                <a:gd name="T97" fmla="*/ 79 h 242"/>
                <a:gd name="T98" fmla="*/ 174 w 241"/>
                <a:gd name="T99" fmla="*/ 79 h 242"/>
                <a:gd name="T100" fmla="*/ 162 w 241"/>
                <a:gd name="T101" fmla="*/ 38 h 242"/>
                <a:gd name="T102" fmla="*/ 149 w 241"/>
                <a:gd name="T103" fmla="*/ 16 h 242"/>
                <a:gd name="T104" fmla="*/ 221 w 241"/>
                <a:gd name="T105" fmla="*/ 79 h 242"/>
                <a:gd name="T106" fmla="*/ 92 w 241"/>
                <a:gd name="T107" fmla="*/ 16 h 242"/>
                <a:gd name="T108" fmla="*/ 79 w 241"/>
                <a:gd name="T109" fmla="*/ 38 h 242"/>
                <a:gd name="T110" fmla="*/ 66 w 241"/>
                <a:gd name="T111" fmla="*/ 79 h 242"/>
                <a:gd name="T112" fmla="*/ 20 w 241"/>
                <a:gd name="T113" fmla="*/ 79 h 242"/>
                <a:gd name="T114" fmla="*/ 92 w 241"/>
                <a:gd name="T115" fmla="*/ 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1" h="242">
                  <a:moveTo>
                    <a:pt x="120" y="242"/>
                  </a:moveTo>
                  <a:cubicBezTo>
                    <a:pt x="187" y="242"/>
                    <a:pt x="241" y="188"/>
                    <a:pt x="241" y="121"/>
                  </a:cubicBezTo>
                  <a:cubicBezTo>
                    <a:pt x="241" y="55"/>
                    <a:pt x="187" y="0"/>
                    <a:pt x="120" y="0"/>
                  </a:cubicBezTo>
                  <a:cubicBezTo>
                    <a:pt x="54" y="0"/>
                    <a:pt x="0" y="55"/>
                    <a:pt x="0" y="121"/>
                  </a:cubicBezTo>
                  <a:cubicBezTo>
                    <a:pt x="0" y="188"/>
                    <a:pt x="54" y="242"/>
                    <a:pt x="120" y="242"/>
                  </a:cubicBezTo>
                  <a:moveTo>
                    <a:pt x="20" y="163"/>
                  </a:moveTo>
                  <a:cubicBezTo>
                    <a:pt x="66" y="163"/>
                    <a:pt x="66" y="163"/>
                    <a:pt x="66" y="163"/>
                  </a:cubicBezTo>
                  <a:cubicBezTo>
                    <a:pt x="69" y="179"/>
                    <a:pt x="73" y="193"/>
                    <a:pt x="79" y="205"/>
                  </a:cubicBezTo>
                  <a:cubicBezTo>
                    <a:pt x="82" y="214"/>
                    <a:pt x="87" y="221"/>
                    <a:pt x="92" y="227"/>
                  </a:cubicBezTo>
                  <a:cubicBezTo>
                    <a:pt x="59" y="218"/>
                    <a:pt x="33" y="194"/>
                    <a:pt x="20" y="163"/>
                  </a:cubicBezTo>
                  <a:moveTo>
                    <a:pt x="120" y="12"/>
                  </a:moveTo>
                  <a:cubicBezTo>
                    <a:pt x="132" y="12"/>
                    <a:pt x="143" y="23"/>
                    <a:pt x="152" y="42"/>
                  </a:cubicBezTo>
                  <a:cubicBezTo>
                    <a:pt x="156" y="53"/>
                    <a:pt x="160" y="66"/>
                    <a:pt x="163" y="79"/>
                  </a:cubicBezTo>
                  <a:cubicBezTo>
                    <a:pt x="78" y="79"/>
                    <a:pt x="78" y="79"/>
                    <a:pt x="78" y="79"/>
                  </a:cubicBezTo>
                  <a:cubicBezTo>
                    <a:pt x="81" y="66"/>
                    <a:pt x="84" y="53"/>
                    <a:pt x="89" y="42"/>
                  </a:cubicBezTo>
                  <a:cubicBezTo>
                    <a:pt x="98" y="23"/>
                    <a:pt x="109" y="12"/>
                    <a:pt x="120" y="12"/>
                  </a:cubicBezTo>
                  <a:moveTo>
                    <a:pt x="164" y="91"/>
                  </a:moveTo>
                  <a:cubicBezTo>
                    <a:pt x="166" y="101"/>
                    <a:pt x="166" y="111"/>
                    <a:pt x="166" y="121"/>
                  </a:cubicBezTo>
                  <a:cubicBezTo>
                    <a:pt x="166" y="132"/>
                    <a:pt x="166" y="142"/>
                    <a:pt x="164" y="152"/>
                  </a:cubicBezTo>
                  <a:cubicBezTo>
                    <a:pt x="76" y="152"/>
                    <a:pt x="76" y="152"/>
                    <a:pt x="76" y="152"/>
                  </a:cubicBezTo>
                  <a:cubicBezTo>
                    <a:pt x="75" y="142"/>
                    <a:pt x="75" y="132"/>
                    <a:pt x="75" y="121"/>
                  </a:cubicBezTo>
                  <a:cubicBezTo>
                    <a:pt x="75" y="111"/>
                    <a:pt x="75" y="101"/>
                    <a:pt x="76" y="91"/>
                  </a:cubicBezTo>
                  <a:lnTo>
                    <a:pt x="164" y="91"/>
                  </a:lnTo>
                  <a:close/>
                  <a:moveTo>
                    <a:pt x="230" y="121"/>
                  </a:moveTo>
                  <a:cubicBezTo>
                    <a:pt x="230" y="132"/>
                    <a:pt x="228" y="142"/>
                    <a:pt x="225" y="152"/>
                  </a:cubicBezTo>
                  <a:cubicBezTo>
                    <a:pt x="176" y="152"/>
                    <a:pt x="176" y="152"/>
                    <a:pt x="176" y="152"/>
                  </a:cubicBezTo>
                  <a:cubicBezTo>
                    <a:pt x="177" y="142"/>
                    <a:pt x="178" y="132"/>
                    <a:pt x="178" y="121"/>
                  </a:cubicBezTo>
                  <a:cubicBezTo>
                    <a:pt x="178" y="111"/>
                    <a:pt x="177" y="101"/>
                    <a:pt x="176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8" y="101"/>
                    <a:pt x="230" y="111"/>
                    <a:pt x="230" y="121"/>
                  </a:cubicBezTo>
                  <a:moveTo>
                    <a:pt x="120" y="230"/>
                  </a:moveTo>
                  <a:cubicBezTo>
                    <a:pt x="109" y="230"/>
                    <a:pt x="98" y="219"/>
                    <a:pt x="89" y="200"/>
                  </a:cubicBezTo>
                  <a:cubicBezTo>
                    <a:pt x="84" y="190"/>
                    <a:pt x="81" y="177"/>
                    <a:pt x="78" y="163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60" y="177"/>
                    <a:pt x="156" y="190"/>
                    <a:pt x="152" y="200"/>
                  </a:cubicBezTo>
                  <a:cubicBezTo>
                    <a:pt x="143" y="219"/>
                    <a:pt x="132" y="230"/>
                    <a:pt x="120" y="230"/>
                  </a:cubicBezTo>
                  <a:moveTo>
                    <a:pt x="65" y="152"/>
                  </a:moveTo>
                  <a:cubicBezTo>
                    <a:pt x="16" y="152"/>
                    <a:pt x="16" y="152"/>
                    <a:pt x="16" y="152"/>
                  </a:cubicBezTo>
                  <a:cubicBezTo>
                    <a:pt x="13" y="142"/>
                    <a:pt x="11" y="132"/>
                    <a:pt x="11" y="121"/>
                  </a:cubicBezTo>
                  <a:cubicBezTo>
                    <a:pt x="11" y="111"/>
                    <a:pt x="13" y="101"/>
                    <a:pt x="1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101"/>
                    <a:pt x="63" y="111"/>
                    <a:pt x="63" y="121"/>
                  </a:cubicBezTo>
                  <a:cubicBezTo>
                    <a:pt x="63" y="132"/>
                    <a:pt x="64" y="142"/>
                    <a:pt x="65" y="152"/>
                  </a:cubicBezTo>
                  <a:moveTo>
                    <a:pt x="149" y="227"/>
                  </a:moveTo>
                  <a:cubicBezTo>
                    <a:pt x="154" y="221"/>
                    <a:pt x="158" y="214"/>
                    <a:pt x="162" y="205"/>
                  </a:cubicBezTo>
                  <a:cubicBezTo>
                    <a:pt x="168" y="193"/>
                    <a:pt x="172" y="179"/>
                    <a:pt x="174" y="163"/>
                  </a:cubicBezTo>
                  <a:cubicBezTo>
                    <a:pt x="221" y="163"/>
                    <a:pt x="221" y="163"/>
                    <a:pt x="221" y="163"/>
                  </a:cubicBezTo>
                  <a:cubicBezTo>
                    <a:pt x="208" y="194"/>
                    <a:pt x="182" y="218"/>
                    <a:pt x="149" y="227"/>
                  </a:cubicBezTo>
                  <a:moveTo>
                    <a:pt x="221" y="79"/>
                  </a:moveTo>
                  <a:cubicBezTo>
                    <a:pt x="174" y="79"/>
                    <a:pt x="174" y="79"/>
                    <a:pt x="174" y="79"/>
                  </a:cubicBezTo>
                  <a:cubicBezTo>
                    <a:pt x="172" y="64"/>
                    <a:pt x="168" y="50"/>
                    <a:pt x="162" y="38"/>
                  </a:cubicBezTo>
                  <a:cubicBezTo>
                    <a:pt x="158" y="29"/>
                    <a:pt x="154" y="22"/>
                    <a:pt x="149" y="16"/>
                  </a:cubicBezTo>
                  <a:cubicBezTo>
                    <a:pt x="182" y="25"/>
                    <a:pt x="208" y="49"/>
                    <a:pt x="221" y="79"/>
                  </a:cubicBezTo>
                  <a:moveTo>
                    <a:pt x="92" y="16"/>
                  </a:moveTo>
                  <a:cubicBezTo>
                    <a:pt x="87" y="22"/>
                    <a:pt x="82" y="29"/>
                    <a:pt x="79" y="38"/>
                  </a:cubicBezTo>
                  <a:cubicBezTo>
                    <a:pt x="73" y="50"/>
                    <a:pt x="69" y="64"/>
                    <a:pt x="66" y="79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33" y="49"/>
                    <a:pt x="59" y="25"/>
                    <a:pt x="92" y="1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1" name="Freeform 278">
              <a:extLst>
                <a:ext uri="{FF2B5EF4-FFF2-40B4-BE49-F238E27FC236}">
                  <a16:creationId xmlns:a16="http://schemas.microsoft.com/office/drawing/2014/main" id="{A432F70A-478B-422F-ADFC-966BF0600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3238" y="4005263"/>
              <a:ext cx="112713" cy="314325"/>
            </a:xfrm>
            <a:custGeom>
              <a:avLst/>
              <a:gdLst>
                <a:gd name="T0" fmla="*/ 48 w 61"/>
                <a:gd name="T1" fmla="*/ 0 h 171"/>
                <a:gd name="T2" fmla="*/ 12 w 61"/>
                <a:gd name="T3" fmla="*/ 0 h 171"/>
                <a:gd name="T4" fmla="*/ 0 w 61"/>
                <a:gd name="T5" fmla="*/ 13 h 171"/>
                <a:gd name="T6" fmla="*/ 0 w 61"/>
                <a:gd name="T7" fmla="*/ 159 h 171"/>
                <a:gd name="T8" fmla="*/ 12 w 61"/>
                <a:gd name="T9" fmla="*/ 171 h 171"/>
                <a:gd name="T10" fmla="*/ 48 w 61"/>
                <a:gd name="T11" fmla="*/ 171 h 171"/>
                <a:gd name="T12" fmla="*/ 61 w 61"/>
                <a:gd name="T13" fmla="*/ 159 h 171"/>
                <a:gd name="T14" fmla="*/ 61 w 61"/>
                <a:gd name="T15" fmla="*/ 13 h 171"/>
                <a:gd name="T16" fmla="*/ 48 w 61"/>
                <a:gd name="T17" fmla="*/ 0 h 171"/>
                <a:gd name="T18" fmla="*/ 49 w 61"/>
                <a:gd name="T19" fmla="*/ 159 h 171"/>
                <a:gd name="T20" fmla="*/ 48 w 61"/>
                <a:gd name="T21" fmla="*/ 159 h 171"/>
                <a:gd name="T22" fmla="*/ 12 w 61"/>
                <a:gd name="T23" fmla="*/ 159 h 171"/>
                <a:gd name="T24" fmla="*/ 11 w 61"/>
                <a:gd name="T25" fmla="*/ 159 h 171"/>
                <a:gd name="T26" fmla="*/ 11 w 61"/>
                <a:gd name="T27" fmla="*/ 13 h 171"/>
                <a:gd name="T28" fmla="*/ 12 w 61"/>
                <a:gd name="T29" fmla="*/ 12 h 171"/>
                <a:gd name="T30" fmla="*/ 48 w 61"/>
                <a:gd name="T31" fmla="*/ 12 h 171"/>
                <a:gd name="T32" fmla="*/ 49 w 61"/>
                <a:gd name="T33" fmla="*/ 13 h 171"/>
                <a:gd name="T34" fmla="*/ 49 w 61"/>
                <a:gd name="T35" fmla="*/ 15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171">
                  <a:moveTo>
                    <a:pt x="4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66"/>
                    <a:pt x="5" y="171"/>
                    <a:pt x="12" y="171"/>
                  </a:cubicBezTo>
                  <a:cubicBezTo>
                    <a:pt x="48" y="171"/>
                    <a:pt x="48" y="171"/>
                    <a:pt x="48" y="171"/>
                  </a:cubicBezTo>
                  <a:cubicBezTo>
                    <a:pt x="55" y="171"/>
                    <a:pt x="61" y="166"/>
                    <a:pt x="61" y="159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6"/>
                    <a:pt x="55" y="0"/>
                    <a:pt x="48" y="0"/>
                  </a:cubicBezTo>
                  <a:moveTo>
                    <a:pt x="49" y="159"/>
                  </a:moveTo>
                  <a:cubicBezTo>
                    <a:pt x="49" y="159"/>
                    <a:pt x="49" y="159"/>
                    <a:pt x="48" y="159"/>
                  </a:cubicBezTo>
                  <a:cubicBezTo>
                    <a:pt x="12" y="159"/>
                    <a:pt x="12" y="159"/>
                    <a:pt x="12" y="159"/>
                  </a:cubicBezTo>
                  <a:cubicBezTo>
                    <a:pt x="12" y="159"/>
                    <a:pt x="11" y="159"/>
                    <a:pt x="11" y="15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12"/>
                    <a:pt x="49" y="12"/>
                    <a:pt x="49" y="13"/>
                  </a:cubicBezTo>
                  <a:lnTo>
                    <a:pt x="49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2" name="Freeform 279">
              <a:extLst>
                <a:ext uri="{FF2B5EF4-FFF2-40B4-BE49-F238E27FC236}">
                  <a16:creationId xmlns:a16="http://schemas.microsoft.com/office/drawing/2014/main" id="{375D3D8D-3A7C-4D08-90C1-69A131D88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0" y="4043363"/>
              <a:ext cx="622300" cy="307975"/>
            </a:xfrm>
            <a:custGeom>
              <a:avLst/>
              <a:gdLst>
                <a:gd name="T0" fmla="*/ 331 w 338"/>
                <a:gd name="T1" fmla="*/ 30 h 167"/>
                <a:gd name="T2" fmla="*/ 296 w 338"/>
                <a:gd name="T3" fmla="*/ 23 h 167"/>
                <a:gd name="T4" fmla="*/ 216 w 338"/>
                <a:gd name="T5" fmla="*/ 77 h 167"/>
                <a:gd name="T6" fmla="*/ 199 w 338"/>
                <a:gd name="T7" fmla="*/ 76 h 167"/>
                <a:gd name="T8" fmla="*/ 198 w 338"/>
                <a:gd name="T9" fmla="*/ 71 h 167"/>
                <a:gd name="T10" fmla="*/ 167 w 338"/>
                <a:gd name="T11" fmla="*/ 38 h 167"/>
                <a:gd name="T12" fmla="*/ 167 w 338"/>
                <a:gd name="T13" fmla="*/ 38 h 167"/>
                <a:gd name="T14" fmla="*/ 101 w 338"/>
                <a:gd name="T15" fmla="*/ 31 h 167"/>
                <a:gd name="T16" fmla="*/ 61 w 338"/>
                <a:gd name="T17" fmla="*/ 17 h 167"/>
                <a:gd name="T18" fmla="*/ 7 w 338"/>
                <a:gd name="T19" fmla="*/ 0 h 167"/>
                <a:gd name="T20" fmla="*/ 1 w 338"/>
                <a:gd name="T21" fmla="*/ 6 h 167"/>
                <a:gd name="T22" fmla="*/ 6 w 338"/>
                <a:gd name="T23" fmla="*/ 12 h 167"/>
                <a:gd name="T24" fmla="*/ 55 w 338"/>
                <a:gd name="T25" fmla="*/ 27 h 167"/>
                <a:gd name="T26" fmla="*/ 100 w 338"/>
                <a:gd name="T27" fmla="*/ 42 h 167"/>
                <a:gd name="T28" fmla="*/ 100 w 338"/>
                <a:gd name="T29" fmla="*/ 42 h 167"/>
                <a:gd name="T30" fmla="*/ 165 w 338"/>
                <a:gd name="T31" fmla="*/ 50 h 167"/>
                <a:gd name="T32" fmla="*/ 187 w 338"/>
                <a:gd name="T33" fmla="*/ 72 h 167"/>
                <a:gd name="T34" fmla="*/ 187 w 338"/>
                <a:gd name="T35" fmla="*/ 76 h 167"/>
                <a:gd name="T36" fmla="*/ 95 w 338"/>
                <a:gd name="T37" fmla="*/ 91 h 167"/>
                <a:gd name="T38" fmla="*/ 55 w 338"/>
                <a:gd name="T39" fmla="*/ 81 h 167"/>
                <a:gd name="T40" fmla="*/ 48 w 338"/>
                <a:gd name="T41" fmla="*/ 86 h 167"/>
                <a:gd name="T42" fmla="*/ 52 w 338"/>
                <a:gd name="T43" fmla="*/ 93 h 167"/>
                <a:gd name="T44" fmla="*/ 93 w 338"/>
                <a:gd name="T45" fmla="*/ 103 h 167"/>
                <a:gd name="T46" fmla="*/ 95 w 338"/>
                <a:gd name="T47" fmla="*/ 103 h 167"/>
                <a:gd name="T48" fmla="*/ 95 w 338"/>
                <a:gd name="T49" fmla="*/ 103 h 167"/>
                <a:gd name="T50" fmla="*/ 194 w 338"/>
                <a:gd name="T51" fmla="*/ 87 h 167"/>
                <a:gd name="T52" fmla="*/ 217 w 338"/>
                <a:gd name="T53" fmla="*/ 88 h 167"/>
                <a:gd name="T54" fmla="*/ 221 w 338"/>
                <a:gd name="T55" fmla="*/ 87 h 167"/>
                <a:gd name="T56" fmla="*/ 302 w 338"/>
                <a:gd name="T57" fmla="*/ 33 h 167"/>
                <a:gd name="T58" fmla="*/ 321 w 338"/>
                <a:gd name="T59" fmla="*/ 36 h 167"/>
                <a:gd name="T60" fmla="*/ 319 w 338"/>
                <a:gd name="T61" fmla="*/ 54 h 167"/>
                <a:gd name="T62" fmla="*/ 238 w 338"/>
                <a:gd name="T63" fmla="*/ 127 h 167"/>
                <a:gd name="T64" fmla="*/ 215 w 338"/>
                <a:gd name="T65" fmla="*/ 137 h 167"/>
                <a:gd name="T66" fmla="*/ 90 w 338"/>
                <a:gd name="T67" fmla="*/ 155 h 167"/>
                <a:gd name="T68" fmla="*/ 90 w 338"/>
                <a:gd name="T69" fmla="*/ 155 h 167"/>
                <a:gd name="T70" fmla="*/ 90 w 338"/>
                <a:gd name="T71" fmla="*/ 155 h 167"/>
                <a:gd name="T72" fmla="*/ 78 w 338"/>
                <a:gd name="T73" fmla="*/ 154 h 167"/>
                <a:gd name="T74" fmla="*/ 12 w 338"/>
                <a:gd name="T75" fmla="*/ 129 h 167"/>
                <a:gd name="T76" fmla="*/ 5 w 338"/>
                <a:gd name="T77" fmla="*/ 133 h 167"/>
                <a:gd name="T78" fmla="*/ 8 w 338"/>
                <a:gd name="T79" fmla="*/ 140 h 167"/>
                <a:gd name="T80" fmla="*/ 74 w 338"/>
                <a:gd name="T81" fmla="*/ 165 h 167"/>
                <a:gd name="T82" fmla="*/ 75 w 338"/>
                <a:gd name="T83" fmla="*/ 165 h 167"/>
                <a:gd name="T84" fmla="*/ 86 w 338"/>
                <a:gd name="T85" fmla="*/ 167 h 167"/>
                <a:gd name="T86" fmla="*/ 92 w 338"/>
                <a:gd name="T87" fmla="*/ 167 h 167"/>
                <a:gd name="T88" fmla="*/ 92 w 338"/>
                <a:gd name="T89" fmla="*/ 167 h 167"/>
                <a:gd name="T90" fmla="*/ 217 w 338"/>
                <a:gd name="T91" fmla="*/ 149 h 167"/>
                <a:gd name="T92" fmla="*/ 217 w 338"/>
                <a:gd name="T93" fmla="*/ 149 h 167"/>
                <a:gd name="T94" fmla="*/ 246 w 338"/>
                <a:gd name="T95" fmla="*/ 136 h 167"/>
                <a:gd name="T96" fmla="*/ 246 w 338"/>
                <a:gd name="T97" fmla="*/ 135 h 167"/>
                <a:gd name="T98" fmla="*/ 327 w 338"/>
                <a:gd name="T99" fmla="*/ 63 h 167"/>
                <a:gd name="T100" fmla="*/ 331 w 338"/>
                <a:gd name="T10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8" h="167">
                  <a:moveTo>
                    <a:pt x="331" y="30"/>
                  </a:moveTo>
                  <a:cubicBezTo>
                    <a:pt x="323" y="18"/>
                    <a:pt x="307" y="15"/>
                    <a:pt x="296" y="23"/>
                  </a:cubicBezTo>
                  <a:cubicBezTo>
                    <a:pt x="216" y="77"/>
                    <a:pt x="216" y="77"/>
                    <a:pt x="216" y="77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197" y="54"/>
                    <a:pt x="184" y="41"/>
                    <a:pt x="167" y="38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87" y="29"/>
                    <a:pt x="74" y="24"/>
                    <a:pt x="61" y="17"/>
                  </a:cubicBezTo>
                  <a:cubicBezTo>
                    <a:pt x="45" y="7"/>
                    <a:pt x="26" y="1"/>
                    <a:pt x="7" y="0"/>
                  </a:cubicBezTo>
                  <a:cubicBezTo>
                    <a:pt x="3" y="0"/>
                    <a:pt x="1" y="2"/>
                    <a:pt x="1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23" y="13"/>
                    <a:pt x="40" y="18"/>
                    <a:pt x="55" y="27"/>
                  </a:cubicBezTo>
                  <a:cubicBezTo>
                    <a:pt x="69" y="35"/>
                    <a:pt x="84" y="40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77" y="51"/>
                    <a:pt x="185" y="61"/>
                    <a:pt x="187" y="72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95" y="91"/>
                    <a:pt x="95" y="91"/>
                    <a:pt x="95" y="9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81"/>
                    <a:pt x="48" y="83"/>
                    <a:pt x="48" y="86"/>
                  </a:cubicBezTo>
                  <a:cubicBezTo>
                    <a:pt x="47" y="89"/>
                    <a:pt x="49" y="92"/>
                    <a:pt x="52" y="93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94" y="103"/>
                    <a:pt x="94" y="103"/>
                    <a:pt x="95" y="103"/>
                  </a:cubicBezTo>
                  <a:cubicBezTo>
                    <a:pt x="95" y="103"/>
                    <a:pt x="95" y="103"/>
                    <a:pt x="95" y="103"/>
                  </a:cubicBezTo>
                  <a:cubicBezTo>
                    <a:pt x="194" y="87"/>
                    <a:pt x="194" y="87"/>
                    <a:pt x="194" y="87"/>
                  </a:cubicBezTo>
                  <a:cubicBezTo>
                    <a:pt x="217" y="88"/>
                    <a:pt x="217" y="88"/>
                    <a:pt x="217" y="88"/>
                  </a:cubicBezTo>
                  <a:cubicBezTo>
                    <a:pt x="219" y="88"/>
                    <a:pt x="220" y="88"/>
                    <a:pt x="221" y="87"/>
                  </a:cubicBezTo>
                  <a:cubicBezTo>
                    <a:pt x="302" y="33"/>
                    <a:pt x="302" y="33"/>
                    <a:pt x="302" y="33"/>
                  </a:cubicBezTo>
                  <a:cubicBezTo>
                    <a:pt x="309" y="29"/>
                    <a:pt x="317" y="30"/>
                    <a:pt x="321" y="36"/>
                  </a:cubicBezTo>
                  <a:cubicBezTo>
                    <a:pt x="325" y="42"/>
                    <a:pt x="324" y="50"/>
                    <a:pt x="319" y="54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1" y="132"/>
                    <a:pt x="223" y="136"/>
                    <a:pt x="215" y="137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86" y="156"/>
                    <a:pt x="82" y="155"/>
                    <a:pt x="78" y="154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9" y="128"/>
                    <a:pt x="6" y="130"/>
                    <a:pt x="5" y="133"/>
                  </a:cubicBezTo>
                  <a:cubicBezTo>
                    <a:pt x="4" y="136"/>
                    <a:pt x="5" y="139"/>
                    <a:pt x="8" y="140"/>
                  </a:cubicBezTo>
                  <a:cubicBezTo>
                    <a:pt x="74" y="165"/>
                    <a:pt x="74" y="165"/>
                    <a:pt x="74" y="165"/>
                  </a:cubicBezTo>
                  <a:cubicBezTo>
                    <a:pt x="74" y="165"/>
                    <a:pt x="75" y="165"/>
                    <a:pt x="75" y="165"/>
                  </a:cubicBezTo>
                  <a:cubicBezTo>
                    <a:pt x="78" y="166"/>
                    <a:pt x="82" y="167"/>
                    <a:pt x="86" y="167"/>
                  </a:cubicBezTo>
                  <a:cubicBezTo>
                    <a:pt x="88" y="167"/>
                    <a:pt x="90" y="167"/>
                    <a:pt x="92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217" y="149"/>
                    <a:pt x="217" y="149"/>
                    <a:pt x="217" y="149"/>
                  </a:cubicBezTo>
                  <a:cubicBezTo>
                    <a:pt x="217" y="149"/>
                    <a:pt x="217" y="149"/>
                    <a:pt x="217" y="149"/>
                  </a:cubicBezTo>
                  <a:cubicBezTo>
                    <a:pt x="227" y="147"/>
                    <a:pt x="237" y="142"/>
                    <a:pt x="246" y="136"/>
                  </a:cubicBezTo>
                  <a:cubicBezTo>
                    <a:pt x="246" y="135"/>
                    <a:pt x="246" y="135"/>
                    <a:pt x="246" y="135"/>
                  </a:cubicBezTo>
                  <a:cubicBezTo>
                    <a:pt x="327" y="63"/>
                    <a:pt x="327" y="63"/>
                    <a:pt x="327" y="63"/>
                  </a:cubicBezTo>
                  <a:cubicBezTo>
                    <a:pt x="336" y="54"/>
                    <a:pt x="338" y="40"/>
                    <a:pt x="331" y="3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17" name="Trapecio 16">
            <a:extLst>
              <a:ext uri="{FF2B5EF4-FFF2-40B4-BE49-F238E27FC236}">
                <a16:creationId xmlns:a16="http://schemas.microsoft.com/office/drawing/2014/main" id="{09BBBA82-2088-40F8-BB6E-B2900373C012}"/>
              </a:ext>
            </a:extLst>
          </p:cNvPr>
          <p:cNvSpPr/>
          <p:nvPr/>
        </p:nvSpPr>
        <p:spPr>
          <a:xfrm>
            <a:off x="7104188" y="5949004"/>
            <a:ext cx="4713199" cy="731348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15B2096-1047-4E00-9600-5D59E27447B2}"/>
              </a:ext>
            </a:extLst>
          </p:cNvPr>
          <p:cNvGrpSpPr/>
          <p:nvPr/>
        </p:nvGrpSpPr>
        <p:grpSpPr>
          <a:xfrm>
            <a:off x="-32088" y="6687557"/>
            <a:ext cx="12269114" cy="189082"/>
            <a:chOff x="-32088" y="6671228"/>
            <a:chExt cx="12269114" cy="189082"/>
          </a:xfrm>
          <a:solidFill>
            <a:schemeClr val="bg1">
              <a:lumMod val="85000"/>
            </a:schemeClr>
          </a:solidFill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4C8794B-7755-44A2-A64C-B20145030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5937" y="6671228"/>
              <a:ext cx="1081089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A5C254EF-3FBD-40D8-985B-674D8D999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486" y="6676395"/>
              <a:ext cx="10189028" cy="1839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C2051510-A2A4-4755-B899-368ABD2A31D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8" y="6671228"/>
              <a:ext cx="114305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9993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77EDAA-8D98-4D53-9698-4F31D6E6B45A}"/>
              </a:ext>
            </a:extLst>
          </p:cNvPr>
          <p:cNvSpPr txBox="1"/>
          <p:nvPr/>
        </p:nvSpPr>
        <p:spPr>
          <a:xfrm>
            <a:off x="588382" y="417843"/>
            <a:ext cx="2694670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35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ما</a:t>
            </a:r>
          </a:p>
          <a:p>
            <a:pPr algn="r" rtl="1"/>
            <a:r>
              <a:rPr lang="fa-IR" sz="35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ماموریت</a:t>
            </a:r>
            <a:endParaRPr lang="en-US" sz="3500" b="1" spc="200" dirty="0">
              <a:solidFill>
                <a:srgbClr val="0070C0"/>
              </a:solidFill>
              <a:latin typeface="+mj-lt"/>
              <a:ea typeface="Montserrat Black" charset="0"/>
              <a:cs typeface="B Nazanin" panose="00000400000000000000" pitchFamily="2" charset="-7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09C6A5-75C1-4CBF-8D76-2AE3307EE08B}"/>
              </a:ext>
            </a:extLst>
          </p:cNvPr>
          <p:cNvGrpSpPr/>
          <p:nvPr/>
        </p:nvGrpSpPr>
        <p:grpSpPr>
          <a:xfrm>
            <a:off x="588382" y="2302771"/>
            <a:ext cx="4692044" cy="690078"/>
            <a:chOff x="8234139" y="3211029"/>
            <a:chExt cx="4692044" cy="69007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B87D7B-BA7D-4802-A683-D98923329039}"/>
                </a:ext>
              </a:extLst>
            </p:cNvPr>
            <p:cNvSpPr txBox="1"/>
            <p:nvPr/>
          </p:nvSpPr>
          <p:spPr>
            <a:xfrm>
              <a:off x="8234139" y="3211029"/>
              <a:ext cx="2288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B90B55F-855E-424C-AE38-45A739D2FB42}"/>
                </a:ext>
              </a:extLst>
            </p:cNvPr>
            <p:cNvSpPr txBox="1"/>
            <p:nvPr/>
          </p:nvSpPr>
          <p:spPr>
            <a:xfrm>
              <a:off x="11501967" y="3624108"/>
              <a:ext cx="142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در اینجا برچسب بزنید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F6F7365-E27B-4DDD-89A0-A5425C474745}"/>
              </a:ext>
            </a:extLst>
          </p:cNvPr>
          <p:cNvSpPr txBox="1"/>
          <p:nvPr/>
        </p:nvSpPr>
        <p:spPr>
          <a:xfrm>
            <a:off x="711600" y="4736640"/>
            <a:ext cx="4568826" cy="1096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1600"/>
              </a:lnSpc>
            </a:pPr>
            <a:r>
              <a:rPr lang="fa-I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این ریشه در یک قطعه از ادبیات کلاسیک لاتین مربوط به 45 قبل از میلاد دارد و قدمت آن را به بیش از 2000 سال می رساند.</a:t>
            </a:r>
          </a:p>
          <a:p>
            <a:pPr algn="r" rtl="1">
              <a:lnSpc>
                <a:spcPts val="1600"/>
              </a:lnSpc>
            </a:pPr>
            <a:endParaRPr lang="fa-IR" sz="900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50" charset="0"/>
              <a:cs typeface="B Nazanin" panose="00000400000000000000" pitchFamily="2" charset="-78"/>
            </a:endParaRPr>
          </a:p>
          <a:p>
            <a:pPr algn="r" rtl="1">
              <a:lnSpc>
                <a:spcPts val="1600"/>
              </a:lnSpc>
            </a:pPr>
            <a:r>
              <a:rPr lang="fa-I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ریچارد مک کلینتاک، استاد لاتین در کالج همپدن-سیدنی در ویرجینیا، یکی از نامفهوم‌ترین واژه‌های لاتین به نام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consectetur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 </a:t>
            </a:r>
            <a:r>
              <a:rPr lang="fa-I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را از یک قطعه لورم ایپسوم جستجو کرد و با مروری به ذکر این کلمه در ادبیات کلاسیک پی برد.</a:t>
            </a:r>
            <a:endParaRPr lang="en-US" sz="9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E1F9E4-B1B6-4251-BAC2-B36D577154CB}"/>
              </a:ext>
            </a:extLst>
          </p:cNvPr>
          <p:cNvSpPr/>
          <p:nvPr/>
        </p:nvSpPr>
        <p:spPr>
          <a:xfrm>
            <a:off x="707293" y="1918608"/>
            <a:ext cx="22887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50DD0A-6146-4F0D-99AF-D05DB1AA52C8}"/>
              </a:ext>
            </a:extLst>
          </p:cNvPr>
          <p:cNvSpPr/>
          <p:nvPr/>
        </p:nvSpPr>
        <p:spPr>
          <a:xfrm>
            <a:off x="5895974" y="588383"/>
            <a:ext cx="5707643" cy="62696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B2AE6AC-F5D1-425A-A515-1CC2B9437FD2}"/>
              </a:ext>
            </a:extLst>
          </p:cNvPr>
          <p:cNvGrpSpPr/>
          <p:nvPr/>
        </p:nvGrpSpPr>
        <p:grpSpPr>
          <a:xfrm>
            <a:off x="7605434" y="4367459"/>
            <a:ext cx="2288720" cy="637632"/>
            <a:chOff x="8234139" y="3211029"/>
            <a:chExt cx="2288720" cy="6376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47995D1-5D4A-4EB7-BF5D-5F2C906518F3}"/>
                </a:ext>
              </a:extLst>
            </p:cNvPr>
            <p:cNvSpPr txBox="1"/>
            <p:nvPr/>
          </p:nvSpPr>
          <p:spPr>
            <a:xfrm>
              <a:off x="8234139" y="3211029"/>
              <a:ext cx="2288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0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2000" dirty="0">
                <a:solidFill>
                  <a:schemeClr val="bg1"/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D00EE32-6DA8-4D51-A714-AB07C5C598B8}"/>
                </a:ext>
              </a:extLst>
            </p:cNvPr>
            <p:cNvSpPr txBox="1"/>
            <p:nvPr/>
          </p:nvSpPr>
          <p:spPr>
            <a:xfrm>
              <a:off x="8666391" y="3571662"/>
              <a:ext cx="142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در اینجا برچسب بزنید</a:t>
              </a:r>
              <a:endParaRPr lang="en-US" sz="1200" dirty="0">
                <a:solidFill>
                  <a:schemeClr val="bg1"/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BDFEFDB-E5B8-4B2A-B726-CA0DA3D19D6F}"/>
              </a:ext>
            </a:extLst>
          </p:cNvPr>
          <p:cNvSpPr txBox="1"/>
          <p:nvPr/>
        </p:nvSpPr>
        <p:spPr>
          <a:xfrm>
            <a:off x="7251788" y="5291197"/>
            <a:ext cx="2996014" cy="68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1600"/>
              </a:lnSpc>
            </a:pPr>
            <a:r>
              <a:rPr lang="fa-IR" sz="1000" dirty="0">
                <a:solidFill>
                  <a:schemeClr val="bg1">
                    <a:lumMod val="85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bg1">
                    <a:lumMod val="85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این ریشه در یک قطعه از ادبیات کلاسیک لاتین مربوط به 45 قبل از میلاد دارد و قدمت آن را به بیش از 2000 سال می رساند.</a:t>
            </a:r>
            <a:endParaRPr lang="en-US" sz="1000" b="0" i="0" dirty="0">
              <a:solidFill>
                <a:schemeClr val="bg1">
                  <a:lumMod val="85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3D0D9B5B-2023-43F3-853B-9EC4E1C6608E}"/>
              </a:ext>
            </a:extLst>
          </p:cNvPr>
          <p:cNvSpPr/>
          <p:nvPr/>
        </p:nvSpPr>
        <p:spPr>
          <a:xfrm>
            <a:off x="7051623" y="804655"/>
            <a:ext cx="3396342" cy="3396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A1CD666E-C27D-4AD6-93F2-666771B98168}"/>
              </a:ext>
            </a:extLst>
          </p:cNvPr>
          <p:cNvSpPr txBox="1"/>
          <p:nvPr/>
        </p:nvSpPr>
        <p:spPr>
          <a:xfrm>
            <a:off x="707293" y="3015444"/>
            <a:ext cx="4568826" cy="1096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1600"/>
              </a:lnSpc>
            </a:pPr>
            <a:r>
              <a:rPr lang="fa-I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این ریشه در یک قطعه از ادبیات کلاسیک لاتین مربوط به 45 قبل از میلاد دارد و قدمت آن را به بیش از 2000 سال می رساند.</a:t>
            </a:r>
          </a:p>
          <a:p>
            <a:pPr algn="r" rtl="1">
              <a:lnSpc>
                <a:spcPts val="1600"/>
              </a:lnSpc>
            </a:pPr>
            <a:endParaRPr lang="fa-IR" sz="900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50" charset="0"/>
              <a:cs typeface="B Nazanin" panose="00000400000000000000" pitchFamily="2" charset="-78"/>
            </a:endParaRPr>
          </a:p>
          <a:p>
            <a:pPr algn="r" rtl="1">
              <a:lnSpc>
                <a:spcPts val="1600"/>
              </a:lnSpc>
            </a:pPr>
            <a:r>
              <a:rPr lang="fa-I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ریچارد مک کلینتاک، استاد لاتین در کالج همپدن-سیدنی در ویرجینیا، یکی از نامفهوم‌ترین واژه‌های لاتین به نام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consectetur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 </a:t>
            </a:r>
            <a:r>
              <a:rPr lang="fa-I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را از یک قطعه لورم ایپسوم جستجو کرد و با مروری به ذکر این کلمه در ادبیات کلاسیک پی برد.</a:t>
            </a:r>
            <a:endParaRPr lang="en-US" sz="9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1C3C9A90-151A-4FBF-AC91-79788F911CB1}"/>
              </a:ext>
            </a:extLst>
          </p:cNvPr>
          <p:cNvSpPr/>
          <p:nvPr/>
        </p:nvSpPr>
        <p:spPr>
          <a:xfrm>
            <a:off x="7298782" y="1002618"/>
            <a:ext cx="2949020" cy="294902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59081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360BBD-750D-4D8F-9CA8-E055DC9B4CC4}"/>
              </a:ext>
            </a:extLst>
          </p:cNvPr>
          <p:cNvSpPr txBox="1"/>
          <p:nvPr/>
        </p:nvSpPr>
        <p:spPr>
          <a:xfrm>
            <a:off x="2996013" y="449583"/>
            <a:ext cx="2694670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35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ما</a:t>
            </a:r>
          </a:p>
          <a:p>
            <a:pPr algn="r" rtl="1"/>
            <a:r>
              <a:rPr lang="fa-IR" sz="35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چشم انداز</a:t>
            </a:r>
            <a:endParaRPr lang="en-US" sz="3500" b="1" spc="200" dirty="0">
              <a:solidFill>
                <a:srgbClr val="0070C0"/>
              </a:solidFill>
              <a:latin typeface="+mj-lt"/>
              <a:ea typeface="Montserrat Black" charset="0"/>
              <a:cs typeface="B Nazanin" panose="000004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2C4451-B06C-47E5-9F68-97ADA3237808}"/>
              </a:ext>
            </a:extLst>
          </p:cNvPr>
          <p:cNvGrpSpPr/>
          <p:nvPr/>
        </p:nvGrpSpPr>
        <p:grpSpPr>
          <a:xfrm>
            <a:off x="3706487" y="2199228"/>
            <a:ext cx="2340452" cy="778191"/>
            <a:chOff x="11352244" y="3107486"/>
            <a:chExt cx="2340452" cy="7781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101A95-D63E-401C-8238-99242346B4B1}"/>
                </a:ext>
              </a:extLst>
            </p:cNvPr>
            <p:cNvSpPr txBox="1"/>
            <p:nvPr/>
          </p:nvSpPr>
          <p:spPr>
            <a:xfrm>
              <a:off x="11403976" y="3107486"/>
              <a:ext cx="2288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CA6E38-9E11-4FA6-80FB-450C0C014EA1}"/>
                </a:ext>
              </a:extLst>
            </p:cNvPr>
            <p:cNvSpPr txBox="1"/>
            <p:nvPr/>
          </p:nvSpPr>
          <p:spPr>
            <a:xfrm>
              <a:off x="11352244" y="3608678"/>
              <a:ext cx="142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در اینجا برچسب بزنید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B973871-1A74-4DE1-8B38-8E0017591DDD}"/>
              </a:ext>
            </a:extLst>
          </p:cNvPr>
          <p:cNvSpPr txBox="1"/>
          <p:nvPr/>
        </p:nvSpPr>
        <p:spPr>
          <a:xfrm>
            <a:off x="588382" y="3081609"/>
            <a:ext cx="4568826" cy="1720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این ریشه در یک قطعه از ادبیات کلاسیک لاتین مربوط به 45 قبل از میلاد دارد و قدمت آن را به بیش از 2000 سال می رساند.</a:t>
            </a:r>
          </a:p>
          <a:p>
            <a:pPr algn="r" rtl="1">
              <a:lnSpc>
                <a:spcPts val="1600"/>
              </a:lnSpc>
            </a:pPr>
            <a:endParaRPr lang="fa-IR" sz="1000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50" charset="0"/>
              <a:cs typeface="B Nazanin" panose="00000400000000000000" pitchFamily="2" charset="-78"/>
            </a:endParaRPr>
          </a:p>
          <a:p>
            <a:pPr algn="r" rtl="1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ریچارد مک کلینتاک، استاد لاتین در کالج همپدن-سیدنی در ویرجینیا، یکی از نامفهوم‌ترین واژه‌های لاتین به نام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consectetur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را از یک قطعه لورم ایپسوم جستجو کرد و با مروری به ذکر این کلمه در ادبیات کلاسیک پی برد.</a:t>
            </a:r>
          </a:p>
          <a:p>
            <a:pPr algn="r" rtl="1">
              <a:lnSpc>
                <a:spcPts val="1600"/>
              </a:lnSpc>
            </a:pPr>
            <a:endParaRPr lang="fa-IR" sz="1000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50" charset="0"/>
              <a:cs typeface="B Nazanin" panose="00000400000000000000" pitchFamily="2" charset="-78"/>
            </a:endParaRPr>
          </a:p>
          <a:p>
            <a:pPr algn="r" rtl="1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ریچارد مک کلینتاک، استاد لاتین در کالج همپدن-سیدنی در ویرجینیا، یکی از نامفهوم‌ترین واژه‌های لاتین به نام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consectetur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را از یک قطعه لورم ایپسوم جستجو کرد و با مروری به ذکر این کلمه در ادبیات کلاسیک پی برد.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27D22-21EC-4209-B4BD-3CB18DEC8C94}"/>
              </a:ext>
            </a:extLst>
          </p:cNvPr>
          <p:cNvSpPr/>
          <p:nvPr/>
        </p:nvSpPr>
        <p:spPr>
          <a:xfrm>
            <a:off x="707293" y="1918608"/>
            <a:ext cx="22887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F18670CC-565A-4241-B1AC-884738AD22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3194" y="761541"/>
            <a:ext cx="5011511" cy="5504943"/>
          </a:xfrm>
          <a:ln w="76200">
            <a:solidFill>
              <a:srgbClr val="0070C0"/>
            </a:solidFill>
          </a:ln>
        </p:spPr>
      </p:pic>
      <p:sp>
        <p:nvSpPr>
          <p:cNvPr id="9" name="Trapecio 8">
            <a:extLst>
              <a:ext uri="{FF2B5EF4-FFF2-40B4-BE49-F238E27FC236}">
                <a16:creationId xmlns:a16="http://schemas.microsoft.com/office/drawing/2014/main" id="{31A0ADE5-02AA-4CC5-B10B-E6601C48A569}"/>
              </a:ext>
            </a:extLst>
          </p:cNvPr>
          <p:cNvSpPr/>
          <p:nvPr/>
        </p:nvSpPr>
        <p:spPr>
          <a:xfrm>
            <a:off x="3032261" y="6506066"/>
            <a:ext cx="6123570" cy="183915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14DC546-DB26-4BF5-9071-2A03C83D0480}"/>
              </a:ext>
            </a:extLst>
          </p:cNvPr>
          <p:cNvGrpSpPr/>
          <p:nvPr/>
        </p:nvGrpSpPr>
        <p:grpSpPr>
          <a:xfrm>
            <a:off x="-32088" y="6687557"/>
            <a:ext cx="12269114" cy="189082"/>
            <a:chOff x="-32088" y="6671228"/>
            <a:chExt cx="12269114" cy="189082"/>
          </a:xfrm>
          <a:solidFill>
            <a:schemeClr val="bg1">
              <a:lumMod val="85000"/>
            </a:schemeClr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702640C-9680-4E52-9FEF-7F1155D5E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5937" y="6671228"/>
              <a:ext cx="1081089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C826833B-6FFE-4EE5-899F-B3321F6B0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486" y="6676395"/>
              <a:ext cx="10189028" cy="1839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10970CB2-E4E2-4BD4-985B-76E68A9CCC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8" y="6671228"/>
              <a:ext cx="114305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470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66046877-7EA3-4D86-8DED-C588F3FCF10F}"/>
              </a:ext>
            </a:extLst>
          </p:cNvPr>
          <p:cNvSpPr/>
          <p:nvPr/>
        </p:nvSpPr>
        <p:spPr>
          <a:xfrm>
            <a:off x="4572094" y="4250983"/>
            <a:ext cx="856343" cy="8563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1A976FF-B788-4902-AB6D-43C7913E8ED0}"/>
              </a:ext>
            </a:extLst>
          </p:cNvPr>
          <p:cNvSpPr/>
          <p:nvPr/>
        </p:nvSpPr>
        <p:spPr>
          <a:xfrm>
            <a:off x="6656408" y="4250983"/>
            <a:ext cx="856343" cy="85634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98B4B9E-3F5F-4BD0-9613-CC7BBEF8D7F0}"/>
              </a:ext>
            </a:extLst>
          </p:cNvPr>
          <p:cNvSpPr/>
          <p:nvPr/>
        </p:nvSpPr>
        <p:spPr>
          <a:xfrm>
            <a:off x="8728814" y="4250983"/>
            <a:ext cx="856343" cy="8563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CE43549-F561-4DAC-94F4-BECB8E948BB5}"/>
              </a:ext>
            </a:extLst>
          </p:cNvPr>
          <p:cNvSpPr/>
          <p:nvPr/>
        </p:nvSpPr>
        <p:spPr>
          <a:xfrm>
            <a:off x="2592556" y="4250983"/>
            <a:ext cx="856343" cy="8563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7A3FAE-5E41-42F3-B7B1-A63D98CF2A30}"/>
              </a:ext>
            </a:extLst>
          </p:cNvPr>
          <p:cNvSpPr txBox="1"/>
          <p:nvPr/>
        </p:nvSpPr>
        <p:spPr>
          <a:xfrm>
            <a:off x="588382" y="417843"/>
            <a:ext cx="2694670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35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ما</a:t>
            </a:r>
          </a:p>
          <a:p>
            <a:pPr algn="r" rtl="1"/>
            <a:r>
              <a:rPr lang="fa-IR" sz="35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سرویس</a:t>
            </a:r>
            <a:endParaRPr lang="en-US" sz="3500" b="1" spc="200" dirty="0">
              <a:solidFill>
                <a:srgbClr val="0070C0"/>
              </a:solidFill>
              <a:latin typeface="+mj-lt"/>
              <a:ea typeface="Montserrat Black" charset="0"/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349AC8-F716-4D16-8A0C-A1D065162D66}"/>
              </a:ext>
            </a:extLst>
          </p:cNvPr>
          <p:cNvSpPr txBox="1"/>
          <p:nvPr/>
        </p:nvSpPr>
        <p:spPr>
          <a:xfrm>
            <a:off x="2621057" y="2117907"/>
            <a:ext cx="22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مثال شماره 01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C77D52-9C94-4B1E-93CA-08DFC6843C21}"/>
              </a:ext>
            </a:extLst>
          </p:cNvPr>
          <p:cNvSpPr txBox="1"/>
          <p:nvPr/>
        </p:nvSpPr>
        <p:spPr>
          <a:xfrm>
            <a:off x="5456369" y="2573866"/>
            <a:ext cx="142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در اینجا برچسب بزنید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B44016-A8BC-4948-BD60-1E868542A025}"/>
              </a:ext>
            </a:extLst>
          </p:cNvPr>
          <p:cNvSpPr txBox="1"/>
          <p:nvPr/>
        </p:nvSpPr>
        <p:spPr>
          <a:xfrm>
            <a:off x="588381" y="3081609"/>
            <a:ext cx="7089675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این ریشه در یک قطعه از ادبیات کلاسیک لاتین مربوط به 45 قبل از میلاد دارد و قدمت آن را به بیش از 2000 سال می رساند.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34DAA2-84DA-4B14-A4B0-5BCC4C10E43E}"/>
              </a:ext>
            </a:extLst>
          </p:cNvPr>
          <p:cNvSpPr/>
          <p:nvPr/>
        </p:nvSpPr>
        <p:spPr>
          <a:xfrm>
            <a:off x="707293" y="1918608"/>
            <a:ext cx="22887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D2B12E3B-4715-4B75-970E-48F8523CF8F2}"/>
              </a:ext>
            </a:extLst>
          </p:cNvPr>
          <p:cNvSpPr>
            <a:spLocks noEditPoints="1"/>
          </p:cNvSpPr>
          <p:nvPr/>
        </p:nvSpPr>
        <p:spPr bwMode="auto">
          <a:xfrm>
            <a:off x="2779427" y="4488654"/>
            <a:ext cx="482600" cy="407988"/>
          </a:xfrm>
          <a:custGeom>
            <a:avLst/>
            <a:gdLst>
              <a:gd name="T0" fmla="*/ 118 w 128"/>
              <a:gd name="T1" fmla="*/ 0 h 108"/>
              <a:gd name="T2" fmla="*/ 10 w 128"/>
              <a:gd name="T3" fmla="*/ 0 h 108"/>
              <a:gd name="T4" fmla="*/ 0 w 128"/>
              <a:gd name="T5" fmla="*/ 10 h 108"/>
              <a:gd name="T6" fmla="*/ 0 w 128"/>
              <a:gd name="T7" fmla="*/ 78 h 108"/>
              <a:gd name="T8" fmla="*/ 10 w 128"/>
              <a:gd name="T9" fmla="*/ 88 h 108"/>
              <a:gd name="T10" fmla="*/ 61 w 128"/>
              <a:gd name="T11" fmla="*/ 88 h 108"/>
              <a:gd name="T12" fmla="*/ 61 w 128"/>
              <a:gd name="T13" fmla="*/ 101 h 108"/>
              <a:gd name="T14" fmla="*/ 37 w 128"/>
              <a:gd name="T15" fmla="*/ 101 h 108"/>
              <a:gd name="T16" fmla="*/ 34 w 128"/>
              <a:gd name="T17" fmla="*/ 105 h 108"/>
              <a:gd name="T18" fmla="*/ 37 w 128"/>
              <a:gd name="T19" fmla="*/ 108 h 108"/>
              <a:gd name="T20" fmla="*/ 91 w 128"/>
              <a:gd name="T21" fmla="*/ 108 h 108"/>
              <a:gd name="T22" fmla="*/ 94 w 128"/>
              <a:gd name="T23" fmla="*/ 105 h 108"/>
              <a:gd name="T24" fmla="*/ 91 w 128"/>
              <a:gd name="T25" fmla="*/ 101 h 108"/>
              <a:gd name="T26" fmla="*/ 67 w 128"/>
              <a:gd name="T27" fmla="*/ 101 h 108"/>
              <a:gd name="T28" fmla="*/ 67 w 128"/>
              <a:gd name="T29" fmla="*/ 88 h 108"/>
              <a:gd name="T30" fmla="*/ 118 w 128"/>
              <a:gd name="T31" fmla="*/ 88 h 108"/>
              <a:gd name="T32" fmla="*/ 128 w 128"/>
              <a:gd name="T33" fmla="*/ 78 h 108"/>
              <a:gd name="T34" fmla="*/ 128 w 128"/>
              <a:gd name="T35" fmla="*/ 10 h 108"/>
              <a:gd name="T36" fmla="*/ 118 w 128"/>
              <a:gd name="T37" fmla="*/ 0 h 108"/>
              <a:gd name="T38" fmla="*/ 121 w 128"/>
              <a:gd name="T39" fmla="*/ 78 h 108"/>
              <a:gd name="T40" fmla="*/ 118 w 128"/>
              <a:gd name="T41" fmla="*/ 81 h 108"/>
              <a:gd name="T42" fmla="*/ 10 w 128"/>
              <a:gd name="T43" fmla="*/ 81 h 108"/>
              <a:gd name="T44" fmla="*/ 7 w 128"/>
              <a:gd name="T45" fmla="*/ 78 h 108"/>
              <a:gd name="T46" fmla="*/ 7 w 128"/>
              <a:gd name="T47" fmla="*/ 10 h 108"/>
              <a:gd name="T48" fmla="*/ 10 w 128"/>
              <a:gd name="T49" fmla="*/ 7 h 108"/>
              <a:gd name="T50" fmla="*/ 118 w 128"/>
              <a:gd name="T51" fmla="*/ 7 h 108"/>
              <a:gd name="T52" fmla="*/ 121 w 128"/>
              <a:gd name="T53" fmla="*/ 10 h 108"/>
              <a:gd name="T54" fmla="*/ 121 w 128"/>
              <a:gd name="T55" fmla="*/ 7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108">
                <a:moveTo>
                  <a:pt x="118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3"/>
                  <a:pt x="5" y="88"/>
                  <a:pt x="10" y="88"/>
                </a:cubicBezTo>
                <a:cubicBezTo>
                  <a:pt x="61" y="88"/>
                  <a:pt x="61" y="88"/>
                  <a:pt x="61" y="88"/>
                </a:cubicBezTo>
                <a:cubicBezTo>
                  <a:pt x="61" y="101"/>
                  <a:pt x="61" y="101"/>
                  <a:pt x="61" y="101"/>
                </a:cubicBezTo>
                <a:cubicBezTo>
                  <a:pt x="37" y="101"/>
                  <a:pt x="37" y="101"/>
                  <a:pt x="37" y="101"/>
                </a:cubicBezTo>
                <a:cubicBezTo>
                  <a:pt x="35" y="101"/>
                  <a:pt x="34" y="103"/>
                  <a:pt x="34" y="105"/>
                </a:cubicBezTo>
                <a:cubicBezTo>
                  <a:pt x="34" y="106"/>
                  <a:pt x="35" y="108"/>
                  <a:pt x="37" y="108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93" y="108"/>
                  <a:pt x="94" y="106"/>
                  <a:pt x="94" y="105"/>
                </a:cubicBezTo>
                <a:cubicBezTo>
                  <a:pt x="94" y="103"/>
                  <a:pt x="93" y="101"/>
                  <a:pt x="91" y="101"/>
                </a:cubicBezTo>
                <a:cubicBezTo>
                  <a:pt x="67" y="101"/>
                  <a:pt x="67" y="101"/>
                  <a:pt x="67" y="101"/>
                </a:cubicBezTo>
                <a:cubicBezTo>
                  <a:pt x="67" y="88"/>
                  <a:pt x="67" y="88"/>
                  <a:pt x="67" y="88"/>
                </a:cubicBezTo>
                <a:cubicBezTo>
                  <a:pt x="118" y="88"/>
                  <a:pt x="118" y="88"/>
                  <a:pt x="118" y="88"/>
                </a:cubicBezTo>
                <a:cubicBezTo>
                  <a:pt x="124" y="88"/>
                  <a:pt x="128" y="83"/>
                  <a:pt x="128" y="78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5"/>
                  <a:pt x="124" y="0"/>
                  <a:pt x="118" y="0"/>
                </a:cubicBezTo>
                <a:moveTo>
                  <a:pt x="121" y="78"/>
                </a:moveTo>
                <a:cubicBezTo>
                  <a:pt x="121" y="79"/>
                  <a:pt x="120" y="81"/>
                  <a:pt x="118" y="81"/>
                </a:cubicBezTo>
                <a:cubicBezTo>
                  <a:pt x="10" y="81"/>
                  <a:pt x="10" y="81"/>
                  <a:pt x="10" y="81"/>
                </a:cubicBezTo>
                <a:cubicBezTo>
                  <a:pt x="8" y="81"/>
                  <a:pt x="7" y="79"/>
                  <a:pt x="7" y="78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8"/>
                  <a:pt x="8" y="7"/>
                  <a:pt x="10" y="7"/>
                </a:cubicBezTo>
                <a:cubicBezTo>
                  <a:pt x="118" y="7"/>
                  <a:pt x="118" y="7"/>
                  <a:pt x="118" y="7"/>
                </a:cubicBezTo>
                <a:cubicBezTo>
                  <a:pt x="120" y="7"/>
                  <a:pt x="121" y="8"/>
                  <a:pt x="121" y="10"/>
                </a:cubicBezTo>
                <a:lnTo>
                  <a:pt x="121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AB9C735-22A1-4555-BB1D-1E4500A2A41B}"/>
              </a:ext>
            </a:extLst>
          </p:cNvPr>
          <p:cNvGrpSpPr/>
          <p:nvPr/>
        </p:nvGrpSpPr>
        <p:grpSpPr>
          <a:xfrm>
            <a:off x="4745471" y="4510879"/>
            <a:ext cx="509588" cy="336550"/>
            <a:chOff x="8197850" y="5678488"/>
            <a:chExt cx="509588" cy="336550"/>
          </a:xfrm>
          <a:solidFill>
            <a:schemeClr val="bg1"/>
          </a:solidFill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8FB571D8-0755-450B-901B-7A7DD80150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1863" y="5678488"/>
              <a:ext cx="155575" cy="336550"/>
            </a:xfrm>
            <a:custGeom>
              <a:avLst/>
              <a:gdLst>
                <a:gd name="T0" fmla="*/ 35 w 41"/>
                <a:gd name="T1" fmla="*/ 89 h 89"/>
                <a:gd name="T2" fmla="*/ 35 w 41"/>
                <a:gd name="T3" fmla="*/ 89 h 89"/>
                <a:gd name="T4" fmla="*/ 30 w 41"/>
                <a:gd name="T5" fmla="*/ 87 h 89"/>
                <a:gd name="T6" fmla="*/ 7 w 41"/>
                <a:gd name="T7" fmla="*/ 68 h 89"/>
                <a:gd name="T8" fmla="*/ 0 w 41"/>
                <a:gd name="T9" fmla="*/ 55 h 89"/>
                <a:gd name="T10" fmla="*/ 0 w 41"/>
                <a:gd name="T11" fmla="*/ 34 h 89"/>
                <a:gd name="T12" fmla="*/ 7 w 41"/>
                <a:gd name="T13" fmla="*/ 21 h 89"/>
                <a:gd name="T14" fmla="*/ 30 w 41"/>
                <a:gd name="T15" fmla="*/ 2 h 89"/>
                <a:gd name="T16" fmla="*/ 35 w 41"/>
                <a:gd name="T17" fmla="*/ 0 h 89"/>
                <a:gd name="T18" fmla="*/ 41 w 41"/>
                <a:gd name="T19" fmla="*/ 7 h 89"/>
                <a:gd name="T20" fmla="*/ 41 w 41"/>
                <a:gd name="T21" fmla="*/ 82 h 89"/>
                <a:gd name="T22" fmla="*/ 39 w 41"/>
                <a:gd name="T23" fmla="*/ 86 h 89"/>
                <a:gd name="T24" fmla="*/ 35 w 41"/>
                <a:gd name="T25" fmla="*/ 89 h 89"/>
                <a:gd name="T26" fmla="*/ 34 w 41"/>
                <a:gd name="T27" fmla="*/ 8 h 89"/>
                <a:gd name="T28" fmla="*/ 11 w 41"/>
                <a:gd name="T29" fmla="*/ 26 h 89"/>
                <a:gd name="T30" fmla="*/ 7 w 41"/>
                <a:gd name="T31" fmla="*/ 34 h 89"/>
                <a:gd name="T32" fmla="*/ 7 w 41"/>
                <a:gd name="T33" fmla="*/ 55 h 89"/>
                <a:gd name="T34" fmla="*/ 11 w 41"/>
                <a:gd name="T35" fmla="*/ 63 h 89"/>
                <a:gd name="T36" fmla="*/ 34 w 41"/>
                <a:gd name="T37" fmla="*/ 81 h 89"/>
                <a:gd name="T38" fmla="*/ 34 w 41"/>
                <a:gd name="T39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89">
                  <a:moveTo>
                    <a:pt x="35" y="89"/>
                  </a:moveTo>
                  <a:cubicBezTo>
                    <a:pt x="35" y="89"/>
                    <a:pt x="35" y="89"/>
                    <a:pt x="35" y="89"/>
                  </a:cubicBezTo>
                  <a:cubicBezTo>
                    <a:pt x="33" y="89"/>
                    <a:pt x="32" y="88"/>
                    <a:pt x="30" y="87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3" y="65"/>
                    <a:pt x="0" y="59"/>
                    <a:pt x="0" y="5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0"/>
                    <a:pt x="3" y="24"/>
                    <a:pt x="7" y="2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2" y="1"/>
                    <a:pt x="33" y="0"/>
                    <a:pt x="35" y="0"/>
                  </a:cubicBezTo>
                  <a:cubicBezTo>
                    <a:pt x="38" y="0"/>
                    <a:pt x="41" y="3"/>
                    <a:pt x="41" y="7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4"/>
                    <a:pt x="40" y="85"/>
                    <a:pt x="39" y="86"/>
                  </a:cubicBezTo>
                  <a:cubicBezTo>
                    <a:pt x="38" y="88"/>
                    <a:pt x="37" y="89"/>
                    <a:pt x="35" y="89"/>
                  </a:cubicBezTo>
                  <a:close/>
                  <a:moveTo>
                    <a:pt x="34" y="8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9" y="28"/>
                    <a:pt x="7" y="32"/>
                    <a:pt x="7" y="3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7"/>
                    <a:pt x="9" y="61"/>
                    <a:pt x="11" y="63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"/>
                    <a:pt x="34" y="8"/>
                    <a:pt x="3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88F59840-E838-4527-9D2A-388A07286D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7850" y="5683250"/>
              <a:ext cx="328613" cy="328613"/>
            </a:xfrm>
            <a:custGeom>
              <a:avLst/>
              <a:gdLst>
                <a:gd name="T0" fmla="*/ 77 w 87"/>
                <a:gd name="T1" fmla="*/ 87 h 87"/>
                <a:gd name="T2" fmla="*/ 10 w 87"/>
                <a:gd name="T3" fmla="*/ 87 h 87"/>
                <a:gd name="T4" fmla="*/ 0 w 87"/>
                <a:gd name="T5" fmla="*/ 77 h 87"/>
                <a:gd name="T6" fmla="*/ 0 w 87"/>
                <a:gd name="T7" fmla="*/ 10 h 87"/>
                <a:gd name="T8" fmla="*/ 10 w 87"/>
                <a:gd name="T9" fmla="*/ 0 h 87"/>
                <a:gd name="T10" fmla="*/ 77 w 87"/>
                <a:gd name="T11" fmla="*/ 0 h 87"/>
                <a:gd name="T12" fmla="*/ 87 w 87"/>
                <a:gd name="T13" fmla="*/ 10 h 87"/>
                <a:gd name="T14" fmla="*/ 87 w 87"/>
                <a:gd name="T15" fmla="*/ 77 h 87"/>
                <a:gd name="T16" fmla="*/ 77 w 87"/>
                <a:gd name="T17" fmla="*/ 87 h 87"/>
                <a:gd name="T18" fmla="*/ 10 w 87"/>
                <a:gd name="T19" fmla="*/ 6 h 87"/>
                <a:gd name="T20" fmla="*/ 6 w 87"/>
                <a:gd name="T21" fmla="*/ 10 h 87"/>
                <a:gd name="T22" fmla="*/ 6 w 87"/>
                <a:gd name="T23" fmla="*/ 77 h 87"/>
                <a:gd name="T24" fmla="*/ 10 w 87"/>
                <a:gd name="T25" fmla="*/ 81 h 87"/>
                <a:gd name="T26" fmla="*/ 77 w 87"/>
                <a:gd name="T27" fmla="*/ 81 h 87"/>
                <a:gd name="T28" fmla="*/ 81 w 87"/>
                <a:gd name="T29" fmla="*/ 77 h 87"/>
                <a:gd name="T30" fmla="*/ 81 w 87"/>
                <a:gd name="T31" fmla="*/ 10 h 87"/>
                <a:gd name="T32" fmla="*/ 77 w 87"/>
                <a:gd name="T33" fmla="*/ 6 h 87"/>
                <a:gd name="T34" fmla="*/ 10 w 87"/>
                <a:gd name="T35" fmla="*/ 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87">
                  <a:moveTo>
                    <a:pt x="77" y="87"/>
                  </a:moveTo>
                  <a:cubicBezTo>
                    <a:pt x="10" y="87"/>
                    <a:pt x="10" y="87"/>
                    <a:pt x="10" y="87"/>
                  </a:cubicBezTo>
                  <a:cubicBezTo>
                    <a:pt x="4" y="87"/>
                    <a:pt x="0" y="83"/>
                    <a:pt x="0" y="7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3" y="0"/>
                    <a:pt x="87" y="4"/>
                    <a:pt x="87" y="1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83"/>
                    <a:pt x="83" y="87"/>
                    <a:pt x="77" y="87"/>
                  </a:cubicBezTo>
                  <a:moveTo>
                    <a:pt x="10" y="6"/>
                  </a:moveTo>
                  <a:cubicBezTo>
                    <a:pt x="8" y="6"/>
                    <a:pt x="6" y="8"/>
                    <a:pt x="6" y="10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9"/>
                    <a:pt x="8" y="81"/>
                    <a:pt x="10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9" y="81"/>
                    <a:pt x="81" y="79"/>
                    <a:pt x="81" y="7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8"/>
                    <a:pt x="79" y="6"/>
                    <a:pt x="77" y="6"/>
                  </a:cubicBezTo>
                  <a:lnTo>
                    <a:pt x="1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CA2F03-E081-4D51-A953-696C62285EC1}"/>
              </a:ext>
            </a:extLst>
          </p:cNvPr>
          <p:cNvGrpSpPr/>
          <p:nvPr/>
        </p:nvGrpSpPr>
        <p:grpSpPr>
          <a:xfrm>
            <a:off x="6880585" y="4435473"/>
            <a:ext cx="407988" cy="487363"/>
            <a:chOff x="9031288" y="4651375"/>
            <a:chExt cx="407988" cy="487363"/>
          </a:xfrm>
          <a:solidFill>
            <a:schemeClr val="bg1"/>
          </a:solidFill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AB50F299-C306-4415-96EE-613C72D8F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1288" y="4651375"/>
              <a:ext cx="407988" cy="487363"/>
            </a:xfrm>
            <a:custGeom>
              <a:avLst/>
              <a:gdLst>
                <a:gd name="T0" fmla="*/ 107 w 108"/>
                <a:gd name="T1" fmla="*/ 32 h 129"/>
                <a:gd name="T2" fmla="*/ 76 w 108"/>
                <a:gd name="T3" fmla="*/ 1 h 129"/>
                <a:gd name="T4" fmla="*/ 74 w 108"/>
                <a:gd name="T5" fmla="*/ 0 h 129"/>
                <a:gd name="T6" fmla="*/ 10 w 108"/>
                <a:gd name="T7" fmla="*/ 0 h 129"/>
                <a:gd name="T8" fmla="*/ 0 w 108"/>
                <a:gd name="T9" fmla="*/ 11 h 129"/>
                <a:gd name="T10" fmla="*/ 0 w 108"/>
                <a:gd name="T11" fmla="*/ 119 h 129"/>
                <a:gd name="T12" fmla="*/ 10 w 108"/>
                <a:gd name="T13" fmla="*/ 129 h 129"/>
                <a:gd name="T14" fmla="*/ 98 w 108"/>
                <a:gd name="T15" fmla="*/ 129 h 129"/>
                <a:gd name="T16" fmla="*/ 108 w 108"/>
                <a:gd name="T17" fmla="*/ 119 h 129"/>
                <a:gd name="T18" fmla="*/ 108 w 108"/>
                <a:gd name="T19" fmla="*/ 34 h 129"/>
                <a:gd name="T20" fmla="*/ 107 w 108"/>
                <a:gd name="T21" fmla="*/ 32 h 129"/>
                <a:gd name="T22" fmla="*/ 100 w 108"/>
                <a:gd name="T23" fmla="*/ 34 h 129"/>
                <a:gd name="T24" fmla="*/ 77 w 108"/>
                <a:gd name="T25" fmla="*/ 34 h 129"/>
                <a:gd name="T26" fmla="*/ 74 w 108"/>
                <a:gd name="T27" fmla="*/ 31 h 129"/>
                <a:gd name="T28" fmla="*/ 74 w 108"/>
                <a:gd name="T29" fmla="*/ 9 h 129"/>
                <a:gd name="T30" fmla="*/ 100 w 108"/>
                <a:gd name="T31" fmla="*/ 34 h 129"/>
                <a:gd name="T32" fmla="*/ 98 w 108"/>
                <a:gd name="T33" fmla="*/ 122 h 129"/>
                <a:gd name="T34" fmla="*/ 10 w 108"/>
                <a:gd name="T35" fmla="*/ 122 h 129"/>
                <a:gd name="T36" fmla="*/ 6 w 108"/>
                <a:gd name="T37" fmla="*/ 119 h 129"/>
                <a:gd name="T38" fmla="*/ 6 w 108"/>
                <a:gd name="T39" fmla="*/ 11 h 129"/>
                <a:gd name="T40" fmla="*/ 10 w 108"/>
                <a:gd name="T41" fmla="*/ 7 h 129"/>
                <a:gd name="T42" fmla="*/ 67 w 108"/>
                <a:gd name="T43" fmla="*/ 7 h 129"/>
                <a:gd name="T44" fmla="*/ 67 w 108"/>
                <a:gd name="T45" fmla="*/ 31 h 129"/>
                <a:gd name="T46" fmla="*/ 77 w 108"/>
                <a:gd name="T47" fmla="*/ 41 h 129"/>
                <a:gd name="T48" fmla="*/ 101 w 108"/>
                <a:gd name="T49" fmla="*/ 41 h 129"/>
                <a:gd name="T50" fmla="*/ 101 w 108"/>
                <a:gd name="T51" fmla="*/ 119 h 129"/>
                <a:gd name="T52" fmla="*/ 98 w 108"/>
                <a:gd name="T53" fmla="*/ 1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" h="129">
                  <a:moveTo>
                    <a:pt x="107" y="32"/>
                  </a:move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5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9"/>
                    <a:pt x="10" y="129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103" y="129"/>
                    <a:pt x="108" y="124"/>
                    <a:pt x="108" y="119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3"/>
                    <a:pt x="107" y="32"/>
                    <a:pt x="107" y="32"/>
                  </a:cubicBezTo>
                  <a:moveTo>
                    <a:pt x="100" y="34"/>
                  </a:moveTo>
                  <a:cubicBezTo>
                    <a:pt x="77" y="34"/>
                    <a:pt x="77" y="34"/>
                    <a:pt x="77" y="34"/>
                  </a:cubicBezTo>
                  <a:cubicBezTo>
                    <a:pt x="75" y="34"/>
                    <a:pt x="74" y="33"/>
                    <a:pt x="74" y="31"/>
                  </a:cubicBezTo>
                  <a:cubicBezTo>
                    <a:pt x="74" y="9"/>
                    <a:pt x="74" y="9"/>
                    <a:pt x="74" y="9"/>
                  </a:cubicBezTo>
                  <a:lnTo>
                    <a:pt x="100" y="34"/>
                  </a:lnTo>
                  <a:close/>
                  <a:moveTo>
                    <a:pt x="98" y="122"/>
                  </a:moveTo>
                  <a:cubicBezTo>
                    <a:pt x="10" y="122"/>
                    <a:pt x="10" y="122"/>
                    <a:pt x="10" y="122"/>
                  </a:cubicBezTo>
                  <a:cubicBezTo>
                    <a:pt x="8" y="122"/>
                    <a:pt x="6" y="120"/>
                    <a:pt x="6" y="11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9"/>
                    <a:pt x="8" y="7"/>
                    <a:pt x="10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6"/>
                    <a:pt x="72" y="41"/>
                    <a:pt x="77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1" y="120"/>
                    <a:pt x="99" y="122"/>
                    <a:pt x="98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9548C03-5B21-4620-89B0-4B1581239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7488" y="4881563"/>
              <a:ext cx="177800" cy="177800"/>
            </a:xfrm>
            <a:custGeom>
              <a:avLst/>
              <a:gdLst>
                <a:gd name="T0" fmla="*/ 44 w 47"/>
                <a:gd name="T1" fmla="*/ 20 h 47"/>
                <a:gd name="T2" fmla="*/ 27 w 47"/>
                <a:gd name="T3" fmla="*/ 20 h 47"/>
                <a:gd name="T4" fmla="*/ 27 w 47"/>
                <a:gd name="T5" fmla="*/ 4 h 47"/>
                <a:gd name="T6" fmla="*/ 24 w 47"/>
                <a:gd name="T7" fmla="*/ 0 h 47"/>
                <a:gd name="T8" fmla="*/ 20 w 47"/>
                <a:gd name="T9" fmla="*/ 4 h 47"/>
                <a:gd name="T10" fmla="*/ 20 w 47"/>
                <a:gd name="T11" fmla="*/ 20 h 47"/>
                <a:gd name="T12" fmla="*/ 3 w 47"/>
                <a:gd name="T13" fmla="*/ 20 h 47"/>
                <a:gd name="T14" fmla="*/ 0 w 47"/>
                <a:gd name="T15" fmla="*/ 24 h 47"/>
                <a:gd name="T16" fmla="*/ 3 w 47"/>
                <a:gd name="T17" fmla="*/ 27 h 47"/>
                <a:gd name="T18" fmla="*/ 20 w 47"/>
                <a:gd name="T19" fmla="*/ 27 h 47"/>
                <a:gd name="T20" fmla="*/ 20 w 47"/>
                <a:gd name="T21" fmla="*/ 44 h 47"/>
                <a:gd name="T22" fmla="*/ 24 w 47"/>
                <a:gd name="T23" fmla="*/ 47 h 47"/>
                <a:gd name="T24" fmla="*/ 27 w 47"/>
                <a:gd name="T25" fmla="*/ 44 h 47"/>
                <a:gd name="T26" fmla="*/ 27 w 47"/>
                <a:gd name="T27" fmla="*/ 27 h 47"/>
                <a:gd name="T28" fmla="*/ 44 w 47"/>
                <a:gd name="T29" fmla="*/ 27 h 47"/>
                <a:gd name="T30" fmla="*/ 47 w 47"/>
                <a:gd name="T31" fmla="*/ 24 h 47"/>
                <a:gd name="T32" fmla="*/ 44 w 47"/>
                <a:gd name="T33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47">
                  <a:moveTo>
                    <a:pt x="44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0" y="22"/>
                    <a:pt x="0" y="24"/>
                  </a:cubicBezTo>
                  <a:cubicBezTo>
                    <a:pt x="0" y="26"/>
                    <a:pt x="1" y="27"/>
                    <a:pt x="3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6"/>
                    <a:pt x="22" y="47"/>
                    <a:pt x="24" y="47"/>
                  </a:cubicBezTo>
                  <a:cubicBezTo>
                    <a:pt x="25" y="47"/>
                    <a:pt x="27" y="46"/>
                    <a:pt x="27" y="44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6" y="27"/>
                    <a:pt x="47" y="26"/>
                    <a:pt x="47" y="24"/>
                  </a:cubicBezTo>
                  <a:cubicBezTo>
                    <a:pt x="47" y="22"/>
                    <a:pt x="46" y="20"/>
                    <a:pt x="44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552B0227-E06E-45F5-9834-3A29DD2CE1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1288" y="4651375"/>
              <a:ext cx="407988" cy="487363"/>
            </a:xfrm>
            <a:custGeom>
              <a:avLst/>
              <a:gdLst>
                <a:gd name="T0" fmla="*/ 107 w 108"/>
                <a:gd name="T1" fmla="*/ 32 h 129"/>
                <a:gd name="T2" fmla="*/ 76 w 108"/>
                <a:gd name="T3" fmla="*/ 1 h 129"/>
                <a:gd name="T4" fmla="*/ 74 w 108"/>
                <a:gd name="T5" fmla="*/ 0 h 129"/>
                <a:gd name="T6" fmla="*/ 10 w 108"/>
                <a:gd name="T7" fmla="*/ 0 h 129"/>
                <a:gd name="T8" fmla="*/ 0 w 108"/>
                <a:gd name="T9" fmla="*/ 11 h 129"/>
                <a:gd name="T10" fmla="*/ 0 w 108"/>
                <a:gd name="T11" fmla="*/ 119 h 129"/>
                <a:gd name="T12" fmla="*/ 10 w 108"/>
                <a:gd name="T13" fmla="*/ 129 h 129"/>
                <a:gd name="T14" fmla="*/ 98 w 108"/>
                <a:gd name="T15" fmla="*/ 129 h 129"/>
                <a:gd name="T16" fmla="*/ 108 w 108"/>
                <a:gd name="T17" fmla="*/ 119 h 129"/>
                <a:gd name="T18" fmla="*/ 108 w 108"/>
                <a:gd name="T19" fmla="*/ 34 h 129"/>
                <a:gd name="T20" fmla="*/ 107 w 108"/>
                <a:gd name="T21" fmla="*/ 32 h 129"/>
                <a:gd name="T22" fmla="*/ 100 w 108"/>
                <a:gd name="T23" fmla="*/ 34 h 129"/>
                <a:gd name="T24" fmla="*/ 77 w 108"/>
                <a:gd name="T25" fmla="*/ 34 h 129"/>
                <a:gd name="T26" fmla="*/ 74 w 108"/>
                <a:gd name="T27" fmla="*/ 31 h 129"/>
                <a:gd name="T28" fmla="*/ 74 w 108"/>
                <a:gd name="T29" fmla="*/ 9 h 129"/>
                <a:gd name="T30" fmla="*/ 100 w 108"/>
                <a:gd name="T31" fmla="*/ 34 h 129"/>
                <a:gd name="T32" fmla="*/ 98 w 108"/>
                <a:gd name="T33" fmla="*/ 122 h 129"/>
                <a:gd name="T34" fmla="*/ 10 w 108"/>
                <a:gd name="T35" fmla="*/ 122 h 129"/>
                <a:gd name="T36" fmla="*/ 6 w 108"/>
                <a:gd name="T37" fmla="*/ 119 h 129"/>
                <a:gd name="T38" fmla="*/ 6 w 108"/>
                <a:gd name="T39" fmla="*/ 11 h 129"/>
                <a:gd name="T40" fmla="*/ 10 w 108"/>
                <a:gd name="T41" fmla="*/ 7 h 129"/>
                <a:gd name="T42" fmla="*/ 67 w 108"/>
                <a:gd name="T43" fmla="*/ 7 h 129"/>
                <a:gd name="T44" fmla="*/ 67 w 108"/>
                <a:gd name="T45" fmla="*/ 31 h 129"/>
                <a:gd name="T46" fmla="*/ 77 w 108"/>
                <a:gd name="T47" fmla="*/ 41 h 129"/>
                <a:gd name="T48" fmla="*/ 101 w 108"/>
                <a:gd name="T49" fmla="*/ 41 h 129"/>
                <a:gd name="T50" fmla="*/ 101 w 108"/>
                <a:gd name="T51" fmla="*/ 119 h 129"/>
                <a:gd name="T52" fmla="*/ 98 w 108"/>
                <a:gd name="T53" fmla="*/ 1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" h="129">
                  <a:moveTo>
                    <a:pt x="107" y="32"/>
                  </a:move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5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9"/>
                    <a:pt x="10" y="129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103" y="129"/>
                    <a:pt x="108" y="124"/>
                    <a:pt x="108" y="119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3"/>
                    <a:pt x="107" y="32"/>
                    <a:pt x="107" y="32"/>
                  </a:cubicBezTo>
                  <a:moveTo>
                    <a:pt x="100" y="34"/>
                  </a:moveTo>
                  <a:cubicBezTo>
                    <a:pt x="77" y="34"/>
                    <a:pt x="77" y="34"/>
                    <a:pt x="77" y="34"/>
                  </a:cubicBezTo>
                  <a:cubicBezTo>
                    <a:pt x="75" y="34"/>
                    <a:pt x="74" y="33"/>
                    <a:pt x="74" y="31"/>
                  </a:cubicBezTo>
                  <a:cubicBezTo>
                    <a:pt x="74" y="9"/>
                    <a:pt x="74" y="9"/>
                    <a:pt x="74" y="9"/>
                  </a:cubicBezTo>
                  <a:lnTo>
                    <a:pt x="100" y="34"/>
                  </a:lnTo>
                  <a:close/>
                  <a:moveTo>
                    <a:pt x="98" y="122"/>
                  </a:moveTo>
                  <a:cubicBezTo>
                    <a:pt x="10" y="122"/>
                    <a:pt x="10" y="122"/>
                    <a:pt x="10" y="122"/>
                  </a:cubicBezTo>
                  <a:cubicBezTo>
                    <a:pt x="8" y="122"/>
                    <a:pt x="6" y="120"/>
                    <a:pt x="6" y="11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9"/>
                    <a:pt x="8" y="7"/>
                    <a:pt x="10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6"/>
                    <a:pt x="72" y="41"/>
                    <a:pt x="77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1" y="120"/>
                    <a:pt x="99" y="122"/>
                    <a:pt x="98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06F413D5-2488-42D9-B509-5D8D22629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7488" y="4881563"/>
              <a:ext cx="177800" cy="177800"/>
            </a:xfrm>
            <a:custGeom>
              <a:avLst/>
              <a:gdLst>
                <a:gd name="T0" fmla="*/ 44 w 47"/>
                <a:gd name="T1" fmla="*/ 20 h 47"/>
                <a:gd name="T2" fmla="*/ 27 w 47"/>
                <a:gd name="T3" fmla="*/ 20 h 47"/>
                <a:gd name="T4" fmla="*/ 27 w 47"/>
                <a:gd name="T5" fmla="*/ 4 h 47"/>
                <a:gd name="T6" fmla="*/ 24 w 47"/>
                <a:gd name="T7" fmla="*/ 0 h 47"/>
                <a:gd name="T8" fmla="*/ 20 w 47"/>
                <a:gd name="T9" fmla="*/ 4 h 47"/>
                <a:gd name="T10" fmla="*/ 20 w 47"/>
                <a:gd name="T11" fmla="*/ 20 h 47"/>
                <a:gd name="T12" fmla="*/ 3 w 47"/>
                <a:gd name="T13" fmla="*/ 20 h 47"/>
                <a:gd name="T14" fmla="*/ 0 w 47"/>
                <a:gd name="T15" fmla="*/ 24 h 47"/>
                <a:gd name="T16" fmla="*/ 3 w 47"/>
                <a:gd name="T17" fmla="*/ 27 h 47"/>
                <a:gd name="T18" fmla="*/ 20 w 47"/>
                <a:gd name="T19" fmla="*/ 27 h 47"/>
                <a:gd name="T20" fmla="*/ 20 w 47"/>
                <a:gd name="T21" fmla="*/ 44 h 47"/>
                <a:gd name="T22" fmla="*/ 24 w 47"/>
                <a:gd name="T23" fmla="*/ 47 h 47"/>
                <a:gd name="T24" fmla="*/ 27 w 47"/>
                <a:gd name="T25" fmla="*/ 44 h 47"/>
                <a:gd name="T26" fmla="*/ 27 w 47"/>
                <a:gd name="T27" fmla="*/ 27 h 47"/>
                <a:gd name="T28" fmla="*/ 44 w 47"/>
                <a:gd name="T29" fmla="*/ 27 h 47"/>
                <a:gd name="T30" fmla="*/ 47 w 47"/>
                <a:gd name="T31" fmla="*/ 24 h 47"/>
                <a:gd name="T32" fmla="*/ 44 w 47"/>
                <a:gd name="T33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47">
                  <a:moveTo>
                    <a:pt x="44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0" y="22"/>
                    <a:pt x="0" y="24"/>
                  </a:cubicBezTo>
                  <a:cubicBezTo>
                    <a:pt x="0" y="26"/>
                    <a:pt x="1" y="27"/>
                    <a:pt x="3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6"/>
                    <a:pt x="22" y="47"/>
                    <a:pt x="24" y="47"/>
                  </a:cubicBezTo>
                  <a:cubicBezTo>
                    <a:pt x="25" y="47"/>
                    <a:pt x="27" y="46"/>
                    <a:pt x="27" y="44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6" y="27"/>
                    <a:pt x="47" y="26"/>
                    <a:pt x="47" y="24"/>
                  </a:cubicBezTo>
                  <a:cubicBezTo>
                    <a:pt x="47" y="22"/>
                    <a:pt x="46" y="20"/>
                    <a:pt x="44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24" name="Freeform 12">
            <a:extLst>
              <a:ext uri="{FF2B5EF4-FFF2-40B4-BE49-F238E27FC236}">
                <a16:creationId xmlns:a16="http://schemas.microsoft.com/office/drawing/2014/main" id="{1D7E613D-9C9B-46EF-9448-7B397407CD1C}"/>
              </a:ext>
            </a:extLst>
          </p:cNvPr>
          <p:cNvSpPr>
            <a:spLocks noEditPoints="1"/>
          </p:cNvSpPr>
          <p:nvPr/>
        </p:nvSpPr>
        <p:spPr bwMode="auto">
          <a:xfrm>
            <a:off x="8901398" y="4486273"/>
            <a:ext cx="511175" cy="385763"/>
          </a:xfrm>
          <a:custGeom>
            <a:avLst/>
            <a:gdLst>
              <a:gd name="T0" fmla="*/ 132 w 135"/>
              <a:gd name="T1" fmla="*/ 50 h 102"/>
              <a:gd name="T2" fmla="*/ 114 w 135"/>
              <a:gd name="T3" fmla="*/ 9 h 102"/>
              <a:gd name="T4" fmla="*/ 101 w 135"/>
              <a:gd name="T5" fmla="*/ 0 h 102"/>
              <a:gd name="T6" fmla="*/ 34 w 135"/>
              <a:gd name="T7" fmla="*/ 0 h 102"/>
              <a:gd name="T8" fmla="*/ 21 w 135"/>
              <a:gd name="T9" fmla="*/ 9 h 102"/>
              <a:gd name="T10" fmla="*/ 3 w 135"/>
              <a:gd name="T11" fmla="*/ 50 h 102"/>
              <a:gd name="T12" fmla="*/ 0 w 135"/>
              <a:gd name="T13" fmla="*/ 65 h 102"/>
              <a:gd name="T14" fmla="*/ 0 w 135"/>
              <a:gd name="T15" fmla="*/ 92 h 102"/>
              <a:gd name="T16" fmla="*/ 10 w 135"/>
              <a:gd name="T17" fmla="*/ 102 h 102"/>
              <a:gd name="T18" fmla="*/ 125 w 135"/>
              <a:gd name="T19" fmla="*/ 102 h 102"/>
              <a:gd name="T20" fmla="*/ 135 w 135"/>
              <a:gd name="T21" fmla="*/ 92 h 102"/>
              <a:gd name="T22" fmla="*/ 135 w 135"/>
              <a:gd name="T23" fmla="*/ 65 h 102"/>
              <a:gd name="T24" fmla="*/ 132 w 135"/>
              <a:gd name="T25" fmla="*/ 50 h 102"/>
              <a:gd name="T26" fmla="*/ 27 w 135"/>
              <a:gd name="T27" fmla="*/ 11 h 102"/>
              <a:gd name="T28" fmla="*/ 34 w 135"/>
              <a:gd name="T29" fmla="*/ 7 h 102"/>
              <a:gd name="T30" fmla="*/ 101 w 135"/>
              <a:gd name="T31" fmla="*/ 7 h 102"/>
              <a:gd name="T32" fmla="*/ 108 w 135"/>
              <a:gd name="T33" fmla="*/ 11 h 102"/>
              <a:gd name="T34" fmla="*/ 126 w 135"/>
              <a:gd name="T35" fmla="*/ 53 h 102"/>
              <a:gd name="T36" fmla="*/ 126 w 135"/>
              <a:gd name="T37" fmla="*/ 55 h 102"/>
              <a:gd name="T38" fmla="*/ 125 w 135"/>
              <a:gd name="T39" fmla="*/ 54 h 102"/>
              <a:gd name="T40" fmla="*/ 84 w 135"/>
              <a:gd name="T41" fmla="*/ 54 h 102"/>
              <a:gd name="T42" fmla="*/ 81 w 135"/>
              <a:gd name="T43" fmla="*/ 58 h 102"/>
              <a:gd name="T44" fmla="*/ 81 w 135"/>
              <a:gd name="T45" fmla="*/ 61 h 102"/>
              <a:gd name="T46" fmla="*/ 67 w 135"/>
              <a:gd name="T47" fmla="*/ 75 h 102"/>
              <a:gd name="T48" fmla="*/ 54 w 135"/>
              <a:gd name="T49" fmla="*/ 61 h 102"/>
              <a:gd name="T50" fmla="*/ 54 w 135"/>
              <a:gd name="T51" fmla="*/ 58 h 102"/>
              <a:gd name="T52" fmla="*/ 51 w 135"/>
              <a:gd name="T53" fmla="*/ 54 h 102"/>
              <a:gd name="T54" fmla="*/ 10 w 135"/>
              <a:gd name="T55" fmla="*/ 54 h 102"/>
              <a:gd name="T56" fmla="*/ 8 w 135"/>
              <a:gd name="T57" fmla="*/ 55 h 102"/>
              <a:gd name="T58" fmla="*/ 9 w 135"/>
              <a:gd name="T59" fmla="*/ 53 h 102"/>
              <a:gd name="T60" fmla="*/ 27 w 135"/>
              <a:gd name="T61" fmla="*/ 11 h 102"/>
              <a:gd name="T62" fmla="*/ 128 w 135"/>
              <a:gd name="T63" fmla="*/ 92 h 102"/>
              <a:gd name="T64" fmla="*/ 125 w 135"/>
              <a:gd name="T65" fmla="*/ 95 h 102"/>
              <a:gd name="T66" fmla="*/ 10 w 135"/>
              <a:gd name="T67" fmla="*/ 95 h 102"/>
              <a:gd name="T68" fmla="*/ 7 w 135"/>
              <a:gd name="T69" fmla="*/ 92 h 102"/>
              <a:gd name="T70" fmla="*/ 7 w 135"/>
              <a:gd name="T71" fmla="*/ 65 h 102"/>
              <a:gd name="T72" fmla="*/ 10 w 135"/>
              <a:gd name="T73" fmla="*/ 61 h 102"/>
              <a:gd name="T74" fmla="*/ 47 w 135"/>
              <a:gd name="T75" fmla="*/ 61 h 102"/>
              <a:gd name="T76" fmla="*/ 67 w 135"/>
              <a:gd name="T77" fmla="*/ 81 h 102"/>
              <a:gd name="T78" fmla="*/ 88 w 135"/>
              <a:gd name="T79" fmla="*/ 61 h 102"/>
              <a:gd name="T80" fmla="*/ 125 w 135"/>
              <a:gd name="T81" fmla="*/ 61 h 102"/>
              <a:gd name="T82" fmla="*/ 128 w 135"/>
              <a:gd name="T83" fmla="*/ 65 h 102"/>
              <a:gd name="T84" fmla="*/ 128 w 135"/>
              <a:gd name="T85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5" h="102">
                <a:moveTo>
                  <a:pt x="132" y="50"/>
                </a:moveTo>
                <a:cubicBezTo>
                  <a:pt x="114" y="9"/>
                  <a:pt x="114" y="9"/>
                  <a:pt x="114" y="9"/>
                </a:cubicBezTo>
                <a:cubicBezTo>
                  <a:pt x="112" y="4"/>
                  <a:pt x="106" y="0"/>
                  <a:pt x="101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9" y="0"/>
                  <a:pt x="23" y="4"/>
                  <a:pt x="21" y="9"/>
                </a:cubicBezTo>
                <a:cubicBezTo>
                  <a:pt x="3" y="50"/>
                  <a:pt x="3" y="50"/>
                  <a:pt x="3" y="50"/>
                </a:cubicBezTo>
                <a:cubicBezTo>
                  <a:pt x="1" y="54"/>
                  <a:pt x="0" y="60"/>
                  <a:pt x="0" y="65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7"/>
                  <a:pt x="4" y="102"/>
                  <a:pt x="10" y="102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30" y="102"/>
                  <a:pt x="135" y="97"/>
                  <a:pt x="135" y="92"/>
                </a:cubicBezTo>
                <a:cubicBezTo>
                  <a:pt x="135" y="65"/>
                  <a:pt x="135" y="65"/>
                  <a:pt x="135" y="65"/>
                </a:cubicBezTo>
                <a:cubicBezTo>
                  <a:pt x="135" y="60"/>
                  <a:pt x="134" y="54"/>
                  <a:pt x="132" y="50"/>
                </a:cubicBezTo>
                <a:moveTo>
                  <a:pt x="27" y="11"/>
                </a:moveTo>
                <a:cubicBezTo>
                  <a:pt x="28" y="9"/>
                  <a:pt x="31" y="7"/>
                  <a:pt x="34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104" y="7"/>
                  <a:pt x="107" y="9"/>
                  <a:pt x="108" y="11"/>
                </a:cubicBezTo>
                <a:cubicBezTo>
                  <a:pt x="126" y="53"/>
                  <a:pt x="126" y="53"/>
                  <a:pt x="126" y="53"/>
                </a:cubicBezTo>
                <a:cubicBezTo>
                  <a:pt x="126" y="53"/>
                  <a:pt x="126" y="54"/>
                  <a:pt x="126" y="55"/>
                </a:cubicBezTo>
                <a:cubicBezTo>
                  <a:pt x="126" y="55"/>
                  <a:pt x="125" y="54"/>
                  <a:pt x="125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2" y="54"/>
                  <a:pt x="81" y="56"/>
                  <a:pt x="81" y="58"/>
                </a:cubicBezTo>
                <a:cubicBezTo>
                  <a:pt x="81" y="61"/>
                  <a:pt x="81" y="61"/>
                  <a:pt x="81" y="61"/>
                </a:cubicBezTo>
                <a:cubicBezTo>
                  <a:pt x="81" y="69"/>
                  <a:pt x="75" y="75"/>
                  <a:pt x="67" y="75"/>
                </a:cubicBezTo>
                <a:cubicBezTo>
                  <a:pt x="60" y="75"/>
                  <a:pt x="54" y="69"/>
                  <a:pt x="54" y="61"/>
                </a:cubicBezTo>
                <a:cubicBezTo>
                  <a:pt x="54" y="58"/>
                  <a:pt x="54" y="58"/>
                  <a:pt x="54" y="58"/>
                </a:cubicBezTo>
                <a:cubicBezTo>
                  <a:pt x="54" y="56"/>
                  <a:pt x="52" y="54"/>
                  <a:pt x="51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10" y="54"/>
                  <a:pt x="9" y="55"/>
                  <a:pt x="8" y="55"/>
                </a:cubicBezTo>
                <a:cubicBezTo>
                  <a:pt x="9" y="54"/>
                  <a:pt x="9" y="53"/>
                  <a:pt x="9" y="53"/>
                </a:cubicBezTo>
                <a:lnTo>
                  <a:pt x="27" y="11"/>
                </a:lnTo>
                <a:close/>
                <a:moveTo>
                  <a:pt x="128" y="92"/>
                </a:moveTo>
                <a:cubicBezTo>
                  <a:pt x="128" y="93"/>
                  <a:pt x="127" y="95"/>
                  <a:pt x="125" y="95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5"/>
                  <a:pt x="7" y="93"/>
                  <a:pt x="7" y="92"/>
                </a:cubicBezTo>
                <a:cubicBezTo>
                  <a:pt x="7" y="65"/>
                  <a:pt x="7" y="65"/>
                  <a:pt x="7" y="65"/>
                </a:cubicBezTo>
                <a:cubicBezTo>
                  <a:pt x="7" y="63"/>
                  <a:pt x="8" y="61"/>
                  <a:pt x="10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72"/>
                  <a:pt x="56" y="81"/>
                  <a:pt x="67" y="81"/>
                </a:cubicBezTo>
                <a:cubicBezTo>
                  <a:pt x="79" y="81"/>
                  <a:pt x="88" y="72"/>
                  <a:pt x="88" y="61"/>
                </a:cubicBezTo>
                <a:cubicBezTo>
                  <a:pt x="125" y="61"/>
                  <a:pt x="125" y="61"/>
                  <a:pt x="125" y="61"/>
                </a:cubicBezTo>
                <a:cubicBezTo>
                  <a:pt x="127" y="61"/>
                  <a:pt x="128" y="63"/>
                  <a:pt x="128" y="65"/>
                </a:cubicBezTo>
                <a:lnTo>
                  <a:pt x="128" y="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1BA453C-2E97-467C-8FC6-36BBC44B4FBE}"/>
              </a:ext>
            </a:extLst>
          </p:cNvPr>
          <p:cNvGrpSpPr/>
          <p:nvPr/>
        </p:nvGrpSpPr>
        <p:grpSpPr>
          <a:xfrm>
            <a:off x="2190159" y="5237017"/>
            <a:ext cx="1661136" cy="887716"/>
            <a:chOff x="2190159" y="5237017"/>
            <a:chExt cx="1661136" cy="88771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B301EE-91A6-475C-9226-AD608F01DAF0}"/>
                </a:ext>
              </a:extLst>
            </p:cNvPr>
            <p:cNvSpPr txBox="1"/>
            <p:nvPr/>
          </p:nvSpPr>
          <p:spPr>
            <a:xfrm>
              <a:off x="2204980" y="5237017"/>
              <a:ext cx="163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0DE8A26-7EB7-4086-AC86-094E179BA126}"/>
                </a:ext>
              </a:extLst>
            </p:cNvPr>
            <p:cNvSpPr txBox="1"/>
            <p:nvPr/>
          </p:nvSpPr>
          <p:spPr>
            <a:xfrm>
              <a:off x="2190159" y="5634855"/>
              <a:ext cx="1661136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F7A8403-FB12-4EA5-A27B-3958C2FEC680}"/>
              </a:ext>
            </a:extLst>
          </p:cNvPr>
          <p:cNvGrpSpPr/>
          <p:nvPr/>
        </p:nvGrpSpPr>
        <p:grpSpPr>
          <a:xfrm>
            <a:off x="4169697" y="5237017"/>
            <a:ext cx="1661136" cy="887716"/>
            <a:chOff x="4169697" y="5237017"/>
            <a:chExt cx="1661136" cy="88771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0CCE67-1AD1-42A2-A834-5FD6E9007A48}"/>
                </a:ext>
              </a:extLst>
            </p:cNvPr>
            <p:cNvSpPr txBox="1"/>
            <p:nvPr/>
          </p:nvSpPr>
          <p:spPr>
            <a:xfrm>
              <a:off x="4184518" y="5237017"/>
              <a:ext cx="163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A768B02-2C3B-4503-A3A1-154E22CD493E}"/>
                </a:ext>
              </a:extLst>
            </p:cNvPr>
            <p:cNvSpPr txBox="1"/>
            <p:nvPr/>
          </p:nvSpPr>
          <p:spPr>
            <a:xfrm>
              <a:off x="4169697" y="5634855"/>
              <a:ext cx="1661136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C4396C2-4C8E-4DCB-ADC2-EA82DA2D5E20}"/>
              </a:ext>
            </a:extLst>
          </p:cNvPr>
          <p:cNvGrpSpPr/>
          <p:nvPr/>
        </p:nvGrpSpPr>
        <p:grpSpPr>
          <a:xfrm>
            <a:off x="6254011" y="5237017"/>
            <a:ext cx="1661136" cy="887716"/>
            <a:chOff x="6254011" y="5237017"/>
            <a:chExt cx="1661136" cy="88771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8004904-E6FE-4653-9CF3-6272EA6D8A23}"/>
                </a:ext>
              </a:extLst>
            </p:cNvPr>
            <p:cNvSpPr txBox="1"/>
            <p:nvPr/>
          </p:nvSpPr>
          <p:spPr>
            <a:xfrm>
              <a:off x="6268832" y="5237017"/>
              <a:ext cx="163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819DE3-4572-40EA-B8E6-EECEDD1B4C72}"/>
                </a:ext>
              </a:extLst>
            </p:cNvPr>
            <p:cNvSpPr txBox="1"/>
            <p:nvPr/>
          </p:nvSpPr>
          <p:spPr>
            <a:xfrm>
              <a:off x="6254011" y="5634855"/>
              <a:ext cx="1661136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EACA3DE-46F2-4170-9A34-BB0D4540AA28}"/>
              </a:ext>
            </a:extLst>
          </p:cNvPr>
          <p:cNvGrpSpPr/>
          <p:nvPr/>
        </p:nvGrpSpPr>
        <p:grpSpPr>
          <a:xfrm>
            <a:off x="8326417" y="5237017"/>
            <a:ext cx="1661136" cy="887716"/>
            <a:chOff x="8326417" y="5237017"/>
            <a:chExt cx="1661136" cy="88771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11091D2-C87C-4998-AD14-07E68A909476}"/>
                </a:ext>
              </a:extLst>
            </p:cNvPr>
            <p:cNvSpPr txBox="1"/>
            <p:nvPr/>
          </p:nvSpPr>
          <p:spPr>
            <a:xfrm>
              <a:off x="8341238" y="5237017"/>
              <a:ext cx="163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289E6FF-D802-438E-BE6D-B908F354A87D}"/>
                </a:ext>
              </a:extLst>
            </p:cNvPr>
            <p:cNvSpPr txBox="1"/>
            <p:nvPr/>
          </p:nvSpPr>
          <p:spPr>
            <a:xfrm>
              <a:off x="8326417" y="5634855"/>
              <a:ext cx="1661136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2FB3321B-18E1-4FF3-AEC6-4DB78D8F8C1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8" name="Trapecio 37">
            <a:extLst>
              <a:ext uri="{FF2B5EF4-FFF2-40B4-BE49-F238E27FC236}">
                <a16:creationId xmlns:a16="http://schemas.microsoft.com/office/drawing/2014/main" id="{6659B7F7-408F-4069-86FD-11DC3F12EFB6}"/>
              </a:ext>
            </a:extLst>
          </p:cNvPr>
          <p:cNvSpPr/>
          <p:nvPr/>
        </p:nvSpPr>
        <p:spPr>
          <a:xfrm>
            <a:off x="1" y="6612404"/>
            <a:ext cx="12192000" cy="261297"/>
          </a:xfrm>
          <a:prstGeom prst="trapezoi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80523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F292754-1FB1-4502-8756-ED718FF4F754}"/>
              </a:ext>
            </a:extLst>
          </p:cNvPr>
          <p:cNvSpPr/>
          <p:nvPr/>
        </p:nvSpPr>
        <p:spPr>
          <a:xfrm>
            <a:off x="179614" y="212271"/>
            <a:ext cx="11772900" cy="64334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8FBB881-AA90-4BB1-8D91-1B6DBFB12321}"/>
              </a:ext>
            </a:extLst>
          </p:cNvPr>
          <p:cNvSpPr/>
          <p:nvPr/>
        </p:nvSpPr>
        <p:spPr>
          <a:xfrm>
            <a:off x="1015999" y="818645"/>
            <a:ext cx="2849101" cy="2849100"/>
          </a:xfrm>
          <a:prstGeom prst="ellipse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8528D4F-CD57-4B58-8AE4-F81CDA09767D}"/>
              </a:ext>
            </a:extLst>
          </p:cNvPr>
          <p:cNvSpPr/>
          <p:nvPr/>
        </p:nvSpPr>
        <p:spPr>
          <a:xfrm>
            <a:off x="3452966" y="818645"/>
            <a:ext cx="2849101" cy="2849100"/>
          </a:xfrm>
          <a:prstGeom prst="ellipse">
            <a:avLst/>
          </a:pr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A60B18E-35E9-4FD6-A41D-9EC1F5A60C80}"/>
              </a:ext>
            </a:extLst>
          </p:cNvPr>
          <p:cNvSpPr/>
          <p:nvPr/>
        </p:nvSpPr>
        <p:spPr>
          <a:xfrm>
            <a:off x="5889933" y="818645"/>
            <a:ext cx="2849101" cy="2849100"/>
          </a:xfrm>
          <a:prstGeom prst="ellipse">
            <a:avLst/>
          </a:prstGeom>
          <a:solidFill>
            <a:schemeClr val="bg2">
              <a:lumMod val="5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D9349C0-EF09-44C7-AB0D-065A2020EDF2}"/>
              </a:ext>
            </a:extLst>
          </p:cNvPr>
          <p:cNvSpPr/>
          <p:nvPr/>
        </p:nvSpPr>
        <p:spPr>
          <a:xfrm>
            <a:off x="8326900" y="818645"/>
            <a:ext cx="2849101" cy="2849100"/>
          </a:xfrm>
          <a:prstGeom prst="ellipse">
            <a:avLst/>
          </a:prstGeom>
          <a:solidFill>
            <a:schemeClr val="bg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913B9F22-CAA9-40C0-97D9-8025AED5C837}"/>
              </a:ext>
            </a:extLst>
          </p:cNvPr>
          <p:cNvSpPr>
            <a:spLocks noEditPoints="1"/>
          </p:cNvSpPr>
          <p:nvPr/>
        </p:nvSpPr>
        <p:spPr bwMode="auto">
          <a:xfrm>
            <a:off x="2199249" y="2039201"/>
            <a:ext cx="482600" cy="407988"/>
          </a:xfrm>
          <a:custGeom>
            <a:avLst/>
            <a:gdLst>
              <a:gd name="T0" fmla="*/ 118 w 128"/>
              <a:gd name="T1" fmla="*/ 0 h 108"/>
              <a:gd name="T2" fmla="*/ 10 w 128"/>
              <a:gd name="T3" fmla="*/ 0 h 108"/>
              <a:gd name="T4" fmla="*/ 0 w 128"/>
              <a:gd name="T5" fmla="*/ 10 h 108"/>
              <a:gd name="T6" fmla="*/ 0 w 128"/>
              <a:gd name="T7" fmla="*/ 78 h 108"/>
              <a:gd name="T8" fmla="*/ 10 w 128"/>
              <a:gd name="T9" fmla="*/ 88 h 108"/>
              <a:gd name="T10" fmla="*/ 61 w 128"/>
              <a:gd name="T11" fmla="*/ 88 h 108"/>
              <a:gd name="T12" fmla="*/ 61 w 128"/>
              <a:gd name="T13" fmla="*/ 101 h 108"/>
              <a:gd name="T14" fmla="*/ 37 w 128"/>
              <a:gd name="T15" fmla="*/ 101 h 108"/>
              <a:gd name="T16" fmla="*/ 34 w 128"/>
              <a:gd name="T17" fmla="*/ 105 h 108"/>
              <a:gd name="T18" fmla="*/ 37 w 128"/>
              <a:gd name="T19" fmla="*/ 108 h 108"/>
              <a:gd name="T20" fmla="*/ 91 w 128"/>
              <a:gd name="T21" fmla="*/ 108 h 108"/>
              <a:gd name="T22" fmla="*/ 94 w 128"/>
              <a:gd name="T23" fmla="*/ 105 h 108"/>
              <a:gd name="T24" fmla="*/ 91 w 128"/>
              <a:gd name="T25" fmla="*/ 101 h 108"/>
              <a:gd name="T26" fmla="*/ 67 w 128"/>
              <a:gd name="T27" fmla="*/ 101 h 108"/>
              <a:gd name="T28" fmla="*/ 67 w 128"/>
              <a:gd name="T29" fmla="*/ 88 h 108"/>
              <a:gd name="T30" fmla="*/ 118 w 128"/>
              <a:gd name="T31" fmla="*/ 88 h 108"/>
              <a:gd name="T32" fmla="*/ 128 w 128"/>
              <a:gd name="T33" fmla="*/ 78 h 108"/>
              <a:gd name="T34" fmla="*/ 128 w 128"/>
              <a:gd name="T35" fmla="*/ 10 h 108"/>
              <a:gd name="T36" fmla="*/ 118 w 128"/>
              <a:gd name="T37" fmla="*/ 0 h 108"/>
              <a:gd name="T38" fmla="*/ 121 w 128"/>
              <a:gd name="T39" fmla="*/ 78 h 108"/>
              <a:gd name="T40" fmla="*/ 118 w 128"/>
              <a:gd name="T41" fmla="*/ 81 h 108"/>
              <a:gd name="T42" fmla="*/ 10 w 128"/>
              <a:gd name="T43" fmla="*/ 81 h 108"/>
              <a:gd name="T44" fmla="*/ 7 w 128"/>
              <a:gd name="T45" fmla="*/ 78 h 108"/>
              <a:gd name="T46" fmla="*/ 7 w 128"/>
              <a:gd name="T47" fmla="*/ 10 h 108"/>
              <a:gd name="T48" fmla="*/ 10 w 128"/>
              <a:gd name="T49" fmla="*/ 7 h 108"/>
              <a:gd name="T50" fmla="*/ 118 w 128"/>
              <a:gd name="T51" fmla="*/ 7 h 108"/>
              <a:gd name="T52" fmla="*/ 121 w 128"/>
              <a:gd name="T53" fmla="*/ 10 h 108"/>
              <a:gd name="T54" fmla="*/ 121 w 128"/>
              <a:gd name="T55" fmla="*/ 7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108">
                <a:moveTo>
                  <a:pt x="118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3"/>
                  <a:pt x="5" y="88"/>
                  <a:pt x="10" y="88"/>
                </a:cubicBezTo>
                <a:cubicBezTo>
                  <a:pt x="61" y="88"/>
                  <a:pt x="61" y="88"/>
                  <a:pt x="61" y="88"/>
                </a:cubicBezTo>
                <a:cubicBezTo>
                  <a:pt x="61" y="101"/>
                  <a:pt x="61" y="101"/>
                  <a:pt x="61" y="101"/>
                </a:cubicBezTo>
                <a:cubicBezTo>
                  <a:pt x="37" y="101"/>
                  <a:pt x="37" y="101"/>
                  <a:pt x="37" y="101"/>
                </a:cubicBezTo>
                <a:cubicBezTo>
                  <a:pt x="35" y="101"/>
                  <a:pt x="34" y="103"/>
                  <a:pt x="34" y="105"/>
                </a:cubicBezTo>
                <a:cubicBezTo>
                  <a:pt x="34" y="106"/>
                  <a:pt x="35" y="108"/>
                  <a:pt x="37" y="108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93" y="108"/>
                  <a:pt x="94" y="106"/>
                  <a:pt x="94" y="105"/>
                </a:cubicBezTo>
                <a:cubicBezTo>
                  <a:pt x="94" y="103"/>
                  <a:pt x="93" y="101"/>
                  <a:pt x="91" y="101"/>
                </a:cubicBezTo>
                <a:cubicBezTo>
                  <a:pt x="67" y="101"/>
                  <a:pt x="67" y="101"/>
                  <a:pt x="67" y="101"/>
                </a:cubicBezTo>
                <a:cubicBezTo>
                  <a:pt x="67" y="88"/>
                  <a:pt x="67" y="88"/>
                  <a:pt x="67" y="88"/>
                </a:cubicBezTo>
                <a:cubicBezTo>
                  <a:pt x="118" y="88"/>
                  <a:pt x="118" y="88"/>
                  <a:pt x="118" y="88"/>
                </a:cubicBezTo>
                <a:cubicBezTo>
                  <a:pt x="124" y="88"/>
                  <a:pt x="128" y="83"/>
                  <a:pt x="128" y="78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5"/>
                  <a:pt x="124" y="0"/>
                  <a:pt x="118" y="0"/>
                </a:cubicBezTo>
                <a:moveTo>
                  <a:pt x="121" y="78"/>
                </a:moveTo>
                <a:cubicBezTo>
                  <a:pt x="121" y="79"/>
                  <a:pt x="120" y="81"/>
                  <a:pt x="118" y="81"/>
                </a:cubicBezTo>
                <a:cubicBezTo>
                  <a:pt x="10" y="81"/>
                  <a:pt x="10" y="81"/>
                  <a:pt x="10" y="81"/>
                </a:cubicBezTo>
                <a:cubicBezTo>
                  <a:pt x="8" y="81"/>
                  <a:pt x="7" y="79"/>
                  <a:pt x="7" y="78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8"/>
                  <a:pt x="8" y="7"/>
                  <a:pt x="10" y="7"/>
                </a:cubicBezTo>
                <a:cubicBezTo>
                  <a:pt x="118" y="7"/>
                  <a:pt x="118" y="7"/>
                  <a:pt x="118" y="7"/>
                </a:cubicBezTo>
                <a:cubicBezTo>
                  <a:pt x="120" y="7"/>
                  <a:pt x="121" y="8"/>
                  <a:pt x="121" y="10"/>
                </a:cubicBezTo>
                <a:lnTo>
                  <a:pt x="121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219A262-F76D-4FC2-87AB-C294332F6189}"/>
              </a:ext>
            </a:extLst>
          </p:cNvPr>
          <p:cNvGrpSpPr/>
          <p:nvPr/>
        </p:nvGrpSpPr>
        <p:grpSpPr>
          <a:xfrm>
            <a:off x="4622722" y="2074920"/>
            <a:ext cx="509588" cy="336550"/>
            <a:chOff x="8197850" y="5678488"/>
            <a:chExt cx="509588" cy="336550"/>
          </a:xfrm>
          <a:solidFill>
            <a:schemeClr val="bg1"/>
          </a:solidFill>
        </p:grpSpPr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4200BCCA-6CC6-42A6-8764-32D3226515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1863" y="5678488"/>
              <a:ext cx="155575" cy="336550"/>
            </a:xfrm>
            <a:custGeom>
              <a:avLst/>
              <a:gdLst>
                <a:gd name="T0" fmla="*/ 35 w 41"/>
                <a:gd name="T1" fmla="*/ 89 h 89"/>
                <a:gd name="T2" fmla="*/ 35 w 41"/>
                <a:gd name="T3" fmla="*/ 89 h 89"/>
                <a:gd name="T4" fmla="*/ 30 w 41"/>
                <a:gd name="T5" fmla="*/ 87 h 89"/>
                <a:gd name="T6" fmla="*/ 7 w 41"/>
                <a:gd name="T7" fmla="*/ 68 h 89"/>
                <a:gd name="T8" fmla="*/ 0 w 41"/>
                <a:gd name="T9" fmla="*/ 55 h 89"/>
                <a:gd name="T10" fmla="*/ 0 w 41"/>
                <a:gd name="T11" fmla="*/ 34 h 89"/>
                <a:gd name="T12" fmla="*/ 7 w 41"/>
                <a:gd name="T13" fmla="*/ 21 h 89"/>
                <a:gd name="T14" fmla="*/ 30 w 41"/>
                <a:gd name="T15" fmla="*/ 2 h 89"/>
                <a:gd name="T16" fmla="*/ 35 w 41"/>
                <a:gd name="T17" fmla="*/ 0 h 89"/>
                <a:gd name="T18" fmla="*/ 41 w 41"/>
                <a:gd name="T19" fmla="*/ 7 h 89"/>
                <a:gd name="T20" fmla="*/ 41 w 41"/>
                <a:gd name="T21" fmla="*/ 82 h 89"/>
                <a:gd name="T22" fmla="*/ 39 w 41"/>
                <a:gd name="T23" fmla="*/ 86 h 89"/>
                <a:gd name="T24" fmla="*/ 35 w 41"/>
                <a:gd name="T25" fmla="*/ 89 h 89"/>
                <a:gd name="T26" fmla="*/ 34 w 41"/>
                <a:gd name="T27" fmla="*/ 8 h 89"/>
                <a:gd name="T28" fmla="*/ 11 w 41"/>
                <a:gd name="T29" fmla="*/ 26 h 89"/>
                <a:gd name="T30" fmla="*/ 7 w 41"/>
                <a:gd name="T31" fmla="*/ 34 h 89"/>
                <a:gd name="T32" fmla="*/ 7 w 41"/>
                <a:gd name="T33" fmla="*/ 55 h 89"/>
                <a:gd name="T34" fmla="*/ 11 w 41"/>
                <a:gd name="T35" fmla="*/ 63 h 89"/>
                <a:gd name="T36" fmla="*/ 34 w 41"/>
                <a:gd name="T37" fmla="*/ 81 h 89"/>
                <a:gd name="T38" fmla="*/ 34 w 41"/>
                <a:gd name="T39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89">
                  <a:moveTo>
                    <a:pt x="35" y="89"/>
                  </a:moveTo>
                  <a:cubicBezTo>
                    <a:pt x="35" y="89"/>
                    <a:pt x="35" y="89"/>
                    <a:pt x="35" y="89"/>
                  </a:cubicBezTo>
                  <a:cubicBezTo>
                    <a:pt x="33" y="89"/>
                    <a:pt x="32" y="88"/>
                    <a:pt x="30" y="87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3" y="65"/>
                    <a:pt x="0" y="59"/>
                    <a:pt x="0" y="5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0"/>
                    <a:pt x="3" y="24"/>
                    <a:pt x="7" y="2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2" y="1"/>
                    <a:pt x="33" y="0"/>
                    <a:pt x="35" y="0"/>
                  </a:cubicBezTo>
                  <a:cubicBezTo>
                    <a:pt x="38" y="0"/>
                    <a:pt x="41" y="3"/>
                    <a:pt x="41" y="7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4"/>
                    <a:pt x="40" y="85"/>
                    <a:pt x="39" y="86"/>
                  </a:cubicBezTo>
                  <a:cubicBezTo>
                    <a:pt x="38" y="88"/>
                    <a:pt x="37" y="89"/>
                    <a:pt x="35" y="89"/>
                  </a:cubicBezTo>
                  <a:close/>
                  <a:moveTo>
                    <a:pt x="34" y="8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9" y="28"/>
                    <a:pt x="7" y="32"/>
                    <a:pt x="7" y="3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7"/>
                    <a:pt x="9" y="61"/>
                    <a:pt x="11" y="63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"/>
                    <a:pt x="34" y="8"/>
                    <a:pt x="3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F7E41089-24BB-4D14-B734-FE95E4A8A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7850" y="5683250"/>
              <a:ext cx="328613" cy="328613"/>
            </a:xfrm>
            <a:custGeom>
              <a:avLst/>
              <a:gdLst>
                <a:gd name="T0" fmla="*/ 77 w 87"/>
                <a:gd name="T1" fmla="*/ 87 h 87"/>
                <a:gd name="T2" fmla="*/ 10 w 87"/>
                <a:gd name="T3" fmla="*/ 87 h 87"/>
                <a:gd name="T4" fmla="*/ 0 w 87"/>
                <a:gd name="T5" fmla="*/ 77 h 87"/>
                <a:gd name="T6" fmla="*/ 0 w 87"/>
                <a:gd name="T7" fmla="*/ 10 h 87"/>
                <a:gd name="T8" fmla="*/ 10 w 87"/>
                <a:gd name="T9" fmla="*/ 0 h 87"/>
                <a:gd name="T10" fmla="*/ 77 w 87"/>
                <a:gd name="T11" fmla="*/ 0 h 87"/>
                <a:gd name="T12" fmla="*/ 87 w 87"/>
                <a:gd name="T13" fmla="*/ 10 h 87"/>
                <a:gd name="T14" fmla="*/ 87 w 87"/>
                <a:gd name="T15" fmla="*/ 77 h 87"/>
                <a:gd name="T16" fmla="*/ 77 w 87"/>
                <a:gd name="T17" fmla="*/ 87 h 87"/>
                <a:gd name="T18" fmla="*/ 10 w 87"/>
                <a:gd name="T19" fmla="*/ 6 h 87"/>
                <a:gd name="T20" fmla="*/ 6 w 87"/>
                <a:gd name="T21" fmla="*/ 10 h 87"/>
                <a:gd name="T22" fmla="*/ 6 w 87"/>
                <a:gd name="T23" fmla="*/ 77 h 87"/>
                <a:gd name="T24" fmla="*/ 10 w 87"/>
                <a:gd name="T25" fmla="*/ 81 h 87"/>
                <a:gd name="T26" fmla="*/ 77 w 87"/>
                <a:gd name="T27" fmla="*/ 81 h 87"/>
                <a:gd name="T28" fmla="*/ 81 w 87"/>
                <a:gd name="T29" fmla="*/ 77 h 87"/>
                <a:gd name="T30" fmla="*/ 81 w 87"/>
                <a:gd name="T31" fmla="*/ 10 h 87"/>
                <a:gd name="T32" fmla="*/ 77 w 87"/>
                <a:gd name="T33" fmla="*/ 6 h 87"/>
                <a:gd name="T34" fmla="*/ 10 w 87"/>
                <a:gd name="T35" fmla="*/ 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87">
                  <a:moveTo>
                    <a:pt x="77" y="87"/>
                  </a:moveTo>
                  <a:cubicBezTo>
                    <a:pt x="10" y="87"/>
                    <a:pt x="10" y="87"/>
                    <a:pt x="10" y="87"/>
                  </a:cubicBezTo>
                  <a:cubicBezTo>
                    <a:pt x="4" y="87"/>
                    <a:pt x="0" y="83"/>
                    <a:pt x="0" y="7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3" y="0"/>
                    <a:pt x="87" y="4"/>
                    <a:pt x="87" y="1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83"/>
                    <a:pt x="83" y="87"/>
                    <a:pt x="77" y="87"/>
                  </a:cubicBezTo>
                  <a:moveTo>
                    <a:pt x="10" y="6"/>
                  </a:moveTo>
                  <a:cubicBezTo>
                    <a:pt x="8" y="6"/>
                    <a:pt x="6" y="8"/>
                    <a:pt x="6" y="10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9"/>
                    <a:pt x="8" y="81"/>
                    <a:pt x="10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9" y="81"/>
                    <a:pt x="81" y="79"/>
                    <a:pt x="81" y="7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8"/>
                    <a:pt x="79" y="6"/>
                    <a:pt x="77" y="6"/>
                  </a:cubicBezTo>
                  <a:lnTo>
                    <a:pt x="1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86507D2-7CBD-475D-8CEE-F950A325A854}"/>
              </a:ext>
            </a:extLst>
          </p:cNvPr>
          <p:cNvGrpSpPr/>
          <p:nvPr/>
        </p:nvGrpSpPr>
        <p:grpSpPr>
          <a:xfrm>
            <a:off x="7110489" y="1999514"/>
            <a:ext cx="407988" cy="487363"/>
            <a:chOff x="9031288" y="4651375"/>
            <a:chExt cx="407988" cy="487363"/>
          </a:xfrm>
          <a:solidFill>
            <a:schemeClr val="bg1"/>
          </a:solidFill>
        </p:grpSpPr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ACEF5F63-4798-41C2-AFB0-4DECE1D86C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1288" y="4651375"/>
              <a:ext cx="407988" cy="487363"/>
            </a:xfrm>
            <a:custGeom>
              <a:avLst/>
              <a:gdLst>
                <a:gd name="T0" fmla="*/ 107 w 108"/>
                <a:gd name="T1" fmla="*/ 32 h 129"/>
                <a:gd name="T2" fmla="*/ 76 w 108"/>
                <a:gd name="T3" fmla="*/ 1 h 129"/>
                <a:gd name="T4" fmla="*/ 74 w 108"/>
                <a:gd name="T5" fmla="*/ 0 h 129"/>
                <a:gd name="T6" fmla="*/ 10 w 108"/>
                <a:gd name="T7" fmla="*/ 0 h 129"/>
                <a:gd name="T8" fmla="*/ 0 w 108"/>
                <a:gd name="T9" fmla="*/ 11 h 129"/>
                <a:gd name="T10" fmla="*/ 0 w 108"/>
                <a:gd name="T11" fmla="*/ 119 h 129"/>
                <a:gd name="T12" fmla="*/ 10 w 108"/>
                <a:gd name="T13" fmla="*/ 129 h 129"/>
                <a:gd name="T14" fmla="*/ 98 w 108"/>
                <a:gd name="T15" fmla="*/ 129 h 129"/>
                <a:gd name="T16" fmla="*/ 108 w 108"/>
                <a:gd name="T17" fmla="*/ 119 h 129"/>
                <a:gd name="T18" fmla="*/ 108 w 108"/>
                <a:gd name="T19" fmla="*/ 34 h 129"/>
                <a:gd name="T20" fmla="*/ 107 w 108"/>
                <a:gd name="T21" fmla="*/ 32 h 129"/>
                <a:gd name="T22" fmla="*/ 100 w 108"/>
                <a:gd name="T23" fmla="*/ 34 h 129"/>
                <a:gd name="T24" fmla="*/ 77 w 108"/>
                <a:gd name="T25" fmla="*/ 34 h 129"/>
                <a:gd name="T26" fmla="*/ 74 w 108"/>
                <a:gd name="T27" fmla="*/ 31 h 129"/>
                <a:gd name="T28" fmla="*/ 74 w 108"/>
                <a:gd name="T29" fmla="*/ 9 h 129"/>
                <a:gd name="T30" fmla="*/ 100 w 108"/>
                <a:gd name="T31" fmla="*/ 34 h 129"/>
                <a:gd name="T32" fmla="*/ 98 w 108"/>
                <a:gd name="T33" fmla="*/ 122 h 129"/>
                <a:gd name="T34" fmla="*/ 10 w 108"/>
                <a:gd name="T35" fmla="*/ 122 h 129"/>
                <a:gd name="T36" fmla="*/ 6 w 108"/>
                <a:gd name="T37" fmla="*/ 119 h 129"/>
                <a:gd name="T38" fmla="*/ 6 w 108"/>
                <a:gd name="T39" fmla="*/ 11 h 129"/>
                <a:gd name="T40" fmla="*/ 10 w 108"/>
                <a:gd name="T41" fmla="*/ 7 h 129"/>
                <a:gd name="T42" fmla="*/ 67 w 108"/>
                <a:gd name="T43" fmla="*/ 7 h 129"/>
                <a:gd name="T44" fmla="*/ 67 w 108"/>
                <a:gd name="T45" fmla="*/ 31 h 129"/>
                <a:gd name="T46" fmla="*/ 77 w 108"/>
                <a:gd name="T47" fmla="*/ 41 h 129"/>
                <a:gd name="T48" fmla="*/ 101 w 108"/>
                <a:gd name="T49" fmla="*/ 41 h 129"/>
                <a:gd name="T50" fmla="*/ 101 w 108"/>
                <a:gd name="T51" fmla="*/ 119 h 129"/>
                <a:gd name="T52" fmla="*/ 98 w 108"/>
                <a:gd name="T53" fmla="*/ 1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" h="129">
                  <a:moveTo>
                    <a:pt x="107" y="32"/>
                  </a:move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5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9"/>
                    <a:pt x="10" y="129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103" y="129"/>
                    <a:pt x="108" y="124"/>
                    <a:pt x="108" y="119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3"/>
                    <a:pt x="107" y="32"/>
                    <a:pt x="107" y="32"/>
                  </a:cubicBezTo>
                  <a:moveTo>
                    <a:pt x="100" y="34"/>
                  </a:moveTo>
                  <a:cubicBezTo>
                    <a:pt x="77" y="34"/>
                    <a:pt x="77" y="34"/>
                    <a:pt x="77" y="34"/>
                  </a:cubicBezTo>
                  <a:cubicBezTo>
                    <a:pt x="75" y="34"/>
                    <a:pt x="74" y="33"/>
                    <a:pt x="74" y="31"/>
                  </a:cubicBezTo>
                  <a:cubicBezTo>
                    <a:pt x="74" y="9"/>
                    <a:pt x="74" y="9"/>
                    <a:pt x="74" y="9"/>
                  </a:cubicBezTo>
                  <a:lnTo>
                    <a:pt x="100" y="34"/>
                  </a:lnTo>
                  <a:close/>
                  <a:moveTo>
                    <a:pt x="98" y="122"/>
                  </a:moveTo>
                  <a:cubicBezTo>
                    <a:pt x="10" y="122"/>
                    <a:pt x="10" y="122"/>
                    <a:pt x="10" y="122"/>
                  </a:cubicBezTo>
                  <a:cubicBezTo>
                    <a:pt x="8" y="122"/>
                    <a:pt x="6" y="120"/>
                    <a:pt x="6" y="11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9"/>
                    <a:pt x="8" y="7"/>
                    <a:pt x="10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6"/>
                    <a:pt x="72" y="41"/>
                    <a:pt x="77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1" y="120"/>
                    <a:pt x="99" y="122"/>
                    <a:pt x="98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567B6426-E0DD-4C97-80BB-673A6A6D5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7488" y="4881563"/>
              <a:ext cx="177800" cy="177800"/>
            </a:xfrm>
            <a:custGeom>
              <a:avLst/>
              <a:gdLst>
                <a:gd name="T0" fmla="*/ 44 w 47"/>
                <a:gd name="T1" fmla="*/ 20 h 47"/>
                <a:gd name="T2" fmla="*/ 27 w 47"/>
                <a:gd name="T3" fmla="*/ 20 h 47"/>
                <a:gd name="T4" fmla="*/ 27 w 47"/>
                <a:gd name="T5" fmla="*/ 4 h 47"/>
                <a:gd name="T6" fmla="*/ 24 w 47"/>
                <a:gd name="T7" fmla="*/ 0 h 47"/>
                <a:gd name="T8" fmla="*/ 20 w 47"/>
                <a:gd name="T9" fmla="*/ 4 h 47"/>
                <a:gd name="T10" fmla="*/ 20 w 47"/>
                <a:gd name="T11" fmla="*/ 20 h 47"/>
                <a:gd name="T12" fmla="*/ 3 w 47"/>
                <a:gd name="T13" fmla="*/ 20 h 47"/>
                <a:gd name="T14" fmla="*/ 0 w 47"/>
                <a:gd name="T15" fmla="*/ 24 h 47"/>
                <a:gd name="T16" fmla="*/ 3 w 47"/>
                <a:gd name="T17" fmla="*/ 27 h 47"/>
                <a:gd name="T18" fmla="*/ 20 w 47"/>
                <a:gd name="T19" fmla="*/ 27 h 47"/>
                <a:gd name="T20" fmla="*/ 20 w 47"/>
                <a:gd name="T21" fmla="*/ 44 h 47"/>
                <a:gd name="T22" fmla="*/ 24 w 47"/>
                <a:gd name="T23" fmla="*/ 47 h 47"/>
                <a:gd name="T24" fmla="*/ 27 w 47"/>
                <a:gd name="T25" fmla="*/ 44 h 47"/>
                <a:gd name="T26" fmla="*/ 27 w 47"/>
                <a:gd name="T27" fmla="*/ 27 h 47"/>
                <a:gd name="T28" fmla="*/ 44 w 47"/>
                <a:gd name="T29" fmla="*/ 27 h 47"/>
                <a:gd name="T30" fmla="*/ 47 w 47"/>
                <a:gd name="T31" fmla="*/ 24 h 47"/>
                <a:gd name="T32" fmla="*/ 44 w 47"/>
                <a:gd name="T33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47">
                  <a:moveTo>
                    <a:pt x="44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0" y="22"/>
                    <a:pt x="0" y="24"/>
                  </a:cubicBezTo>
                  <a:cubicBezTo>
                    <a:pt x="0" y="26"/>
                    <a:pt x="1" y="27"/>
                    <a:pt x="3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6"/>
                    <a:pt x="22" y="47"/>
                    <a:pt x="24" y="47"/>
                  </a:cubicBezTo>
                  <a:cubicBezTo>
                    <a:pt x="25" y="47"/>
                    <a:pt x="27" y="46"/>
                    <a:pt x="27" y="44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6" y="27"/>
                    <a:pt x="47" y="26"/>
                    <a:pt x="47" y="24"/>
                  </a:cubicBezTo>
                  <a:cubicBezTo>
                    <a:pt x="47" y="22"/>
                    <a:pt x="46" y="20"/>
                    <a:pt x="44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C01A207C-27F3-49E1-AA8E-AAECEA7CB3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1288" y="4651375"/>
              <a:ext cx="407988" cy="487363"/>
            </a:xfrm>
            <a:custGeom>
              <a:avLst/>
              <a:gdLst>
                <a:gd name="T0" fmla="*/ 107 w 108"/>
                <a:gd name="T1" fmla="*/ 32 h 129"/>
                <a:gd name="T2" fmla="*/ 76 w 108"/>
                <a:gd name="T3" fmla="*/ 1 h 129"/>
                <a:gd name="T4" fmla="*/ 74 w 108"/>
                <a:gd name="T5" fmla="*/ 0 h 129"/>
                <a:gd name="T6" fmla="*/ 10 w 108"/>
                <a:gd name="T7" fmla="*/ 0 h 129"/>
                <a:gd name="T8" fmla="*/ 0 w 108"/>
                <a:gd name="T9" fmla="*/ 11 h 129"/>
                <a:gd name="T10" fmla="*/ 0 w 108"/>
                <a:gd name="T11" fmla="*/ 119 h 129"/>
                <a:gd name="T12" fmla="*/ 10 w 108"/>
                <a:gd name="T13" fmla="*/ 129 h 129"/>
                <a:gd name="T14" fmla="*/ 98 w 108"/>
                <a:gd name="T15" fmla="*/ 129 h 129"/>
                <a:gd name="T16" fmla="*/ 108 w 108"/>
                <a:gd name="T17" fmla="*/ 119 h 129"/>
                <a:gd name="T18" fmla="*/ 108 w 108"/>
                <a:gd name="T19" fmla="*/ 34 h 129"/>
                <a:gd name="T20" fmla="*/ 107 w 108"/>
                <a:gd name="T21" fmla="*/ 32 h 129"/>
                <a:gd name="T22" fmla="*/ 100 w 108"/>
                <a:gd name="T23" fmla="*/ 34 h 129"/>
                <a:gd name="T24" fmla="*/ 77 w 108"/>
                <a:gd name="T25" fmla="*/ 34 h 129"/>
                <a:gd name="T26" fmla="*/ 74 w 108"/>
                <a:gd name="T27" fmla="*/ 31 h 129"/>
                <a:gd name="T28" fmla="*/ 74 w 108"/>
                <a:gd name="T29" fmla="*/ 9 h 129"/>
                <a:gd name="T30" fmla="*/ 100 w 108"/>
                <a:gd name="T31" fmla="*/ 34 h 129"/>
                <a:gd name="T32" fmla="*/ 98 w 108"/>
                <a:gd name="T33" fmla="*/ 122 h 129"/>
                <a:gd name="T34" fmla="*/ 10 w 108"/>
                <a:gd name="T35" fmla="*/ 122 h 129"/>
                <a:gd name="T36" fmla="*/ 6 w 108"/>
                <a:gd name="T37" fmla="*/ 119 h 129"/>
                <a:gd name="T38" fmla="*/ 6 w 108"/>
                <a:gd name="T39" fmla="*/ 11 h 129"/>
                <a:gd name="T40" fmla="*/ 10 w 108"/>
                <a:gd name="T41" fmla="*/ 7 h 129"/>
                <a:gd name="T42" fmla="*/ 67 w 108"/>
                <a:gd name="T43" fmla="*/ 7 h 129"/>
                <a:gd name="T44" fmla="*/ 67 w 108"/>
                <a:gd name="T45" fmla="*/ 31 h 129"/>
                <a:gd name="T46" fmla="*/ 77 w 108"/>
                <a:gd name="T47" fmla="*/ 41 h 129"/>
                <a:gd name="T48" fmla="*/ 101 w 108"/>
                <a:gd name="T49" fmla="*/ 41 h 129"/>
                <a:gd name="T50" fmla="*/ 101 w 108"/>
                <a:gd name="T51" fmla="*/ 119 h 129"/>
                <a:gd name="T52" fmla="*/ 98 w 108"/>
                <a:gd name="T53" fmla="*/ 1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" h="129">
                  <a:moveTo>
                    <a:pt x="107" y="32"/>
                  </a:move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5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9"/>
                    <a:pt x="10" y="129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103" y="129"/>
                    <a:pt x="108" y="124"/>
                    <a:pt x="108" y="119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3"/>
                    <a:pt x="107" y="32"/>
                    <a:pt x="107" y="32"/>
                  </a:cubicBezTo>
                  <a:moveTo>
                    <a:pt x="100" y="34"/>
                  </a:moveTo>
                  <a:cubicBezTo>
                    <a:pt x="77" y="34"/>
                    <a:pt x="77" y="34"/>
                    <a:pt x="77" y="34"/>
                  </a:cubicBezTo>
                  <a:cubicBezTo>
                    <a:pt x="75" y="34"/>
                    <a:pt x="74" y="33"/>
                    <a:pt x="74" y="31"/>
                  </a:cubicBezTo>
                  <a:cubicBezTo>
                    <a:pt x="74" y="9"/>
                    <a:pt x="74" y="9"/>
                    <a:pt x="74" y="9"/>
                  </a:cubicBezTo>
                  <a:lnTo>
                    <a:pt x="100" y="34"/>
                  </a:lnTo>
                  <a:close/>
                  <a:moveTo>
                    <a:pt x="98" y="122"/>
                  </a:moveTo>
                  <a:cubicBezTo>
                    <a:pt x="10" y="122"/>
                    <a:pt x="10" y="122"/>
                    <a:pt x="10" y="122"/>
                  </a:cubicBezTo>
                  <a:cubicBezTo>
                    <a:pt x="8" y="122"/>
                    <a:pt x="6" y="120"/>
                    <a:pt x="6" y="11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9"/>
                    <a:pt x="8" y="7"/>
                    <a:pt x="10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6"/>
                    <a:pt x="72" y="41"/>
                    <a:pt x="77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1" y="120"/>
                    <a:pt x="99" y="122"/>
                    <a:pt x="98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CF49FB2D-BE2F-4C16-A67F-7404E6A74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7488" y="4881563"/>
              <a:ext cx="177800" cy="177800"/>
            </a:xfrm>
            <a:custGeom>
              <a:avLst/>
              <a:gdLst>
                <a:gd name="T0" fmla="*/ 44 w 47"/>
                <a:gd name="T1" fmla="*/ 20 h 47"/>
                <a:gd name="T2" fmla="*/ 27 w 47"/>
                <a:gd name="T3" fmla="*/ 20 h 47"/>
                <a:gd name="T4" fmla="*/ 27 w 47"/>
                <a:gd name="T5" fmla="*/ 4 h 47"/>
                <a:gd name="T6" fmla="*/ 24 w 47"/>
                <a:gd name="T7" fmla="*/ 0 h 47"/>
                <a:gd name="T8" fmla="*/ 20 w 47"/>
                <a:gd name="T9" fmla="*/ 4 h 47"/>
                <a:gd name="T10" fmla="*/ 20 w 47"/>
                <a:gd name="T11" fmla="*/ 20 h 47"/>
                <a:gd name="T12" fmla="*/ 3 w 47"/>
                <a:gd name="T13" fmla="*/ 20 h 47"/>
                <a:gd name="T14" fmla="*/ 0 w 47"/>
                <a:gd name="T15" fmla="*/ 24 h 47"/>
                <a:gd name="T16" fmla="*/ 3 w 47"/>
                <a:gd name="T17" fmla="*/ 27 h 47"/>
                <a:gd name="T18" fmla="*/ 20 w 47"/>
                <a:gd name="T19" fmla="*/ 27 h 47"/>
                <a:gd name="T20" fmla="*/ 20 w 47"/>
                <a:gd name="T21" fmla="*/ 44 h 47"/>
                <a:gd name="T22" fmla="*/ 24 w 47"/>
                <a:gd name="T23" fmla="*/ 47 h 47"/>
                <a:gd name="T24" fmla="*/ 27 w 47"/>
                <a:gd name="T25" fmla="*/ 44 h 47"/>
                <a:gd name="T26" fmla="*/ 27 w 47"/>
                <a:gd name="T27" fmla="*/ 27 h 47"/>
                <a:gd name="T28" fmla="*/ 44 w 47"/>
                <a:gd name="T29" fmla="*/ 27 h 47"/>
                <a:gd name="T30" fmla="*/ 47 w 47"/>
                <a:gd name="T31" fmla="*/ 24 h 47"/>
                <a:gd name="T32" fmla="*/ 44 w 47"/>
                <a:gd name="T33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47">
                  <a:moveTo>
                    <a:pt x="44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0" y="22"/>
                    <a:pt x="0" y="24"/>
                  </a:cubicBezTo>
                  <a:cubicBezTo>
                    <a:pt x="0" y="26"/>
                    <a:pt x="1" y="27"/>
                    <a:pt x="3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6"/>
                    <a:pt x="22" y="47"/>
                    <a:pt x="24" y="47"/>
                  </a:cubicBezTo>
                  <a:cubicBezTo>
                    <a:pt x="25" y="47"/>
                    <a:pt x="27" y="46"/>
                    <a:pt x="27" y="44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6" y="27"/>
                    <a:pt x="47" y="26"/>
                    <a:pt x="47" y="24"/>
                  </a:cubicBezTo>
                  <a:cubicBezTo>
                    <a:pt x="47" y="22"/>
                    <a:pt x="46" y="20"/>
                    <a:pt x="44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60" name="Freeform 12">
            <a:extLst>
              <a:ext uri="{FF2B5EF4-FFF2-40B4-BE49-F238E27FC236}">
                <a16:creationId xmlns:a16="http://schemas.microsoft.com/office/drawing/2014/main" id="{0B1B8376-E80A-4EFB-8900-910F32AACA9F}"/>
              </a:ext>
            </a:extLst>
          </p:cNvPr>
          <p:cNvSpPr>
            <a:spLocks noEditPoints="1"/>
          </p:cNvSpPr>
          <p:nvPr/>
        </p:nvSpPr>
        <p:spPr bwMode="auto">
          <a:xfrm>
            <a:off x="9495863" y="2050314"/>
            <a:ext cx="511175" cy="385763"/>
          </a:xfrm>
          <a:custGeom>
            <a:avLst/>
            <a:gdLst>
              <a:gd name="T0" fmla="*/ 132 w 135"/>
              <a:gd name="T1" fmla="*/ 50 h 102"/>
              <a:gd name="T2" fmla="*/ 114 w 135"/>
              <a:gd name="T3" fmla="*/ 9 h 102"/>
              <a:gd name="T4" fmla="*/ 101 w 135"/>
              <a:gd name="T5" fmla="*/ 0 h 102"/>
              <a:gd name="T6" fmla="*/ 34 w 135"/>
              <a:gd name="T7" fmla="*/ 0 h 102"/>
              <a:gd name="T8" fmla="*/ 21 w 135"/>
              <a:gd name="T9" fmla="*/ 9 h 102"/>
              <a:gd name="T10" fmla="*/ 3 w 135"/>
              <a:gd name="T11" fmla="*/ 50 h 102"/>
              <a:gd name="T12" fmla="*/ 0 w 135"/>
              <a:gd name="T13" fmla="*/ 65 h 102"/>
              <a:gd name="T14" fmla="*/ 0 w 135"/>
              <a:gd name="T15" fmla="*/ 92 h 102"/>
              <a:gd name="T16" fmla="*/ 10 w 135"/>
              <a:gd name="T17" fmla="*/ 102 h 102"/>
              <a:gd name="T18" fmla="*/ 125 w 135"/>
              <a:gd name="T19" fmla="*/ 102 h 102"/>
              <a:gd name="T20" fmla="*/ 135 w 135"/>
              <a:gd name="T21" fmla="*/ 92 h 102"/>
              <a:gd name="T22" fmla="*/ 135 w 135"/>
              <a:gd name="T23" fmla="*/ 65 h 102"/>
              <a:gd name="T24" fmla="*/ 132 w 135"/>
              <a:gd name="T25" fmla="*/ 50 h 102"/>
              <a:gd name="T26" fmla="*/ 27 w 135"/>
              <a:gd name="T27" fmla="*/ 11 h 102"/>
              <a:gd name="T28" fmla="*/ 34 w 135"/>
              <a:gd name="T29" fmla="*/ 7 h 102"/>
              <a:gd name="T30" fmla="*/ 101 w 135"/>
              <a:gd name="T31" fmla="*/ 7 h 102"/>
              <a:gd name="T32" fmla="*/ 108 w 135"/>
              <a:gd name="T33" fmla="*/ 11 h 102"/>
              <a:gd name="T34" fmla="*/ 126 w 135"/>
              <a:gd name="T35" fmla="*/ 53 h 102"/>
              <a:gd name="T36" fmla="*/ 126 w 135"/>
              <a:gd name="T37" fmla="*/ 55 h 102"/>
              <a:gd name="T38" fmla="*/ 125 w 135"/>
              <a:gd name="T39" fmla="*/ 54 h 102"/>
              <a:gd name="T40" fmla="*/ 84 w 135"/>
              <a:gd name="T41" fmla="*/ 54 h 102"/>
              <a:gd name="T42" fmla="*/ 81 w 135"/>
              <a:gd name="T43" fmla="*/ 58 h 102"/>
              <a:gd name="T44" fmla="*/ 81 w 135"/>
              <a:gd name="T45" fmla="*/ 61 h 102"/>
              <a:gd name="T46" fmla="*/ 67 w 135"/>
              <a:gd name="T47" fmla="*/ 75 h 102"/>
              <a:gd name="T48" fmla="*/ 54 w 135"/>
              <a:gd name="T49" fmla="*/ 61 h 102"/>
              <a:gd name="T50" fmla="*/ 54 w 135"/>
              <a:gd name="T51" fmla="*/ 58 h 102"/>
              <a:gd name="T52" fmla="*/ 51 w 135"/>
              <a:gd name="T53" fmla="*/ 54 h 102"/>
              <a:gd name="T54" fmla="*/ 10 w 135"/>
              <a:gd name="T55" fmla="*/ 54 h 102"/>
              <a:gd name="T56" fmla="*/ 8 w 135"/>
              <a:gd name="T57" fmla="*/ 55 h 102"/>
              <a:gd name="T58" fmla="*/ 9 w 135"/>
              <a:gd name="T59" fmla="*/ 53 h 102"/>
              <a:gd name="T60" fmla="*/ 27 w 135"/>
              <a:gd name="T61" fmla="*/ 11 h 102"/>
              <a:gd name="T62" fmla="*/ 128 w 135"/>
              <a:gd name="T63" fmla="*/ 92 h 102"/>
              <a:gd name="T64" fmla="*/ 125 w 135"/>
              <a:gd name="T65" fmla="*/ 95 h 102"/>
              <a:gd name="T66" fmla="*/ 10 w 135"/>
              <a:gd name="T67" fmla="*/ 95 h 102"/>
              <a:gd name="T68" fmla="*/ 7 w 135"/>
              <a:gd name="T69" fmla="*/ 92 h 102"/>
              <a:gd name="T70" fmla="*/ 7 w 135"/>
              <a:gd name="T71" fmla="*/ 65 h 102"/>
              <a:gd name="T72" fmla="*/ 10 w 135"/>
              <a:gd name="T73" fmla="*/ 61 h 102"/>
              <a:gd name="T74" fmla="*/ 47 w 135"/>
              <a:gd name="T75" fmla="*/ 61 h 102"/>
              <a:gd name="T76" fmla="*/ 67 w 135"/>
              <a:gd name="T77" fmla="*/ 81 h 102"/>
              <a:gd name="T78" fmla="*/ 88 w 135"/>
              <a:gd name="T79" fmla="*/ 61 h 102"/>
              <a:gd name="T80" fmla="*/ 125 w 135"/>
              <a:gd name="T81" fmla="*/ 61 h 102"/>
              <a:gd name="T82" fmla="*/ 128 w 135"/>
              <a:gd name="T83" fmla="*/ 65 h 102"/>
              <a:gd name="T84" fmla="*/ 128 w 135"/>
              <a:gd name="T85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5" h="102">
                <a:moveTo>
                  <a:pt x="132" y="50"/>
                </a:moveTo>
                <a:cubicBezTo>
                  <a:pt x="114" y="9"/>
                  <a:pt x="114" y="9"/>
                  <a:pt x="114" y="9"/>
                </a:cubicBezTo>
                <a:cubicBezTo>
                  <a:pt x="112" y="4"/>
                  <a:pt x="106" y="0"/>
                  <a:pt x="101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9" y="0"/>
                  <a:pt x="23" y="4"/>
                  <a:pt x="21" y="9"/>
                </a:cubicBezTo>
                <a:cubicBezTo>
                  <a:pt x="3" y="50"/>
                  <a:pt x="3" y="50"/>
                  <a:pt x="3" y="50"/>
                </a:cubicBezTo>
                <a:cubicBezTo>
                  <a:pt x="1" y="54"/>
                  <a:pt x="0" y="60"/>
                  <a:pt x="0" y="65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7"/>
                  <a:pt x="4" y="102"/>
                  <a:pt x="10" y="102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30" y="102"/>
                  <a:pt x="135" y="97"/>
                  <a:pt x="135" y="92"/>
                </a:cubicBezTo>
                <a:cubicBezTo>
                  <a:pt x="135" y="65"/>
                  <a:pt x="135" y="65"/>
                  <a:pt x="135" y="65"/>
                </a:cubicBezTo>
                <a:cubicBezTo>
                  <a:pt x="135" y="60"/>
                  <a:pt x="134" y="54"/>
                  <a:pt x="132" y="50"/>
                </a:cubicBezTo>
                <a:moveTo>
                  <a:pt x="27" y="11"/>
                </a:moveTo>
                <a:cubicBezTo>
                  <a:pt x="28" y="9"/>
                  <a:pt x="31" y="7"/>
                  <a:pt x="34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104" y="7"/>
                  <a:pt x="107" y="9"/>
                  <a:pt x="108" y="11"/>
                </a:cubicBezTo>
                <a:cubicBezTo>
                  <a:pt x="126" y="53"/>
                  <a:pt x="126" y="53"/>
                  <a:pt x="126" y="53"/>
                </a:cubicBezTo>
                <a:cubicBezTo>
                  <a:pt x="126" y="53"/>
                  <a:pt x="126" y="54"/>
                  <a:pt x="126" y="55"/>
                </a:cubicBezTo>
                <a:cubicBezTo>
                  <a:pt x="126" y="55"/>
                  <a:pt x="125" y="54"/>
                  <a:pt x="125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2" y="54"/>
                  <a:pt x="81" y="56"/>
                  <a:pt x="81" y="58"/>
                </a:cubicBezTo>
                <a:cubicBezTo>
                  <a:pt x="81" y="61"/>
                  <a:pt x="81" y="61"/>
                  <a:pt x="81" y="61"/>
                </a:cubicBezTo>
                <a:cubicBezTo>
                  <a:pt x="81" y="69"/>
                  <a:pt x="75" y="75"/>
                  <a:pt x="67" y="75"/>
                </a:cubicBezTo>
                <a:cubicBezTo>
                  <a:pt x="60" y="75"/>
                  <a:pt x="54" y="69"/>
                  <a:pt x="54" y="61"/>
                </a:cubicBezTo>
                <a:cubicBezTo>
                  <a:pt x="54" y="58"/>
                  <a:pt x="54" y="58"/>
                  <a:pt x="54" y="58"/>
                </a:cubicBezTo>
                <a:cubicBezTo>
                  <a:pt x="54" y="56"/>
                  <a:pt x="52" y="54"/>
                  <a:pt x="51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10" y="54"/>
                  <a:pt x="9" y="55"/>
                  <a:pt x="8" y="55"/>
                </a:cubicBezTo>
                <a:cubicBezTo>
                  <a:pt x="9" y="54"/>
                  <a:pt x="9" y="53"/>
                  <a:pt x="9" y="53"/>
                </a:cubicBezTo>
                <a:lnTo>
                  <a:pt x="27" y="11"/>
                </a:lnTo>
                <a:close/>
                <a:moveTo>
                  <a:pt x="128" y="92"/>
                </a:moveTo>
                <a:cubicBezTo>
                  <a:pt x="128" y="93"/>
                  <a:pt x="127" y="95"/>
                  <a:pt x="125" y="95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5"/>
                  <a:pt x="7" y="93"/>
                  <a:pt x="7" y="92"/>
                </a:cubicBezTo>
                <a:cubicBezTo>
                  <a:pt x="7" y="65"/>
                  <a:pt x="7" y="65"/>
                  <a:pt x="7" y="65"/>
                </a:cubicBezTo>
                <a:cubicBezTo>
                  <a:pt x="7" y="63"/>
                  <a:pt x="8" y="61"/>
                  <a:pt x="10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72"/>
                  <a:pt x="56" y="81"/>
                  <a:pt x="67" y="81"/>
                </a:cubicBezTo>
                <a:cubicBezTo>
                  <a:pt x="79" y="81"/>
                  <a:pt x="88" y="72"/>
                  <a:pt x="88" y="61"/>
                </a:cubicBezTo>
                <a:cubicBezTo>
                  <a:pt x="125" y="61"/>
                  <a:pt x="125" y="61"/>
                  <a:pt x="125" y="61"/>
                </a:cubicBezTo>
                <a:cubicBezTo>
                  <a:pt x="127" y="61"/>
                  <a:pt x="128" y="63"/>
                  <a:pt x="128" y="65"/>
                </a:cubicBezTo>
                <a:lnTo>
                  <a:pt x="128" y="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E2B486-55FF-417E-AC85-EF56F440F741}"/>
              </a:ext>
            </a:extLst>
          </p:cNvPr>
          <p:cNvSpPr txBox="1"/>
          <p:nvPr/>
        </p:nvSpPr>
        <p:spPr>
          <a:xfrm>
            <a:off x="1624802" y="4105702"/>
            <a:ext cx="16314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مثال شماره 01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C0302F7-2F5E-40C6-BFD1-E50746EF46B1}"/>
              </a:ext>
            </a:extLst>
          </p:cNvPr>
          <p:cNvSpPr txBox="1"/>
          <p:nvPr/>
        </p:nvSpPr>
        <p:spPr>
          <a:xfrm>
            <a:off x="1609981" y="4503540"/>
            <a:ext cx="1661136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متن رایج قدمت آن به بیش از 2000 سال می رسد.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15E1D71-607A-4D5D-9578-274C39BEA384}"/>
              </a:ext>
            </a:extLst>
          </p:cNvPr>
          <p:cNvSpPr txBox="1"/>
          <p:nvPr/>
        </p:nvSpPr>
        <p:spPr>
          <a:xfrm>
            <a:off x="4061769" y="4105702"/>
            <a:ext cx="16314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مثال شماره 01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994C2D9-58B5-4B47-8D04-67CC75B13ADF}"/>
              </a:ext>
            </a:extLst>
          </p:cNvPr>
          <p:cNvSpPr txBox="1"/>
          <p:nvPr/>
        </p:nvSpPr>
        <p:spPr>
          <a:xfrm>
            <a:off x="4046948" y="4503540"/>
            <a:ext cx="1661136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متن رایج قدمت آن به بیش از 2000 سال می رسد.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DEDB595-6AD2-4190-A022-C0DE2EB8C503}"/>
              </a:ext>
            </a:extLst>
          </p:cNvPr>
          <p:cNvSpPr txBox="1"/>
          <p:nvPr/>
        </p:nvSpPr>
        <p:spPr>
          <a:xfrm>
            <a:off x="6498736" y="4105702"/>
            <a:ext cx="16314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مثال شماره 01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F159014-1405-4FBB-8FE3-FA1F5F658DE3}"/>
              </a:ext>
            </a:extLst>
          </p:cNvPr>
          <p:cNvSpPr txBox="1"/>
          <p:nvPr/>
        </p:nvSpPr>
        <p:spPr>
          <a:xfrm>
            <a:off x="6483915" y="4503540"/>
            <a:ext cx="1661136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متن رایج قدمت آن به بیش از 2000 سال می رسد.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C1A6129-BA98-4C96-9F27-976EFAE9D52C}"/>
              </a:ext>
            </a:extLst>
          </p:cNvPr>
          <p:cNvSpPr txBox="1"/>
          <p:nvPr/>
        </p:nvSpPr>
        <p:spPr>
          <a:xfrm>
            <a:off x="8935703" y="4105702"/>
            <a:ext cx="16314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مثال شماره 01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3D06A43-5E5F-48FC-BB75-7581A3E53196}"/>
              </a:ext>
            </a:extLst>
          </p:cNvPr>
          <p:cNvSpPr txBox="1"/>
          <p:nvPr/>
        </p:nvSpPr>
        <p:spPr>
          <a:xfrm>
            <a:off x="8920882" y="4503540"/>
            <a:ext cx="1661136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متن رایج قدمت آن به بیش از 2000 سال می رسد.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7ED6108-C886-42CD-8CEF-D701E7CEB130}"/>
              </a:ext>
            </a:extLst>
          </p:cNvPr>
          <p:cNvSpPr txBox="1"/>
          <p:nvPr/>
        </p:nvSpPr>
        <p:spPr>
          <a:xfrm>
            <a:off x="1234884" y="5318765"/>
            <a:ext cx="980266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sz="9600" b="1" dirty="0">
                <a:solidFill>
                  <a:srgbClr val="72D2F3"/>
                </a:solidFill>
                <a:cs typeface="B Nazanin" panose="00000400000000000000" pitchFamily="2" charset="-78"/>
              </a:rPr>
              <a:t>خدمات ما</a:t>
            </a:r>
            <a:endParaRPr lang="en-US" sz="9600" b="1" dirty="0">
              <a:solidFill>
                <a:srgbClr val="72D2F3"/>
              </a:solidFill>
              <a:cs typeface="B Nazanin" panose="00000400000000000000" pitchFamily="2" charset="-78"/>
            </a:endParaRP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934C4050-0D16-4FEB-BEDD-7DDD5BE2DF43}"/>
              </a:ext>
            </a:extLst>
          </p:cNvPr>
          <p:cNvGrpSpPr/>
          <p:nvPr/>
        </p:nvGrpSpPr>
        <p:grpSpPr>
          <a:xfrm rot="10800000">
            <a:off x="1669106" y="213738"/>
            <a:ext cx="8788728" cy="301720"/>
            <a:chOff x="-32089" y="6454772"/>
            <a:chExt cx="8788728" cy="400110"/>
          </a:xfrm>
          <a:solidFill>
            <a:srgbClr val="0070C0"/>
          </a:solidFill>
        </p:grpSpPr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D5C00D25-AD95-44F6-91E9-E2421355A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6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cs typeface="B Nazanin" panose="00000400000000000000" pitchFamily="2" charset="-78"/>
              </a:endParaRP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528D9E0B-9E77-4F30-AA1C-BAE81B0D0C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65902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" name="Trapecio 28">
              <a:extLst>
                <a:ext uri="{FF2B5EF4-FFF2-40B4-BE49-F238E27FC236}">
                  <a16:creationId xmlns:a16="http://schemas.microsoft.com/office/drawing/2014/main" id="{BD612A9D-46DC-42FF-975F-20121E410017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2574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3880F8-2CE7-44C1-AE95-277AE4FF6F2C}"/>
              </a:ext>
            </a:extLst>
          </p:cNvPr>
          <p:cNvSpPr/>
          <p:nvPr/>
        </p:nvSpPr>
        <p:spPr>
          <a:xfrm>
            <a:off x="588382" y="588383"/>
            <a:ext cx="5507617" cy="568123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FD3E0-8D23-4552-AEDF-89BC8C324474}"/>
              </a:ext>
            </a:extLst>
          </p:cNvPr>
          <p:cNvGrpSpPr/>
          <p:nvPr/>
        </p:nvGrpSpPr>
        <p:grpSpPr>
          <a:xfrm>
            <a:off x="6684382" y="426755"/>
            <a:ext cx="4568826" cy="3754642"/>
            <a:chOff x="588382" y="426755"/>
            <a:chExt cx="4568826" cy="375464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270416-1A0F-4F03-84F5-CDC5EE419DDA}"/>
                </a:ext>
              </a:extLst>
            </p:cNvPr>
            <p:cNvSpPr txBox="1"/>
            <p:nvPr/>
          </p:nvSpPr>
          <p:spPr>
            <a:xfrm>
              <a:off x="2385657" y="426755"/>
              <a:ext cx="2694670" cy="11695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sz="3500" b="1" spc="200" dirty="0">
                  <a:latin typeface="+mj-lt"/>
                  <a:ea typeface="Montserrat Black" charset="0"/>
                  <a:cs typeface="B Nazanin" panose="00000400000000000000" pitchFamily="2" charset="-78"/>
                </a:rPr>
                <a:t>ما</a:t>
              </a:r>
            </a:p>
            <a:p>
              <a:pPr algn="r" rtl="1"/>
              <a:r>
                <a:rPr lang="fa-IR" sz="3500" b="1" spc="200" dirty="0">
                  <a:latin typeface="+mj-lt"/>
                  <a:ea typeface="Montserrat Black" charset="0"/>
                  <a:cs typeface="B Nazanin" panose="00000400000000000000" pitchFamily="2" charset="-78"/>
                </a:rPr>
                <a:t>سرویس</a:t>
              </a:r>
              <a:endParaRPr lang="en-US" sz="3500" b="1" spc="200" dirty="0">
                <a:latin typeface="+mj-lt"/>
                <a:ea typeface="Montserrat Black" charset="0"/>
                <a:cs typeface="B Nazanin" panose="00000400000000000000" pitchFamily="2" charset="-78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DC45EE3-9B98-42A3-9AFE-C97F3045E6A9}"/>
                </a:ext>
              </a:extLst>
            </p:cNvPr>
            <p:cNvGrpSpPr/>
            <p:nvPr/>
          </p:nvGrpSpPr>
          <p:grpSpPr>
            <a:xfrm>
              <a:off x="2588632" y="2077103"/>
              <a:ext cx="2568576" cy="876921"/>
              <a:chOff x="10234389" y="2985361"/>
              <a:chExt cx="2568576" cy="876921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728347-3B95-4C47-A62F-FEE9946BAE78}"/>
                  </a:ext>
                </a:extLst>
              </p:cNvPr>
              <p:cNvSpPr txBox="1"/>
              <p:nvPr/>
            </p:nvSpPr>
            <p:spPr>
              <a:xfrm>
                <a:off x="10234389" y="2985361"/>
                <a:ext cx="2288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 Medium" panose="00000600000000000000" pitchFamily="50" charset="0"/>
                    <a:cs typeface="B Nazanin" panose="00000400000000000000" pitchFamily="2" charset="-78"/>
                  </a:rPr>
                  <a:t>مثال شماره 01</a:t>
                </a: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A0568F-6272-40F2-83B1-3B2B286473D7}"/>
                  </a:ext>
                </a:extLst>
              </p:cNvPr>
              <p:cNvSpPr txBox="1"/>
              <p:nvPr/>
            </p:nvSpPr>
            <p:spPr>
              <a:xfrm>
                <a:off x="11378749" y="3585283"/>
                <a:ext cx="14242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 Medium" panose="00000600000000000000" pitchFamily="50" charset="0"/>
                    <a:cs typeface="B Nazanin" panose="00000400000000000000" pitchFamily="2" charset="-78"/>
                  </a:rPr>
                  <a:t>در اینجا برچسب بزنید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FFA00C-3FB8-47DE-A190-0373E66FA678}"/>
                </a:ext>
              </a:extLst>
            </p:cNvPr>
            <p:cNvSpPr txBox="1"/>
            <p:nvPr/>
          </p:nvSpPr>
          <p:spPr>
            <a:xfrm>
              <a:off x="588382" y="3081609"/>
              <a:ext cx="4568826" cy="1099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تصور رایج، 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Lorem Ipsum </a:t>
              </a: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یک متن تصادفی نیست. این ریشه در یک قطعه از ادبیات کلاسیک لاتین مربوط به 45 قبل از میلاد دارد و قدمت آن را به بیش از 2000 سال می رساند.</a:t>
              </a:r>
            </a:p>
            <a:p>
              <a:pPr algn="r" rtl="1">
                <a:lnSpc>
                  <a:spcPts val="1600"/>
                </a:lnSpc>
              </a:pPr>
              <a:endPara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  <a:p>
              <a:pPr algn="r" rtl="1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تصور رایج، 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Lorem Ipsum </a:t>
              </a: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یک متن تصادفی نیست. این ریشه در یک قطعه از ادبیات کلاسیک لاتین مربوط به 45 قبل از میلاد دارد و قدمت آن را به بیش از 2000 سال می رساند.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45140CF-ECA6-4442-8E0F-2B963C40FC30}"/>
                </a:ext>
              </a:extLst>
            </p:cNvPr>
            <p:cNvSpPr/>
            <p:nvPr/>
          </p:nvSpPr>
          <p:spPr>
            <a:xfrm>
              <a:off x="707293" y="1918608"/>
              <a:ext cx="2288720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C53AB1F9-A0E0-4C50-B79A-FC357EBD1B82}"/>
              </a:ext>
            </a:extLst>
          </p:cNvPr>
          <p:cNvSpPr/>
          <p:nvPr/>
        </p:nvSpPr>
        <p:spPr>
          <a:xfrm>
            <a:off x="1645406" y="1202701"/>
            <a:ext cx="856343" cy="8563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4E5A0FD6-37CD-4D36-87A6-E522DABE85A9}"/>
              </a:ext>
            </a:extLst>
          </p:cNvPr>
          <p:cNvSpPr>
            <a:spLocks noEditPoints="1"/>
          </p:cNvSpPr>
          <p:nvPr/>
        </p:nvSpPr>
        <p:spPr bwMode="auto">
          <a:xfrm>
            <a:off x="1832277" y="1440372"/>
            <a:ext cx="482600" cy="407988"/>
          </a:xfrm>
          <a:custGeom>
            <a:avLst/>
            <a:gdLst>
              <a:gd name="T0" fmla="*/ 118 w 128"/>
              <a:gd name="T1" fmla="*/ 0 h 108"/>
              <a:gd name="T2" fmla="*/ 10 w 128"/>
              <a:gd name="T3" fmla="*/ 0 h 108"/>
              <a:gd name="T4" fmla="*/ 0 w 128"/>
              <a:gd name="T5" fmla="*/ 10 h 108"/>
              <a:gd name="T6" fmla="*/ 0 w 128"/>
              <a:gd name="T7" fmla="*/ 78 h 108"/>
              <a:gd name="T8" fmla="*/ 10 w 128"/>
              <a:gd name="T9" fmla="*/ 88 h 108"/>
              <a:gd name="T10" fmla="*/ 61 w 128"/>
              <a:gd name="T11" fmla="*/ 88 h 108"/>
              <a:gd name="T12" fmla="*/ 61 w 128"/>
              <a:gd name="T13" fmla="*/ 101 h 108"/>
              <a:gd name="T14" fmla="*/ 37 w 128"/>
              <a:gd name="T15" fmla="*/ 101 h 108"/>
              <a:gd name="T16" fmla="*/ 34 w 128"/>
              <a:gd name="T17" fmla="*/ 105 h 108"/>
              <a:gd name="T18" fmla="*/ 37 w 128"/>
              <a:gd name="T19" fmla="*/ 108 h 108"/>
              <a:gd name="T20" fmla="*/ 91 w 128"/>
              <a:gd name="T21" fmla="*/ 108 h 108"/>
              <a:gd name="T22" fmla="*/ 94 w 128"/>
              <a:gd name="T23" fmla="*/ 105 h 108"/>
              <a:gd name="T24" fmla="*/ 91 w 128"/>
              <a:gd name="T25" fmla="*/ 101 h 108"/>
              <a:gd name="T26" fmla="*/ 67 w 128"/>
              <a:gd name="T27" fmla="*/ 101 h 108"/>
              <a:gd name="T28" fmla="*/ 67 w 128"/>
              <a:gd name="T29" fmla="*/ 88 h 108"/>
              <a:gd name="T30" fmla="*/ 118 w 128"/>
              <a:gd name="T31" fmla="*/ 88 h 108"/>
              <a:gd name="T32" fmla="*/ 128 w 128"/>
              <a:gd name="T33" fmla="*/ 78 h 108"/>
              <a:gd name="T34" fmla="*/ 128 w 128"/>
              <a:gd name="T35" fmla="*/ 10 h 108"/>
              <a:gd name="T36" fmla="*/ 118 w 128"/>
              <a:gd name="T37" fmla="*/ 0 h 108"/>
              <a:gd name="T38" fmla="*/ 121 w 128"/>
              <a:gd name="T39" fmla="*/ 78 h 108"/>
              <a:gd name="T40" fmla="*/ 118 w 128"/>
              <a:gd name="T41" fmla="*/ 81 h 108"/>
              <a:gd name="T42" fmla="*/ 10 w 128"/>
              <a:gd name="T43" fmla="*/ 81 h 108"/>
              <a:gd name="T44" fmla="*/ 7 w 128"/>
              <a:gd name="T45" fmla="*/ 78 h 108"/>
              <a:gd name="T46" fmla="*/ 7 w 128"/>
              <a:gd name="T47" fmla="*/ 10 h 108"/>
              <a:gd name="T48" fmla="*/ 10 w 128"/>
              <a:gd name="T49" fmla="*/ 7 h 108"/>
              <a:gd name="T50" fmla="*/ 118 w 128"/>
              <a:gd name="T51" fmla="*/ 7 h 108"/>
              <a:gd name="T52" fmla="*/ 121 w 128"/>
              <a:gd name="T53" fmla="*/ 10 h 108"/>
              <a:gd name="T54" fmla="*/ 121 w 128"/>
              <a:gd name="T55" fmla="*/ 7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108">
                <a:moveTo>
                  <a:pt x="118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3"/>
                  <a:pt x="5" y="88"/>
                  <a:pt x="10" y="88"/>
                </a:cubicBezTo>
                <a:cubicBezTo>
                  <a:pt x="61" y="88"/>
                  <a:pt x="61" y="88"/>
                  <a:pt x="61" y="88"/>
                </a:cubicBezTo>
                <a:cubicBezTo>
                  <a:pt x="61" y="101"/>
                  <a:pt x="61" y="101"/>
                  <a:pt x="61" y="101"/>
                </a:cubicBezTo>
                <a:cubicBezTo>
                  <a:pt x="37" y="101"/>
                  <a:pt x="37" y="101"/>
                  <a:pt x="37" y="101"/>
                </a:cubicBezTo>
                <a:cubicBezTo>
                  <a:pt x="35" y="101"/>
                  <a:pt x="34" y="103"/>
                  <a:pt x="34" y="105"/>
                </a:cubicBezTo>
                <a:cubicBezTo>
                  <a:pt x="34" y="106"/>
                  <a:pt x="35" y="108"/>
                  <a:pt x="37" y="108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93" y="108"/>
                  <a:pt x="94" y="106"/>
                  <a:pt x="94" y="105"/>
                </a:cubicBezTo>
                <a:cubicBezTo>
                  <a:pt x="94" y="103"/>
                  <a:pt x="93" y="101"/>
                  <a:pt x="91" y="101"/>
                </a:cubicBezTo>
                <a:cubicBezTo>
                  <a:pt x="67" y="101"/>
                  <a:pt x="67" y="101"/>
                  <a:pt x="67" y="101"/>
                </a:cubicBezTo>
                <a:cubicBezTo>
                  <a:pt x="67" y="88"/>
                  <a:pt x="67" y="88"/>
                  <a:pt x="67" y="88"/>
                </a:cubicBezTo>
                <a:cubicBezTo>
                  <a:pt x="118" y="88"/>
                  <a:pt x="118" y="88"/>
                  <a:pt x="118" y="88"/>
                </a:cubicBezTo>
                <a:cubicBezTo>
                  <a:pt x="124" y="88"/>
                  <a:pt x="128" y="83"/>
                  <a:pt x="128" y="78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5"/>
                  <a:pt x="124" y="0"/>
                  <a:pt x="118" y="0"/>
                </a:cubicBezTo>
                <a:moveTo>
                  <a:pt x="121" y="78"/>
                </a:moveTo>
                <a:cubicBezTo>
                  <a:pt x="121" y="79"/>
                  <a:pt x="120" y="81"/>
                  <a:pt x="118" y="81"/>
                </a:cubicBezTo>
                <a:cubicBezTo>
                  <a:pt x="10" y="81"/>
                  <a:pt x="10" y="81"/>
                  <a:pt x="10" y="81"/>
                </a:cubicBezTo>
                <a:cubicBezTo>
                  <a:pt x="8" y="81"/>
                  <a:pt x="7" y="79"/>
                  <a:pt x="7" y="78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8"/>
                  <a:pt x="8" y="7"/>
                  <a:pt x="10" y="7"/>
                </a:cubicBezTo>
                <a:cubicBezTo>
                  <a:pt x="118" y="7"/>
                  <a:pt x="118" y="7"/>
                  <a:pt x="118" y="7"/>
                </a:cubicBezTo>
                <a:cubicBezTo>
                  <a:pt x="120" y="7"/>
                  <a:pt x="121" y="8"/>
                  <a:pt x="121" y="10"/>
                </a:cubicBezTo>
                <a:lnTo>
                  <a:pt x="121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23CED9B-B0D1-4FCE-8905-50287B11489A}"/>
              </a:ext>
            </a:extLst>
          </p:cNvPr>
          <p:cNvGrpSpPr/>
          <p:nvPr/>
        </p:nvGrpSpPr>
        <p:grpSpPr>
          <a:xfrm>
            <a:off x="2664102" y="1229282"/>
            <a:ext cx="2374872" cy="811516"/>
            <a:chOff x="2425728" y="1002618"/>
            <a:chExt cx="2374872" cy="81151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DB185ED-E856-423F-BC76-D8FFD0A73E60}"/>
                </a:ext>
              </a:extLst>
            </p:cNvPr>
            <p:cNvSpPr txBox="1"/>
            <p:nvPr/>
          </p:nvSpPr>
          <p:spPr>
            <a:xfrm>
              <a:off x="2425728" y="1002618"/>
              <a:ext cx="163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C320026-BA47-406D-9863-5EB58EF29581}"/>
                </a:ext>
              </a:extLst>
            </p:cNvPr>
            <p:cNvSpPr txBox="1"/>
            <p:nvPr/>
          </p:nvSpPr>
          <p:spPr>
            <a:xfrm>
              <a:off x="2425728" y="1324256"/>
              <a:ext cx="2374872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AD2C4638-7336-45E4-AC37-B8C85EDDA940}"/>
              </a:ext>
            </a:extLst>
          </p:cNvPr>
          <p:cNvSpPr/>
          <p:nvPr/>
        </p:nvSpPr>
        <p:spPr>
          <a:xfrm>
            <a:off x="1645406" y="2401453"/>
            <a:ext cx="856343" cy="8563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F602C7D-D0FB-4416-AD0F-1665AE20AB70}"/>
              </a:ext>
            </a:extLst>
          </p:cNvPr>
          <p:cNvGrpSpPr/>
          <p:nvPr/>
        </p:nvGrpSpPr>
        <p:grpSpPr>
          <a:xfrm>
            <a:off x="1818783" y="2661349"/>
            <a:ext cx="509588" cy="336550"/>
            <a:chOff x="8197850" y="5678488"/>
            <a:chExt cx="509588" cy="336550"/>
          </a:xfrm>
          <a:solidFill>
            <a:schemeClr val="bg1"/>
          </a:solidFill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DF5EBBC-B643-477E-BDC7-C2B9851EC8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1863" y="5678488"/>
              <a:ext cx="155575" cy="336550"/>
            </a:xfrm>
            <a:custGeom>
              <a:avLst/>
              <a:gdLst>
                <a:gd name="T0" fmla="*/ 35 w 41"/>
                <a:gd name="T1" fmla="*/ 89 h 89"/>
                <a:gd name="T2" fmla="*/ 35 w 41"/>
                <a:gd name="T3" fmla="*/ 89 h 89"/>
                <a:gd name="T4" fmla="*/ 30 w 41"/>
                <a:gd name="T5" fmla="*/ 87 h 89"/>
                <a:gd name="T6" fmla="*/ 7 w 41"/>
                <a:gd name="T7" fmla="*/ 68 h 89"/>
                <a:gd name="T8" fmla="*/ 0 w 41"/>
                <a:gd name="T9" fmla="*/ 55 h 89"/>
                <a:gd name="T10" fmla="*/ 0 w 41"/>
                <a:gd name="T11" fmla="*/ 34 h 89"/>
                <a:gd name="T12" fmla="*/ 7 w 41"/>
                <a:gd name="T13" fmla="*/ 21 h 89"/>
                <a:gd name="T14" fmla="*/ 30 w 41"/>
                <a:gd name="T15" fmla="*/ 2 h 89"/>
                <a:gd name="T16" fmla="*/ 35 w 41"/>
                <a:gd name="T17" fmla="*/ 0 h 89"/>
                <a:gd name="T18" fmla="*/ 41 w 41"/>
                <a:gd name="T19" fmla="*/ 7 h 89"/>
                <a:gd name="T20" fmla="*/ 41 w 41"/>
                <a:gd name="T21" fmla="*/ 82 h 89"/>
                <a:gd name="T22" fmla="*/ 39 w 41"/>
                <a:gd name="T23" fmla="*/ 86 h 89"/>
                <a:gd name="T24" fmla="*/ 35 w 41"/>
                <a:gd name="T25" fmla="*/ 89 h 89"/>
                <a:gd name="T26" fmla="*/ 34 w 41"/>
                <a:gd name="T27" fmla="*/ 8 h 89"/>
                <a:gd name="T28" fmla="*/ 11 w 41"/>
                <a:gd name="T29" fmla="*/ 26 h 89"/>
                <a:gd name="T30" fmla="*/ 7 w 41"/>
                <a:gd name="T31" fmla="*/ 34 h 89"/>
                <a:gd name="T32" fmla="*/ 7 w 41"/>
                <a:gd name="T33" fmla="*/ 55 h 89"/>
                <a:gd name="T34" fmla="*/ 11 w 41"/>
                <a:gd name="T35" fmla="*/ 63 h 89"/>
                <a:gd name="T36" fmla="*/ 34 w 41"/>
                <a:gd name="T37" fmla="*/ 81 h 89"/>
                <a:gd name="T38" fmla="*/ 34 w 41"/>
                <a:gd name="T39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89">
                  <a:moveTo>
                    <a:pt x="35" y="89"/>
                  </a:moveTo>
                  <a:cubicBezTo>
                    <a:pt x="35" y="89"/>
                    <a:pt x="35" y="89"/>
                    <a:pt x="35" y="89"/>
                  </a:cubicBezTo>
                  <a:cubicBezTo>
                    <a:pt x="33" y="89"/>
                    <a:pt x="32" y="88"/>
                    <a:pt x="30" y="87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3" y="65"/>
                    <a:pt x="0" y="59"/>
                    <a:pt x="0" y="5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0"/>
                    <a:pt x="3" y="24"/>
                    <a:pt x="7" y="2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2" y="1"/>
                    <a:pt x="33" y="0"/>
                    <a:pt x="35" y="0"/>
                  </a:cubicBezTo>
                  <a:cubicBezTo>
                    <a:pt x="38" y="0"/>
                    <a:pt x="41" y="3"/>
                    <a:pt x="41" y="7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4"/>
                    <a:pt x="40" y="85"/>
                    <a:pt x="39" y="86"/>
                  </a:cubicBezTo>
                  <a:cubicBezTo>
                    <a:pt x="38" y="88"/>
                    <a:pt x="37" y="89"/>
                    <a:pt x="35" y="89"/>
                  </a:cubicBezTo>
                  <a:close/>
                  <a:moveTo>
                    <a:pt x="34" y="8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9" y="28"/>
                    <a:pt x="7" y="32"/>
                    <a:pt x="7" y="3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7"/>
                    <a:pt x="9" y="61"/>
                    <a:pt x="11" y="63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"/>
                    <a:pt x="34" y="8"/>
                    <a:pt x="3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0067B72F-9E82-48A2-9226-6C16D95123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7850" y="5683250"/>
              <a:ext cx="328613" cy="328613"/>
            </a:xfrm>
            <a:custGeom>
              <a:avLst/>
              <a:gdLst>
                <a:gd name="T0" fmla="*/ 77 w 87"/>
                <a:gd name="T1" fmla="*/ 87 h 87"/>
                <a:gd name="T2" fmla="*/ 10 w 87"/>
                <a:gd name="T3" fmla="*/ 87 h 87"/>
                <a:gd name="T4" fmla="*/ 0 w 87"/>
                <a:gd name="T5" fmla="*/ 77 h 87"/>
                <a:gd name="T6" fmla="*/ 0 w 87"/>
                <a:gd name="T7" fmla="*/ 10 h 87"/>
                <a:gd name="T8" fmla="*/ 10 w 87"/>
                <a:gd name="T9" fmla="*/ 0 h 87"/>
                <a:gd name="T10" fmla="*/ 77 w 87"/>
                <a:gd name="T11" fmla="*/ 0 h 87"/>
                <a:gd name="T12" fmla="*/ 87 w 87"/>
                <a:gd name="T13" fmla="*/ 10 h 87"/>
                <a:gd name="T14" fmla="*/ 87 w 87"/>
                <a:gd name="T15" fmla="*/ 77 h 87"/>
                <a:gd name="T16" fmla="*/ 77 w 87"/>
                <a:gd name="T17" fmla="*/ 87 h 87"/>
                <a:gd name="T18" fmla="*/ 10 w 87"/>
                <a:gd name="T19" fmla="*/ 6 h 87"/>
                <a:gd name="T20" fmla="*/ 6 w 87"/>
                <a:gd name="T21" fmla="*/ 10 h 87"/>
                <a:gd name="T22" fmla="*/ 6 w 87"/>
                <a:gd name="T23" fmla="*/ 77 h 87"/>
                <a:gd name="T24" fmla="*/ 10 w 87"/>
                <a:gd name="T25" fmla="*/ 81 h 87"/>
                <a:gd name="T26" fmla="*/ 77 w 87"/>
                <a:gd name="T27" fmla="*/ 81 h 87"/>
                <a:gd name="T28" fmla="*/ 81 w 87"/>
                <a:gd name="T29" fmla="*/ 77 h 87"/>
                <a:gd name="T30" fmla="*/ 81 w 87"/>
                <a:gd name="T31" fmla="*/ 10 h 87"/>
                <a:gd name="T32" fmla="*/ 77 w 87"/>
                <a:gd name="T33" fmla="*/ 6 h 87"/>
                <a:gd name="T34" fmla="*/ 10 w 87"/>
                <a:gd name="T35" fmla="*/ 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87">
                  <a:moveTo>
                    <a:pt x="77" y="87"/>
                  </a:moveTo>
                  <a:cubicBezTo>
                    <a:pt x="10" y="87"/>
                    <a:pt x="10" y="87"/>
                    <a:pt x="10" y="87"/>
                  </a:cubicBezTo>
                  <a:cubicBezTo>
                    <a:pt x="4" y="87"/>
                    <a:pt x="0" y="83"/>
                    <a:pt x="0" y="7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3" y="0"/>
                    <a:pt x="87" y="4"/>
                    <a:pt x="87" y="1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83"/>
                    <a:pt x="83" y="87"/>
                    <a:pt x="77" y="87"/>
                  </a:cubicBezTo>
                  <a:moveTo>
                    <a:pt x="10" y="6"/>
                  </a:moveTo>
                  <a:cubicBezTo>
                    <a:pt x="8" y="6"/>
                    <a:pt x="6" y="8"/>
                    <a:pt x="6" y="10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9"/>
                    <a:pt x="8" y="81"/>
                    <a:pt x="10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9" y="81"/>
                    <a:pt x="81" y="79"/>
                    <a:pt x="81" y="7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8"/>
                    <a:pt x="79" y="6"/>
                    <a:pt x="77" y="6"/>
                  </a:cubicBezTo>
                  <a:lnTo>
                    <a:pt x="1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1A300B0-47D1-47AD-8446-93DBAAFA77C3}"/>
              </a:ext>
            </a:extLst>
          </p:cNvPr>
          <p:cNvGrpSpPr/>
          <p:nvPr/>
        </p:nvGrpSpPr>
        <p:grpSpPr>
          <a:xfrm>
            <a:off x="2664102" y="2428034"/>
            <a:ext cx="2374872" cy="811516"/>
            <a:chOff x="2425728" y="1002618"/>
            <a:chExt cx="2374872" cy="81151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7731985-F21E-4B2F-B9FB-4760C4CAAA34}"/>
                </a:ext>
              </a:extLst>
            </p:cNvPr>
            <p:cNvSpPr txBox="1"/>
            <p:nvPr/>
          </p:nvSpPr>
          <p:spPr>
            <a:xfrm>
              <a:off x="2425728" y="1002618"/>
              <a:ext cx="163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63F89C9-27FC-40F4-BFF8-D05907316477}"/>
                </a:ext>
              </a:extLst>
            </p:cNvPr>
            <p:cNvSpPr txBox="1"/>
            <p:nvPr/>
          </p:nvSpPr>
          <p:spPr>
            <a:xfrm>
              <a:off x="2425728" y="1324256"/>
              <a:ext cx="2374872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DD7A2F05-F403-47A0-992B-8BC404824D92}"/>
              </a:ext>
            </a:extLst>
          </p:cNvPr>
          <p:cNvSpPr/>
          <p:nvPr/>
        </p:nvSpPr>
        <p:spPr>
          <a:xfrm>
            <a:off x="1645406" y="3600205"/>
            <a:ext cx="856343" cy="85634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161D34-BEF7-472A-ADE4-A8755CCD9313}"/>
              </a:ext>
            </a:extLst>
          </p:cNvPr>
          <p:cNvGrpSpPr/>
          <p:nvPr/>
        </p:nvGrpSpPr>
        <p:grpSpPr>
          <a:xfrm>
            <a:off x="1869583" y="3784695"/>
            <a:ext cx="407988" cy="487363"/>
            <a:chOff x="9031288" y="4651375"/>
            <a:chExt cx="407988" cy="487363"/>
          </a:xfrm>
          <a:solidFill>
            <a:schemeClr val="bg1"/>
          </a:solidFill>
        </p:grpSpPr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08108D9C-4078-400E-934D-850C099475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1288" y="4651375"/>
              <a:ext cx="407988" cy="487363"/>
            </a:xfrm>
            <a:custGeom>
              <a:avLst/>
              <a:gdLst>
                <a:gd name="T0" fmla="*/ 107 w 108"/>
                <a:gd name="T1" fmla="*/ 32 h 129"/>
                <a:gd name="T2" fmla="*/ 76 w 108"/>
                <a:gd name="T3" fmla="*/ 1 h 129"/>
                <a:gd name="T4" fmla="*/ 74 w 108"/>
                <a:gd name="T5" fmla="*/ 0 h 129"/>
                <a:gd name="T6" fmla="*/ 10 w 108"/>
                <a:gd name="T7" fmla="*/ 0 h 129"/>
                <a:gd name="T8" fmla="*/ 0 w 108"/>
                <a:gd name="T9" fmla="*/ 11 h 129"/>
                <a:gd name="T10" fmla="*/ 0 w 108"/>
                <a:gd name="T11" fmla="*/ 119 h 129"/>
                <a:gd name="T12" fmla="*/ 10 w 108"/>
                <a:gd name="T13" fmla="*/ 129 h 129"/>
                <a:gd name="T14" fmla="*/ 98 w 108"/>
                <a:gd name="T15" fmla="*/ 129 h 129"/>
                <a:gd name="T16" fmla="*/ 108 w 108"/>
                <a:gd name="T17" fmla="*/ 119 h 129"/>
                <a:gd name="T18" fmla="*/ 108 w 108"/>
                <a:gd name="T19" fmla="*/ 34 h 129"/>
                <a:gd name="T20" fmla="*/ 107 w 108"/>
                <a:gd name="T21" fmla="*/ 32 h 129"/>
                <a:gd name="T22" fmla="*/ 100 w 108"/>
                <a:gd name="T23" fmla="*/ 34 h 129"/>
                <a:gd name="T24" fmla="*/ 77 w 108"/>
                <a:gd name="T25" fmla="*/ 34 h 129"/>
                <a:gd name="T26" fmla="*/ 74 w 108"/>
                <a:gd name="T27" fmla="*/ 31 h 129"/>
                <a:gd name="T28" fmla="*/ 74 w 108"/>
                <a:gd name="T29" fmla="*/ 9 h 129"/>
                <a:gd name="T30" fmla="*/ 100 w 108"/>
                <a:gd name="T31" fmla="*/ 34 h 129"/>
                <a:gd name="T32" fmla="*/ 98 w 108"/>
                <a:gd name="T33" fmla="*/ 122 h 129"/>
                <a:gd name="T34" fmla="*/ 10 w 108"/>
                <a:gd name="T35" fmla="*/ 122 h 129"/>
                <a:gd name="T36" fmla="*/ 6 w 108"/>
                <a:gd name="T37" fmla="*/ 119 h 129"/>
                <a:gd name="T38" fmla="*/ 6 w 108"/>
                <a:gd name="T39" fmla="*/ 11 h 129"/>
                <a:gd name="T40" fmla="*/ 10 w 108"/>
                <a:gd name="T41" fmla="*/ 7 h 129"/>
                <a:gd name="T42" fmla="*/ 67 w 108"/>
                <a:gd name="T43" fmla="*/ 7 h 129"/>
                <a:gd name="T44" fmla="*/ 67 w 108"/>
                <a:gd name="T45" fmla="*/ 31 h 129"/>
                <a:gd name="T46" fmla="*/ 77 w 108"/>
                <a:gd name="T47" fmla="*/ 41 h 129"/>
                <a:gd name="T48" fmla="*/ 101 w 108"/>
                <a:gd name="T49" fmla="*/ 41 h 129"/>
                <a:gd name="T50" fmla="*/ 101 w 108"/>
                <a:gd name="T51" fmla="*/ 119 h 129"/>
                <a:gd name="T52" fmla="*/ 98 w 108"/>
                <a:gd name="T53" fmla="*/ 1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" h="129">
                  <a:moveTo>
                    <a:pt x="107" y="32"/>
                  </a:move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5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9"/>
                    <a:pt x="10" y="129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103" y="129"/>
                    <a:pt x="108" y="124"/>
                    <a:pt x="108" y="119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3"/>
                    <a:pt x="107" y="32"/>
                    <a:pt x="107" y="32"/>
                  </a:cubicBezTo>
                  <a:moveTo>
                    <a:pt x="100" y="34"/>
                  </a:moveTo>
                  <a:cubicBezTo>
                    <a:pt x="77" y="34"/>
                    <a:pt x="77" y="34"/>
                    <a:pt x="77" y="34"/>
                  </a:cubicBezTo>
                  <a:cubicBezTo>
                    <a:pt x="75" y="34"/>
                    <a:pt x="74" y="33"/>
                    <a:pt x="74" y="31"/>
                  </a:cubicBezTo>
                  <a:cubicBezTo>
                    <a:pt x="74" y="9"/>
                    <a:pt x="74" y="9"/>
                    <a:pt x="74" y="9"/>
                  </a:cubicBezTo>
                  <a:lnTo>
                    <a:pt x="100" y="34"/>
                  </a:lnTo>
                  <a:close/>
                  <a:moveTo>
                    <a:pt x="98" y="122"/>
                  </a:moveTo>
                  <a:cubicBezTo>
                    <a:pt x="10" y="122"/>
                    <a:pt x="10" y="122"/>
                    <a:pt x="10" y="122"/>
                  </a:cubicBezTo>
                  <a:cubicBezTo>
                    <a:pt x="8" y="122"/>
                    <a:pt x="6" y="120"/>
                    <a:pt x="6" y="11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9"/>
                    <a:pt x="8" y="7"/>
                    <a:pt x="10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6"/>
                    <a:pt x="72" y="41"/>
                    <a:pt x="77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1" y="120"/>
                    <a:pt x="99" y="122"/>
                    <a:pt x="98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3707D1F0-0C1C-4970-9DD2-5B8192CCD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7488" y="4881563"/>
              <a:ext cx="177800" cy="177800"/>
            </a:xfrm>
            <a:custGeom>
              <a:avLst/>
              <a:gdLst>
                <a:gd name="T0" fmla="*/ 44 w 47"/>
                <a:gd name="T1" fmla="*/ 20 h 47"/>
                <a:gd name="T2" fmla="*/ 27 w 47"/>
                <a:gd name="T3" fmla="*/ 20 h 47"/>
                <a:gd name="T4" fmla="*/ 27 w 47"/>
                <a:gd name="T5" fmla="*/ 4 h 47"/>
                <a:gd name="T6" fmla="*/ 24 w 47"/>
                <a:gd name="T7" fmla="*/ 0 h 47"/>
                <a:gd name="T8" fmla="*/ 20 w 47"/>
                <a:gd name="T9" fmla="*/ 4 h 47"/>
                <a:gd name="T10" fmla="*/ 20 w 47"/>
                <a:gd name="T11" fmla="*/ 20 h 47"/>
                <a:gd name="T12" fmla="*/ 3 w 47"/>
                <a:gd name="T13" fmla="*/ 20 h 47"/>
                <a:gd name="T14" fmla="*/ 0 w 47"/>
                <a:gd name="T15" fmla="*/ 24 h 47"/>
                <a:gd name="T16" fmla="*/ 3 w 47"/>
                <a:gd name="T17" fmla="*/ 27 h 47"/>
                <a:gd name="T18" fmla="*/ 20 w 47"/>
                <a:gd name="T19" fmla="*/ 27 h 47"/>
                <a:gd name="T20" fmla="*/ 20 w 47"/>
                <a:gd name="T21" fmla="*/ 44 h 47"/>
                <a:gd name="T22" fmla="*/ 24 w 47"/>
                <a:gd name="T23" fmla="*/ 47 h 47"/>
                <a:gd name="T24" fmla="*/ 27 w 47"/>
                <a:gd name="T25" fmla="*/ 44 h 47"/>
                <a:gd name="T26" fmla="*/ 27 w 47"/>
                <a:gd name="T27" fmla="*/ 27 h 47"/>
                <a:gd name="T28" fmla="*/ 44 w 47"/>
                <a:gd name="T29" fmla="*/ 27 h 47"/>
                <a:gd name="T30" fmla="*/ 47 w 47"/>
                <a:gd name="T31" fmla="*/ 24 h 47"/>
                <a:gd name="T32" fmla="*/ 44 w 47"/>
                <a:gd name="T33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47">
                  <a:moveTo>
                    <a:pt x="44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0" y="22"/>
                    <a:pt x="0" y="24"/>
                  </a:cubicBezTo>
                  <a:cubicBezTo>
                    <a:pt x="0" y="26"/>
                    <a:pt x="1" y="27"/>
                    <a:pt x="3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6"/>
                    <a:pt x="22" y="47"/>
                    <a:pt x="24" y="47"/>
                  </a:cubicBezTo>
                  <a:cubicBezTo>
                    <a:pt x="25" y="47"/>
                    <a:pt x="27" y="46"/>
                    <a:pt x="27" y="44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6" y="27"/>
                    <a:pt x="47" y="26"/>
                    <a:pt x="47" y="24"/>
                  </a:cubicBezTo>
                  <a:cubicBezTo>
                    <a:pt x="47" y="22"/>
                    <a:pt x="46" y="20"/>
                    <a:pt x="44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56B75046-9271-4B24-ABAE-56C931534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1288" y="4651375"/>
              <a:ext cx="407988" cy="487363"/>
            </a:xfrm>
            <a:custGeom>
              <a:avLst/>
              <a:gdLst>
                <a:gd name="T0" fmla="*/ 107 w 108"/>
                <a:gd name="T1" fmla="*/ 32 h 129"/>
                <a:gd name="T2" fmla="*/ 76 w 108"/>
                <a:gd name="T3" fmla="*/ 1 h 129"/>
                <a:gd name="T4" fmla="*/ 74 w 108"/>
                <a:gd name="T5" fmla="*/ 0 h 129"/>
                <a:gd name="T6" fmla="*/ 10 w 108"/>
                <a:gd name="T7" fmla="*/ 0 h 129"/>
                <a:gd name="T8" fmla="*/ 0 w 108"/>
                <a:gd name="T9" fmla="*/ 11 h 129"/>
                <a:gd name="T10" fmla="*/ 0 w 108"/>
                <a:gd name="T11" fmla="*/ 119 h 129"/>
                <a:gd name="T12" fmla="*/ 10 w 108"/>
                <a:gd name="T13" fmla="*/ 129 h 129"/>
                <a:gd name="T14" fmla="*/ 98 w 108"/>
                <a:gd name="T15" fmla="*/ 129 h 129"/>
                <a:gd name="T16" fmla="*/ 108 w 108"/>
                <a:gd name="T17" fmla="*/ 119 h 129"/>
                <a:gd name="T18" fmla="*/ 108 w 108"/>
                <a:gd name="T19" fmla="*/ 34 h 129"/>
                <a:gd name="T20" fmla="*/ 107 w 108"/>
                <a:gd name="T21" fmla="*/ 32 h 129"/>
                <a:gd name="T22" fmla="*/ 100 w 108"/>
                <a:gd name="T23" fmla="*/ 34 h 129"/>
                <a:gd name="T24" fmla="*/ 77 w 108"/>
                <a:gd name="T25" fmla="*/ 34 h 129"/>
                <a:gd name="T26" fmla="*/ 74 w 108"/>
                <a:gd name="T27" fmla="*/ 31 h 129"/>
                <a:gd name="T28" fmla="*/ 74 w 108"/>
                <a:gd name="T29" fmla="*/ 9 h 129"/>
                <a:gd name="T30" fmla="*/ 100 w 108"/>
                <a:gd name="T31" fmla="*/ 34 h 129"/>
                <a:gd name="T32" fmla="*/ 98 w 108"/>
                <a:gd name="T33" fmla="*/ 122 h 129"/>
                <a:gd name="T34" fmla="*/ 10 w 108"/>
                <a:gd name="T35" fmla="*/ 122 h 129"/>
                <a:gd name="T36" fmla="*/ 6 w 108"/>
                <a:gd name="T37" fmla="*/ 119 h 129"/>
                <a:gd name="T38" fmla="*/ 6 w 108"/>
                <a:gd name="T39" fmla="*/ 11 h 129"/>
                <a:gd name="T40" fmla="*/ 10 w 108"/>
                <a:gd name="T41" fmla="*/ 7 h 129"/>
                <a:gd name="T42" fmla="*/ 67 w 108"/>
                <a:gd name="T43" fmla="*/ 7 h 129"/>
                <a:gd name="T44" fmla="*/ 67 w 108"/>
                <a:gd name="T45" fmla="*/ 31 h 129"/>
                <a:gd name="T46" fmla="*/ 77 w 108"/>
                <a:gd name="T47" fmla="*/ 41 h 129"/>
                <a:gd name="T48" fmla="*/ 101 w 108"/>
                <a:gd name="T49" fmla="*/ 41 h 129"/>
                <a:gd name="T50" fmla="*/ 101 w 108"/>
                <a:gd name="T51" fmla="*/ 119 h 129"/>
                <a:gd name="T52" fmla="*/ 98 w 108"/>
                <a:gd name="T53" fmla="*/ 1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" h="129">
                  <a:moveTo>
                    <a:pt x="107" y="32"/>
                  </a:move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5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9"/>
                    <a:pt x="10" y="129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103" y="129"/>
                    <a:pt x="108" y="124"/>
                    <a:pt x="108" y="119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3"/>
                    <a:pt x="107" y="32"/>
                    <a:pt x="107" y="32"/>
                  </a:cubicBezTo>
                  <a:moveTo>
                    <a:pt x="100" y="34"/>
                  </a:moveTo>
                  <a:cubicBezTo>
                    <a:pt x="77" y="34"/>
                    <a:pt x="77" y="34"/>
                    <a:pt x="77" y="34"/>
                  </a:cubicBezTo>
                  <a:cubicBezTo>
                    <a:pt x="75" y="34"/>
                    <a:pt x="74" y="33"/>
                    <a:pt x="74" y="31"/>
                  </a:cubicBezTo>
                  <a:cubicBezTo>
                    <a:pt x="74" y="9"/>
                    <a:pt x="74" y="9"/>
                    <a:pt x="74" y="9"/>
                  </a:cubicBezTo>
                  <a:lnTo>
                    <a:pt x="100" y="34"/>
                  </a:lnTo>
                  <a:close/>
                  <a:moveTo>
                    <a:pt x="98" y="122"/>
                  </a:moveTo>
                  <a:cubicBezTo>
                    <a:pt x="10" y="122"/>
                    <a:pt x="10" y="122"/>
                    <a:pt x="10" y="122"/>
                  </a:cubicBezTo>
                  <a:cubicBezTo>
                    <a:pt x="8" y="122"/>
                    <a:pt x="6" y="120"/>
                    <a:pt x="6" y="11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9"/>
                    <a:pt x="8" y="7"/>
                    <a:pt x="10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6"/>
                    <a:pt x="72" y="41"/>
                    <a:pt x="77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1" y="120"/>
                    <a:pt x="99" y="122"/>
                    <a:pt x="98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E7FE4F65-6E07-4BDC-B7B2-6E5E989F6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7488" y="4881563"/>
              <a:ext cx="177800" cy="177800"/>
            </a:xfrm>
            <a:custGeom>
              <a:avLst/>
              <a:gdLst>
                <a:gd name="T0" fmla="*/ 44 w 47"/>
                <a:gd name="T1" fmla="*/ 20 h 47"/>
                <a:gd name="T2" fmla="*/ 27 w 47"/>
                <a:gd name="T3" fmla="*/ 20 h 47"/>
                <a:gd name="T4" fmla="*/ 27 w 47"/>
                <a:gd name="T5" fmla="*/ 4 h 47"/>
                <a:gd name="T6" fmla="*/ 24 w 47"/>
                <a:gd name="T7" fmla="*/ 0 h 47"/>
                <a:gd name="T8" fmla="*/ 20 w 47"/>
                <a:gd name="T9" fmla="*/ 4 h 47"/>
                <a:gd name="T10" fmla="*/ 20 w 47"/>
                <a:gd name="T11" fmla="*/ 20 h 47"/>
                <a:gd name="T12" fmla="*/ 3 w 47"/>
                <a:gd name="T13" fmla="*/ 20 h 47"/>
                <a:gd name="T14" fmla="*/ 0 w 47"/>
                <a:gd name="T15" fmla="*/ 24 h 47"/>
                <a:gd name="T16" fmla="*/ 3 w 47"/>
                <a:gd name="T17" fmla="*/ 27 h 47"/>
                <a:gd name="T18" fmla="*/ 20 w 47"/>
                <a:gd name="T19" fmla="*/ 27 h 47"/>
                <a:gd name="T20" fmla="*/ 20 w 47"/>
                <a:gd name="T21" fmla="*/ 44 h 47"/>
                <a:gd name="T22" fmla="*/ 24 w 47"/>
                <a:gd name="T23" fmla="*/ 47 h 47"/>
                <a:gd name="T24" fmla="*/ 27 w 47"/>
                <a:gd name="T25" fmla="*/ 44 h 47"/>
                <a:gd name="T26" fmla="*/ 27 w 47"/>
                <a:gd name="T27" fmla="*/ 27 h 47"/>
                <a:gd name="T28" fmla="*/ 44 w 47"/>
                <a:gd name="T29" fmla="*/ 27 h 47"/>
                <a:gd name="T30" fmla="*/ 47 w 47"/>
                <a:gd name="T31" fmla="*/ 24 h 47"/>
                <a:gd name="T32" fmla="*/ 44 w 47"/>
                <a:gd name="T33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47">
                  <a:moveTo>
                    <a:pt x="44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0" y="22"/>
                    <a:pt x="0" y="24"/>
                  </a:cubicBezTo>
                  <a:cubicBezTo>
                    <a:pt x="0" y="26"/>
                    <a:pt x="1" y="27"/>
                    <a:pt x="3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6"/>
                    <a:pt x="22" y="47"/>
                    <a:pt x="24" y="47"/>
                  </a:cubicBezTo>
                  <a:cubicBezTo>
                    <a:pt x="25" y="47"/>
                    <a:pt x="27" y="46"/>
                    <a:pt x="27" y="44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6" y="27"/>
                    <a:pt x="47" y="26"/>
                    <a:pt x="47" y="24"/>
                  </a:cubicBezTo>
                  <a:cubicBezTo>
                    <a:pt x="47" y="22"/>
                    <a:pt x="46" y="20"/>
                    <a:pt x="44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FF07BB9-F4BC-4183-9E0E-5D30D5F79EA2}"/>
              </a:ext>
            </a:extLst>
          </p:cNvPr>
          <p:cNvGrpSpPr/>
          <p:nvPr/>
        </p:nvGrpSpPr>
        <p:grpSpPr>
          <a:xfrm>
            <a:off x="2664102" y="3626786"/>
            <a:ext cx="2374872" cy="811516"/>
            <a:chOff x="2425728" y="1002618"/>
            <a:chExt cx="2374872" cy="81151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40B5E5B-0455-4E2C-8533-1BBC6609F543}"/>
                </a:ext>
              </a:extLst>
            </p:cNvPr>
            <p:cNvSpPr txBox="1"/>
            <p:nvPr/>
          </p:nvSpPr>
          <p:spPr>
            <a:xfrm>
              <a:off x="2425728" y="1002618"/>
              <a:ext cx="163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9496084-AE94-4CA0-8A34-6848E405A9C3}"/>
                </a:ext>
              </a:extLst>
            </p:cNvPr>
            <p:cNvSpPr txBox="1"/>
            <p:nvPr/>
          </p:nvSpPr>
          <p:spPr>
            <a:xfrm>
              <a:off x="2425728" y="1324256"/>
              <a:ext cx="2374872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8075B2C1-C8ED-420A-B011-80BB04C8B772}"/>
              </a:ext>
            </a:extLst>
          </p:cNvPr>
          <p:cNvSpPr/>
          <p:nvPr/>
        </p:nvSpPr>
        <p:spPr>
          <a:xfrm>
            <a:off x="1645406" y="4798957"/>
            <a:ext cx="856343" cy="8563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0" name="Freeform 12">
            <a:extLst>
              <a:ext uri="{FF2B5EF4-FFF2-40B4-BE49-F238E27FC236}">
                <a16:creationId xmlns:a16="http://schemas.microsoft.com/office/drawing/2014/main" id="{114663A0-72AB-4B34-9BB2-A337E37E46DE}"/>
              </a:ext>
            </a:extLst>
          </p:cNvPr>
          <p:cNvSpPr>
            <a:spLocks noEditPoints="1"/>
          </p:cNvSpPr>
          <p:nvPr/>
        </p:nvSpPr>
        <p:spPr bwMode="auto">
          <a:xfrm>
            <a:off x="1817990" y="5034247"/>
            <a:ext cx="511175" cy="385763"/>
          </a:xfrm>
          <a:custGeom>
            <a:avLst/>
            <a:gdLst>
              <a:gd name="T0" fmla="*/ 132 w 135"/>
              <a:gd name="T1" fmla="*/ 50 h 102"/>
              <a:gd name="T2" fmla="*/ 114 w 135"/>
              <a:gd name="T3" fmla="*/ 9 h 102"/>
              <a:gd name="T4" fmla="*/ 101 w 135"/>
              <a:gd name="T5" fmla="*/ 0 h 102"/>
              <a:gd name="T6" fmla="*/ 34 w 135"/>
              <a:gd name="T7" fmla="*/ 0 h 102"/>
              <a:gd name="T8" fmla="*/ 21 w 135"/>
              <a:gd name="T9" fmla="*/ 9 h 102"/>
              <a:gd name="T10" fmla="*/ 3 w 135"/>
              <a:gd name="T11" fmla="*/ 50 h 102"/>
              <a:gd name="T12" fmla="*/ 0 w 135"/>
              <a:gd name="T13" fmla="*/ 65 h 102"/>
              <a:gd name="T14" fmla="*/ 0 w 135"/>
              <a:gd name="T15" fmla="*/ 92 h 102"/>
              <a:gd name="T16" fmla="*/ 10 w 135"/>
              <a:gd name="T17" fmla="*/ 102 h 102"/>
              <a:gd name="T18" fmla="*/ 125 w 135"/>
              <a:gd name="T19" fmla="*/ 102 h 102"/>
              <a:gd name="T20" fmla="*/ 135 w 135"/>
              <a:gd name="T21" fmla="*/ 92 h 102"/>
              <a:gd name="T22" fmla="*/ 135 w 135"/>
              <a:gd name="T23" fmla="*/ 65 h 102"/>
              <a:gd name="T24" fmla="*/ 132 w 135"/>
              <a:gd name="T25" fmla="*/ 50 h 102"/>
              <a:gd name="T26" fmla="*/ 27 w 135"/>
              <a:gd name="T27" fmla="*/ 11 h 102"/>
              <a:gd name="T28" fmla="*/ 34 w 135"/>
              <a:gd name="T29" fmla="*/ 7 h 102"/>
              <a:gd name="T30" fmla="*/ 101 w 135"/>
              <a:gd name="T31" fmla="*/ 7 h 102"/>
              <a:gd name="T32" fmla="*/ 108 w 135"/>
              <a:gd name="T33" fmla="*/ 11 h 102"/>
              <a:gd name="T34" fmla="*/ 126 w 135"/>
              <a:gd name="T35" fmla="*/ 53 h 102"/>
              <a:gd name="T36" fmla="*/ 126 w 135"/>
              <a:gd name="T37" fmla="*/ 55 h 102"/>
              <a:gd name="T38" fmla="*/ 125 w 135"/>
              <a:gd name="T39" fmla="*/ 54 h 102"/>
              <a:gd name="T40" fmla="*/ 84 w 135"/>
              <a:gd name="T41" fmla="*/ 54 h 102"/>
              <a:gd name="T42" fmla="*/ 81 w 135"/>
              <a:gd name="T43" fmla="*/ 58 h 102"/>
              <a:gd name="T44" fmla="*/ 81 w 135"/>
              <a:gd name="T45" fmla="*/ 61 h 102"/>
              <a:gd name="T46" fmla="*/ 67 w 135"/>
              <a:gd name="T47" fmla="*/ 75 h 102"/>
              <a:gd name="T48" fmla="*/ 54 w 135"/>
              <a:gd name="T49" fmla="*/ 61 h 102"/>
              <a:gd name="T50" fmla="*/ 54 w 135"/>
              <a:gd name="T51" fmla="*/ 58 h 102"/>
              <a:gd name="T52" fmla="*/ 51 w 135"/>
              <a:gd name="T53" fmla="*/ 54 h 102"/>
              <a:gd name="T54" fmla="*/ 10 w 135"/>
              <a:gd name="T55" fmla="*/ 54 h 102"/>
              <a:gd name="T56" fmla="*/ 8 w 135"/>
              <a:gd name="T57" fmla="*/ 55 h 102"/>
              <a:gd name="T58" fmla="*/ 9 w 135"/>
              <a:gd name="T59" fmla="*/ 53 h 102"/>
              <a:gd name="T60" fmla="*/ 27 w 135"/>
              <a:gd name="T61" fmla="*/ 11 h 102"/>
              <a:gd name="T62" fmla="*/ 128 w 135"/>
              <a:gd name="T63" fmla="*/ 92 h 102"/>
              <a:gd name="T64" fmla="*/ 125 w 135"/>
              <a:gd name="T65" fmla="*/ 95 h 102"/>
              <a:gd name="T66" fmla="*/ 10 w 135"/>
              <a:gd name="T67" fmla="*/ 95 h 102"/>
              <a:gd name="T68" fmla="*/ 7 w 135"/>
              <a:gd name="T69" fmla="*/ 92 h 102"/>
              <a:gd name="T70" fmla="*/ 7 w 135"/>
              <a:gd name="T71" fmla="*/ 65 h 102"/>
              <a:gd name="T72" fmla="*/ 10 w 135"/>
              <a:gd name="T73" fmla="*/ 61 h 102"/>
              <a:gd name="T74" fmla="*/ 47 w 135"/>
              <a:gd name="T75" fmla="*/ 61 h 102"/>
              <a:gd name="T76" fmla="*/ 67 w 135"/>
              <a:gd name="T77" fmla="*/ 81 h 102"/>
              <a:gd name="T78" fmla="*/ 88 w 135"/>
              <a:gd name="T79" fmla="*/ 61 h 102"/>
              <a:gd name="T80" fmla="*/ 125 w 135"/>
              <a:gd name="T81" fmla="*/ 61 h 102"/>
              <a:gd name="T82" fmla="*/ 128 w 135"/>
              <a:gd name="T83" fmla="*/ 65 h 102"/>
              <a:gd name="T84" fmla="*/ 128 w 135"/>
              <a:gd name="T85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5" h="102">
                <a:moveTo>
                  <a:pt x="132" y="50"/>
                </a:moveTo>
                <a:cubicBezTo>
                  <a:pt x="114" y="9"/>
                  <a:pt x="114" y="9"/>
                  <a:pt x="114" y="9"/>
                </a:cubicBezTo>
                <a:cubicBezTo>
                  <a:pt x="112" y="4"/>
                  <a:pt x="106" y="0"/>
                  <a:pt x="101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9" y="0"/>
                  <a:pt x="23" y="4"/>
                  <a:pt x="21" y="9"/>
                </a:cubicBezTo>
                <a:cubicBezTo>
                  <a:pt x="3" y="50"/>
                  <a:pt x="3" y="50"/>
                  <a:pt x="3" y="50"/>
                </a:cubicBezTo>
                <a:cubicBezTo>
                  <a:pt x="1" y="54"/>
                  <a:pt x="0" y="60"/>
                  <a:pt x="0" y="65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7"/>
                  <a:pt x="4" y="102"/>
                  <a:pt x="10" y="102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30" y="102"/>
                  <a:pt x="135" y="97"/>
                  <a:pt x="135" y="92"/>
                </a:cubicBezTo>
                <a:cubicBezTo>
                  <a:pt x="135" y="65"/>
                  <a:pt x="135" y="65"/>
                  <a:pt x="135" y="65"/>
                </a:cubicBezTo>
                <a:cubicBezTo>
                  <a:pt x="135" y="60"/>
                  <a:pt x="134" y="54"/>
                  <a:pt x="132" y="50"/>
                </a:cubicBezTo>
                <a:moveTo>
                  <a:pt x="27" y="11"/>
                </a:moveTo>
                <a:cubicBezTo>
                  <a:pt x="28" y="9"/>
                  <a:pt x="31" y="7"/>
                  <a:pt x="34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104" y="7"/>
                  <a:pt x="107" y="9"/>
                  <a:pt x="108" y="11"/>
                </a:cubicBezTo>
                <a:cubicBezTo>
                  <a:pt x="126" y="53"/>
                  <a:pt x="126" y="53"/>
                  <a:pt x="126" y="53"/>
                </a:cubicBezTo>
                <a:cubicBezTo>
                  <a:pt x="126" y="53"/>
                  <a:pt x="126" y="54"/>
                  <a:pt x="126" y="55"/>
                </a:cubicBezTo>
                <a:cubicBezTo>
                  <a:pt x="126" y="55"/>
                  <a:pt x="125" y="54"/>
                  <a:pt x="125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2" y="54"/>
                  <a:pt x="81" y="56"/>
                  <a:pt x="81" y="58"/>
                </a:cubicBezTo>
                <a:cubicBezTo>
                  <a:pt x="81" y="61"/>
                  <a:pt x="81" y="61"/>
                  <a:pt x="81" y="61"/>
                </a:cubicBezTo>
                <a:cubicBezTo>
                  <a:pt x="81" y="69"/>
                  <a:pt x="75" y="75"/>
                  <a:pt x="67" y="75"/>
                </a:cubicBezTo>
                <a:cubicBezTo>
                  <a:pt x="60" y="75"/>
                  <a:pt x="54" y="69"/>
                  <a:pt x="54" y="61"/>
                </a:cubicBezTo>
                <a:cubicBezTo>
                  <a:pt x="54" y="58"/>
                  <a:pt x="54" y="58"/>
                  <a:pt x="54" y="58"/>
                </a:cubicBezTo>
                <a:cubicBezTo>
                  <a:pt x="54" y="56"/>
                  <a:pt x="52" y="54"/>
                  <a:pt x="51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10" y="54"/>
                  <a:pt x="9" y="55"/>
                  <a:pt x="8" y="55"/>
                </a:cubicBezTo>
                <a:cubicBezTo>
                  <a:pt x="9" y="54"/>
                  <a:pt x="9" y="53"/>
                  <a:pt x="9" y="53"/>
                </a:cubicBezTo>
                <a:lnTo>
                  <a:pt x="27" y="11"/>
                </a:lnTo>
                <a:close/>
                <a:moveTo>
                  <a:pt x="128" y="92"/>
                </a:moveTo>
                <a:cubicBezTo>
                  <a:pt x="128" y="93"/>
                  <a:pt x="127" y="95"/>
                  <a:pt x="125" y="95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5"/>
                  <a:pt x="7" y="93"/>
                  <a:pt x="7" y="92"/>
                </a:cubicBezTo>
                <a:cubicBezTo>
                  <a:pt x="7" y="65"/>
                  <a:pt x="7" y="65"/>
                  <a:pt x="7" y="65"/>
                </a:cubicBezTo>
                <a:cubicBezTo>
                  <a:pt x="7" y="63"/>
                  <a:pt x="8" y="61"/>
                  <a:pt x="10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72"/>
                  <a:pt x="56" y="81"/>
                  <a:pt x="67" y="81"/>
                </a:cubicBezTo>
                <a:cubicBezTo>
                  <a:pt x="79" y="81"/>
                  <a:pt x="88" y="72"/>
                  <a:pt x="88" y="61"/>
                </a:cubicBezTo>
                <a:cubicBezTo>
                  <a:pt x="125" y="61"/>
                  <a:pt x="125" y="61"/>
                  <a:pt x="125" y="61"/>
                </a:cubicBezTo>
                <a:cubicBezTo>
                  <a:pt x="127" y="61"/>
                  <a:pt x="128" y="63"/>
                  <a:pt x="128" y="65"/>
                </a:cubicBezTo>
                <a:lnTo>
                  <a:pt x="128" y="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9977822-D8AB-4DAD-9312-7EC896F733BD}"/>
              </a:ext>
            </a:extLst>
          </p:cNvPr>
          <p:cNvGrpSpPr/>
          <p:nvPr/>
        </p:nvGrpSpPr>
        <p:grpSpPr>
          <a:xfrm>
            <a:off x="2664102" y="4825538"/>
            <a:ext cx="2374872" cy="811516"/>
            <a:chOff x="2425728" y="1002618"/>
            <a:chExt cx="2374872" cy="81151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CDC3637-0ABC-4EF7-9D50-75B9B8BAB299}"/>
                </a:ext>
              </a:extLst>
            </p:cNvPr>
            <p:cNvSpPr txBox="1"/>
            <p:nvPr/>
          </p:nvSpPr>
          <p:spPr>
            <a:xfrm>
              <a:off x="2425728" y="1002618"/>
              <a:ext cx="163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A8D2B41-2EB8-4B0E-AD88-A7FE1076F672}"/>
                </a:ext>
              </a:extLst>
            </p:cNvPr>
            <p:cNvSpPr txBox="1"/>
            <p:nvPr/>
          </p:nvSpPr>
          <p:spPr>
            <a:xfrm>
              <a:off x="2425728" y="1324256"/>
              <a:ext cx="2374872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600"/>
                </a:lnSpc>
              </a:pPr>
              <a:r>
                <a:rPr lang="fa-IR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992D2506-D86C-4287-896F-45E6EB5BD61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6675" y="4826000"/>
            <a:ext cx="5389563" cy="1614488"/>
          </a:xfrm>
          <a:custGeom>
            <a:avLst/>
            <a:gdLst>
              <a:gd name="connsiteX0" fmla="*/ 0 w 7692571"/>
              <a:gd name="connsiteY0" fmla="*/ 0 h 2302771"/>
              <a:gd name="connsiteX1" fmla="*/ 7692571 w 7692571"/>
              <a:gd name="connsiteY1" fmla="*/ 0 h 2302771"/>
              <a:gd name="connsiteX2" fmla="*/ 7692571 w 7692571"/>
              <a:gd name="connsiteY2" fmla="*/ 2302771 h 2302771"/>
              <a:gd name="connsiteX3" fmla="*/ 0 w 7692571"/>
              <a:gd name="connsiteY3" fmla="*/ 2302771 h 23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92571" h="2302771">
                <a:moveTo>
                  <a:pt x="0" y="0"/>
                </a:moveTo>
                <a:lnTo>
                  <a:pt x="7692571" y="0"/>
                </a:lnTo>
                <a:lnTo>
                  <a:pt x="7692571" y="2302771"/>
                </a:lnTo>
                <a:lnTo>
                  <a:pt x="0" y="23027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83306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git - Multi 1 - Bright">
  <a:themeElements>
    <a:clrScheme name="Custom 18">
      <a:dk1>
        <a:srgbClr val="000000"/>
      </a:dk1>
      <a:lt1>
        <a:srgbClr val="FFFFFF"/>
      </a:lt1>
      <a:dk2>
        <a:srgbClr val="6491C8"/>
      </a:dk2>
      <a:lt2>
        <a:srgbClr val="7D8287"/>
      </a:lt2>
      <a:accent1>
        <a:srgbClr val="14B4EB"/>
      </a:accent1>
      <a:accent2>
        <a:srgbClr val="3CBEB4"/>
      </a:accent2>
      <a:accent3>
        <a:srgbClr val="96C83C"/>
      </a:accent3>
      <a:accent4>
        <a:srgbClr val="F5EB27"/>
      </a:accent4>
      <a:accent5>
        <a:srgbClr val="FA4655"/>
      </a:accent5>
      <a:accent6>
        <a:srgbClr val="A596D2"/>
      </a:accent6>
      <a:hlink>
        <a:srgbClr val="0563C1"/>
      </a:hlink>
      <a:folHlink>
        <a:srgbClr val="954F72"/>
      </a:folHlink>
    </a:clrScheme>
    <a:fontScheme name="Montserrat - Digi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 - Multi 1 - Bright" id="{1EED83A8-EBEE-4595-BF05-49EE0B6BAEB2}" vid="{B438FD33-41AA-434C-8FF8-841AA7F524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 - Multi 1 - Bright</Template>
  <TotalTime>0</TotalTime>
  <Words>2000</Words>
  <Application>Microsoft Office PowerPoint</Application>
  <PresentationFormat>Widescreen</PresentationFormat>
  <Paragraphs>209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Arial (Títulos)</vt:lpstr>
      <vt:lpstr>Calibri</vt:lpstr>
      <vt:lpstr>Changa One</vt:lpstr>
      <vt:lpstr>Karla</vt:lpstr>
      <vt:lpstr>Montserrat</vt:lpstr>
      <vt:lpstr>Montserrat (Títulos)</vt:lpstr>
      <vt:lpstr>Montserrat Light</vt:lpstr>
      <vt:lpstr>Montserrat Medium</vt:lpstr>
      <vt:lpstr>Open Sans</vt:lpstr>
      <vt:lpstr>Red Hat Display</vt:lpstr>
      <vt:lpstr>Source Sans Pro</vt:lpstr>
      <vt:lpstr>Digit - Multi 1 - Bright</vt:lpstr>
      <vt:lpstr>PowerPoint Presentation</vt:lpstr>
      <vt:lpstr>علائم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متشکرم!</vt:lpstr>
      <vt:lpstr>PowerPoint Presentation</vt:lpstr>
      <vt:lpstr>منابع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2024-03-15T18:52:38Z</dcterms:created>
  <dcterms:modified xsi:type="dcterms:W3CDTF">2024-03-25T10:21:15Z</dcterms:modified>
  <cp:category/>
</cp:coreProperties>
</file>