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07" r:id="rId1"/>
  </p:sldMasterIdLst>
  <p:notesMasterIdLst>
    <p:notesMasterId r:id="rId24"/>
  </p:notesMasterIdLst>
  <p:sldIdLst>
    <p:sldId id="277" r:id="rId2"/>
    <p:sldId id="279" r:id="rId3"/>
    <p:sldId id="261" r:id="rId4"/>
    <p:sldId id="266" r:id="rId5"/>
    <p:sldId id="260" r:id="rId6"/>
    <p:sldId id="270" r:id="rId7"/>
    <p:sldId id="268" r:id="rId8"/>
    <p:sldId id="1242" r:id="rId9"/>
    <p:sldId id="278" r:id="rId10"/>
    <p:sldId id="264" r:id="rId11"/>
    <p:sldId id="1244" r:id="rId12"/>
    <p:sldId id="280" r:id="rId13"/>
    <p:sldId id="269" r:id="rId14"/>
    <p:sldId id="265" r:id="rId15"/>
    <p:sldId id="349" r:id="rId16"/>
    <p:sldId id="262" r:id="rId17"/>
    <p:sldId id="258" r:id="rId18"/>
    <p:sldId id="282" r:id="rId19"/>
    <p:sldId id="329" r:id="rId20"/>
    <p:sldId id="368" r:id="rId21"/>
    <p:sldId id="370" r:id="rId22"/>
    <p:sldId id="3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userDrawn="1">
          <p15:clr>
            <a:srgbClr val="A4A3A4"/>
          </p15:clr>
        </p15:guide>
        <p15:guide id="3" orient="horz" pos="1956"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5057" autoAdjust="0"/>
  </p:normalViewPr>
  <p:slideViewPr>
    <p:cSldViewPr snapToGrid="0" snapToObjects="1" showGuides="1">
      <p:cViewPr varScale="1">
        <p:scale>
          <a:sx n="56" d="100"/>
          <a:sy n="56" d="100"/>
        </p:scale>
        <p:origin x="1200" y="72"/>
      </p:cViewPr>
      <p:guideLst>
        <p:guide orient="horz" pos="1139"/>
        <p:guide pos="3840"/>
        <p:guide orient="horz" pos="1956"/>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4">
                      <a:lumMod val="75000"/>
                    </a:schemeClr>
                  </a:gs>
                  <a:gs pos="100000">
                    <a:schemeClr val="accent4">
                      <a:lumMod val="50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36D2-4FAD-ADA6-B93B56D01A0B}"/>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36D2-4FAD-ADA6-B93B56D01A0B}"/>
              </c:ext>
            </c:extLst>
          </c:dPt>
          <c:val>
            <c:numRef>
              <c:f>Sheet1!$B$2:$D$2</c:f>
              <c:numCache>
                <c:formatCode>General</c:formatCode>
                <c:ptCount val="2"/>
                <c:pt idx="0">
                  <c:v>0.25</c:v>
                </c:pt>
                <c:pt idx="1">
                  <c:v>0.75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36D2-4FAD-ADA6-B93B56D01A0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3">
                      <a:lumMod val="50000"/>
                    </a:schemeClr>
                  </a:gs>
                  <a:gs pos="100000">
                    <a:schemeClr val="accent3">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19E9-411A-99BA-415F85FE15BE}"/>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19E9-411A-99BA-415F85FE15BE}"/>
              </c:ext>
            </c:extLst>
          </c:dPt>
          <c:val>
            <c:numRef>
              <c:f>Sheet1!$B$2:$D$2</c:f>
              <c:numCache>
                <c:formatCode>General</c:formatCode>
                <c:ptCount val="2"/>
                <c:pt idx="0">
                  <c:v>0.25</c:v>
                </c:pt>
                <c:pt idx="1">
                  <c:v>0.75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19E9-411A-99BA-415F85FE15B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explosion val="1"/>
          <c:dPt>
            <c:idx val="0"/>
            <c:bubble3D val="0"/>
            <c:spPr>
              <a:gradFill flip="none" rotWithShape="1">
                <a:gsLst>
                  <a:gs pos="0">
                    <a:schemeClr val="accent1">
                      <a:lumMod val="75000"/>
                    </a:schemeClr>
                  </a:gs>
                  <a:gs pos="100000">
                    <a:schemeClr val="accent1"/>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5F07-481D-8238-BDB4EF84100D}"/>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5F07-481D-8238-BDB4EF84100D}"/>
              </c:ext>
            </c:extLst>
          </c:dPt>
          <c:val>
            <c:numRef>
              <c:f>Sheet1!$B$2:$D$2</c:f>
              <c:numCache>
                <c:formatCode>General</c:formatCode>
                <c:ptCount val="3"/>
                <c:pt idx="0">
                  <c:v>0.5</c:v>
                </c:pt>
                <c:pt idx="1">
                  <c:v>0.5</c:v>
                </c:pt>
                <c:pt idx="2">
                  <c:v>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3"/>
                      <c:pt idx="0">
                        <c:v>1st Qtr</c:v>
                      </c:pt>
                      <c:pt idx="1">
                        <c:v>2nd Qtr</c:v>
                      </c:pt>
                      <c:pt idx="2">
                        <c:v>3th Qtr</c:v>
                      </c:pt>
                    </c:strCache>
                  </c:strRef>
                </c15:cat>
              </c15:filteredCategoryTitle>
            </c:ext>
            <c:ext xmlns:c16="http://schemas.microsoft.com/office/drawing/2014/chart" uri="{C3380CC4-5D6E-409C-BE32-E72D297353CC}">
              <c16:uniqueId val="{00000004-5F07-481D-8238-BDB4EF84100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2">
                      <a:lumMod val="75000"/>
                    </a:schemeClr>
                  </a:gs>
                  <a:gs pos="100000">
                    <a:schemeClr val="accent2"/>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5BBD-4FB7-B297-D6E82C3A02C0}"/>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5BBD-4FB7-B297-D6E82C3A02C0}"/>
              </c:ext>
            </c:extLst>
          </c:dPt>
          <c:val>
            <c:numRef>
              <c:f>Sheet1!$B$2:$D$2</c:f>
              <c:numCache>
                <c:formatCode>General</c:formatCode>
                <c:ptCount val="2"/>
                <c:pt idx="0">
                  <c:v>0.25</c:v>
                </c:pt>
                <c:pt idx="1">
                  <c:v>0.75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5BBD-4FB7-B297-D6E82C3A02C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13544-B986-1545-AEDE-B5F23F4BCE9B}"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7A049-CF88-4644-B8E2-24D1F16BEC26}" type="slidenum">
              <a:rPr lang="en-US" smtClean="0"/>
              <a:t>‹#›</a:t>
            </a:fld>
            <a:endParaRPr lang="en-US"/>
          </a:p>
        </p:txBody>
      </p:sp>
    </p:spTree>
    <p:extLst>
      <p:ext uri="{BB962C8B-B14F-4D97-AF65-F5344CB8AC3E}">
        <p14:creationId xmlns:p14="http://schemas.microsoft.com/office/powerpoint/2010/main" val="2173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7A049-CF88-4644-B8E2-24D1F16BEC26}" type="slidenum">
              <a:rPr lang="en-US" smtClean="0"/>
              <a:t>1</a:t>
            </a:fld>
            <a:endParaRPr lang="en-US"/>
          </a:p>
        </p:txBody>
      </p:sp>
    </p:spTree>
    <p:extLst>
      <p:ext uri="{BB962C8B-B14F-4D97-AF65-F5344CB8AC3E}">
        <p14:creationId xmlns:p14="http://schemas.microsoft.com/office/powerpoint/2010/main" val="185933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12;g73c582b175_0_17107:notes">
            <a:extLst>
              <a:ext uri="{FF2B5EF4-FFF2-40B4-BE49-F238E27FC236}">
                <a16:creationId xmlns:a16="http://schemas.microsoft.com/office/drawing/2014/main" id="{0D3290E0-0744-3791-8027-20A61FD0E754}"/>
              </a:ext>
            </a:extLst>
          </p:cNvPr>
          <p:cNvSpPr>
            <a:spLocks noGrp="1" noRot="1" noChangeAspect="1"/>
          </p:cNvSpPr>
          <p:nvPr>
            <p:ph type="sldImg"/>
          </p:nvPr>
        </p:nvSpPr>
        <p:spPr>
          <a:xfrm>
            <a:off x="381000" y="685800"/>
            <a:ext cx="6096000" cy="3429000"/>
          </a:xfrm>
        </p:spPr>
      </p:sp>
      <p:sp>
        <p:nvSpPr>
          <p:cNvPr id="3" name="Google Shape;1213;g73c582b175_0_17107:notes">
            <a:extLst>
              <a:ext uri="{FF2B5EF4-FFF2-40B4-BE49-F238E27FC236}">
                <a16:creationId xmlns:a16="http://schemas.microsoft.com/office/drawing/2014/main" id="{00331627-6816-A808-1E84-A26C86834DAF}"/>
              </a:ext>
            </a:extLst>
          </p:cNvPr>
          <p:cNvSpPr txBox="1">
            <a:spLocks noGrp="1"/>
          </p:cNvSpPr>
          <p:nvPr>
            <p:ph type="body" sz="quarter" idx="1"/>
          </p:nvPr>
        </p:nvSpPr>
        <p:spPr/>
        <p:txBody>
          <a:bodyPr/>
          <a:lstStyle/>
          <a:p>
            <a:pPr marL="0" lvl="0" indent="0">
              <a:buNone/>
            </a:pPr>
            <a:endParaRPr lang="en-US"/>
          </a:p>
        </p:txBody>
      </p:sp>
    </p:spTree>
    <p:extLst>
      <p:ext uri="{BB962C8B-B14F-4D97-AF65-F5344CB8AC3E}">
        <p14:creationId xmlns:p14="http://schemas.microsoft.com/office/powerpoint/2010/main" val="286465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18384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17</a:t>
            </a:fld>
            <a:endParaRPr lang="en-US"/>
          </a:p>
        </p:txBody>
      </p:sp>
    </p:spTree>
    <p:extLst>
      <p:ext uri="{BB962C8B-B14F-4D97-AF65-F5344CB8AC3E}">
        <p14:creationId xmlns:p14="http://schemas.microsoft.com/office/powerpoint/2010/main" val="215921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28;g73c582b175_0_17752:notes">
            <a:extLst>
              <a:ext uri="{FF2B5EF4-FFF2-40B4-BE49-F238E27FC236}">
                <a16:creationId xmlns:a16="http://schemas.microsoft.com/office/drawing/2014/main" id="{8483882D-17FE-20D3-0D87-66DADC11BF3F}"/>
              </a:ext>
            </a:extLst>
          </p:cNvPr>
          <p:cNvSpPr>
            <a:spLocks noGrp="1" noRot="1" noChangeAspect="1"/>
          </p:cNvSpPr>
          <p:nvPr>
            <p:ph type="sldImg"/>
          </p:nvPr>
        </p:nvSpPr>
        <p:spPr>
          <a:xfrm>
            <a:off x="381000" y="685800"/>
            <a:ext cx="6096000" cy="3429000"/>
          </a:xfrm>
        </p:spPr>
      </p:sp>
      <p:sp>
        <p:nvSpPr>
          <p:cNvPr id="3" name="Google Shape;1529;g73c582b175_0_17752:notes">
            <a:extLst>
              <a:ext uri="{FF2B5EF4-FFF2-40B4-BE49-F238E27FC236}">
                <a16:creationId xmlns:a16="http://schemas.microsoft.com/office/drawing/2014/main" id="{114B0A6D-B6CE-C484-CED2-407DF474664F}"/>
              </a:ext>
            </a:extLst>
          </p:cNvPr>
          <p:cNvSpPr txBox="1">
            <a:spLocks noGrp="1"/>
          </p:cNvSpPr>
          <p:nvPr>
            <p:ph type="body" sz="quarter" idx="1"/>
          </p:nvPr>
        </p:nvSpPr>
        <p:spPr/>
        <p:txBody>
          <a:bodyPr/>
          <a:lstStyle/>
          <a:p>
            <a:pPr marL="0" lvl="0" indent="0">
              <a:buNone/>
            </a:pPr>
            <a:endParaRPr lang="en-US"/>
          </a:p>
        </p:txBody>
      </p:sp>
    </p:spTree>
    <p:extLst>
      <p:ext uri="{BB962C8B-B14F-4D97-AF65-F5344CB8AC3E}">
        <p14:creationId xmlns:p14="http://schemas.microsoft.com/office/powerpoint/2010/main" val="165974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27AAFAC-56A3-0D62-F891-71BB100D530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1E98901-FE7B-1728-CF37-25F7055EE743}"/>
              </a:ext>
            </a:extLst>
          </p:cNvPr>
          <p:cNvSpPr txBox="1">
            <a:spLocks noGrp="1"/>
          </p:cNvSpPr>
          <p:nvPr>
            <p:ph type="body" sz="quarter" idx="1"/>
          </p:nvPr>
        </p:nvSpPr>
        <p:spPr/>
        <p:txBody>
          <a:bodyPr/>
          <a:lstStyle/>
          <a:p>
            <a:pPr marL="139702" lvl="0" indent="0">
              <a:buNone/>
            </a:pPr>
            <a:endParaRPr lang="es-PE"/>
          </a:p>
        </p:txBody>
      </p:sp>
    </p:spTree>
    <p:extLst>
      <p:ext uri="{BB962C8B-B14F-4D97-AF65-F5344CB8AC3E}">
        <p14:creationId xmlns:p14="http://schemas.microsoft.com/office/powerpoint/2010/main" val="290104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20</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21</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C170A-A63C-9647-8644-A0C75F5BDC3B}" type="slidenum">
              <a:rPr lang="en-US" smtClean="0"/>
              <a:t>2</a:t>
            </a:fld>
            <a:endParaRPr lang="en-US"/>
          </a:p>
        </p:txBody>
      </p:sp>
    </p:spTree>
    <p:extLst>
      <p:ext uri="{BB962C8B-B14F-4D97-AF65-F5344CB8AC3E}">
        <p14:creationId xmlns:p14="http://schemas.microsoft.com/office/powerpoint/2010/main" val="347303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3</a:t>
            </a:fld>
            <a:endParaRPr lang="en-US"/>
          </a:p>
        </p:txBody>
      </p:sp>
    </p:spTree>
    <p:extLst>
      <p:ext uri="{BB962C8B-B14F-4D97-AF65-F5344CB8AC3E}">
        <p14:creationId xmlns:p14="http://schemas.microsoft.com/office/powerpoint/2010/main" val="116059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5</a:t>
            </a:fld>
            <a:endParaRPr lang="en-US"/>
          </a:p>
        </p:txBody>
      </p:sp>
    </p:spTree>
    <p:extLst>
      <p:ext uri="{BB962C8B-B14F-4D97-AF65-F5344CB8AC3E}">
        <p14:creationId xmlns:p14="http://schemas.microsoft.com/office/powerpoint/2010/main" val="8527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7</a:t>
            </a:fld>
            <a:endParaRPr lang="en-US"/>
          </a:p>
        </p:txBody>
      </p:sp>
    </p:spTree>
    <p:extLst>
      <p:ext uri="{BB962C8B-B14F-4D97-AF65-F5344CB8AC3E}">
        <p14:creationId xmlns:p14="http://schemas.microsoft.com/office/powerpoint/2010/main" val="68140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endParaRPr lang="es-MX" dirty="0"/>
          </a:p>
        </p:txBody>
      </p:sp>
    </p:spTree>
    <p:extLst>
      <p:ext uri="{BB962C8B-B14F-4D97-AF65-F5344CB8AC3E}">
        <p14:creationId xmlns:p14="http://schemas.microsoft.com/office/powerpoint/2010/main" val="41844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9</a:t>
            </a:fld>
            <a:endParaRPr lang="en-US"/>
          </a:p>
        </p:txBody>
      </p:sp>
    </p:spTree>
    <p:extLst>
      <p:ext uri="{BB962C8B-B14F-4D97-AF65-F5344CB8AC3E}">
        <p14:creationId xmlns:p14="http://schemas.microsoft.com/office/powerpoint/2010/main" val="246802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11</a:t>
            </a:fld>
            <a:endParaRPr lang="en-US"/>
          </a:p>
        </p:txBody>
      </p:sp>
    </p:spTree>
    <p:extLst>
      <p:ext uri="{BB962C8B-B14F-4D97-AF65-F5344CB8AC3E}">
        <p14:creationId xmlns:p14="http://schemas.microsoft.com/office/powerpoint/2010/main" val="340068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13</a:t>
            </a:fld>
            <a:endParaRPr lang="en-US"/>
          </a:p>
        </p:txBody>
      </p:sp>
    </p:spTree>
    <p:extLst>
      <p:ext uri="{BB962C8B-B14F-4D97-AF65-F5344CB8AC3E}">
        <p14:creationId xmlns:p14="http://schemas.microsoft.com/office/powerpoint/2010/main" val="190437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6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50018-A1D3-4E02-8F2D-C326445D79E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DD0CFFD-5332-4D48-9788-5412DAF4324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D1B0CC1-7262-4506-9EC6-14A69162D1EB}"/>
              </a:ext>
            </a:extLst>
          </p:cNvPr>
          <p:cNvSpPr>
            <a:spLocks noGrp="1"/>
          </p:cNvSpPr>
          <p:nvPr>
            <p:ph type="dt" sz="half" idx="10"/>
          </p:nvPr>
        </p:nvSpPr>
        <p:spPr/>
        <p:txBody>
          <a:bodyPr/>
          <a:lstStyle/>
          <a:p>
            <a:fld id="{5F3820CA-44B0-4D60-868B-DE1B9D84C165}" type="datetimeFigureOut">
              <a:rPr lang="es-PE" smtClean="0"/>
              <a:t>11/04/2024</a:t>
            </a:fld>
            <a:endParaRPr lang="es-PE"/>
          </a:p>
        </p:txBody>
      </p:sp>
      <p:sp>
        <p:nvSpPr>
          <p:cNvPr id="5" name="Marcador de pie de página 4">
            <a:extLst>
              <a:ext uri="{FF2B5EF4-FFF2-40B4-BE49-F238E27FC236}">
                <a16:creationId xmlns:a16="http://schemas.microsoft.com/office/drawing/2014/main" id="{63C075C8-D662-4B51-812E-5FD8A588AB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6C6CB28-3CE1-4166-99A3-5FBD0EA27AE3}"/>
              </a:ext>
            </a:extLst>
          </p:cNvPr>
          <p:cNvSpPr>
            <a:spLocks noGrp="1"/>
          </p:cNvSpPr>
          <p:nvPr>
            <p:ph type="sldNum" sz="quarter" idx="12"/>
          </p:nvPr>
        </p:nvSpPr>
        <p:spPr/>
        <p:txBody>
          <a:bodyPr/>
          <a:lstStyle/>
          <a:p>
            <a:fld id="{DC690282-CCB0-40B0-9901-2F717439799B}" type="slidenum">
              <a:rPr lang="es-PE" smtClean="0"/>
              <a:t>‹#›</a:t>
            </a:fld>
            <a:endParaRPr lang="es-PE"/>
          </a:p>
        </p:txBody>
      </p:sp>
    </p:spTree>
    <p:extLst>
      <p:ext uri="{BB962C8B-B14F-4D97-AF65-F5344CB8AC3E}">
        <p14:creationId xmlns:p14="http://schemas.microsoft.com/office/powerpoint/2010/main" val="9023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_ONLY">
    <p:spTree>
      <p:nvGrpSpPr>
        <p:cNvPr id="1" name=""/>
        <p:cNvGrpSpPr/>
        <p:nvPr/>
      </p:nvGrpSpPr>
      <p:grpSpPr>
        <a:xfrm>
          <a:off x="0" y="0"/>
          <a:ext cx="0" cy="0"/>
          <a:chOff x="0" y="0"/>
          <a:chExt cx="0" cy="0"/>
        </a:xfrm>
      </p:grpSpPr>
      <p:sp>
        <p:nvSpPr>
          <p:cNvPr id="2" name="Google Shape;368;p10">
            <a:extLst>
              <a:ext uri="{FF2B5EF4-FFF2-40B4-BE49-F238E27FC236}">
                <a16:creationId xmlns:a16="http://schemas.microsoft.com/office/drawing/2014/main" id="{97B5C80C-3520-128C-DC69-8CC8FBFA460E}"/>
              </a:ext>
            </a:extLst>
          </p:cNvPr>
          <p:cNvSpPr txBox="1">
            <a:spLocks noGrp="1"/>
          </p:cNvSpPr>
          <p:nvPr>
            <p:ph type="title"/>
          </p:nvPr>
        </p:nvSpPr>
        <p:spPr>
          <a:xfrm>
            <a:off x="981236" y="979104"/>
            <a:ext cx="4063605" cy="2582801"/>
          </a:xfrm>
        </p:spPr>
        <p:txBody>
          <a:bodyPr/>
          <a:lstStyle>
            <a:lvl1pPr>
              <a:defRPr/>
            </a:lvl1pPr>
          </a:lstStyle>
          <a:p>
            <a:pPr lvl="0"/>
            <a:endParaRPr lang="es-PE"/>
          </a:p>
        </p:txBody>
      </p:sp>
      <p:grpSp>
        <p:nvGrpSpPr>
          <p:cNvPr id="33" name="Grupo 35">
            <a:extLst>
              <a:ext uri="{FF2B5EF4-FFF2-40B4-BE49-F238E27FC236}">
                <a16:creationId xmlns:a16="http://schemas.microsoft.com/office/drawing/2014/main" id="{68BC1B4B-1384-1F57-88D5-0D02434D1999}"/>
              </a:ext>
            </a:extLst>
          </p:cNvPr>
          <p:cNvGrpSpPr/>
          <p:nvPr/>
        </p:nvGrpSpPr>
        <p:grpSpPr>
          <a:xfrm>
            <a:off x="-8459" y="6412136"/>
            <a:ext cx="12200459" cy="444509"/>
            <a:chOff x="-6345" y="4809103"/>
            <a:chExt cx="9150344" cy="333382"/>
          </a:xfrm>
          <a:solidFill>
            <a:schemeClr val="accent2">
              <a:lumMod val="40000"/>
              <a:lumOff val="60000"/>
            </a:schemeClr>
          </a:solidFill>
        </p:grpSpPr>
        <p:sp>
          <p:nvSpPr>
            <p:cNvPr id="34" name="Freeform 5">
              <a:extLst>
                <a:ext uri="{FF2B5EF4-FFF2-40B4-BE49-F238E27FC236}">
                  <a16:creationId xmlns:a16="http://schemas.microsoft.com/office/drawing/2014/main" id="{5FC673C3-D9FF-F716-2088-772C4056CF54}"/>
                </a:ext>
              </a:extLst>
            </p:cNvPr>
            <p:cNvSpPr/>
            <p:nvPr/>
          </p:nvSpPr>
          <p:spPr>
            <a:xfrm>
              <a:off x="-6345" y="4809103"/>
              <a:ext cx="5206995" cy="333371"/>
            </a:xfrm>
            <a:custGeom>
              <a:avLst/>
              <a:gdLst>
                <a:gd name="f0" fmla="val 10800000"/>
                <a:gd name="f1" fmla="val 5400000"/>
                <a:gd name="f2" fmla="val 180"/>
                <a:gd name="f3" fmla="val w"/>
                <a:gd name="f4" fmla="val h"/>
                <a:gd name="f5" fmla="val 0"/>
                <a:gd name="f6" fmla="val 1616"/>
                <a:gd name="f7" fmla="val 102"/>
                <a:gd name="f8" fmla="val 1489"/>
                <a:gd name="f9" fmla="val 1529"/>
                <a:gd name="f10" fmla="val 1575"/>
                <a:gd name="f11" fmla="val 1570"/>
                <a:gd name="f12" fmla="val 94"/>
                <a:gd name="f13" fmla="val 1520"/>
                <a:gd name="f14" fmla="val 88"/>
                <a:gd name="f15" fmla="val 1475"/>
                <a:gd name="f16" fmla="val 79"/>
                <a:gd name="f17" fmla="val 1325"/>
                <a:gd name="f18" fmla="val 57"/>
                <a:gd name="f19" fmla="val 1176"/>
                <a:gd name="f20" fmla="val 34"/>
                <a:gd name="f21" fmla="val 1021"/>
                <a:gd name="f22" fmla="val 19"/>
                <a:gd name="f23" fmla="val 958"/>
                <a:gd name="f24" fmla="val 14"/>
                <a:gd name="f25" fmla="val 894"/>
                <a:gd name="f26" fmla="val 8"/>
                <a:gd name="f27" fmla="val 831"/>
                <a:gd name="f28" fmla="val 658"/>
                <a:gd name="f29" fmla="val 486"/>
                <a:gd name="f30" fmla="val 11"/>
                <a:gd name="f31" fmla="val 318"/>
                <a:gd name="f32" fmla="val 28"/>
                <a:gd name="f33" fmla="val 250"/>
                <a:gd name="f34" fmla="val 37"/>
                <a:gd name="f35" fmla="val 182"/>
                <a:gd name="f36" fmla="val 42"/>
                <a:gd name="f37" fmla="val 114"/>
                <a:gd name="f38" fmla="val 54"/>
                <a:gd name="f39" fmla="val 75"/>
                <a:gd name="f40" fmla="val 61"/>
                <a:gd name="f41" fmla="val 36"/>
                <a:gd name="f42" fmla="val 66"/>
                <a:gd name="f43" fmla="val 73"/>
                <a:gd name="f44" fmla="val 496"/>
                <a:gd name="f45" fmla="val 992"/>
                <a:gd name="f46" fmla="+- 0 0 -90"/>
                <a:gd name="f47" fmla="*/ f3 1 1616"/>
                <a:gd name="f48" fmla="*/ f4 1 102"/>
                <a:gd name="f49" fmla="val f5"/>
                <a:gd name="f50" fmla="val f6"/>
                <a:gd name="f51" fmla="val f7"/>
                <a:gd name="f52" fmla="*/ f46 f0 1"/>
                <a:gd name="f53" fmla="+- f51 0 f49"/>
                <a:gd name="f54" fmla="+- f50 0 f49"/>
                <a:gd name="f55" fmla="*/ f52 1 f2"/>
                <a:gd name="f56" fmla="*/ f54 1 1616"/>
                <a:gd name="f57" fmla="*/ f53 1 102"/>
                <a:gd name="f58" fmla="*/ 1489 f54 1"/>
                <a:gd name="f59" fmla="*/ 102 f53 1"/>
                <a:gd name="f60" fmla="*/ 1616 f54 1"/>
                <a:gd name="f61" fmla="*/ 1475 f54 1"/>
                <a:gd name="f62" fmla="*/ 79 f53 1"/>
                <a:gd name="f63" fmla="*/ 1021 f54 1"/>
                <a:gd name="f64" fmla="*/ 19 f53 1"/>
                <a:gd name="f65" fmla="*/ 831 f54 1"/>
                <a:gd name="f66" fmla="*/ 8 f53 1"/>
                <a:gd name="f67" fmla="*/ 318 f54 1"/>
                <a:gd name="f68" fmla="*/ 28 f53 1"/>
                <a:gd name="f69" fmla="*/ 114 f54 1"/>
                <a:gd name="f70" fmla="*/ 54 f53 1"/>
                <a:gd name="f71" fmla="*/ 0 f54 1"/>
                <a:gd name="f72" fmla="*/ 73 f53 1"/>
                <a:gd name="f73" fmla="+- f55 0 f1"/>
                <a:gd name="f74" fmla="*/ f58 1 1616"/>
                <a:gd name="f75" fmla="*/ f59 1 102"/>
                <a:gd name="f76" fmla="*/ f60 1 1616"/>
                <a:gd name="f77" fmla="*/ f61 1 1616"/>
                <a:gd name="f78" fmla="*/ f62 1 102"/>
                <a:gd name="f79" fmla="*/ f63 1 1616"/>
                <a:gd name="f80" fmla="*/ f64 1 102"/>
                <a:gd name="f81" fmla="*/ f65 1 1616"/>
                <a:gd name="f82" fmla="*/ f66 1 102"/>
                <a:gd name="f83" fmla="*/ f67 1 1616"/>
                <a:gd name="f84" fmla="*/ f68 1 102"/>
                <a:gd name="f85" fmla="*/ f69 1 1616"/>
                <a:gd name="f86" fmla="*/ f70 1 102"/>
                <a:gd name="f87" fmla="*/ f71 1 1616"/>
                <a:gd name="f88" fmla="*/ f72 1 102"/>
                <a:gd name="f89" fmla="*/ 0 1 f56"/>
                <a:gd name="f90" fmla="*/ f50 1 f56"/>
                <a:gd name="f91" fmla="*/ 0 1 f57"/>
                <a:gd name="f92" fmla="*/ f51 1 f57"/>
                <a:gd name="f93" fmla="*/ f74 1 f56"/>
                <a:gd name="f94" fmla="*/ f75 1 f57"/>
                <a:gd name="f95" fmla="*/ f76 1 f56"/>
                <a:gd name="f96" fmla="*/ f77 1 f56"/>
                <a:gd name="f97" fmla="*/ f78 1 f57"/>
                <a:gd name="f98" fmla="*/ f79 1 f56"/>
                <a:gd name="f99" fmla="*/ f80 1 f57"/>
                <a:gd name="f100" fmla="*/ f81 1 f56"/>
                <a:gd name="f101" fmla="*/ f82 1 f57"/>
                <a:gd name="f102" fmla="*/ f83 1 f56"/>
                <a:gd name="f103" fmla="*/ f84 1 f57"/>
                <a:gd name="f104" fmla="*/ f85 1 f56"/>
                <a:gd name="f105" fmla="*/ f86 1 f57"/>
                <a:gd name="f106" fmla="*/ f87 1 f56"/>
                <a:gd name="f107" fmla="*/ f88 1 f57"/>
                <a:gd name="f108" fmla="*/ f89 f47 1"/>
                <a:gd name="f109" fmla="*/ f90 f47 1"/>
                <a:gd name="f110" fmla="*/ f92 f48 1"/>
                <a:gd name="f111" fmla="*/ f91 f48 1"/>
                <a:gd name="f112" fmla="*/ f93 f47 1"/>
                <a:gd name="f113" fmla="*/ f94 f48 1"/>
                <a:gd name="f114" fmla="*/ f95 f47 1"/>
                <a:gd name="f115" fmla="*/ f96 f47 1"/>
                <a:gd name="f116" fmla="*/ f97 f48 1"/>
                <a:gd name="f117" fmla="*/ f98 f47 1"/>
                <a:gd name="f118" fmla="*/ f99 f48 1"/>
                <a:gd name="f119" fmla="*/ f100 f47 1"/>
                <a:gd name="f120" fmla="*/ f101 f48 1"/>
                <a:gd name="f121" fmla="*/ f102 f47 1"/>
                <a:gd name="f122" fmla="*/ f103 f48 1"/>
                <a:gd name="f123" fmla="*/ f104 f47 1"/>
                <a:gd name="f124" fmla="*/ f105 f48 1"/>
                <a:gd name="f125" fmla="*/ f106 f47 1"/>
                <a:gd name="f126" fmla="*/ f107 f48 1"/>
              </a:gdLst>
              <a:ahLst/>
              <a:cxnLst>
                <a:cxn ang="3cd4">
                  <a:pos x="hc" y="t"/>
                </a:cxn>
                <a:cxn ang="0">
                  <a:pos x="r" y="vc"/>
                </a:cxn>
                <a:cxn ang="cd4">
                  <a:pos x="hc" y="b"/>
                </a:cxn>
                <a:cxn ang="cd2">
                  <a:pos x="l" y="vc"/>
                </a:cxn>
                <a:cxn ang="f73">
                  <a:pos x="f112" y="f113"/>
                </a:cxn>
                <a:cxn ang="f73">
                  <a:pos x="f114" y="f113"/>
                </a:cxn>
                <a:cxn ang="f73">
                  <a:pos x="f115" y="f116"/>
                </a:cxn>
                <a:cxn ang="f73">
                  <a:pos x="f117" y="f118"/>
                </a:cxn>
                <a:cxn ang="f73">
                  <a:pos x="f119" y="f120"/>
                </a:cxn>
                <a:cxn ang="f73">
                  <a:pos x="f121" y="f122"/>
                </a:cxn>
                <a:cxn ang="f73">
                  <a:pos x="f123" y="f124"/>
                </a:cxn>
                <a:cxn ang="f73">
                  <a:pos x="f125" y="f126"/>
                </a:cxn>
                <a:cxn ang="f73">
                  <a:pos x="f125" y="f113"/>
                </a:cxn>
                <a:cxn ang="f73">
                  <a:pos x="f112" y="f113"/>
                </a:cxn>
              </a:cxnLst>
              <a:rect l="f108" t="f111" r="f109" b="f110"/>
              <a:pathLst>
                <a:path w="1615" h="102">
                  <a:moveTo>
                    <a:pt x="f8" y="f7"/>
                  </a:moveTo>
                  <a:cubicBezTo>
                    <a:pt x="f9" y="f7"/>
                    <a:pt x="f10" y="f7"/>
                    <a:pt x="f6" y="f7"/>
                  </a:cubicBezTo>
                  <a:cubicBezTo>
                    <a:pt x="f11" y="f12"/>
                    <a:pt x="f13" y="f14"/>
                    <a:pt x="f15" y="f16"/>
                  </a:cubicBezTo>
                  <a:cubicBezTo>
                    <a:pt x="f17" y="f18"/>
                    <a:pt x="f19" y="f20"/>
                    <a:pt x="f21" y="f22"/>
                  </a:cubicBezTo>
                  <a:cubicBezTo>
                    <a:pt x="f23" y="f24"/>
                    <a:pt x="f25" y="f26"/>
                    <a:pt x="f27" y="f26"/>
                  </a:cubicBezTo>
                  <a:cubicBezTo>
                    <a:pt x="f28" y="f5"/>
                    <a:pt x="f29" y="f30"/>
                    <a:pt x="f31" y="f32"/>
                  </a:cubicBezTo>
                  <a:cubicBezTo>
                    <a:pt x="f33" y="f34"/>
                    <a:pt x="f35" y="f36"/>
                    <a:pt x="f37" y="f38"/>
                  </a:cubicBezTo>
                  <a:cubicBezTo>
                    <a:pt x="f39" y="f40"/>
                    <a:pt x="f41" y="f42"/>
                    <a:pt x="f5" y="f43"/>
                  </a:cubicBezTo>
                  <a:cubicBezTo>
                    <a:pt x="f5" y="f7"/>
                    <a:pt x="f5" y="f7"/>
                    <a:pt x="f5" y="f7"/>
                  </a:cubicBezTo>
                  <a:cubicBezTo>
                    <a:pt x="f44" y="f7"/>
                    <a:pt x="f45" y="f7"/>
                    <a:pt x="f8" y="f7"/>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67" b="0" i="0" u="none" strike="noStrike" kern="0" cap="none" spc="0" baseline="0">
                <a:solidFill>
                  <a:srgbClr val="000000"/>
                </a:solidFill>
                <a:uFillTx/>
                <a:latin typeface="Arial"/>
                <a:ea typeface="Arial"/>
                <a:cs typeface="Arial"/>
              </a:endParaRPr>
            </a:p>
          </p:txBody>
        </p:sp>
        <p:sp>
          <p:nvSpPr>
            <p:cNvPr id="36" name="Freeform 7">
              <a:extLst>
                <a:ext uri="{FF2B5EF4-FFF2-40B4-BE49-F238E27FC236}">
                  <a16:creationId xmlns:a16="http://schemas.microsoft.com/office/drawing/2014/main" id="{F9EF18F0-0298-37D3-1C78-A26EC840917A}"/>
                </a:ext>
              </a:extLst>
            </p:cNvPr>
            <p:cNvSpPr/>
            <p:nvPr/>
          </p:nvSpPr>
          <p:spPr>
            <a:xfrm>
              <a:off x="7800974" y="4913885"/>
              <a:ext cx="1343025" cy="228600"/>
            </a:xfrm>
            <a:custGeom>
              <a:avLst/>
              <a:gdLst>
                <a:gd name="f0" fmla="val 10800000"/>
                <a:gd name="f1" fmla="val 5400000"/>
                <a:gd name="f2" fmla="val 180"/>
                <a:gd name="f3" fmla="val w"/>
                <a:gd name="f4" fmla="val h"/>
                <a:gd name="f5" fmla="val 0"/>
                <a:gd name="f6" fmla="val 417"/>
                <a:gd name="f7" fmla="val 70"/>
                <a:gd name="f8" fmla="val 409"/>
                <a:gd name="f9" fmla="val 2"/>
                <a:gd name="f10" fmla="val 295"/>
                <a:gd name="f11" fmla="val 22"/>
                <a:gd name="f12" fmla="val 177"/>
                <a:gd name="f13" fmla="val 44"/>
                <a:gd name="f14" fmla="val 59"/>
                <a:gd name="f15" fmla="val 62"/>
                <a:gd name="f16" fmla="val 37"/>
                <a:gd name="f17" fmla="val 65"/>
                <a:gd name="f18" fmla="val 19"/>
                <a:gd name="f19" fmla="val 67"/>
                <a:gd name="f20" fmla="val 141"/>
                <a:gd name="f21" fmla="val 281"/>
                <a:gd name="f22" fmla="val 414"/>
                <a:gd name="f23" fmla="val 412"/>
                <a:gd name="f24" fmla="val 1"/>
                <a:gd name="f25" fmla="+- 0 0 -90"/>
                <a:gd name="f26" fmla="*/ f3 1 417"/>
                <a:gd name="f27" fmla="*/ f4 1 70"/>
                <a:gd name="f28" fmla="val f5"/>
                <a:gd name="f29" fmla="val f6"/>
                <a:gd name="f30" fmla="val f7"/>
                <a:gd name="f31" fmla="*/ f25 f0 1"/>
                <a:gd name="f32" fmla="+- f30 0 f28"/>
                <a:gd name="f33" fmla="+- f29 0 f28"/>
                <a:gd name="f34" fmla="*/ f31 1 f2"/>
                <a:gd name="f35" fmla="*/ f33 1 417"/>
                <a:gd name="f36" fmla="*/ f32 1 70"/>
                <a:gd name="f37" fmla="*/ 409 f33 1"/>
                <a:gd name="f38" fmla="*/ 2 f32 1"/>
                <a:gd name="f39" fmla="*/ 59 f33 1"/>
                <a:gd name="f40" fmla="*/ 62 f32 1"/>
                <a:gd name="f41" fmla="*/ 0 f33 1"/>
                <a:gd name="f42" fmla="*/ 70 f32 1"/>
                <a:gd name="f43" fmla="*/ 417 f33 1"/>
                <a:gd name="f44" fmla="*/ 0 f32 1"/>
                <a:gd name="f45" fmla="+- f34 0 f1"/>
                <a:gd name="f46" fmla="*/ f37 1 417"/>
                <a:gd name="f47" fmla="*/ f38 1 70"/>
                <a:gd name="f48" fmla="*/ f39 1 417"/>
                <a:gd name="f49" fmla="*/ f40 1 70"/>
                <a:gd name="f50" fmla="*/ f41 1 417"/>
                <a:gd name="f51" fmla="*/ f42 1 70"/>
                <a:gd name="f52" fmla="*/ f43 1 417"/>
                <a:gd name="f53" fmla="*/ f44 1 7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5"/>
                </a:cxn>
                <a:cxn ang="f45">
                  <a:pos x="f76" y="f77"/>
                </a:cxn>
                <a:cxn ang="f45">
                  <a:pos x="f70" y="f71"/>
                </a:cxn>
              </a:cxnLst>
              <a:rect l="f66" t="f69" r="f67" b="f68"/>
              <a:pathLst>
                <a:path w="417" h="70">
                  <a:moveTo>
                    <a:pt x="f8" y="f9"/>
                  </a:moveTo>
                  <a:cubicBezTo>
                    <a:pt x="f10" y="f11"/>
                    <a:pt x="f12" y="f13"/>
                    <a:pt x="f14" y="f15"/>
                  </a:cubicBezTo>
                  <a:cubicBezTo>
                    <a:pt x="f16" y="f17"/>
                    <a:pt x="f18" y="f19"/>
                    <a:pt x="f5" y="f7"/>
                  </a:cubicBezTo>
                  <a:cubicBezTo>
                    <a:pt x="f20" y="f7"/>
                    <a:pt x="f21" y="f7"/>
                    <a:pt x="f6" y="f7"/>
                  </a:cubicBezTo>
                  <a:cubicBezTo>
                    <a:pt x="f6" y="f5"/>
                    <a:pt x="f6" y="f5"/>
                    <a:pt x="f6" y="f5"/>
                  </a:cubicBezTo>
                  <a:cubicBezTo>
                    <a:pt x="f22" y="f5"/>
                    <a:pt x="f23" y="f24"/>
                    <a:pt x="f8" y="f9"/>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67"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886747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sp>
        <p:nvSpPr>
          <p:cNvPr id="9" name="사각형: 둥근 모서리 8">
            <a:extLst>
              <a:ext uri="{FF2B5EF4-FFF2-40B4-BE49-F238E27FC236}">
                <a16:creationId xmlns:a16="http://schemas.microsoft.com/office/drawing/2014/main" id="{55F4D556-4C33-43EC-A370-DF9D7D43DBBE}"/>
              </a:ext>
            </a:extLst>
          </p:cNvPr>
          <p:cNvSpPr/>
          <p:nvPr userDrawn="1"/>
        </p:nvSpPr>
        <p:spPr>
          <a:xfrm>
            <a:off x="1013035" y="1065028"/>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1" name="그림 개체 틀 17">
            <a:extLst>
              <a:ext uri="{FF2B5EF4-FFF2-40B4-BE49-F238E27FC236}">
                <a16:creationId xmlns:a16="http://schemas.microsoft.com/office/drawing/2014/main" id="{D81A7751-56BF-48DB-AC54-C15F45F798FC}"/>
              </a:ext>
            </a:extLst>
          </p:cNvPr>
          <p:cNvSpPr>
            <a:spLocks noGrp="1"/>
          </p:cNvSpPr>
          <p:nvPr>
            <p:ph type="pic" sz="quarter" idx="11" hasCustomPrompt="1"/>
          </p:nvPr>
        </p:nvSpPr>
        <p:spPr>
          <a:xfrm>
            <a:off x="1103130" y="1155123"/>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2" name="사각형: 둥근 모서리 11">
            <a:extLst>
              <a:ext uri="{FF2B5EF4-FFF2-40B4-BE49-F238E27FC236}">
                <a16:creationId xmlns:a16="http://schemas.microsoft.com/office/drawing/2014/main" id="{6E3ECB3A-2C3D-4C41-AB60-91405206D063}"/>
              </a:ext>
            </a:extLst>
          </p:cNvPr>
          <p:cNvSpPr/>
          <p:nvPr userDrawn="1"/>
        </p:nvSpPr>
        <p:spPr>
          <a:xfrm>
            <a:off x="6156535" y="1065028"/>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7" name="그림 개체 틀 17">
            <a:extLst>
              <a:ext uri="{FF2B5EF4-FFF2-40B4-BE49-F238E27FC236}">
                <a16:creationId xmlns:a16="http://schemas.microsoft.com/office/drawing/2014/main" id="{529444E4-6563-4334-B935-139C993049EE}"/>
              </a:ext>
            </a:extLst>
          </p:cNvPr>
          <p:cNvSpPr>
            <a:spLocks noGrp="1"/>
          </p:cNvSpPr>
          <p:nvPr>
            <p:ph type="pic" sz="quarter" idx="15" hasCustomPrompt="1"/>
          </p:nvPr>
        </p:nvSpPr>
        <p:spPr>
          <a:xfrm>
            <a:off x="6246630" y="1155123"/>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8" name="사각형: 둥근 모서리 17">
            <a:extLst>
              <a:ext uri="{FF2B5EF4-FFF2-40B4-BE49-F238E27FC236}">
                <a16:creationId xmlns:a16="http://schemas.microsoft.com/office/drawing/2014/main" id="{E200F141-CA5D-47FE-86A5-73B5613AB1F4}"/>
              </a:ext>
            </a:extLst>
          </p:cNvPr>
          <p:cNvSpPr/>
          <p:nvPr userDrawn="1"/>
        </p:nvSpPr>
        <p:spPr>
          <a:xfrm>
            <a:off x="1013035" y="3636572"/>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9" name="그림 개체 틀 17">
            <a:extLst>
              <a:ext uri="{FF2B5EF4-FFF2-40B4-BE49-F238E27FC236}">
                <a16:creationId xmlns:a16="http://schemas.microsoft.com/office/drawing/2014/main" id="{CE66A7EB-FBB2-409D-87BD-A4235F9987AC}"/>
              </a:ext>
            </a:extLst>
          </p:cNvPr>
          <p:cNvSpPr>
            <a:spLocks noGrp="1"/>
          </p:cNvSpPr>
          <p:nvPr>
            <p:ph type="pic" sz="quarter" idx="16" hasCustomPrompt="1"/>
          </p:nvPr>
        </p:nvSpPr>
        <p:spPr>
          <a:xfrm>
            <a:off x="1103130" y="3726667"/>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0" name="사각형: 둥근 모서리 19">
            <a:extLst>
              <a:ext uri="{FF2B5EF4-FFF2-40B4-BE49-F238E27FC236}">
                <a16:creationId xmlns:a16="http://schemas.microsoft.com/office/drawing/2014/main" id="{6A32727A-35FD-403D-AE7A-FFAF41F42FDB}"/>
              </a:ext>
            </a:extLst>
          </p:cNvPr>
          <p:cNvSpPr/>
          <p:nvPr userDrawn="1"/>
        </p:nvSpPr>
        <p:spPr>
          <a:xfrm>
            <a:off x="6156535" y="3636572"/>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21" name="그림 개체 틀 17">
            <a:extLst>
              <a:ext uri="{FF2B5EF4-FFF2-40B4-BE49-F238E27FC236}">
                <a16:creationId xmlns:a16="http://schemas.microsoft.com/office/drawing/2014/main" id="{8B4D8D50-143B-401E-A1F6-02D6226DB5B2}"/>
              </a:ext>
            </a:extLst>
          </p:cNvPr>
          <p:cNvSpPr>
            <a:spLocks noGrp="1"/>
          </p:cNvSpPr>
          <p:nvPr>
            <p:ph type="pic" sz="quarter" idx="17" hasCustomPrompt="1"/>
          </p:nvPr>
        </p:nvSpPr>
        <p:spPr>
          <a:xfrm>
            <a:off x="6246630" y="3726667"/>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4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306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29319" y="-16295"/>
            <a:ext cx="12220223" cy="3299262"/>
          </a:xfrm>
          <a:custGeom>
            <a:avLst/>
            <a:gdLst>
              <a:gd name="connsiteX0" fmla="*/ 11841540 w 12204700"/>
              <a:gd name="connsiteY0" fmla="*/ 2252559 h 6824132"/>
              <a:gd name="connsiteX1" fmla="*/ 8242149 w 12204700"/>
              <a:gd name="connsiteY1" fmla="*/ 6607486 h 6824132"/>
              <a:gd name="connsiteX2" fmla="*/ 3962714 w 12204700"/>
              <a:gd name="connsiteY2" fmla="*/ 6607520 h 6824132"/>
              <a:gd name="connsiteX3" fmla="*/ 363023 w 12204700"/>
              <a:gd name="connsiteY3" fmla="*/ 2252771 h 6824132"/>
              <a:gd name="connsiteX4" fmla="*/ 11841540 w 12204700"/>
              <a:gd name="connsiteY4" fmla="*/ 2252559 h 6824132"/>
              <a:gd name="connsiteX0" fmla="*/ 12144352 w 12509100"/>
              <a:gd name="connsiteY0" fmla="*/ 0 h 4571572"/>
              <a:gd name="connsiteX1" fmla="*/ 8544961 w 12509100"/>
              <a:gd name="connsiteY1" fmla="*/ 4354927 h 4571572"/>
              <a:gd name="connsiteX2" fmla="*/ 4265526 w 12509100"/>
              <a:gd name="connsiteY2" fmla="*/ 4354961 h 4571572"/>
              <a:gd name="connsiteX3" fmla="*/ 327168 w 12509100"/>
              <a:gd name="connsiteY3" fmla="*/ 880745 h 4571572"/>
              <a:gd name="connsiteX4" fmla="*/ 12144352 w 12509100"/>
              <a:gd name="connsiteY4" fmla="*/ 0 h 4571572"/>
              <a:gd name="connsiteX0" fmla="*/ 11861689 w 12226437"/>
              <a:gd name="connsiteY0" fmla="*/ 0 h 4571572"/>
              <a:gd name="connsiteX1" fmla="*/ 8262298 w 12226437"/>
              <a:gd name="connsiteY1" fmla="*/ 4354927 h 4571572"/>
              <a:gd name="connsiteX2" fmla="*/ 3982863 w 12226437"/>
              <a:gd name="connsiteY2" fmla="*/ 4354961 h 4571572"/>
              <a:gd name="connsiteX3" fmla="*/ 44505 w 12226437"/>
              <a:gd name="connsiteY3" fmla="*/ 880745 h 4571572"/>
              <a:gd name="connsiteX4" fmla="*/ 11861689 w 12226437"/>
              <a:gd name="connsiteY4" fmla="*/ 0 h 4571572"/>
              <a:gd name="connsiteX0" fmla="*/ 11879237 w 12243985"/>
              <a:gd name="connsiteY0" fmla="*/ 0 h 4571572"/>
              <a:gd name="connsiteX1" fmla="*/ 8279846 w 12243985"/>
              <a:gd name="connsiteY1" fmla="*/ 4354927 h 4571572"/>
              <a:gd name="connsiteX2" fmla="*/ 4000411 w 12243985"/>
              <a:gd name="connsiteY2" fmla="*/ 4354961 h 4571572"/>
              <a:gd name="connsiteX3" fmla="*/ 62053 w 12243985"/>
              <a:gd name="connsiteY3" fmla="*/ 880745 h 4571572"/>
              <a:gd name="connsiteX4" fmla="*/ 11879237 w 12243985"/>
              <a:gd name="connsiteY4" fmla="*/ 0 h 4571572"/>
              <a:gd name="connsiteX0" fmla="*/ 11862107 w 12084422"/>
              <a:gd name="connsiteY0" fmla="*/ 0 h 5042888"/>
              <a:gd name="connsiteX1" fmla="*/ 8262716 w 12084422"/>
              <a:gd name="connsiteY1" fmla="*/ 4354927 h 5042888"/>
              <a:gd name="connsiteX2" fmla="*/ 4609814 w 12084422"/>
              <a:gd name="connsiteY2" fmla="*/ 4862961 h 5042888"/>
              <a:gd name="connsiteX3" fmla="*/ 44923 w 12084422"/>
              <a:gd name="connsiteY3" fmla="*/ 880745 h 5042888"/>
              <a:gd name="connsiteX4" fmla="*/ 11862107 w 12084422"/>
              <a:gd name="connsiteY4" fmla="*/ 0 h 504288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198970"/>
              <a:gd name="connsiteY0" fmla="*/ 0 h 4862961"/>
              <a:gd name="connsiteX1" fmla="*/ 9786716 w 12198970"/>
              <a:gd name="connsiteY1" fmla="*/ 3846927 h 4862961"/>
              <a:gd name="connsiteX2" fmla="*/ 4609814 w 12198970"/>
              <a:gd name="connsiteY2" fmla="*/ 4862961 h 4862961"/>
              <a:gd name="connsiteX3" fmla="*/ 44923 w 12198970"/>
              <a:gd name="connsiteY3" fmla="*/ 880745 h 4862961"/>
              <a:gd name="connsiteX4" fmla="*/ 11862107 w 12198970"/>
              <a:gd name="connsiteY4" fmla="*/ 0 h 4862961"/>
              <a:gd name="connsiteX0" fmla="*/ 12166907 w 12477103"/>
              <a:gd name="connsiteY0" fmla="*/ 50588 h 3982216"/>
              <a:gd name="connsiteX1" fmla="*/ 9786716 w 12477103"/>
              <a:gd name="connsiteY1" fmla="*/ 2966182 h 3982216"/>
              <a:gd name="connsiteX2" fmla="*/ 4609814 w 12477103"/>
              <a:gd name="connsiteY2" fmla="*/ 3982216 h 3982216"/>
              <a:gd name="connsiteX3" fmla="*/ 44923 w 12477103"/>
              <a:gd name="connsiteY3" fmla="*/ 0 h 3982216"/>
              <a:gd name="connsiteX4" fmla="*/ 12166907 w 12477103"/>
              <a:gd name="connsiteY4" fmla="*/ 50588 h 3982216"/>
              <a:gd name="connsiteX0" fmla="*/ 12166907 w 12216911"/>
              <a:gd name="connsiteY0" fmla="*/ 50588 h 3982216"/>
              <a:gd name="connsiteX1" fmla="*/ 9786716 w 12216911"/>
              <a:gd name="connsiteY1" fmla="*/ 2966182 h 3982216"/>
              <a:gd name="connsiteX2" fmla="*/ 4609814 w 12216911"/>
              <a:gd name="connsiteY2" fmla="*/ 3982216 h 3982216"/>
              <a:gd name="connsiteX3" fmla="*/ 44923 w 12216911"/>
              <a:gd name="connsiteY3" fmla="*/ 0 h 3982216"/>
              <a:gd name="connsiteX4" fmla="*/ 12166907 w 12216911"/>
              <a:gd name="connsiteY4" fmla="*/ 50588 h 3982216"/>
              <a:gd name="connsiteX0" fmla="*/ 12166907 w 12169781"/>
              <a:gd name="connsiteY0" fmla="*/ 50588 h 3982216"/>
              <a:gd name="connsiteX1" fmla="*/ 9786716 w 12169781"/>
              <a:gd name="connsiteY1" fmla="*/ 2966182 h 3982216"/>
              <a:gd name="connsiteX2" fmla="*/ 4609814 w 12169781"/>
              <a:gd name="connsiteY2" fmla="*/ 3982216 h 3982216"/>
              <a:gd name="connsiteX3" fmla="*/ 44923 w 12169781"/>
              <a:gd name="connsiteY3" fmla="*/ 0 h 3982216"/>
              <a:gd name="connsiteX4" fmla="*/ 12166907 w 12169781"/>
              <a:gd name="connsiteY4" fmla="*/ 50588 h 3982216"/>
              <a:gd name="connsiteX0" fmla="*/ 12217707 w 12220487"/>
              <a:gd name="connsiteY0" fmla="*/ 16721 h 3982216"/>
              <a:gd name="connsiteX1" fmla="*/ 9786716 w 12220487"/>
              <a:gd name="connsiteY1" fmla="*/ 2966182 h 3982216"/>
              <a:gd name="connsiteX2" fmla="*/ 4609814 w 12220487"/>
              <a:gd name="connsiteY2" fmla="*/ 3982216 h 3982216"/>
              <a:gd name="connsiteX3" fmla="*/ 44923 w 12220487"/>
              <a:gd name="connsiteY3" fmla="*/ 0 h 3982216"/>
              <a:gd name="connsiteX4" fmla="*/ 12217707 w 12220487"/>
              <a:gd name="connsiteY4" fmla="*/ 16721 h 3982216"/>
              <a:gd name="connsiteX0" fmla="*/ 12174102 w 12176882"/>
              <a:gd name="connsiteY0" fmla="*/ 16721 h 3982216"/>
              <a:gd name="connsiteX1" fmla="*/ 9743111 w 12176882"/>
              <a:gd name="connsiteY1" fmla="*/ 2966182 h 3982216"/>
              <a:gd name="connsiteX2" fmla="*/ 4566209 w 12176882"/>
              <a:gd name="connsiteY2" fmla="*/ 3982216 h 3982216"/>
              <a:gd name="connsiteX3" fmla="*/ 1318 w 12176882"/>
              <a:gd name="connsiteY3" fmla="*/ 0 h 3982216"/>
              <a:gd name="connsiteX4" fmla="*/ 12174102 w 12176882"/>
              <a:gd name="connsiteY4" fmla="*/ 16721 h 3982216"/>
              <a:gd name="connsiteX0" fmla="*/ 13606014 w 13612477"/>
              <a:gd name="connsiteY0" fmla="*/ 16721 h 3150828"/>
              <a:gd name="connsiteX1" fmla="*/ 11175023 w 13612477"/>
              <a:gd name="connsiteY1" fmla="*/ 2966182 h 3150828"/>
              <a:gd name="connsiteX2" fmla="*/ 1392254 w 13612477"/>
              <a:gd name="connsiteY2" fmla="*/ 2864616 h 3150828"/>
              <a:gd name="connsiteX3" fmla="*/ 1433230 w 13612477"/>
              <a:gd name="connsiteY3" fmla="*/ 0 h 3150828"/>
              <a:gd name="connsiteX4" fmla="*/ 13606014 w 13612477"/>
              <a:gd name="connsiteY4" fmla="*/ 16721 h 3150828"/>
              <a:gd name="connsiteX0" fmla="*/ 12213760 w 12220223"/>
              <a:gd name="connsiteY0" fmla="*/ 16721 h 3150828"/>
              <a:gd name="connsiteX1" fmla="*/ 9782769 w 12220223"/>
              <a:gd name="connsiteY1" fmla="*/ 2966182 h 3150828"/>
              <a:gd name="connsiteX2" fmla="*/ 0 w 12220223"/>
              <a:gd name="connsiteY2" fmla="*/ 2864616 h 3150828"/>
              <a:gd name="connsiteX3" fmla="*/ 40976 w 12220223"/>
              <a:gd name="connsiteY3" fmla="*/ 0 h 3150828"/>
              <a:gd name="connsiteX4" fmla="*/ 12213760 w 12220223"/>
              <a:gd name="connsiteY4" fmla="*/ 16721 h 3150828"/>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042558"/>
              <a:gd name="connsiteX1" fmla="*/ 9782769 w 12220223"/>
              <a:gd name="connsiteY1" fmla="*/ 2966182 h 3042558"/>
              <a:gd name="connsiteX2" fmla="*/ 0 w 12220223"/>
              <a:gd name="connsiteY2" fmla="*/ 2017950 h 3042558"/>
              <a:gd name="connsiteX3" fmla="*/ 40976 w 12220223"/>
              <a:gd name="connsiteY3" fmla="*/ 0 h 3042558"/>
              <a:gd name="connsiteX4" fmla="*/ 12213760 w 12220223"/>
              <a:gd name="connsiteY4" fmla="*/ 16721 h 3042558"/>
              <a:gd name="connsiteX0" fmla="*/ 12213760 w 12220223"/>
              <a:gd name="connsiteY0" fmla="*/ 16721 h 3299262"/>
              <a:gd name="connsiteX1" fmla="*/ 9782769 w 12220223"/>
              <a:gd name="connsiteY1" fmla="*/ 2966182 h 3299262"/>
              <a:gd name="connsiteX2" fmla="*/ 0 w 12220223"/>
              <a:gd name="connsiteY2" fmla="*/ 2017950 h 3299262"/>
              <a:gd name="connsiteX3" fmla="*/ 40976 w 12220223"/>
              <a:gd name="connsiteY3" fmla="*/ 0 h 3299262"/>
              <a:gd name="connsiteX4" fmla="*/ 12213760 w 12220223"/>
              <a:gd name="connsiteY4" fmla="*/ 16721 h 329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223" h="3299262">
                <a:moveTo>
                  <a:pt x="12213760" y="16721"/>
                </a:moveTo>
                <a:cubicBezTo>
                  <a:pt x="12282921" y="1926969"/>
                  <a:pt x="11818396" y="2632644"/>
                  <a:pt x="9782769" y="2966182"/>
                </a:cubicBezTo>
                <a:cubicBezTo>
                  <a:pt x="7747142" y="3299720"/>
                  <a:pt x="3953585" y="3813844"/>
                  <a:pt x="0" y="2017950"/>
                </a:cubicBezTo>
                <a:cubicBezTo>
                  <a:pt x="19120" y="-42844"/>
                  <a:pt x="-11013" y="809576"/>
                  <a:pt x="40976" y="0"/>
                </a:cubicBezTo>
                <a:lnTo>
                  <a:pt x="12213760" y="16721"/>
                </a:lnTo>
                <a:close/>
              </a:path>
            </a:pathLst>
          </a:custGeom>
        </p:spPr>
        <p:txBody>
          <a:bodyPr/>
          <a:lstStyle/>
          <a:p>
            <a:endParaRPr lang="en-US"/>
          </a:p>
        </p:txBody>
      </p:sp>
    </p:spTree>
    <p:extLst>
      <p:ext uri="{BB962C8B-B14F-4D97-AF65-F5344CB8AC3E}">
        <p14:creationId xmlns:p14="http://schemas.microsoft.com/office/powerpoint/2010/main" val="4385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2878138"/>
          </a:xfrm>
        </p:spPr>
        <p:txBody>
          <a:bodyPr/>
          <a:lstStyle/>
          <a:p>
            <a:endParaRPr lang="en-US"/>
          </a:p>
        </p:txBody>
      </p:sp>
    </p:spTree>
    <p:extLst>
      <p:ext uri="{BB962C8B-B14F-4D97-AF65-F5344CB8AC3E}">
        <p14:creationId xmlns:p14="http://schemas.microsoft.com/office/powerpoint/2010/main" val="4983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3979862"/>
            <a:ext cx="12192000" cy="2878138"/>
          </a:xfrm>
        </p:spPr>
        <p:txBody>
          <a:bodyPr/>
          <a:lstStyle/>
          <a:p>
            <a:endParaRPr lang="en-US"/>
          </a:p>
        </p:txBody>
      </p:sp>
    </p:spTree>
    <p:extLst>
      <p:ext uri="{BB962C8B-B14F-4D97-AF65-F5344CB8AC3E}">
        <p14:creationId xmlns:p14="http://schemas.microsoft.com/office/powerpoint/2010/main" val="20380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54133" y="0"/>
            <a:ext cx="6637867" cy="6858000"/>
          </a:xfrm>
        </p:spPr>
        <p:txBody>
          <a:bodyPr/>
          <a:lstStyle/>
          <a:p>
            <a:endParaRPr lang="en-US"/>
          </a:p>
        </p:txBody>
      </p:sp>
    </p:spTree>
    <p:extLst>
      <p:ext uri="{BB962C8B-B14F-4D97-AF65-F5344CB8AC3E}">
        <p14:creationId xmlns:p14="http://schemas.microsoft.com/office/powerpoint/2010/main" val="3262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2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Rectangle 14"/>
          <p:cNvSpPr/>
          <p:nvPr userDrawn="1"/>
        </p:nvSpPr>
        <p:spPr>
          <a:xfrm>
            <a:off x="-279402" y="2013663"/>
            <a:ext cx="12703703" cy="2891576"/>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rot="21360000">
            <a:off x="-444738" y="2374489"/>
            <a:ext cx="13067253" cy="1432133"/>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60000">
            <a:off x="-430230" y="2605303"/>
            <a:ext cx="13012017" cy="1469111"/>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982665" y="2208497"/>
            <a:ext cx="3241103" cy="2444641"/>
          </a:xfrm>
        </p:spPr>
        <p:txBody>
          <a:bodyPr/>
          <a:lstStyle>
            <a:lvl1pPr>
              <a:defRPr>
                <a:noFill/>
              </a:defRPr>
            </a:lvl1pPr>
          </a:lstStyle>
          <a:p>
            <a:endParaRPr lang="en-US" dirty="0"/>
          </a:p>
        </p:txBody>
      </p:sp>
      <p:sp>
        <p:nvSpPr>
          <p:cNvPr id="10" name="Picture Placeholder 7"/>
          <p:cNvSpPr>
            <a:spLocks noGrp="1"/>
          </p:cNvSpPr>
          <p:nvPr>
            <p:ph type="pic" sz="quarter" idx="11"/>
          </p:nvPr>
        </p:nvSpPr>
        <p:spPr>
          <a:xfrm>
            <a:off x="4475450" y="2207825"/>
            <a:ext cx="3241103" cy="2444641"/>
          </a:xfrm>
        </p:spPr>
        <p:txBody>
          <a:bodyPr/>
          <a:lstStyle>
            <a:lvl1pPr>
              <a:defRPr>
                <a:noFill/>
              </a:defRPr>
            </a:lvl1pPr>
          </a:lstStyle>
          <a:p>
            <a:endParaRPr lang="en-US"/>
          </a:p>
        </p:txBody>
      </p:sp>
      <p:sp>
        <p:nvSpPr>
          <p:cNvPr id="11" name="Picture Placeholder 7"/>
          <p:cNvSpPr>
            <a:spLocks noGrp="1"/>
          </p:cNvSpPr>
          <p:nvPr>
            <p:ph type="pic" sz="quarter" idx="12"/>
          </p:nvPr>
        </p:nvSpPr>
        <p:spPr>
          <a:xfrm>
            <a:off x="7967466" y="2207825"/>
            <a:ext cx="3241103" cy="2444641"/>
          </a:xfrm>
        </p:spPr>
        <p:txBody>
          <a:bodyPr/>
          <a:lstStyle>
            <a:lvl1pPr>
              <a:defRPr>
                <a:noFill/>
              </a:defRPr>
            </a:lvl1pPr>
          </a:lstStyle>
          <a:p>
            <a:endParaRPr lang="en-US"/>
          </a:p>
        </p:txBody>
      </p:sp>
    </p:spTree>
    <p:extLst>
      <p:ext uri="{BB962C8B-B14F-4D97-AF65-F5344CB8AC3E}">
        <p14:creationId xmlns:p14="http://schemas.microsoft.com/office/powerpoint/2010/main" val="9377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4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4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500"/>
                                        <p:tgtEl>
                                          <p:spTgt spid="5"/>
                                        </p:tgtEl>
                                      </p:cBhvr>
                                    </p:animEffect>
                                  </p:childTnLst>
                                </p:cTn>
                              </p:par>
                              <p:par>
                                <p:cTn id="14" presetID="10" presetClass="entr" presetSubtype="0" fill="hold" grpId="0" nodeType="withEffect" nodePh="1">
                                  <p:stCondLst>
                                    <p:cond delay="290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34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nodePh="1">
                                  <p:stCondLst>
                                    <p:cond delay="390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_1">
    <p:spTree>
      <p:nvGrpSpPr>
        <p:cNvPr id="1" name=""/>
        <p:cNvGrpSpPr/>
        <p:nvPr/>
      </p:nvGrpSpPr>
      <p:grpSpPr>
        <a:xfrm>
          <a:off x="0" y="0"/>
          <a:ext cx="0" cy="0"/>
          <a:chOff x="0" y="0"/>
          <a:chExt cx="0" cy="0"/>
        </a:xfrm>
      </p:grpSpPr>
      <p:sp>
        <p:nvSpPr>
          <p:cNvPr id="2" name="Google Shape;929;p25">
            <a:extLst>
              <a:ext uri="{FF2B5EF4-FFF2-40B4-BE49-F238E27FC236}">
                <a16:creationId xmlns:a16="http://schemas.microsoft.com/office/drawing/2014/main" id="{0295537D-1A0A-9DAB-3B48-88C11636E507}"/>
              </a:ext>
            </a:extLst>
          </p:cNvPr>
          <p:cNvSpPr txBox="1">
            <a:spLocks noGrp="1"/>
          </p:cNvSpPr>
          <p:nvPr>
            <p:ph type="title"/>
          </p:nvPr>
        </p:nvSpPr>
        <p:spPr>
          <a:xfrm>
            <a:off x="1343864" y="974835"/>
            <a:ext cx="6678801" cy="1187597"/>
          </a:xfrm>
        </p:spPr>
        <p:txBody>
          <a:bodyPr anchor="b"/>
          <a:lstStyle>
            <a:lvl1pPr>
              <a:defRPr sz="6400"/>
            </a:lvl1pPr>
          </a:lstStyle>
          <a:p>
            <a:pPr lvl="0"/>
            <a:endParaRPr lang="es-PE"/>
          </a:p>
        </p:txBody>
      </p:sp>
      <p:sp>
        <p:nvSpPr>
          <p:cNvPr id="3" name="Google Shape;930;p25">
            <a:extLst>
              <a:ext uri="{FF2B5EF4-FFF2-40B4-BE49-F238E27FC236}">
                <a16:creationId xmlns:a16="http://schemas.microsoft.com/office/drawing/2014/main" id="{7B08144B-6459-20A9-6C41-6ACC3AF0A118}"/>
              </a:ext>
            </a:extLst>
          </p:cNvPr>
          <p:cNvSpPr txBox="1">
            <a:spLocks noGrp="1"/>
          </p:cNvSpPr>
          <p:nvPr>
            <p:ph type="subTitle" idx="4294967295"/>
          </p:nvPr>
        </p:nvSpPr>
        <p:spPr>
          <a:xfrm>
            <a:off x="1343863" y="2210495"/>
            <a:ext cx="4778397" cy="1453200"/>
          </a:xfrm>
        </p:spPr>
        <p:txBody>
          <a:bodyPr/>
          <a:lstStyle>
            <a:lvl1pPr>
              <a:buNone/>
              <a:defRPr sz="1867"/>
            </a:lvl1pPr>
          </a:lstStyle>
          <a:p>
            <a:pPr lvl="0"/>
            <a:endParaRPr lang="es-PE"/>
          </a:p>
        </p:txBody>
      </p:sp>
    </p:spTree>
    <p:extLst>
      <p:ext uri="{BB962C8B-B14F-4D97-AF65-F5344CB8AC3E}">
        <p14:creationId xmlns:p14="http://schemas.microsoft.com/office/powerpoint/2010/main" val="3831389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zigzag">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120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F16B1-CE81-7D49-9828-B353614E4F77}" type="datetimeFigureOut">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E7D0E-FFC7-3040-AE86-535875E9C671}" type="slidenum">
              <a:rPr lang="en-US" smtClean="0"/>
              <a:t>‹#›</a:t>
            </a:fld>
            <a:endParaRPr lang="en-US"/>
          </a:p>
        </p:txBody>
      </p:sp>
    </p:spTree>
    <p:extLst>
      <p:ext uri="{BB962C8B-B14F-4D97-AF65-F5344CB8AC3E}">
        <p14:creationId xmlns:p14="http://schemas.microsoft.com/office/powerpoint/2010/main" val="1777355707"/>
      </p:ext>
    </p:extLst>
  </p:cSld>
  <p:clrMap bg1="lt1" tx1="dk1" bg2="lt2" tx2="dk2" accent1="accent1" accent2="accent2" accent3="accent3" accent4="accent4" accent5="accent5" accent6="accent6" hlink="hlink" folHlink="folHlink"/>
  <p:sldLayoutIdLst>
    <p:sldLayoutId id="2147484314" r:id="rId1"/>
    <p:sldLayoutId id="2147484319" r:id="rId2"/>
    <p:sldLayoutId id="2147484320" r:id="rId3"/>
    <p:sldLayoutId id="2147484321" r:id="rId4"/>
    <p:sldLayoutId id="2147484322" r:id="rId5"/>
    <p:sldLayoutId id="2147484324" r:id="rId6"/>
    <p:sldLayoutId id="2147484325" r:id="rId7"/>
    <p:sldLayoutId id="2147484326" r:id="rId8"/>
    <p:sldLayoutId id="2147484328" r:id="rId9"/>
    <p:sldLayoutId id="2147484330" r:id="rId10"/>
    <p:sldLayoutId id="2147484331" r:id="rId11"/>
    <p:sldLayoutId id="2147484332" r:id="rId12"/>
    <p:sldLayoutId id="21474843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529">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700000000000000" pitchFamily="2" charset="-78"/>
            </a:endParaRPr>
          </a:p>
        </p:txBody>
      </p:sp>
      <p:sp>
        <p:nvSpPr>
          <p:cNvPr id="11" name="Rectangle 1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700000000000000" pitchFamily="2" charset="-78"/>
            </a:endParaRPr>
          </a:p>
        </p:txBody>
      </p:sp>
      <p:sp>
        <p:nvSpPr>
          <p:cNvPr id="29" name="TextBox 28"/>
          <p:cNvSpPr txBox="1"/>
          <p:nvPr/>
        </p:nvSpPr>
        <p:spPr>
          <a:xfrm>
            <a:off x="460151" y="5215445"/>
            <a:ext cx="5969685" cy="733534"/>
          </a:xfrm>
          <a:prstGeom prst="rect">
            <a:avLst/>
          </a:prstGeom>
          <a:noFill/>
        </p:spPr>
        <p:txBody>
          <a:bodyPr wrap="square" lIns="0" tIns="0" rIns="0" bIns="0" rtlCol="0" anchor="ctr" anchorCtr="0">
            <a:normAutofit/>
          </a:bodyPr>
          <a:lstStyle/>
          <a:p>
            <a:pPr algn="r" rtl="1">
              <a:lnSpc>
                <a:spcPts val="5000"/>
              </a:lnSpc>
            </a:pPr>
            <a:r>
              <a:rPr lang="fa-IR" sz="6600" b="1" dirty="0">
                <a:solidFill>
                  <a:schemeClr val="tx1">
                    <a:lumMod val="95000"/>
                    <a:lumOff val="5000"/>
                  </a:schemeClr>
                </a:solidFill>
                <a:latin typeface="+mj-lt"/>
                <a:cs typeface="B Nazanin" panose="00000700000000000000" pitchFamily="2" charset="-78"/>
              </a:rPr>
              <a:t>تم : واکسن هاری</a:t>
            </a:r>
            <a:endParaRPr lang="en-US" sz="6600" b="1" dirty="0">
              <a:solidFill>
                <a:schemeClr val="tx1">
                  <a:lumMod val="95000"/>
                  <a:lumOff val="5000"/>
                </a:schemeClr>
              </a:solidFill>
              <a:latin typeface="+mj-lt"/>
              <a:cs typeface="B Nazanin" panose="00000700000000000000" pitchFamily="2" charset="-78"/>
            </a:endParaRPr>
          </a:p>
        </p:txBody>
      </p:sp>
      <p:sp>
        <p:nvSpPr>
          <p:cNvPr id="8" name="Rectangle 1"/>
          <p:cNvSpPr/>
          <p:nvPr/>
        </p:nvSpPr>
        <p:spPr>
          <a:xfrm rot="5604162" flipH="1">
            <a:off x="5782966" y="-2991407"/>
            <a:ext cx="3956616" cy="938862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700000000000000" pitchFamily="2" charset="-78"/>
            </a:endParaRPr>
          </a:p>
        </p:txBody>
      </p:sp>
      <p:sp>
        <p:nvSpPr>
          <p:cNvPr id="10" name="Rectangle 1"/>
          <p:cNvSpPr/>
          <p:nvPr/>
        </p:nvSpPr>
        <p:spPr>
          <a:xfrm rot="16838503">
            <a:off x="4137062" y="-3180404"/>
            <a:ext cx="3335921" cy="1277844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95888 w 2487629"/>
              <a:gd name="connsiteY0" fmla="*/ 4846 h 6890084"/>
              <a:gd name="connsiteX1" fmla="*/ 2295124 w 2487629"/>
              <a:gd name="connsiteY1" fmla="*/ 0 h 6890084"/>
              <a:gd name="connsiteX2" fmla="*/ 2487629 w 2487629"/>
              <a:gd name="connsiteY2" fmla="*/ 6890084 h 6890084"/>
              <a:gd name="connsiteX3" fmla="*/ 453290 w 2487629"/>
              <a:gd name="connsiteY3" fmla="*/ 24063 h 6890084"/>
              <a:gd name="connsiteX4" fmla="*/ 2295888 w 2487629"/>
              <a:gd name="connsiteY4" fmla="*/ 4846 h 6890084"/>
              <a:gd name="connsiteX0" fmla="*/ 2295888 w 2487629"/>
              <a:gd name="connsiteY0" fmla="*/ 83119 h 6968357"/>
              <a:gd name="connsiteX1" fmla="*/ 2295124 w 2487629"/>
              <a:gd name="connsiteY1" fmla="*/ 78273 h 6968357"/>
              <a:gd name="connsiteX2" fmla="*/ 2487629 w 2487629"/>
              <a:gd name="connsiteY2" fmla="*/ 6968357 h 6968357"/>
              <a:gd name="connsiteX3" fmla="*/ 453290 w 2487629"/>
              <a:gd name="connsiteY3" fmla="*/ 102336 h 6968357"/>
              <a:gd name="connsiteX4" fmla="*/ 2295888 w 2487629"/>
              <a:gd name="connsiteY4" fmla="*/ 83119 h 6968357"/>
              <a:gd name="connsiteX0" fmla="*/ 1465131 w 1656872"/>
              <a:gd name="connsiteY0" fmla="*/ 83119 h 6968357"/>
              <a:gd name="connsiteX1" fmla="*/ 1464367 w 1656872"/>
              <a:gd name="connsiteY1" fmla="*/ 78273 h 6968357"/>
              <a:gd name="connsiteX2" fmla="*/ 1656872 w 1656872"/>
              <a:gd name="connsiteY2" fmla="*/ 6968357 h 6968357"/>
              <a:gd name="connsiteX3" fmla="*/ 1454852 w 1656872"/>
              <a:gd name="connsiteY3" fmla="*/ 63568 h 6968357"/>
              <a:gd name="connsiteX4" fmla="*/ 1465131 w 1656872"/>
              <a:gd name="connsiteY4" fmla="*/ 83119 h 6968357"/>
              <a:gd name="connsiteX0" fmla="*/ 2514322 w 2706063"/>
              <a:gd name="connsiteY0" fmla="*/ 83119 h 6968357"/>
              <a:gd name="connsiteX1" fmla="*/ 2513558 w 2706063"/>
              <a:gd name="connsiteY1" fmla="*/ 78273 h 6968357"/>
              <a:gd name="connsiteX2" fmla="*/ 2706063 w 2706063"/>
              <a:gd name="connsiteY2" fmla="*/ 6968357 h 6968357"/>
              <a:gd name="connsiteX3" fmla="*/ 2504043 w 2706063"/>
              <a:gd name="connsiteY3" fmla="*/ 63568 h 6968357"/>
              <a:gd name="connsiteX4" fmla="*/ 2514322 w 2706063"/>
              <a:gd name="connsiteY4" fmla="*/ 83119 h 6968357"/>
              <a:gd name="connsiteX0" fmla="*/ 2037275 w 2706063"/>
              <a:gd name="connsiteY0" fmla="*/ 78506 h 6982002"/>
              <a:gd name="connsiteX1" fmla="*/ 2513558 w 2706063"/>
              <a:gd name="connsiteY1" fmla="*/ 91918 h 6982002"/>
              <a:gd name="connsiteX2" fmla="*/ 2706063 w 2706063"/>
              <a:gd name="connsiteY2" fmla="*/ 6982002 h 6982002"/>
              <a:gd name="connsiteX3" fmla="*/ 2504043 w 2706063"/>
              <a:gd name="connsiteY3" fmla="*/ 77213 h 6982002"/>
              <a:gd name="connsiteX4" fmla="*/ 2037275 w 2706063"/>
              <a:gd name="connsiteY4" fmla="*/ 78506 h 6982002"/>
              <a:gd name="connsiteX0" fmla="*/ 1232842 w 2706063"/>
              <a:gd name="connsiteY0" fmla="*/ 75700 h 6991368"/>
              <a:gd name="connsiteX1" fmla="*/ 2513558 w 2706063"/>
              <a:gd name="connsiteY1" fmla="*/ 101284 h 6991368"/>
              <a:gd name="connsiteX2" fmla="*/ 2706063 w 2706063"/>
              <a:gd name="connsiteY2" fmla="*/ 6991368 h 6991368"/>
              <a:gd name="connsiteX3" fmla="*/ 2504043 w 2706063"/>
              <a:gd name="connsiteY3" fmla="*/ 86579 h 6991368"/>
              <a:gd name="connsiteX4" fmla="*/ 1232842 w 2706063"/>
              <a:gd name="connsiteY4" fmla="*/ 75700 h 6991368"/>
              <a:gd name="connsiteX0" fmla="*/ 2128425 w 3601646"/>
              <a:gd name="connsiteY0" fmla="*/ 75700 h 6991368"/>
              <a:gd name="connsiteX1" fmla="*/ 3409141 w 3601646"/>
              <a:gd name="connsiteY1" fmla="*/ 101284 h 6991368"/>
              <a:gd name="connsiteX2" fmla="*/ 3601646 w 3601646"/>
              <a:gd name="connsiteY2" fmla="*/ 6991368 h 6991368"/>
              <a:gd name="connsiteX3" fmla="*/ 1931069 w 3601646"/>
              <a:gd name="connsiteY3" fmla="*/ 250892 h 6991368"/>
              <a:gd name="connsiteX4" fmla="*/ 2128425 w 3601646"/>
              <a:gd name="connsiteY4" fmla="*/ 75700 h 6991368"/>
              <a:gd name="connsiteX0" fmla="*/ 1467701 w 2940922"/>
              <a:gd name="connsiteY0" fmla="*/ 75700 h 6991368"/>
              <a:gd name="connsiteX1" fmla="*/ 2748417 w 2940922"/>
              <a:gd name="connsiteY1" fmla="*/ 101284 h 6991368"/>
              <a:gd name="connsiteX2" fmla="*/ 2940922 w 2940922"/>
              <a:gd name="connsiteY2" fmla="*/ 6991368 h 6991368"/>
              <a:gd name="connsiteX3" fmla="*/ 2317978 w 2940922"/>
              <a:gd name="connsiteY3" fmla="*/ 62234 h 6991368"/>
              <a:gd name="connsiteX4" fmla="*/ 1467701 w 2940922"/>
              <a:gd name="connsiteY4" fmla="*/ 75700 h 6991368"/>
              <a:gd name="connsiteX0" fmla="*/ 2459212 w 2940922"/>
              <a:gd name="connsiteY0" fmla="*/ 79988 h 6977399"/>
              <a:gd name="connsiteX1" fmla="*/ 2748417 w 2940922"/>
              <a:gd name="connsiteY1" fmla="*/ 87315 h 6977399"/>
              <a:gd name="connsiteX2" fmla="*/ 2940922 w 2940922"/>
              <a:gd name="connsiteY2" fmla="*/ 6977399 h 6977399"/>
              <a:gd name="connsiteX3" fmla="*/ 2317978 w 2940922"/>
              <a:gd name="connsiteY3" fmla="*/ 48265 h 6977399"/>
              <a:gd name="connsiteX4" fmla="*/ 2459212 w 2940922"/>
              <a:gd name="connsiteY4" fmla="*/ 79988 h 6977399"/>
              <a:gd name="connsiteX0" fmla="*/ 2459212 w 2940922"/>
              <a:gd name="connsiteY0" fmla="*/ 31723 h 6929134"/>
              <a:gd name="connsiteX1" fmla="*/ 2748417 w 2940922"/>
              <a:gd name="connsiteY1" fmla="*/ 39050 h 6929134"/>
              <a:gd name="connsiteX2" fmla="*/ 2940922 w 2940922"/>
              <a:gd name="connsiteY2" fmla="*/ 6929134 h 6929134"/>
              <a:gd name="connsiteX3" fmla="*/ 2317978 w 2940922"/>
              <a:gd name="connsiteY3" fmla="*/ 0 h 6929134"/>
              <a:gd name="connsiteX4" fmla="*/ 2459212 w 2940922"/>
              <a:gd name="connsiteY4" fmla="*/ 31723 h 6929134"/>
              <a:gd name="connsiteX0" fmla="*/ 1995866 w 2477576"/>
              <a:gd name="connsiteY0" fmla="*/ 31723 h 6929134"/>
              <a:gd name="connsiteX1" fmla="*/ 2285071 w 2477576"/>
              <a:gd name="connsiteY1" fmla="*/ 39050 h 6929134"/>
              <a:gd name="connsiteX2" fmla="*/ 2477576 w 2477576"/>
              <a:gd name="connsiteY2" fmla="*/ 6929134 h 6929134"/>
              <a:gd name="connsiteX3" fmla="*/ 1854632 w 2477576"/>
              <a:gd name="connsiteY3" fmla="*/ 0 h 6929134"/>
              <a:gd name="connsiteX4" fmla="*/ 1995866 w 2477576"/>
              <a:gd name="connsiteY4" fmla="*/ 31723 h 6929134"/>
              <a:gd name="connsiteX0" fmla="*/ 1711346 w 2847165"/>
              <a:gd name="connsiteY0" fmla="*/ 31723 h 7282627"/>
              <a:gd name="connsiteX1" fmla="*/ 2000551 w 2847165"/>
              <a:gd name="connsiteY1" fmla="*/ 39050 h 7282627"/>
              <a:gd name="connsiteX2" fmla="*/ 2847165 w 2847165"/>
              <a:gd name="connsiteY2" fmla="*/ 7282627 h 7282627"/>
              <a:gd name="connsiteX3" fmla="*/ 1570112 w 2847165"/>
              <a:gd name="connsiteY3" fmla="*/ 0 h 7282627"/>
              <a:gd name="connsiteX4" fmla="*/ 1711346 w 2847165"/>
              <a:gd name="connsiteY4" fmla="*/ 31723 h 7282627"/>
              <a:gd name="connsiteX0" fmla="*/ 1711346 w 2847165"/>
              <a:gd name="connsiteY0" fmla="*/ 63074 h 7313978"/>
              <a:gd name="connsiteX1" fmla="*/ 2475132 w 2847165"/>
              <a:gd name="connsiteY1" fmla="*/ 0 h 7313978"/>
              <a:gd name="connsiteX2" fmla="*/ 2847165 w 2847165"/>
              <a:gd name="connsiteY2" fmla="*/ 7313978 h 7313978"/>
              <a:gd name="connsiteX3" fmla="*/ 1570112 w 2847165"/>
              <a:gd name="connsiteY3" fmla="*/ 31351 h 7313978"/>
              <a:gd name="connsiteX4" fmla="*/ 1711346 w 2847165"/>
              <a:gd name="connsiteY4" fmla="*/ 63074 h 731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65" h="7313978">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700000000000000" pitchFamily="2" charset="-78"/>
            </a:endParaRPr>
          </a:p>
        </p:txBody>
      </p:sp>
      <p:sp>
        <p:nvSpPr>
          <p:cNvPr id="9" name="Rectangle 1"/>
          <p:cNvSpPr/>
          <p:nvPr/>
        </p:nvSpPr>
        <p:spPr>
          <a:xfrm rot="5400000" flipH="1">
            <a:off x="5586400" y="-1443642"/>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700000000000000" pitchFamily="2" charset="-78"/>
            </a:endParaRPr>
          </a:p>
        </p:txBody>
      </p:sp>
      <p:sp>
        <p:nvSpPr>
          <p:cNvPr id="16" name="TextBox 15"/>
          <p:cNvSpPr txBox="1"/>
          <p:nvPr/>
        </p:nvSpPr>
        <p:spPr>
          <a:xfrm>
            <a:off x="569837" y="5736141"/>
            <a:ext cx="2387980" cy="695127"/>
          </a:xfrm>
          <a:prstGeom prst="rect">
            <a:avLst/>
          </a:prstGeom>
          <a:noFill/>
        </p:spPr>
        <p:txBody>
          <a:bodyPr wrap="square" lIns="0" tIns="0" rIns="0" bIns="0" rtlCol="0" anchor="ctr" anchorCtr="0">
            <a:normAutofit/>
          </a:bodyPr>
          <a:lstStyle/>
          <a:p>
            <a:pPr algn="r" rtl="1">
              <a:lnSpc>
                <a:spcPts val="5000"/>
              </a:lnSpc>
            </a:pPr>
            <a:r>
              <a:rPr lang="fa-IR" sz="2000" b="1" dirty="0">
                <a:solidFill>
                  <a:schemeClr val="bg1">
                    <a:lumMod val="65000"/>
                  </a:schemeClr>
                </a:solidFill>
                <a:latin typeface="Aharoni" panose="02010803020104030203" pitchFamily="2" charset="-79"/>
                <a:cs typeface="B Nazanin" panose="00000700000000000000" pitchFamily="2" charset="-78"/>
              </a:rPr>
              <a:t>قالب پاورپوینت واکسن</a:t>
            </a:r>
            <a:endParaRPr lang="en-US" sz="2000" b="1" dirty="0">
              <a:solidFill>
                <a:schemeClr val="bg1">
                  <a:lumMod val="65000"/>
                </a:schemeClr>
              </a:solidFill>
              <a:latin typeface="Aharoni" panose="02010803020104030203" pitchFamily="2" charset="-79"/>
              <a:cs typeface="B Nazanin" panose="00000700000000000000" pitchFamily="2" charset="-78"/>
            </a:endParaRPr>
          </a:p>
        </p:txBody>
      </p:sp>
      <p:pic>
        <p:nvPicPr>
          <p:cNvPr id="19" name="Marcador de posición de imagen 18">
            <a:extLst>
              <a:ext uri="{FF2B5EF4-FFF2-40B4-BE49-F238E27FC236}">
                <a16:creationId xmlns:a16="http://schemas.microsoft.com/office/drawing/2014/main" id="{99908111-E0A7-411F-8A32-07779173EF0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cxnSp>
        <p:nvCxnSpPr>
          <p:cNvPr id="21" name="Conector recto de flecha 20">
            <a:extLst>
              <a:ext uri="{FF2B5EF4-FFF2-40B4-BE49-F238E27FC236}">
                <a16:creationId xmlns:a16="http://schemas.microsoft.com/office/drawing/2014/main" id="{02FC3D32-60EA-4EE0-9E32-CAFA13638BB5}"/>
              </a:ext>
            </a:extLst>
          </p:cNvPr>
          <p:cNvCxnSpPr/>
          <p:nvPr/>
        </p:nvCxnSpPr>
        <p:spPr>
          <a:xfrm>
            <a:off x="0" y="5948979"/>
            <a:ext cx="68848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983C6995-6A08-4AF2-9ACC-BA4DBF2B8495}"/>
              </a:ext>
            </a:extLst>
          </p:cNvPr>
          <p:cNvSpPr/>
          <p:nvPr/>
        </p:nvSpPr>
        <p:spPr>
          <a:xfrm>
            <a:off x="6974891" y="1349515"/>
            <a:ext cx="5002306" cy="5002306"/>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cs typeface="B Nazanin" panose="00000700000000000000" pitchFamily="2" charset="-78"/>
            </a:endParaRPr>
          </a:p>
        </p:txBody>
      </p:sp>
      <p:sp>
        <p:nvSpPr>
          <p:cNvPr id="24" name="Elipse 23">
            <a:extLst>
              <a:ext uri="{FF2B5EF4-FFF2-40B4-BE49-F238E27FC236}">
                <a16:creationId xmlns:a16="http://schemas.microsoft.com/office/drawing/2014/main" id="{9995A906-6B52-4B52-8E61-3462C6F206C6}"/>
              </a:ext>
            </a:extLst>
          </p:cNvPr>
          <p:cNvSpPr/>
          <p:nvPr/>
        </p:nvSpPr>
        <p:spPr>
          <a:xfrm>
            <a:off x="7525120" y="1903513"/>
            <a:ext cx="3907022" cy="3907022"/>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cs typeface="B Nazanin" panose="00000700000000000000" pitchFamily="2" charset="-78"/>
            </a:endParaRPr>
          </a:p>
        </p:txBody>
      </p:sp>
      <p:pic>
        <p:nvPicPr>
          <p:cNvPr id="25" name="Imagen 24">
            <a:extLst>
              <a:ext uri="{FF2B5EF4-FFF2-40B4-BE49-F238E27FC236}">
                <a16:creationId xmlns:a16="http://schemas.microsoft.com/office/drawing/2014/main" id="{D8DBA746-D304-446D-B76D-952672D41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245" y="3604813"/>
            <a:ext cx="1318266" cy="1318266"/>
          </a:xfrm>
          <a:prstGeom prst="rect">
            <a:avLst/>
          </a:prstGeom>
        </p:spPr>
      </p:pic>
    </p:spTree>
    <p:extLst>
      <p:ext uri="{BB962C8B-B14F-4D97-AF65-F5344CB8AC3E}">
        <p14:creationId xmlns:p14="http://schemas.microsoft.com/office/powerpoint/2010/main" val="993870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1700"/>
                            </p:stCondLst>
                            <p:childTnLst>
                              <p:par>
                                <p:cTn id="15" presetID="10" presetClass="entr" presetSubtype="0" fill="hold" grpId="0" nodeType="afterEffect">
                                  <p:stCondLst>
                                    <p:cond delay="3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childTnLst>
                                </p:cTn>
                              </p:par>
                            </p:childTnLst>
                          </p:cTn>
                        </p:par>
                        <p:par>
                          <p:cTn id="18" fill="hold">
                            <p:stCondLst>
                              <p:cond delay="2750"/>
                            </p:stCondLst>
                            <p:childTnLst>
                              <p:par>
                                <p:cTn id="19" presetID="10" presetClass="entr" presetSubtype="0" fill="hold" grpId="0" nodeType="after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10" grpId="0" animBg="1"/>
      <p:bldP spid="9"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7F395507-CA5A-4646-880F-C80C8EC2CC8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1" name="TextBox 10"/>
          <p:cNvSpPr txBox="1"/>
          <p:nvPr/>
        </p:nvSpPr>
        <p:spPr>
          <a:xfrm>
            <a:off x="839789" y="3755723"/>
            <a:ext cx="5496466" cy="646331"/>
          </a:xfrm>
          <a:prstGeom prst="rect">
            <a:avLst/>
          </a:prstGeom>
          <a:noFill/>
          <a:ln>
            <a:noFill/>
          </a:ln>
        </p:spPr>
        <p:txBody>
          <a:bodyPr wrap="square" lIns="0" tIns="0" rIns="0" bIns="0" rtlCol="0" anchor="ctr" anchorCtr="0">
            <a:normAutofit/>
          </a:bodyPr>
          <a:lstStyle/>
          <a:p>
            <a:pPr algn="r" rtl="1"/>
            <a:r>
              <a:rPr lang="fa-IR" sz="2800" dirty="0">
                <a:solidFill>
                  <a:schemeClr val="tx2">
                    <a:lumMod val="75000"/>
                  </a:schemeClr>
                </a:solidFill>
                <a:latin typeface="Source Sans Pro ExtraLight" charset="0"/>
                <a:ea typeface="Source Sans Pro ExtraLight" charset="0"/>
                <a:cs typeface="B Nazanin" panose="00000400000000000000" pitchFamily="2" charset="-78"/>
              </a:rPr>
              <a:t>مختصری</a:t>
            </a:r>
            <a:r>
              <a:rPr lang="fa-IR" sz="3600" dirty="0">
                <a:solidFill>
                  <a:schemeClr val="tx2">
                    <a:lumMod val="75000"/>
                  </a:schemeClr>
                </a:solidFill>
                <a:latin typeface="Source Sans Pro ExtraLight" charset="0"/>
                <a:ea typeface="Source Sans Pro ExtraLight" charset="0"/>
                <a:cs typeface="B Nazanin" panose="00000400000000000000" pitchFamily="2" charset="-78"/>
              </a:rPr>
              <a:t> کوتاه</a:t>
            </a:r>
            <a:endParaRPr lang="en-US" sz="3600" b="1" dirty="0">
              <a:solidFill>
                <a:schemeClr val="tx2">
                  <a:lumMod val="75000"/>
                </a:schemeClr>
              </a:solidFill>
              <a:latin typeface="Source Sans Pro" charset="0"/>
              <a:ea typeface="Source Sans Pro" charset="0"/>
              <a:cs typeface="B Nazanin" panose="00000400000000000000" pitchFamily="2" charset="-78"/>
            </a:endParaRPr>
          </a:p>
        </p:txBody>
      </p:sp>
      <p:sp>
        <p:nvSpPr>
          <p:cNvPr id="12" name="TextBox 11"/>
          <p:cNvSpPr txBox="1"/>
          <p:nvPr/>
        </p:nvSpPr>
        <p:spPr>
          <a:xfrm>
            <a:off x="853741" y="4697464"/>
            <a:ext cx="3960640" cy="923330"/>
          </a:xfrm>
          <a:prstGeom prst="rect">
            <a:avLst/>
          </a:prstGeom>
          <a:noFill/>
        </p:spPr>
        <p:txBody>
          <a:bodyPr wrap="square" lIns="0" tIns="0" rIns="0" bIns="0" rtlCol="0">
            <a:normAutofit/>
          </a:bodyPr>
          <a:lstStyle/>
          <a:p>
            <a:pPr algn="r" rtl="1"/>
            <a:r>
              <a:rPr lang="fa-IR"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noProof="1">
              <a:solidFill>
                <a:schemeClr val="tx2"/>
              </a:solidFill>
              <a:latin typeface="Source Sans Pro" charset="0"/>
              <a:ea typeface="Source Sans Pro" charset="0"/>
              <a:cs typeface="B Nazanin" panose="00000400000000000000" pitchFamily="2" charset="-78"/>
            </a:endParaRPr>
          </a:p>
        </p:txBody>
      </p:sp>
      <p:sp>
        <p:nvSpPr>
          <p:cNvPr id="13" name="TextBox 12"/>
          <p:cNvSpPr txBox="1"/>
          <p:nvPr/>
        </p:nvSpPr>
        <p:spPr>
          <a:xfrm>
            <a:off x="7078133" y="4037961"/>
            <a:ext cx="4274079" cy="954107"/>
          </a:xfrm>
          <a:prstGeom prst="rect">
            <a:avLst/>
          </a:prstGeom>
          <a:noFill/>
        </p:spPr>
        <p:txBody>
          <a:bodyPr wrap="square" lIns="0" tIns="0" rIns="0" bIns="0" rtlCol="0">
            <a:normAutofit/>
          </a:bodyPr>
          <a:lstStyle/>
          <a:p>
            <a:pPr algn="r" rtl="1"/>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 درد به خودی خود بسیار مهم است، در تمام آخر هفته از اما، ابهت متوسط ​​درست در سرجوخه.</a:t>
            </a:r>
            <a:endParaRPr lang="en-US" sz="1400" noProof="1">
              <a:solidFill>
                <a:schemeClr val="tx2"/>
              </a:solidFill>
              <a:latin typeface="Source Sans Pro" charset="0"/>
              <a:ea typeface="Source Sans Pro" charset="0"/>
              <a:cs typeface="B Nazanin" panose="00000400000000000000" pitchFamily="2" charset="-78"/>
            </a:endParaRPr>
          </a:p>
        </p:txBody>
      </p:sp>
      <p:sp>
        <p:nvSpPr>
          <p:cNvPr id="2" name="Oval 1"/>
          <p:cNvSpPr/>
          <p:nvPr/>
        </p:nvSpPr>
        <p:spPr>
          <a:xfrm>
            <a:off x="6502400" y="4334293"/>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4" name="Oval 13"/>
          <p:cNvSpPr/>
          <p:nvPr/>
        </p:nvSpPr>
        <p:spPr>
          <a:xfrm>
            <a:off x="6502400" y="5392195"/>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6" name="Rectangle 1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8" name="Rectangle 17"/>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9" name="TextBox 18"/>
          <p:cNvSpPr txBox="1"/>
          <p:nvPr/>
        </p:nvSpPr>
        <p:spPr>
          <a:xfrm>
            <a:off x="9939867" y="6585998"/>
            <a:ext cx="2032392" cy="246221"/>
          </a:xfrm>
          <a:prstGeom prst="rect">
            <a:avLst/>
          </a:prstGeom>
          <a:noFill/>
        </p:spPr>
        <p:txBody>
          <a:bodyPr wrap="square" rtlCol="0">
            <a:spAutoFit/>
          </a:bodyPr>
          <a:lstStyle/>
          <a:p>
            <a:pPr algn="l" rtl="1"/>
            <a:r>
              <a:rPr lang="en-US" sz="1000" b="0" i="0" dirty="0" err="1">
                <a:solidFill>
                  <a:schemeClr val="bg1"/>
                </a:solidFill>
                <a:latin typeface="Source Sans Pro Light" charset="0"/>
                <a:ea typeface="Source Sans Pro Light" charset="0"/>
                <a:cs typeface="B Nazanin" panose="00000400000000000000" pitchFamily="2" charset="-78"/>
              </a:rPr>
              <a:t>www.yourwebsite.com</a:t>
            </a:r>
            <a:endParaRPr lang="en-US" sz="1000" b="0" i="0" dirty="0">
              <a:solidFill>
                <a:schemeClr val="bg1"/>
              </a:solidFill>
              <a:latin typeface="Source Sans Pro Light" charset="0"/>
              <a:ea typeface="Source Sans Pro Light" charset="0"/>
              <a:cs typeface="B Nazanin" panose="00000400000000000000" pitchFamily="2" charset="-78"/>
            </a:endParaRPr>
          </a:p>
        </p:txBody>
      </p:sp>
      <p:sp>
        <p:nvSpPr>
          <p:cNvPr id="27" name="Rectangle 14"/>
          <p:cNvSpPr/>
          <p:nvPr/>
        </p:nvSpPr>
        <p:spPr>
          <a:xfrm>
            <a:off x="-416873" y="2077453"/>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8" name="Freeform 27"/>
          <p:cNvSpPr/>
          <p:nvPr/>
        </p:nvSpPr>
        <p:spPr>
          <a:xfrm rot="21360000">
            <a:off x="-592022" y="2288649"/>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9" name="Freeform 28"/>
          <p:cNvSpPr/>
          <p:nvPr/>
        </p:nvSpPr>
        <p:spPr>
          <a:xfrm rot="60000">
            <a:off x="-576653" y="2423747"/>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30" name="TextBox 29"/>
          <p:cNvSpPr txBox="1"/>
          <p:nvPr/>
        </p:nvSpPr>
        <p:spPr>
          <a:xfrm>
            <a:off x="7078133" y="5104761"/>
            <a:ext cx="4274079" cy="954107"/>
          </a:xfrm>
          <a:prstGeom prst="rect">
            <a:avLst/>
          </a:prstGeom>
          <a:noFill/>
        </p:spPr>
        <p:txBody>
          <a:bodyPr wrap="square" lIns="0" tIns="0" rIns="0" bIns="0" rtlCol="0">
            <a:normAutofit/>
          </a:bodyPr>
          <a:lstStyle/>
          <a:p>
            <a:pPr algn="r" rtl="1"/>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 درد به خودی خود بسیار مهم است، در تمام آخر هفته از اما، ابهت متوسط ​​درست در سرجوخه.</a:t>
            </a:r>
            <a:endParaRPr lang="en-US" sz="1400" noProof="1">
              <a:solidFill>
                <a:schemeClr val="tx2"/>
              </a:solidFill>
              <a:latin typeface="Source Sans Pro" charset="0"/>
              <a:ea typeface="Source Sans Pro" charset="0"/>
              <a:cs typeface="B Nazanin" panose="00000400000000000000" pitchFamily="2" charset="-78"/>
            </a:endParaRPr>
          </a:p>
        </p:txBody>
      </p:sp>
      <p:sp>
        <p:nvSpPr>
          <p:cNvPr id="15" name="TextBox 14"/>
          <p:cNvSpPr txBox="1"/>
          <p:nvPr/>
        </p:nvSpPr>
        <p:spPr>
          <a:xfrm>
            <a:off x="2027238" y="3123597"/>
            <a:ext cx="4068762" cy="646331"/>
          </a:xfrm>
          <a:prstGeom prst="rect">
            <a:avLst/>
          </a:prstGeom>
          <a:noFill/>
        </p:spPr>
        <p:txBody>
          <a:bodyPr wrap="square" rtlCol="0">
            <a:spAutoFit/>
          </a:bodyPr>
          <a:lstStyle/>
          <a:p>
            <a:pPr algn="r" rtl="1"/>
            <a:r>
              <a:rPr lang="fa-IR" b="1" dirty="0">
                <a:solidFill>
                  <a:srgbClr val="00B0F0"/>
                </a:solidFill>
                <a:cs typeface="B Nazanin" panose="00000400000000000000" pitchFamily="2" charset="-78"/>
              </a:rPr>
              <a:t>پس از پخش انیمیشن، روی ماوس کلیک کنید تا انیمیشن باقی مانده را پیش ببرید.</a:t>
            </a:r>
            <a:endParaRPr lang="en-US"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1590579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1400"/>
                                        <p:tgtEl>
                                          <p:spTgt spid="29"/>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400"/>
                                        <p:tgtEl>
                                          <p:spTgt spid="28"/>
                                        </p:tgtEl>
                                      </p:cBhvr>
                                    </p:animEffect>
                                  </p:childTnLst>
                                </p:cTn>
                              </p:par>
                            </p:childTnLst>
                          </p:cTn>
                        </p:par>
                        <p:par>
                          <p:cTn id="14" fill="hold">
                            <p:stCondLst>
                              <p:cond delay="1700"/>
                            </p:stCondLst>
                            <p:childTnLst>
                              <p:par>
                                <p:cTn id="15" presetID="10" presetClass="entr" presetSubtype="0" fill="hold" grpId="0" nodeType="after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400"/>
                            </p:stCondLst>
                            <p:childTnLst>
                              <p:par>
                                <p:cTn id="19" presetID="10" presetClass="entr" presetSubtype="0" fill="hold" grpId="0" nodeType="after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P spid="14" grpId="0" animBg="1"/>
      <p:bldP spid="27" grpId="0" animBg="1"/>
      <p:bldP spid="28" grpId="0" animBg="1"/>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E97A2411-9D27-41EC-B798-CB8B4D824C0C}"/>
              </a:ext>
            </a:extLst>
          </p:cNvPr>
          <p:cNvGrpSpPr/>
          <p:nvPr/>
        </p:nvGrpSpPr>
        <p:grpSpPr>
          <a:xfrm>
            <a:off x="1059510" y="1117994"/>
            <a:ext cx="4644241" cy="4735889"/>
            <a:chOff x="1059510" y="910326"/>
            <a:chExt cx="4644240" cy="4735891"/>
          </a:xfrm>
        </p:grpSpPr>
        <p:sp>
          <p:nvSpPr>
            <p:cNvPr id="19" name="CuadroTexto 18">
              <a:extLst>
                <a:ext uri="{FF2B5EF4-FFF2-40B4-BE49-F238E27FC236}">
                  <a16:creationId xmlns:a16="http://schemas.microsoft.com/office/drawing/2014/main" id="{028D6FB0-28E8-42EB-AA37-AB9802DC2EBC}"/>
                </a:ext>
              </a:extLst>
            </p:cNvPr>
            <p:cNvSpPr txBox="1"/>
            <p:nvPr/>
          </p:nvSpPr>
          <p:spPr>
            <a:xfrm>
              <a:off x="1234044" y="910326"/>
              <a:ext cx="4469706" cy="646331"/>
            </a:xfrm>
            <a:prstGeom prst="rect">
              <a:avLst/>
            </a:prstGeom>
            <a:noFill/>
          </p:spPr>
          <p:txBody>
            <a:bodyPr wrap="square" rtlCol="0">
              <a:spAutoFit/>
            </a:bodyPr>
            <a:lstStyle/>
            <a:p>
              <a:pPr algn="ctr" defTabSz="914377" rtl="1"/>
              <a:endParaRPr lang="es-PE" sz="3600" dirty="0">
                <a:solidFill>
                  <a:srgbClr val="FF787F"/>
                </a:solidFill>
                <a:latin typeface="Adobe Gothic Std B" panose="020B0800000000000000" pitchFamily="34" charset="-128"/>
                <a:ea typeface="Adobe Gothic Std B" panose="020B0800000000000000" pitchFamily="34" charset="-128"/>
                <a:cs typeface="B Nazanin" panose="00000400000000000000" pitchFamily="2" charset="-78"/>
              </a:endParaRPr>
            </a:p>
          </p:txBody>
        </p:sp>
        <p:sp>
          <p:nvSpPr>
            <p:cNvPr id="20" name="CuadroTexto 19">
              <a:extLst>
                <a:ext uri="{FF2B5EF4-FFF2-40B4-BE49-F238E27FC236}">
                  <a16:creationId xmlns:a16="http://schemas.microsoft.com/office/drawing/2014/main" id="{FF43BD6A-4061-48F0-BF30-32E86AC2B98E}"/>
                </a:ext>
              </a:extLst>
            </p:cNvPr>
            <p:cNvSpPr txBox="1"/>
            <p:nvPr/>
          </p:nvSpPr>
          <p:spPr>
            <a:xfrm>
              <a:off x="1059510" y="1152677"/>
              <a:ext cx="4469705" cy="4493540"/>
            </a:xfrm>
            <a:prstGeom prst="rect">
              <a:avLst/>
            </a:prstGeom>
            <a:noFill/>
          </p:spPr>
          <p:txBody>
            <a:bodyPr wrap="square" rtlCol="0">
              <a:spAutoFit/>
            </a:bodyPr>
            <a:lstStyle/>
            <a:p>
              <a:pPr algn="just" defTabSz="914377" rtl="1">
                <a:lnSpc>
                  <a:spcPct val="150000"/>
                </a:lnSpc>
              </a:pPr>
              <a:r>
                <a:rPr lang="fa-IR" sz="1600" noProof="1">
                  <a:solidFill>
                    <a:prstClr val="white">
                      <a:lumMod val="65000"/>
                    </a:prstClr>
                  </a:solidFill>
                  <a:latin typeface="Arial Narrow" panose="020B0606020202030204" pitchFamily="34" charset="0"/>
                  <a:cs typeface="B Nazanin" panose="00000400000000000000" pitchFamily="2" charset="-78"/>
                </a:rPr>
                <a:t>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 روباه قهوه ای سریع از روی سگ تنبل می پرد.</a:t>
              </a:r>
              <a:endParaRPr lang="es-PE" sz="1600" noProof="1">
                <a:solidFill>
                  <a:prstClr val="white">
                    <a:lumMod val="50000"/>
                  </a:prstClr>
                </a:solidFill>
                <a:latin typeface="Arial Narrow" panose="020B0606020202030204" pitchFamily="34" charset="0"/>
                <a:cs typeface="B Nazanin" panose="00000400000000000000" pitchFamily="2" charset="-78"/>
              </a:endParaRPr>
            </a:p>
          </p:txBody>
        </p:sp>
      </p:grpSp>
      <p:sp>
        <p:nvSpPr>
          <p:cNvPr id="2" name="Rectángulo 1">
            <a:extLst>
              <a:ext uri="{FF2B5EF4-FFF2-40B4-BE49-F238E27FC236}">
                <a16:creationId xmlns:a16="http://schemas.microsoft.com/office/drawing/2014/main" id="{FFE37087-D6F9-4286-B538-C1A24D9BB44D}"/>
              </a:ext>
            </a:extLst>
          </p:cNvPr>
          <p:cNvSpPr/>
          <p:nvPr/>
        </p:nvSpPr>
        <p:spPr>
          <a:xfrm>
            <a:off x="5878285" y="-87086"/>
            <a:ext cx="217715" cy="70626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sz="2400">
              <a:cs typeface="B Nazanin" panose="00000400000000000000" pitchFamily="2" charset="-78"/>
            </a:endParaRPr>
          </a:p>
        </p:txBody>
      </p:sp>
      <p:sp>
        <p:nvSpPr>
          <p:cNvPr id="10" name="CuadroTexto 9">
            <a:extLst>
              <a:ext uri="{FF2B5EF4-FFF2-40B4-BE49-F238E27FC236}">
                <a16:creationId xmlns:a16="http://schemas.microsoft.com/office/drawing/2014/main" id="{96A440B9-6789-49C5-B864-18609BFFD126}"/>
              </a:ext>
            </a:extLst>
          </p:cNvPr>
          <p:cNvSpPr txBox="1"/>
          <p:nvPr/>
        </p:nvSpPr>
        <p:spPr>
          <a:xfrm>
            <a:off x="439834" y="552099"/>
            <a:ext cx="5158035" cy="666786"/>
          </a:xfrm>
          <a:prstGeom prst="rect">
            <a:avLst/>
          </a:prstGeom>
          <a:noFill/>
        </p:spPr>
        <p:txBody>
          <a:bodyPr wrap="square">
            <a:spAutoFit/>
          </a:bodyPr>
          <a:lstStyle/>
          <a:p>
            <a:pPr algn="r" rtl="1"/>
            <a:r>
              <a:rPr lang="fa-IR" sz="3733" kern="0" dirty="0">
                <a:solidFill>
                  <a:srgbClr val="595959"/>
                </a:solidFill>
                <a:latin typeface="Poppins Black"/>
                <a:cs typeface="B Nazanin" panose="00000400000000000000" pitchFamily="2" charset="-78"/>
              </a:rPr>
              <a:t>اهمیت سلامت قلب و عروق</a:t>
            </a:r>
            <a:endParaRPr lang="es-MX" sz="2400" dirty="0">
              <a:cs typeface="B Nazanin" panose="00000400000000000000" pitchFamily="2" charset="-78"/>
            </a:endParaRPr>
          </a:p>
        </p:txBody>
      </p:sp>
      <p:pic>
        <p:nvPicPr>
          <p:cNvPr id="4" name="Imagen 3">
            <a:extLst>
              <a:ext uri="{FF2B5EF4-FFF2-40B4-BE49-F238E27FC236}">
                <a16:creationId xmlns:a16="http://schemas.microsoft.com/office/drawing/2014/main" id="{894A79F4-0B59-4501-A570-032577917D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56832" y="507737"/>
            <a:ext cx="5535168" cy="6350263"/>
          </a:xfrm>
          <a:prstGeom prst="rect">
            <a:avLst/>
          </a:prstGeom>
        </p:spPr>
      </p:pic>
      <p:sp>
        <p:nvSpPr>
          <p:cNvPr id="13" name="Forma libre: forma 12">
            <a:extLst>
              <a:ext uri="{FF2B5EF4-FFF2-40B4-BE49-F238E27FC236}">
                <a16:creationId xmlns:a16="http://schemas.microsoft.com/office/drawing/2014/main" id="{FD54747A-A6ED-48F3-9011-DDD6A1022427}"/>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Tree>
    <p:extLst>
      <p:ext uri="{BB962C8B-B14F-4D97-AF65-F5344CB8AC3E}">
        <p14:creationId xmlns:p14="http://schemas.microsoft.com/office/powerpoint/2010/main" val="31528726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a:endCxn id="57" idx="0"/>
          </p:cNvCxnSpPr>
          <p:nvPr/>
        </p:nvCxnSpPr>
        <p:spPr>
          <a:xfrm flipV="1">
            <a:off x="-18298" y="4711570"/>
            <a:ext cx="5288779" cy="65778"/>
          </a:xfrm>
          <a:prstGeom prst="line">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flipH="1">
            <a:off x="4678931" y="3528470"/>
            <a:ext cx="1183100" cy="1183100"/>
          </a:xfrm>
          <a:prstGeom prst="arc">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cxnSp>
        <p:nvCxnSpPr>
          <p:cNvPr id="59" name="Straight Connector 58"/>
          <p:cNvCxnSpPr>
            <a:cxnSpLocks/>
          </p:cNvCxnSpPr>
          <p:nvPr/>
        </p:nvCxnSpPr>
        <p:spPr>
          <a:xfrm flipH="1" flipV="1">
            <a:off x="10579130" y="-149902"/>
            <a:ext cx="1292" cy="429717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556746" y="792411"/>
            <a:ext cx="9032543" cy="646331"/>
          </a:xfrm>
          <a:prstGeom prst="rect">
            <a:avLst/>
          </a:prstGeom>
          <a:noFill/>
          <a:ln>
            <a:noFill/>
          </a:ln>
        </p:spPr>
        <p:txBody>
          <a:bodyPr wrap="square" lIns="0" tIns="0" rIns="0" bIns="0" rtlCol="0" anchor="ctr" anchorCtr="0">
            <a:noAutofit/>
          </a:bodyPr>
          <a:lstStyle/>
          <a:p>
            <a:pPr algn="r" rtl="1"/>
            <a:r>
              <a:rPr lang="fa-IR" sz="4000" dirty="0">
                <a:solidFill>
                  <a:schemeClr val="tx2">
                    <a:lumMod val="75000"/>
                  </a:schemeClr>
                </a:solidFill>
                <a:latin typeface="Source Sans Pro ExtraLight" charset="0"/>
                <a:ea typeface="Source Sans Pro ExtraLight" charset="0"/>
                <a:cs typeface="B Nazanin" panose="00000400000000000000" pitchFamily="2" charset="-78"/>
              </a:rPr>
              <a:t>وقتی اینطور است</a:t>
            </a:r>
            <a:endParaRPr lang="fa-IR" sz="6000" dirty="0">
              <a:solidFill>
                <a:schemeClr val="tx2">
                  <a:lumMod val="75000"/>
                </a:schemeClr>
              </a:solidFill>
              <a:latin typeface="Source Sans Pro ExtraLight" charset="0"/>
              <a:ea typeface="Source Sans Pro ExtraLight" charset="0"/>
              <a:cs typeface="B Nazanin" panose="00000400000000000000" pitchFamily="2" charset="-78"/>
            </a:endParaRPr>
          </a:p>
          <a:p>
            <a:pPr algn="r" rtl="1"/>
            <a:r>
              <a:rPr lang="fa-IR" sz="6000" dirty="0">
                <a:solidFill>
                  <a:schemeClr val="tx2">
                    <a:lumMod val="75000"/>
                  </a:schemeClr>
                </a:solidFill>
                <a:latin typeface="Source Sans Pro ExtraLight" charset="0"/>
                <a:ea typeface="Source Sans Pro ExtraLight" charset="0"/>
                <a:cs typeface="B Nazanin" panose="00000400000000000000" pitchFamily="2" charset="-78"/>
              </a:rPr>
              <a:t>پایین رفتن</a:t>
            </a:r>
            <a:endParaRPr lang="en-US" sz="6000" b="1" dirty="0">
              <a:solidFill>
                <a:schemeClr val="tx2">
                  <a:lumMod val="75000"/>
                </a:schemeClr>
              </a:solidFill>
              <a:latin typeface="Source Sans Pro" charset="0"/>
              <a:ea typeface="Source Sans Pro" charset="0"/>
              <a:cs typeface="B Nazanin" panose="00000400000000000000" pitchFamily="2" charset="-78"/>
            </a:endParaRPr>
          </a:p>
        </p:txBody>
      </p:sp>
      <p:sp>
        <p:nvSpPr>
          <p:cNvPr id="30" name="Lorem Ipsum…"/>
          <p:cNvSpPr txBox="1"/>
          <p:nvPr/>
        </p:nvSpPr>
        <p:spPr>
          <a:xfrm>
            <a:off x="5544246" y="2411773"/>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grpSp>
        <p:nvGrpSpPr>
          <p:cNvPr id="8" name="Group 7"/>
          <p:cNvGrpSpPr/>
          <p:nvPr/>
        </p:nvGrpSpPr>
        <p:grpSpPr>
          <a:xfrm>
            <a:off x="7224542" y="3692288"/>
            <a:ext cx="792088" cy="792088"/>
            <a:chOff x="6879772" y="3392488"/>
            <a:chExt cx="792088" cy="792088"/>
          </a:xfrm>
        </p:grpSpPr>
        <p:sp>
          <p:nvSpPr>
            <p:cNvPr id="20" name="Oval 19"/>
            <p:cNvSpPr/>
            <p:nvPr/>
          </p:nvSpPr>
          <p:spPr>
            <a:xfrm>
              <a:off x="6879772"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8" name="TextBox 27"/>
            <p:cNvSpPr txBox="1"/>
            <p:nvPr/>
          </p:nvSpPr>
          <p:spPr>
            <a:xfrm>
              <a:off x="6917714" y="3598798"/>
              <a:ext cx="720080" cy="369332"/>
            </a:xfrm>
            <a:prstGeom prst="rect">
              <a:avLst/>
            </a:prstGeom>
            <a:noFill/>
          </p:spPr>
          <p:txBody>
            <a:bodyPr wrap="square" rtlCol="0">
              <a:spAutoFit/>
            </a:bodyPr>
            <a:lstStyle/>
            <a:p>
              <a:pPr algn="r" rtl="1"/>
              <a:r>
                <a:rPr lang="en-US" b="1" dirty="0">
                  <a:solidFill>
                    <a:schemeClr val="bg1"/>
                  </a:solidFill>
                  <a:latin typeface="Source Sans Pro" charset="0"/>
                  <a:ea typeface="Source Sans Pro" charset="0"/>
                  <a:cs typeface="B Nazanin" panose="00000400000000000000" pitchFamily="2" charset="-78"/>
                </a:rPr>
                <a:t>2020</a:t>
              </a:r>
            </a:p>
          </p:txBody>
        </p:sp>
      </p:grpSp>
      <p:sp>
        <p:nvSpPr>
          <p:cNvPr id="31" name="Lorem Ipsum…"/>
          <p:cNvSpPr txBox="1"/>
          <p:nvPr/>
        </p:nvSpPr>
        <p:spPr>
          <a:xfrm>
            <a:off x="7911742" y="2414876"/>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grpSp>
        <p:nvGrpSpPr>
          <p:cNvPr id="9" name="Group 8"/>
          <p:cNvGrpSpPr/>
          <p:nvPr/>
        </p:nvGrpSpPr>
        <p:grpSpPr>
          <a:xfrm>
            <a:off x="6058771" y="3742436"/>
            <a:ext cx="792088" cy="792088"/>
            <a:chOff x="5714001" y="3442636"/>
            <a:chExt cx="792088" cy="792088"/>
          </a:xfrm>
        </p:grpSpPr>
        <p:sp>
          <p:nvSpPr>
            <p:cNvPr id="21" name="Oval 20"/>
            <p:cNvSpPr/>
            <p:nvPr/>
          </p:nvSpPr>
          <p:spPr>
            <a:xfrm>
              <a:off x="5714001" y="3442636"/>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7" name="TextBox 26"/>
            <p:cNvSpPr txBox="1"/>
            <p:nvPr/>
          </p:nvSpPr>
          <p:spPr>
            <a:xfrm>
              <a:off x="5766591" y="3658974"/>
              <a:ext cx="720080" cy="369332"/>
            </a:xfrm>
            <a:prstGeom prst="rect">
              <a:avLst/>
            </a:prstGeom>
            <a:noFill/>
          </p:spPr>
          <p:txBody>
            <a:bodyPr wrap="square" rtlCol="0">
              <a:spAutoFit/>
            </a:bodyPr>
            <a:lstStyle/>
            <a:p>
              <a:pPr algn="r" rtl="1"/>
              <a:r>
                <a:rPr lang="en-US" b="1" dirty="0">
                  <a:solidFill>
                    <a:schemeClr val="bg1"/>
                  </a:solidFill>
                  <a:latin typeface="Source Sans Pro" charset="0"/>
                  <a:ea typeface="Source Sans Pro" charset="0"/>
                  <a:cs typeface="B Nazanin" panose="00000400000000000000" pitchFamily="2" charset="-78"/>
                </a:rPr>
                <a:t>2019</a:t>
              </a:r>
            </a:p>
          </p:txBody>
        </p:sp>
      </p:grpSp>
      <p:grpSp>
        <p:nvGrpSpPr>
          <p:cNvPr id="12" name="Group 11"/>
          <p:cNvGrpSpPr/>
          <p:nvPr/>
        </p:nvGrpSpPr>
        <p:grpSpPr>
          <a:xfrm>
            <a:off x="9608070" y="3692288"/>
            <a:ext cx="792088" cy="792088"/>
            <a:chOff x="9263300" y="3392488"/>
            <a:chExt cx="792088" cy="792088"/>
          </a:xfrm>
        </p:grpSpPr>
        <p:sp>
          <p:nvSpPr>
            <p:cNvPr id="22" name="Oval 21"/>
            <p:cNvSpPr/>
            <p:nvPr/>
          </p:nvSpPr>
          <p:spPr>
            <a:xfrm>
              <a:off x="9263300"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9" name="TextBox 28"/>
            <p:cNvSpPr txBox="1"/>
            <p:nvPr/>
          </p:nvSpPr>
          <p:spPr>
            <a:xfrm>
              <a:off x="9294375" y="3616434"/>
              <a:ext cx="720080" cy="369332"/>
            </a:xfrm>
            <a:prstGeom prst="rect">
              <a:avLst/>
            </a:prstGeom>
            <a:noFill/>
          </p:spPr>
          <p:txBody>
            <a:bodyPr wrap="square" rtlCol="0">
              <a:spAutoFit/>
            </a:bodyPr>
            <a:lstStyle/>
            <a:p>
              <a:pPr algn="r" rtl="1"/>
              <a:r>
                <a:rPr lang="en-US" b="1" dirty="0">
                  <a:solidFill>
                    <a:schemeClr val="bg1"/>
                  </a:solidFill>
                  <a:latin typeface="Source Sans Pro" charset="0"/>
                  <a:ea typeface="Source Sans Pro" charset="0"/>
                  <a:cs typeface="B Nazanin" panose="00000400000000000000" pitchFamily="2" charset="-78"/>
                </a:rPr>
                <a:t>2022</a:t>
              </a:r>
            </a:p>
          </p:txBody>
        </p:sp>
      </p:grpSp>
      <p:grpSp>
        <p:nvGrpSpPr>
          <p:cNvPr id="10" name="Group 9"/>
          <p:cNvGrpSpPr/>
          <p:nvPr/>
        </p:nvGrpSpPr>
        <p:grpSpPr>
          <a:xfrm>
            <a:off x="8441903" y="3741784"/>
            <a:ext cx="792088" cy="792088"/>
            <a:chOff x="8097133" y="3441984"/>
            <a:chExt cx="792088" cy="792088"/>
          </a:xfrm>
        </p:grpSpPr>
        <p:sp>
          <p:nvSpPr>
            <p:cNvPr id="80" name="Oval 79"/>
            <p:cNvSpPr/>
            <p:nvPr/>
          </p:nvSpPr>
          <p:spPr>
            <a:xfrm>
              <a:off x="8097133" y="3441984"/>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81" name="TextBox 80"/>
            <p:cNvSpPr txBox="1"/>
            <p:nvPr/>
          </p:nvSpPr>
          <p:spPr>
            <a:xfrm>
              <a:off x="8128900" y="3659052"/>
              <a:ext cx="720080" cy="369332"/>
            </a:xfrm>
            <a:prstGeom prst="rect">
              <a:avLst/>
            </a:prstGeom>
            <a:noFill/>
          </p:spPr>
          <p:txBody>
            <a:bodyPr wrap="square" rtlCol="0">
              <a:spAutoFit/>
            </a:bodyPr>
            <a:lstStyle/>
            <a:p>
              <a:pPr algn="r" rtl="1"/>
              <a:r>
                <a:rPr lang="en-US" b="1" dirty="0">
                  <a:solidFill>
                    <a:schemeClr val="bg1"/>
                  </a:solidFill>
                  <a:latin typeface="Source Sans Pro" charset="0"/>
                  <a:ea typeface="Source Sans Pro" charset="0"/>
                  <a:cs typeface="B Nazanin" panose="00000400000000000000" pitchFamily="2" charset="-78"/>
                </a:rPr>
                <a:t>2021</a:t>
              </a:r>
            </a:p>
          </p:txBody>
        </p:sp>
      </p:grpSp>
      <p:sp>
        <p:nvSpPr>
          <p:cNvPr id="82" name="Lorem Ipsum…"/>
          <p:cNvSpPr txBox="1"/>
          <p:nvPr/>
        </p:nvSpPr>
        <p:spPr>
          <a:xfrm>
            <a:off x="6702314" y="4904490"/>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83" name="Lorem Ipsum…"/>
          <p:cNvSpPr txBox="1"/>
          <p:nvPr/>
        </p:nvSpPr>
        <p:spPr>
          <a:xfrm>
            <a:off x="9086851" y="4909444"/>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62" name="Rectangle 6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nvGrpSpPr>
          <p:cNvPr id="69" name="Group 68"/>
          <p:cNvGrpSpPr/>
          <p:nvPr/>
        </p:nvGrpSpPr>
        <p:grpSpPr>
          <a:xfrm>
            <a:off x="5843776" y="3486670"/>
            <a:ext cx="1201671" cy="1183100"/>
            <a:chOff x="1619282" y="2536981"/>
            <a:chExt cx="1201671" cy="1183100"/>
          </a:xfrm>
        </p:grpSpPr>
        <p:sp>
          <p:nvSpPr>
            <p:cNvPr id="70" name="Arc 69"/>
            <p:cNvSpPr>
              <a:spLocks noChangeAspect="1"/>
            </p:cNvSpPr>
            <p:nvPr/>
          </p:nvSpPr>
          <p:spPr>
            <a:xfrm>
              <a:off x="1619282"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sp>
          <p:nvSpPr>
            <p:cNvPr id="71" name="Arc 70"/>
            <p:cNvSpPr>
              <a:spLocks noChangeAspect="1"/>
            </p:cNvSpPr>
            <p:nvPr/>
          </p:nvSpPr>
          <p:spPr>
            <a:xfrm rot="16200000">
              <a:off x="1637853"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72" name="Group 71"/>
          <p:cNvGrpSpPr/>
          <p:nvPr/>
        </p:nvGrpSpPr>
        <p:grpSpPr>
          <a:xfrm>
            <a:off x="8203336" y="3471491"/>
            <a:ext cx="1201671" cy="1183100"/>
            <a:chOff x="1619282" y="2536981"/>
            <a:chExt cx="1201671" cy="1183100"/>
          </a:xfrm>
        </p:grpSpPr>
        <p:sp>
          <p:nvSpPr>
            <p:cNvPr id="73" name="Arc 72"/>
            <p:cNvSpPr>
              <a:spLocks noChangeAspect="1"/>
            </p:cNvSpPr>
            <p:nvPr/>
          </p:nvSpPr>
          <p:spPr>
            <a:xfrm>
              <a:off x="1619282" y="2536981"/>
              <a:ext cx="1183100" cy="1183100"/>
            </a:xfrm>
            <a:prstGeom prst="arc">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sp>
          <p:nvSpPr>
            <p:cNvPr id="74" name="Arc 73"/>
            <p:cNvSpPr>
              <a:spLocks noChangeAspect="1"/>
            </p:cNvSpPr>
            <p:nvPr/>
          </p:nvSpPr>
          <p:spPr>
            <a:xfrm rot="16200000">
              <a:off x="1637853" y="2536981"/>
              <a:ext cx="1183100" cy="1183100"/>
            </a:xfrm>
            <a:prstGeom prst="arc">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88" name="Group 87"/>
          <p:cNvGrpSpPr/>
          <p:nvPr/>
        </p:nvGrpSpPr>
        <p:grpSpPr>
          <a:xfrm rot="10800000">
            <a:off x="7017033" y="3532668"/>
            <a:ext cx="1201671" cy="1183100"/>
            <a:chOff x="1611598" y="2536981"/>
            <a:chExt cx="1201671" cy="1183100"/>
          </a:xfrm>
        </p:grpSpPr>
        <p:sp>
          <p:nvSpPr>
            <p:cNvPr id="89" name="Arc 88"/>
            <p:cNvSpPr>
              <a:spLocks noChangeAspect="1"/>
            </p:cNvSpPr>
            <p:nvPr/>
          </p:nvSpPr>
          <p:spPr>
            <a:xfrm>
              <a:off x="1611598"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sp>
          <p:nvSpPr>
            <p:cNvPr id="90" name="Arc 89"/>
            <p:cNvSpPr>
              <a:spLocks noChangeAspect="1"/>
            </p:cNvSpPr>
            <p:nvPr/>
          </p:nvSpPr>
          <p:spPr>
            <a:xfrm rot="16200000">
              <a:off x="1630169"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91" name="Group 90"/>
          <p:cNvGrpSpPr/>
          <p:nvPr/>
        </p:nvGrpSpPr>
        <p:grpSpPr>
          <a:xfrm rot="10800000">
            <a:off x="9396030" y="3532668"/>
            <a:ext cx="1201671" cy="1183100"/>
            <a:chOff x="1611598" y="2536981"/>
            <a:chExt cx="1201671" cy="1183100"/>
          </a:xfrm>
        </p:grpSpPr>
        <p:sp>
          <p:nvSpPr>
            <p:cNvPr id="92" name="Arc 91"/>
            <p:cNvSpPr>
              <a:spLocks noChangeAspect="1"/>
            </p:cNvSpPr>
            <p:nvPr/>
          </p:nvSpPr>
          <p:spPr>
            <a:xfrm>
              <a:off x="1611598"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sp>
          <p:nvSpPr>
            <p:cNvPr id="93" name="Arc 92"/>
            <p:cNvSpPr>
              <a:spLocks noChangeAspect="1"/>
            </p:cNvSpPr>
            <p:nvPr/>
          </p:nvSpPr>
          <p:spPr>
            <a:xfrm rot="16200000">
              <a:off x="1630169"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sp>
        <p:nvSpPr>
          <p:cNvPr id="54" name="TextBox 53"/>
          <p:cNvSpPr txBox="1"/>
          <p:nvPr/>
        </p:nvSpPr>
        <p:spPr>
          <a:xfrm>
            <a:off x="5714001" y="1222092"/>
            <a:ext cx="4068762" cy="646331"/>
          </a:xfrm>
          <a:prstGeom prst="rect">
            <a:avLst/>
          </a:prstGeom>
          <a:noFill/>
        </p:spPr>
        <p:txBody>
          <a:bodyPr wrap="square" rtlCol="0">
            <a:spAutoFit/>
          </a:bodyPr>
          <a:lstStyle/>
          <a:p>
            <a:pPr algn="r" rtl="1"/>
            <a:r>
              <a:rPr lang="fa-IR" b="1" dirty="0">
                <a:cs typeface="B Nazanin" panose="00000400000000000000" pitchFamily="2" charset="-78"/>
              </a:rPr>
              <a:t>پس از پخش انیمیشن، روی ماوس کلیک کنید تا انیمیشن باقی مانده را پیش ببرید.</a:t>
            </a:r>
            <a:endParaRPr lang="en-US" b="1" dirty="0">
              <a:cs typeface="B Nazanin" panose="00000400000000000000" pitchFamily="2" charset="-78"/>
            </a:endParaRPr>
          </a:p>
        </p:txBody>
      </p:sp>
      <p:pic>
        <p:nvPicPr>
          <p:cNvPr id="3" name="Imagen 2">
            <a:extLst>
              <a:ext uri="{FF2B5EF4-FFF2-40B4-BE49-F238E27FC236}">
                <a16:creationId xmlns:a16="http://schemas.microsoft.com/office/drawing/2014/main" id="{27165D2B-9265-49CB-9EE0-A3917C429F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3129" y="3192855"/>
            <a:ext cx="4713620" cy="2923471"/>
          </a:xfrm>
          <a:prstGeom prst="rect">
            <a:avLst/>
          </a:prstGeom>
        </p:spPr>
      </p:pic>
      <p:sp>
        <p:nvSpPr>
          <p:cNvPr id="39" name="Forma libre: forma 38">
            <a:extLst>
              <a:ext uri="{FF2B5EF4-FFF2-40B4-BE49-F238E27FC236}">
                <a16:creationId xmlns:a16="http://schemas.microsoft.com/office/drawing/2014/main" id="{BC4A6A9E-E516-403A-820F-6252A70E169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Tree>
    <p:extLst>
      <p:ext uri="{BB962C8B-B14F-4D97-AF65-F5344CB8AC3E}">
        <p14:creationId xmlns:p14="http://schemas.microsoft.com/office/powerpoint/2010/main" val="21566360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600"/>
                            </p:stCondLst>
                            <p:childTnLst>
                              <p:par>
                                <p:cTn id="9" presetID="22" presetClass="entr" presetSubtype="8" fill="hold" nodeType="afterEffect">
                                  <p:stCondLst>
                                    <p:cond delay="10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childTnLst>
                          </p:cTn>
                        </p:par>
                        <p:par>
                          <p:cTn id="20" fill="hold">
                            <p:stCondLst>
                              <p:cond delay="500"/>
                            </p:stCondLst>
                            <p:childTnLst>
                              <p:par>
                                <p:cTn id="21" presetID="31" presetClass="entr" presetSubtype="0" fill="hold" nodeType="after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90"/>
                                          </p:val>
                                        </p:tav>
                                        <p:tav tm="100000">
                                          <p:val>
                                            <p:fltVal val="0"/>
                                          </p:val>
                                        </p:tav>
                                      </p:tavLst>
                                    </p:anim>
                                    <p:animEffect transition="in" filter="fade">
                                      <p:cBhvr>
                                        <p:cTn id="26" dur="500"/>
                                        <p:tgtEl>
                                          <p:spTgt spid="9"/>
                                        </p:tgtEl>
                                      </p:cBhvr>
                                    </p:animEffect>
                                  </p:childTnLst>
                                </p:cTn>
                              </p:par>
                            </p:childTnLst>
                          </p:cTn>
                        </p:par>
                        <p:par>
                          <p:cTn id="27" fill="hold">
                            <p:stCondLst>
                              <p:cond delay="1100"/>
                            </p:stCondLst>
                            <p:childTnLst>
                              <p:par>
                                <p:cTn id="28" presetID="10" presetClass="entr" presetSubtype="0" fill="hold" grpId="0" nodeType="afterEffect">
                                  <p:stCondLst>
                                    <p:cond delay="1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childTnLst>
                          </p:cTn>
                        </p:par>
                        <p:par>
                          <p:cTn id="36" fill="hold">
                            <p:stCondLst>
                              <p:cond delay="500"/>
                            </p:stCondLst>
                            <p:childTnLst>
                              <p:par>
                                <p:cTn id="37" presetID="31" presetClass="entr" presetSubtype="0" fill="hold" nodeType="afterEffect">
                                  <p:stCondLst>
                                    <p:cond delay="1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90"/>
                                          </p:val>
                                        </p:tav>
                                        <p:tav tm="100000">
                                          <p:val>
                                            <p:fltVal val="0"/>
                                          </p:val>
                                        </p:tav>
                                      </p:tavLst>
                                    </p:anim>
                                    <p:animEffect transition="in" filter="fade">
                                      <p:cBhvr>
                                        <p:cTn id="42" dur="500"/>
                                        <p:tgtEl>
                                          <p:spTgt spid="8"/>
                                        </p:tgtEl>
                                      </p:cBhvr>
                                    </p:animEffect>
                                  </p:childTnLst>
                                </p:cTn>
                              </p:par>
                            </p:childTnLst>
                          </p:cTn>
                        </p:par>
                        <p:par>
                          <p:cTn id="43" fill="hold">
                            <p:stCondLst>
                              <p:cond delay="1100"/>
                            </p:stCondLst>
                            <p:childTnLst>
                              <p:par>
                                <p:cTn id="44" presetID="10" presetClass="entr" presetSubtype="0" fill="hold" grpId="0" nodeType="afterEffect">
                                  <p:stCondLst>
                                    <p:cond delay="1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500"/>
                            </p:stCondLst>
                            <p:childTnLst>
                              <p:par>
                                <p:cTn id="53" presetID="31" presetClass="entr" presetSubtype="0" fill="hold" nodeType="afterEffect">
                                  <p:stCondLst>
                                    <p:cond delay="1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90"/>
                                          </p:val>
                                        </p:tav>
                                        <p:tav tm="100000">
                                          <p:val>
                                            <p:fltVal val="0"/>
                                          </p:val>
                                        </p:tav>
                                      </p:tavLst>
                                    </p:anim>
                                    <p:animEffect transition="in" filter="fade">
                                      <p:cBhvr>
                                        <p:cTn id="58" dur="500"/>
                                        <p:tgtEl>
                                          <p:spTgt spid="10"/>
                                        </p:tgtEl>
                                      </p:cBhvr>
                                    </p:animEffect>
                                  </p:childTnLst>
                                </p:cTn>
                              </p:par>
                            </p:childTnLst>
                          </p:cTn>
                        </p:par>
                        <p:par>
                          <p:cTn id="59" fill="hold">
                            <p:stCondLst>
                              <p:cond delay="1100"/>
                            </p:stCondLst>
                            <p:childTnLst>
                              <p:par>
                                <p:cTn id="60" presetID="10" presetClass="entr" presetSubtype="0" fill="hold" grpId="0" nodeType="afterEffect">
                                  <p:stCondLst>
                                    <p:cond delay="1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left)">
                                      <p:cBhvr>
                                        <p:cTn id="67" dur="500"/>
                                        <p:tgtEl>
                                          <p:spTgt spid="91"/>
                                        </p:tgtEl>
                                      </p:cBhvr>
                                    </p:animEffect>
                                  </p:childTnLst>
                                </p:cTn>
                              </p:par>
                              <p:par>
                                <p:cTn id="68" presetID="22" presetClass="entr" presetSubtype="4" fill="hold" nodeType="withEffect">
                                  <p:stCondLst>
                                    <p:cond delay="400"/>
                                  </p:stCondLst>
                                  <p:childTnLst>
                                    <p:set>
                                      <p:cBhvr>
                                        <p:cTn id="69" dur="1" fill="hold">
                                          <p:stCondLst>
                                            <p:cond delay="0"/>
                                          </p:stCondLst>
                                        </p:cTn>
                                        <p:tgtEl>
                                          <p:spTgt spid="59"/>
                                        </p:tgtEl>
                                        <p:attrNameLst>
                                          <p:attrName>style.visibility</p:attrName>
                                        </p:attrNameLst>
                                      </p:cBhvr>
                                      <p:to>
                                        <p:strVal val="visible"/>
                                      </p:to>
                                    </p:set>
                                    <p:animEffect transition="in" filter="wipe(down)">
                                      <p:cBhvr>
                                        <p:cTn id="70" dur="500"/>
                                        <p:tgtEl>
                                          <p:spTgt spid="59"/>
                                        </p:tgtEl>
                                      </p:cBhvr>
                                    </p:animEffect>
                                  </p:childTnLst>
                                </p:cTn>
                              </p:par>
                            </p:childTnLst>
                          </p:cTn>
                        </p:par>
                        <p:par>
                          <p:cTn id="71" fill="hold">
                            <p:stCondLst>
                              <p:cond delay="900"/>
                            </p:stCondLst>
                            <p:childTnLst>
                              <p:par>
                                <p:cTn id="72" presetID="31" presetClass="entr" presetSubtype="0" fill="hold" nodeType="afterEffect">
                                  <p:stCondLst>
                                    <p:cond delay="1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90"/>
                                          </p:val>
                                        </p:tav>
                                        <p:tav tm="100000">
                                          <p:val>
                                            <p:fltVal val="0"/>
                                          </p:val>
                                        </p:tav>
                                      </p:tavLst>
                                    </p:anim>
                                    <p:animEffect transition="in" filter="fade">
                                      <p:cBhvr>
                                        <p:cTn id="77" dur="500"/>
                                        <p:tgtEl>
                                          <p:spTgt spid="12"/>
                                        </p:tgtEl>
                                      </p:cBhvr>
                                    </p:animEffect>
                                  </p:childTnLst>
                                </p:cTn>
                              </p:par>
                            </p:childTnLst>
                          </p:cTn>
                        </p:par>
                        <p:par>
                          <p:cTn id="78" fill="hold">
                            <p:stCondLst>
                              <p:cond delay="1500"/>
                            </p:stCondLst>
                            <p:childTnLst>
                              <p:par>
                                <p:cTn id="79" presetID="10" presetClass="entr" presetSubtype="0" fill="hold" grpId="0" nodeType="afterEffect">
                                  <p:stCondLst>
                                    <p:cond delay="10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8" grpId="0"/>
      <p:bldP spid="30" grpId="0"/>
      <p:bldP spid="31" grpId="0"/>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3695245A-B106-4F30-B7EF-A6E6B240C032}"/>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pic>
        <p:nvPicPr>
          <p:cNvPr id="9" name="Imagen 8">
            <a:extLst>
              <a:ext uri="{FF2B5EF4-FFF2-40B4-BE49-F238E27FC236}">
                <a16:creationId xmlns:a16="http://schemas.microsoft.com/office/drawing/2014/main" id="{1C5D41C3-FC5B-4B08-84E5-54E2DF5C72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2532" y="1369248"/>
            <a:ext cx="5753100" cy="5488752"/>
          </a:xfrm>
          <a:prstGeom prst="rect">
            <a:avLst/>
          </a:prstGeom>
        </p:spPr>
      </p:pic>
      <p:sp>
        <p:nvSpPr>
          <p:cNvPr id="10" name="TextBox 9"/>
          <p:cNvSpPr txBox="1"/>
          <p:nvPr/>
        </p:nvSpPr>
        <p:spPr>
          <a:xfrm>
            <a:off x="854076" y="468966"/>
            <a:ext cx="4673506" cy="1230025"/>
          </a:xfrm>
          <a:prstGeom prst="rect">
            <a:avLst/>
          </a:prstGeom>
          <a:noFill/>
          <a:ln>
            <a:noFill/>
          </a:ln>
        </p:spPr>
        <p:txBody>
          <a:bodyPr wrap="square" lIns="0" tIns="0" rIns="0" bIns="0" rtlCol="0">
            <a:normAutofit/>
          </a:bodyPr>
          <a:lstStyle/>
          <a:p>
            <a:pPr algn="r" rtl="1"/>
            <a:r>
              <a:rPr lang="fa-IR" sz="3600" dirty="0">
                <a:solidFill>
                  <a:srgbClr val="FF0000"/>
                </a:solidFill>
                <a:latin typeface="Source Sans Pro ExtraLight" charset="0"/>
                <a:ea typeface="Source Sans Pro ExtraLight" charset="0"/>
                <a:cs typeface="B Nazanin" panose="00000400000000000000" pitchFamily="2" charset="-78"/>
              </a:rPr>
              <a:t>راز ما برای یک کمپین موفق</a:t>
            </a:r>
            <a:endParaRPr lang="en-US" sz="3600" b="1" dirty="0">
              <a:solidFill>
                <a:srgbClr val="FF0000"/>
              </a:solidFill>
              <a:latin typeface="Source Sans Pro" charset="0"/>
              <a:ea typeface="Source Sans Pro" charset="0"/>
              <a:cs typeface="B Nazanin" panose="00000400000000000000" pitchFamily="2" charset="-78"/>
            </a:endParaRPr>
          </a:p>
        </p:txBody>
      </p:sp>
      <p:sp>
        <p:nvSpPr>
          <p:cNvPr id="12" name="TextBox 11"/>
          <p:cNvSpPr txBox="1"/>
          <p:nvPr/>
        </p:nvSpPr>
        <p:spPr>
          <a:xfrm>
            <a:off x="854076" y="1831819"/>
            <a:ext cx="4960937" cy="1261884"/>
          </a:xfrm>
          <a:prstGeom prst="rect">
            <a:avLst/>
          </a:prstGeom>
          <a:noFill/>
        </p:spPr>
        <p:txBody>
          <a:bodyPr wrap="square" lIns="0" tIns="0" rIns="0" bIns="0" rtlCol="0">
            <a:normAutofit/>
          </a:bodyPr>
          <a:lstStyle/>
          <a:p>
            <a:pPr algn="r" rtl="1"/>
            <a:r>
              <a:rPr lang="fa-IR" sz="1600"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 ما را مقصر کار انزجار می دانند، اما اگر به اسم می گویند متوسط. به زور کمی دروغ. شما با یونانی های دیگر خوب هستید، یا</a:t>
            </a:r>
            <a:endParaRPr lang="en-US" dirty="0">
              <a:solidFill>
                <a:schemeClr val="tx1">
                  <a:lumMod val="85000"/>
                  <a:lumOff val="15000"/>
                </a:schemeClr>
              </a:solidFill>
              <a:cs typeface="B Nazanin" panose="00000400000000000000" pitchFamily="2" charset="-78"/>
            </a:endParaRPr>
          </a:p>
        </p:txBody>
      </p:sp>
      <p:sp>
        <p:nvSpPr>
          <p:cNvPr id="13" name="Lorem Ipsum…"/>
          <p:cNvSpPr txBox="1"/>
          <p:nvPr/>
        </p:nvSpPr>
        <p:spPr>
          <a:xfrm>
            <a:off x="8866820" y="2142373"/>
            <a:ext cx="248539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sz="14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14" name="Lorem Ipsum…"/>
          <p:cNvSpPr txBox="1"/>
          <p:nvPr/>
        </p:nvSpPr>
        <p:spPr>
          <a:xfrm>
            <a:off x="8852532" y="4942200"/>
            <a:ext cx="2499681"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sz="14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16" name="Lorem Ipsum…"/>
          <p:cNvSpPr txBox="1"/>
          <p:nvPr/>
        </p:nvSpPr>
        <p:spPr>
          <a:xfrm>
            <a:off x="667667" y="4388869"/>
            <a:ext cx="249812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sz="1400" dirty="0">
              <a:solidFill>
                <a:schemeClr val="tx1">
                  <a:lumMod val="85000"/>
                  <a:lumOff val="15000"/>
                </a:schemeClr>
              </a:solidFill>
              <a:latin typeface="Source Sans Pro" charset="0"/>
              <a:ea typeface="Source Sans Pro" charset="0"/>
              <a:cs typeface="B Nazanin" panose="00000400000000000000" pitchFamily="2" charset="-78"/>
            </a:endParaRPr>
          </a:p>
        </p:txBody>
      </p:sp>
      <p:cxnSp>
        <p:nvCxnSpPr>
          <p:cNvPr id="29" name="Elbow Connector 28"/>
          <p:cNvCxnSpPr/>
          <p:nvPr/>
        </p:nvCxnSpPr>
        <p:spPr>
          <a:xfrm flipV="1">
            <a:off x="6843860" y="2703654"/>
            <a:ext cx="1020827" cy="792937"/>
          </a:xfrm>
          <a:prstGeom prst="bentConnector3">
            <a:avLst>
              <a:gd name="adj1" fmla="val 65"/>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29050" y="4904658"/>
            <a:ext cx="594182"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348731" y="4589384"/>
            <a:ext cx="580319" cy="580319"/>
            <a:chOff x="3348731" y="4589384"/>
            <a:chExt cx="580319" cy="580319"/>
          </a:xfrm>
        </p:grpSpPr>
        <p:sp>
          <p:nvSpPr>
            <p:cNvPr id="17" name="Oval 16"/>
            <p:cNvSpPr/>
            <p:nvPr/>
          </p:nvSpPr>
          <p:spPr>
            <a:xfrm>
              <a:off x="3348731" y="4589384"/>
              <a:ext cx="580319" cy="580319"/>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pic>
          <p:nvPicPr>
            <p:cNvPr id="26" name="Picture 25"/>
            <p:cNvPicPr>
              <a:picLocks noChangeAspect="1"/>
            </p:cNvPicPr>
            <p:nvPr/>
          </p:nvPicPr>
          <p:blipFill>
            <a:blip r:embed="rId4" cstate="email">
              <a:duotone>
                <a:prstClr val="black"/>
                <a:schemeClr val="tx2">
                  <a:tint val="45000"/>
                  <a:satMod val="400000"/>
                </a:schemeClr>
              </a:duotone>
              <a:lum bright="-24000"/>
              <a:extLst>
                <a:ext uri="{28A0092B-C50C-407E-A947-70E740481C1C}">
                  <a14:useLocalDpi xmlns:a14="http://schemas.microsoft.com/office/drawing/2010/main"/>
                </a:ext>
              </a:extLst>
            </a:blip>
            <a:stretch>
              <a:fillRect/>
            </a:stretch>
          </p:blipFill>
          <p:spPr>
            <a:xfrm flipH="1">
              <a:off x="3424389" y="4710514"/>
              <a:ext cx="415678" cy="354678"/>
            </a:xfrm>
            <a:prstGeom prst="rect">
              <a:avLst/>
            </a:prstGeom>
          </p:spPr>
        </p:pic>
      </p:grpSp>
      <p:grpSp>
        <p:nvGrpSpPr>
          <p:cNvPr id="3" name="Group 2"/>
          <p:cNvGrpSpPr/>
          <p:nvPr/>
        </p:nvGrpSpPr>
        <p:grpSpPr>
          <a:xfrm>
            <a:off x="7906331" y="2413495"/>
            <a:ext cx="580319" cy="580319"/>
            <a:chOff x="7906331" y="2413495"/>
            <a:chExt cx="580319" cy="580319"/>
          </a:xfrm>
        </p:grpSpPr>
        <p:sp>
          <p:nvSpPr>
            <p:cNvPr id="18" name="Oval 17"/>
            <p:cNvSpPr/>
            <p:nvPr/>
          </p:nvSpPr>
          <p:spPr>
            <a:xfrm>
              <a:off x="7906331" y="241349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pic>
          <p:nvPicPr>
            <p:cNvPr id="27" name="Picture 26"/>
            <p:cNvPicPr>
              <a:picLocks noChangeAspect="1"/>
            </p:cNvPicPr>
            <p:nvPr/>
          </p:nvPicPr>
          <p:blipFill>
            <a:blip r:embed="rId5" cstate="email">
              <a:duotone>
                <a:prstClr val="black"/>
                <a:schemeClr val="accent2">
                  <a:tint val="45000"/>
                  <a:satMod val="400000"/>
                </a:schemeClr>
              </a:duotone>
              <a:lum bright="-22000"/>
              <a:extLst>
                <a:ext uri="{28A0092B-C50C-407E-A947-70E740481C1C}">
                  <a14:useLocalDpi xmlns:a14="http://schemas.microsoft.com/office/drawing/2010/main"/>
                </a:ext>
              </a:extLst>
            </a:blip>
            <a:stretch>
              <a:fillRect/>
            </a:stretch>
          </p:blipFill>
          <p:spPr>
            <a:xfrm flipH="1">
              <a:off x="8008400" y="2564904"/>
              <a:ext cx="371639" cy="297952"/>
            </a:xfrm>
            <a:prstGeom prst="rect">
              <a:avLst/>
            </a:prstGeom>
          </p:spPr>
        </p:pic>
      </p:grpSp>
      <p:grpSp>
        <p:nvGrpSpPr>
          <p:cNvPr id="2" name="Group 1"/>
          <p:cNvGrpSpPr/>
          <p:nvPr/>
        </p:nvGrpSpPr>
        <p:grpSpPr>
          <a:xfrm>
            <a:off x="7906331" y="5214077"/>
            <a:ext cx="580319" cy="580319"/>
            <a:chOff x="7906331" y="5214077"/>
            <a:chExt cx="580319" cy="580319"/>
          </a:xfrm>
        </p:grpSpPr>
        <p:sp>
          <p:nvSpPr>
            <p:cNvPr id="19" name="Oval 18"/>
            <p:cNvSpPr/>
            <p:nvPr/>
          </p:nvSpPr>
          <p:spPr>
            <a:xfrm>
              <a:off x="7906331" y="5214077"/>
              <a:ext cx="580319" cy="58031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pic>
          <p:nvPicPr>
            <p:cNvPr id="28" name="Picture 27"/>
            <p:cNvPicPr>
              <a:picLocks noChangeAspect="1"/>
            </p:cNvPicPr>
            <p:nvPr/>
          </p:nvPicPr>
          <p:blipFill>
            <a:blip r:embed="rId6" cstate="email">
              <a:grayscl/>
              <a:lum bright="-31000"/>
              <a:extLst>
                <a:ext uri="{28A0092B-C50C-407E-A947-70E740481C1C}">
                  <a14:useLocalDpi xmlns:a14="http://schemas.microsoft.com/office/drawing/2010/main"/>
                </a:ext>
              </a:extLst>
            </a:blip>
            <a:stretch>
              <a:fillRect/>
            </a:stretch>
          </p:blipFill>
          <p:spPr>
            <a:xfrm flipH="1">
              <a:off x="7982838" y="5308523"/>
              <a:ext cx="422794" cy="411471"/>
            </a:xfrm>
            <a:prstGeom prst="rect">
              <a:avLst/>
            </a:prstGeom>
            <a:ln>
              <a:noFill/>
            </a:ln>
          </p:spPr>
        </p:pic>
      </p:grpSp>
      <p:sp>
        <p:nvSpPr>
          <p:cNvPr id="30" name="TextBox 29"/>
          <p:cNvSpPr txBox="1"/>
          <p:nvPr/>
        </p:nvSpPr>
        <p:spPr>
          <a:xfrm>
            <a:off x="6159838" y="1051326"/>
            <a:ext cx="4068762" cy="646331"/>
          </a:xfrm>
          <a:prstGeom prst="rect">
            <a:avLst/>
          </a:prstGeom>
          <a:noFill/>
        </p:spPr>
        <p:txBody>
          <a:bodyPr wrap="square" rtlCol="0">
            <a:spAutoFit/>
          </a:bodyPr>
          <a:lstStyle/>
          <a:p>
            <a:pPr algn="r" rtl="1"/>
            <a:r>
              <a:rPr lang="fa-IR" b="1" dirty="0">
                <a:cs typeface="B Nazanin" panose="00000400000000000000" pitchFamily="2" charset="-78"/>
              </a:rPr>
              <a:t>پس از پخش انیمیشن، روی ماوس کلیک کنید تا انیمیشن باقی مانده را پیش ببرید.</a:t>
            </a:r>
            <a:endParaRPr lang="en-US" b="1" dirty="0">
              <a:cs typeface="B Nazanin" panose="00000400000000000000" pitchFamily="2" charset="-78"/>
            </a:endParaRPr>
          </a:p>
        </p:txBody>
      </p:sp>
      <p:grpSp>
        <p:nvGrpSpPr>
          <p:cNvPr id="31" name="Grupo 30">
            <a:extLst>
              <a:ext uri="{FF2B5EF4-FFF2-40B4-BE49-F238E27FC236}">
                <a16:creationId xmlns:a16="http://schemas.microsoft.com/office/drawing/2014/main" id="{F6A56BFB-5035-43C5-83B1-5893963ACCB0}"/>
              </a:ext>
            </a:extLst>
          </p:cNvPr>
          <p:cNvGrpSpPr/>
          <p:nvPr/>
        </p:nvGrpSpPr>
        <p:grpSpPr>
          <a:xfrm>
            <a:off x="9692583" y="-349866"/>
            <a:ext cx="2499417" cy="2073733"/>
            <a:chOff x="8657697" y="-484776"/>
            <a:chExt cx="3534304" cy="2932365"/>
          </a:xfrm>
        </p:grpSpPr>
        <p:sp>
          <p:nvSpPr>
            <p:cNvPr id="35" name="Forma libre: forma 34">
              <a:extLst>
                <a:ext uri="{FF2B5EF4-FFF2-40B4-BE49-F238E27FC236}">
                  <a16:creationId xmlns:a16="http://schemas.microsoft.com/office/drawing/2014/main" id="{BD8DF6B0-DE11-4168-BF82-700E8BC0690A}"/>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cs typeface="B Nazanin" panose="00000400000000000000" pitchFamily="2" charset="-78"/>
              </a:endParaRPr>
            </a:p>
          </p:txBody>
        </p:sp>
        <p:sp>
          <p:nvSpPr>
            <p:cNvPr id="36" name="Forma libre: forma 35">
              <a:extLst>
                <a:ext uri="{FF2B5EF4-FFF2-40B4-BE49-F238E27FC236}">
                  <a16:creationId xmlns:a16="http://schemas.microsoft.com/office/drawing/2014/main" id="{3217989F-62CC-43C2-B9B0-6CF922525A10}"/>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37" name="Forma libre: forma 36">
              <a:extLst>
                <a:ext uri="{FF2B5EF4-FFF2-40B4-BE49-F238E27FC236}">
                  <a16:creationId xmlns:a16="http://schemas.microsoft.com/office/drawing/2014/main" id="{95FE5AD2-B989-49D9-9A26-91E7522F0BBF}"/>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grpSp>
      <p:sp>
        <p:nvSpPr>
          <p:cNvPr id="32" name="Forma libre: forma 31">
            <a:extLst>
              <a:ext uri="{FF2B5EF4-FFF2-40B4-BE49-F238E27FC236}">
                <a16:creationId xmlns:a16="http://schemas.microsoft.com/office/drawing/2014/main" id="{7671A286-8D60-4D51-A42B-A1F014B99B14}"/>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pPr algn="r" rtl="1"/>
            <a:endParaRPr lang="LID4096">
              <a:cs typeface="B Nazanin" panose="00000400000000000000" pitchFamily="2" charset="-78"/>
            </a:endParaRPr>
          </a:p>
        </p:txBody>
      </p:sp>
      <p:cxnSp>
        <p:nvCxnSpPr>
          <p:cNvPr id="33" name="Conector recto de flecha 32">
            <a:extLst>
              <a:ext uri="{FF2B5EF4-FFF2-40B4-BE49-F238E27FC236}">
                <a16:creationId xmlns:a16="http://schemas.microsoft.com/office/drawing/2014/main" id="{6BAABA5A-0750-4B92-A70C-097B03F96157}"/>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0414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10" presetClass="entr" presetSubtype="0" fill="hold" grpId="0" nodeType="withEffect">
                                  <p:stCondLst>
                                    <p:cond delay="6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childTnLst>
                          </p:cTn>
                        </p:par>
                        <p:par>
                          <p:cTn id="18" fill="hold">
                            <p:stCondLst>
                              <p:cond delay="19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childTnLst>
                                </p:cTn>
                              </p:par>
                              <p:par>
                                <p:cTn id="22" presetID="10" presetClass="entr" presetSubtype="0"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par>
                                <p:cTn id="25" presetID="10" presetClass="entr" presetSubtype="0" fill="hold" grpId="0" nodeType="withEffect">
                                  <p:stCondLst>
                                    <p:cond delay="6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par>
                                <p:cTn id="32" presetID="10" presetClass="entr" presetSubtype="0" fill="hold" nodeType="withEffect">
                                  <p:stCondLst>
                                    <p:cond delay="2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50"/>
                                        <p:tgtEl>
                                          <p:spTgt spid="3"/>
                                        </p:tgtEl>
                                      </p:cBhvr>
                                    </p:animEffect>
                                  </p:childTnLst>
                                </p:cTn>
                              </p:par>
                              <p:par>
                                <p:cTn id="35" presetID="10" presetClass="entr" presetSubtype="0" fill="hold" grpId="0" nodeType="withEffect">
                                  <p:stCondLst>
                                    <p:cond delay="6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15;p41">
            <a:extLst>
              <a:ext uri="{FF2B5EF4-FFF2-40B4-BE49-F238E27FC236}">
                <a16:creationId xmlns:a16="http://schemas.microsoft.com/office/drawing/2014/main" id="{0B362985-F4D1-625C-D486-14D912230AAA}"/>
              </a:ext>
            </a:extLst>
          </p:cNvPr>
          <p:cNvSpPr txBox="1">
            <a:spLocks noGrp="1"/>
          </p:cNvSpPr>
          <p:nvPr>
            <p:ph type="title"/>
          </p:nvPr>
        </p:nvSpPr>
        <p:spPr>
          <a:xfrm>
            <a:off x="700796" y="1336068"/>
            <a:ext cx="3005401" cy="2582801"/>
          </a:xfrm>
        </p:spPr>
        <p:txBody>
          <a:bodyPr/>
          <a:lstStyle/>
          <a:p>
            <a:pPr lvl="0" algn="r" rtl="1"/>
            <a:r>
              <a:rPr lang="fa-IR" dirty="0">
                <a:solidFill>
                  <a:srgbClr val="595959"/>
                </a:solidFill>
                <a:cs typeface="B Nazanin" panose="00000400000000000000" pitchFamily="2" charset="-78"/>
              </a:rPr>
              <a:t>اهمیت معاینات پزشکی</a:t>
            </a:r>
            <a:endParaRPr lang="en-US" dirty="0">
              <a:solidFill>
                <a:srgbClr val="595959"/>
              </a:solidFill>
              <a:cs typeface="B Nazanin" panose="00000400000000000000" pitchFamily="2" charset="-78"/>
            </a:endParaRPr>
          </a:p>
        </p:txBody>
      </p:sp>
      <p:sp>
        <p:nvSpPr>
          <p:cNvPr id="3" name="Google Shape;1273;p44">
            <a:extLst>
              <a:ext uri="{FF2B5EF4-FFF2-40B4-BE49-F238E27FC236}">
                <a16:creationId xmlns:a16="http://schemas.microsoft.com/office/drawing/2014/main" id="{143B350B-8795-6414-376F-5119149F0B61}"/>
              </a:ext>
            </a:extLst>
          </p:cNvPr>
          <p:cNvSpPr txBox="1"/>
          <p:nvPr/>
        </p:nvSpPr>
        <p:spPr>
          <a:xfrm>
            <a:off x="678974" y="4453050"/>
            <a:ext cx="3157077" cy="1082866"/>
          </a:xfrm>
          <a:prstGeom prst="rect">
            <a:avLst/>
          </a:prstGeom>
          <a:noFill/>
          <a:ln cap="flat">
            <a:noFill/>
          </a:ln>
        </p:spPr>
        <p:txBody>
          <a:bodyPr vert="horz" wrap="square" lIns="121895" tIns="121895" rIns="121895" bIns="121895" anchor="b" anchorCtr="0" compatLnSpc="1">
            <a:noAutofit/>
          </a:bodyPr>
          <a:lstStyle/>
          <a:p>
            <a:pPr algn="r" defTabSz="1219170" rtl="1">
              <a:spcBef>
                <a:spcPct val="0"/>
              </a:spcBef>
              <a:spcAft>
                <a:spcPct val="0"/>
              </a:spcAft>
              <a:defRPr sz="1800" b="0" i="0" u="none" strike="noStrike" kern="0" cap="none" spc="0" baseline="0">
                <a:solidFill>
                  <a:srgbClr val="000000"/>
                </a:solidFill>
                <a:uFillTx/>
              </a:defRPr>
            </a:pPr>
            <a:r>
              <a:rPr lang="fa-IR" sz="1867" kern="0" dirty="0">
                <a:solidFill>
                  <a:srgbClr val="595959"/>
                </a:solidFill>
                <a:ea typeface="Arial"/>
                <a:cs typeface="B Nazanin" panose="00000400000000000000" pitchFamily="2" charset="-78"/>
              </a:rPr>
              <a:t>قالب پاورپوینت واکسن و واکسیناسیون قابل ویرایش می باشد</a:t>
            </a:r>
            <a:endParaRPr lang="en-US" sz="1867" kern="0" dirty="0">
              <a:solidFill>
                <a:srgbClr val="595959"/>
              </a:solidFill>
              <a:ea typeface="Arial"/>
              <a:cs typeface="B Nazanin" panose="00000400000000000000" pitchFamily="2" charset="-78"/>
            </a:endParaRPr>
          </a:p>
        </p:txBody>
      </p:sp>
      <p:sp>
        <p:nvSpPr>
          <p:cNvPr id="4" name="Google Shape;1223;p42">
            <a:extLst>
              <a:ext uri="{FF2B5EF4-FFF2-40B4-BE49-F238E27FC236}">
                <a16:creationId xmlns:a16="http://schemas.microsoft.com/office/drawing/2014/main" id="{BEC6792A-09F4-28B7-988C-38AE809AB81A}"/>
              </a:ext>
            </a:extLst>
          </p:cNvPr>
          <p:cNvSpPr txBox="1"/>
          <p:nvPr/>
        </p:nvSpPr>
        <p:spPr>
          <a:xfrm>
            <a:off x="467129" y="3950097"/>
            <a:ext cx="3005400" cy="389997"/>
          </a:xfrm>
          <a:prstGeom prst="rect">
            <a:avLst/>
          </a:prstGeom>
          <a:noFill/>
          <a:ln cap="flat">
            <a:noFill/>
          </a:ln>
        </p:spPr>
        <p:txBody>
          <a:bodyPr vert="horz" wrap="square" lIns="121895" tIns="121895" rIns="121895" bIns="121895" anchor="t" anchorCtr="1" compatLnSpc="1">
            <a:noAutofit/>
          </a:bodyPr>
          <a:lstStyle/>
          <a:p>
            <a:pPr algn="ctr" defTabSz="1219170" rtl="1">
              <a:spcBef>
                <a:spcPct val="0"/>
              </a:spcBef>
              <a:spcAft>
                <a:spcPct val="0"/>
              </a:spcAft>
              <a:defRPr sz="1800" b="0" i="0" u="none" strike="noStrike" kern="0" cap="none" spc="0" baseline="0">
                <a:solidFill>
                  <a:srgbClr val="000000"/>
                </a:solidFill>
                <a:uFillTx/>
              </a:defRPr>
            </a:pPr>
            <a:r>
              <a:rPr lang="fa-IR" sz="2133" b="1" kern="0" dirty="0">
                <a:solidFill>
                  <a:srgbClr val="FF8585"/>
                </a:solidFill>
                <a:latin typeface="Arial" panose="020B0604020202020204" pitchFamily="34" charset="0"/>
                <a:ea typeface="Poppins Black"/>
                <a:cs typeface="B Nazanin" panose="00000400000000000000" pitchFamily="2" charset="-78"/>
              </a:rPr>
              <a:t>سیر تکاملی</a:t>
            </a:r>
            <a:endParaRPr lang="en-US" sz="2133" b="1" kern="0" dirty="0">
              <a:solidFill>
                <a:srgbClr val="FF8585"/>
              </a:solidFill>
              <a:latin typeface="Arial" panose="020B0604020202020204" pitchFamily="34" charset="0"/>
              <a:ea typeface="Poppins Black"/>
              <a:cs typeface="B Nazanin" panose="00000400000000000000" pitchFamily="2" charset="-78"/>
            </a:endParaRPr>
          </a:p>
        </p:txBody>
      </p:sp>
      <p:sp>
        <p:nvSpPr>
          <p:cNvPr id="5" name="Google Shape;2236;p41">
            <a:extLst>
              <a:ext uri="{FF2B5EF4-FFF2-40B4-BE49-F238E27FC236}">
                <a16:creationId xmlns:a16="http://schemas.microsoft.com/office/drawing/2014/main" id="{E515362C-1E71-2EA3-B11E-DFC48FDEC2BF}"/>
              </a:ext>
            </a:extLst>
          </p:cNvPr>
          <p:cNvSpPr txBox="1"/>
          <p:nvPr/>
        </p:nvSpPr>
        <p:spPr>
          <a:xfrm>
            <a:off x="9661258" y="1767865"/>
            <a:ext cx="1895527" cy="782396"/>
          </a:xfrm>
          <a:prstGeom prst="rect">
            <a:avLst/>
          </a:prstGeom>
          <a:noFill/>
          <a:ln cap="flat">
            <a:noFill/>
          </a:ln>
        </p:spPr>
        <p:txBody>
          <a:bodyPr vert="horz" wrap="square" lIns="121895" tIns="121895" rIns="121895" bIns="121895" anchor="t" anchorCtr="0" compatLnSpc="1">
            <a:noAutofit/>
          </a:bodyPr>
          <a:lstStyle/>
          <a:p>
            <a:pPr algn="l" defTabSz="1219170" rtl="1">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B Nazanin" panose="00000400000000000000" pitchFamily="2" charset="-78"/>
              </a:rPr>
              <a:t>Actually, Saturn is composed mostly of hydrogen and helium</a:t>
            </a:r>
          </a:p>
          <a:p>
            <a:pPr algn="l" defTabSz="1219170" rtl="1">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B Nazanin" panose="00000400000000000000" pitchFamily="2" charset="-78"/>
            </a:endParaRPr>
          </a:p>
        </p:txBody>
      </p:sp>
      <p:grpSp>
        <p:nvGrpSpPr>
          <p:cNvPr id="6" name="Grupo 15">
            <a:extLst>
              <a:ext uri="{FF2B5EF4-FFF2-40B4-BE49-F238E27FC236}">
                <a16:creationId xmlns:a16="http://schemas.microsoft.com/office/drawing/2014/main" id="{6ADBE5F9-F877-ED33-01F9-E18482B94AC0}"/>
              </a:ext>
            </a:extLst>
          </p:cNvPr>
          <p:cNvGrpSpPr/>
          <p:nvPr/>
        </p:nvGrpSpPr>
        <p:grpSpPr>
          <a:xfrm>
            <a:off x="4720742" y="3281330"/>
            <a:ext cx="1908621" cy="2104351"/>
            <a:chOff x="3540556" y="2460997"/>
            <a:chExt cx="1431466" cy="1578263"/>
          </a:xfrm>
        </p:grpSpPr>
        <p:sp>
          <p:nvSpPr>
            <p:cNvPr id="7" name="Google Shape;2235;p41">
              <a:extLst>
                <a:ext uri="{FF2B5EF4-FFF2-40B4-BE49-F238E27FC236}">
                  <a16:creationId xmlns:a16="http://schemas.microsoft.com/office/drawing/2014/main" id="{313DBD45-9785-8A1E-2111-00F7757211EE}"/>
                </a:ext>
              </a:extLst>
            </p:cNvPr>
            <p:cNvSpPr txBox="1"/>
            <p:nvPr/>
          </p:nvSpPr>
          <p:spPr>
            <a:xfrm>
              <a:off x="3540556" y="2460997"/>
              <a:ext cx="1421645" cy="586797"/>
            </a:xfrm>
            <a:prstGeom prst="rect">
              <a:avLst/>
            </a:prstGeom>
            <a:noFill/>
            <a:ln cap="flat">
              <a:noFill/>
            </a:ln>
          </p:spPr>
          <p:txBody>
            <a:bodyPr vert="horz" wrap="square" lIns="121895" tIns="121895" rIns="121895" bIns="121895" anchor="t" anchorCtr="0" compatLnSpc="1">
              <a:noAutofit/>
            </a:bodyPr>
            <a:lstStyle/>
            <a:p>
              <a:pPr algn="r" defTabSz="1219170" rtl="1">
                <a:lnSpc>
                  <a:spcPct val="115000"/>
                </a:lnSpc>
                <a:spcBef>
                  <a:spcPct val="0"/>
                </a:spcBef>
                <a:spcAft>
                  <a:spcPts val="2133"/>
                </a:spcAft>
                <a:defRPr sz="1800" b="0" i="0" u="none" strike="noStrike" kern="0" cap="none" spc="0" baseline="0">
                  <a:solidFill>
                    <a:srgbClr val="000000"/>
                  </a:solidFill>
                  <a:uFillTx/>
                </a:defRPr>
              </a:pPr>
              <a:r>
                <a:rPr lang="en-US" sz="1600" kern="0">
                  <a:solidFill>
                    <a:srgbClr val="FFFFFF"/>
                  </a:solidFill>
                  <a:latin typeface="Roboto"/>
                  <a:ea typeface="Roboto"/>
                  <a:cs typeface="B Nazanin" panose="00000400000000000000" pitchFamily="2" charset="-78"/>
                </a:rPr>
                <a:t>Jupiter is actually the biggest planet in the Solar System</a:t>
              </a:r>
            </a:p>
          </p:txBody>
        </p:sp>
        <p:sp>
          <p:nvSpPr>
            <p:cNvPr id="8" name="Google Shape;2236;p41">
              <a:extLst>
                <a:ext uri="{FF2B5EF4-FFF2-40B4-BE49-F238E27FC236}">
                  <a16:creationId xmlns:a16="http://schemas.microsoft.com/office/drawing/2014/main" id="{1920EFE1-1357-8788-A218-AD03C02640A9}"/>
                </a:ext>
              </a:extLst>
            </p:cNvPr>
            <p:cNvSpPr txBox="1"/>
            <p:nvPr/>
          </p:nvSpPr>
          <p:spPr>
            <a:xfrm>
              <a:off x="3550377" y="3452463"/>
              <a:ext cx="1421645" cy="586797"/>
            </a:xfrm>
            <a:prstGeom prst="rect">
              <a:avLst/>
            </a:prstGeom>
            <a:noFill/>
            <a:ln cap="flat">
              <a:noFill/>
            </a:ln>
          </p:spPr>
          <p:txBody>
            <a:bodyPr vert="horz" wrap="square" lIns="121895" tIns="121895" rIns="121895" bIns="121895" anchor="t" anchorCtr="0" compatLnSpc="1">
              <a:noAutofit/>
            </a:bodyPr>
            <a:lstStyle/>
            <a:p>
              <a:pPr algn="r" defTabSz="1219170" rtl="1">
                <a:lnSpc>
                  <a:spcPct val="115000"/>
                </a:lnSpc>
                <a:spcBef>
                  <a:spcPct val="0"/>
                </a:spcBef>
                <a:spcAft>
                  <a:spcPct val="0"/>
                </a:spcAft>
                <a:defRPr sz="1800" b="0" i="0" u="none" strike="noStrike" kern="0" cap="none" spc="0" baseline="0">
                  <a:solidFill>
                    <a:srgbClr val="000000"/>
                  </a:solidFill>
                  <a:uFillTx/>
                </a:defRPr>
              </a:pPr>
              <a:r>
                <a:rPr lang="en-US" sz="1600" kern="0" dirty="0">
                  <a:solidFill>
                    <a:srgbClr val="FFFFFF"/>
                  </a:solidFill>
                  <a:latin typeface="Roboto"/>
                  <a:ea typeface="Roboto"/>
                  <a:cs typeface="B Nazanin" panose="00000400000000000000" pitchFamily="2" charset="-78"/>
                </a:rPr>
                <a:t>Actually, Saturn is composed mostly of hydrogen and helium</a:t>
              </a:r>
            </a:p>
            <a:p>
              <a:pPr algn="r" defTabSz="1219170" rtl="1">
                <a:lnSpc>
                  <a:spcPct val="115000"/>
                </a:lnSpc>
                <a:spcBef>
                  <a:spcPts val="2133"/>
                </a:spcBef>
                <a:spcAft>
                  <a:spcPts val="2133"/>
                </a:spcAft>
                <a:defRPr sz="1800" b="0" i="0" u="none" strike="noStrike" kern="0" cap="none" spc="0" baseline="0">
                  <a:solidFill>
                    <a:srgbClr val="000000"/>
                  </a:solidFill>
                  <a:uFillTx/>
                </a:defRPr>
              </a:pPr>
              <a:endParaRPr lang="en-US" sz="1600" kern="0" dirty="0">
                <a:solidFill>
                  <a:srgbClr val="FFFFFF"/>
                </a:solidFill>
                <a:latin typeface="Roboto"/>
                <a:ea typeface="Roboto"/>
                <a:cs typeface="B Nazanin" panose="00000400000000000000" pitchFamily="2" charset="-78"/>
              </a:endParaRPr>
            </a:p>
          </p:txBody>
        </p:sp>
      </p:grpSp>
      <p:sp>
        <p:nvSpPr>
          <p:cNvPr id="9" name="Google Shape;2236;p41">
            <a:extLst>
              <a:ext uri="{FF2B5EF4-FFF2-40B4-BE49-F238E27FC236}">
                <a16:creationId xmlns:a16="http://schemas.microsoft.com/office/drawing/2014/main" id="{03772CCE-1DE6-F276-5412-5CED9181555A}"/>
              </a:ext>
            </a:extLst>
          </p:cNvPr>
          <p:cNvSpPr txBox="1"/>
          <p:nvPr/>
        </p:nvSpPr>
        <p:spPr>
          <a:xfrm>
            <a:off x="4733837" y="1959365"/>
            <a:ext cx="1895527" cy="782396"/>
          </a:xfrm>
          <a:prstGeom prst="rect">
            <a:avLst/>
          </a:prstGeom>
          <a:noFill/>
          <a:ln cap="flat">
            <a:noFill/>
          </a:ln>
        </p:spPr>
        <p:txBody>
          <a:bodyPr vert="horz" wrap="square" lIns="121895" tIns="121895" rIns="121895" bIns="121895" anchor="t" anchorCtr="0" compatLnSpc="1">
            <a:noAutofit/>
          </a:bodyPr>
          <a:lstStyle/>
          <a:p>
            <a:pPr algn="r" defTabSz="1219170" rtl="1">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B Nazanin" panose="00000400000000000000" pitchFamily="2" charset="-78"/>
              </a:rPr>
              <a:t>Actually, Saturn is composed mostly of hydrogen and helium</a:t>
            </a:r>
          </a:p>
          <a:p>
            <a:pPr algn="r" defTabSz="1219170" rtl="1">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B Nazanin" panose="00000400000000000000" pitchFamily="2" charset="-78"/>
            </a:endParaRPr>
          </a:p>
        </p:txBody>
      </p:sp>
      <p:grpSp>
        <p:nvGrpSpPr>
          <p:cNvPr id="10" name="Grupo 21">
            <a:extLst>
              <a:ext uri="{FF2B5EF4-FFF2-40B4-BE49-F238E27FC236}">
                <a16:creationId xmlns:a16="http://schemas.microsoft.com/office/drawing/2014/main" id="{BFF3BC75-E439-D048-5730-9AC5AA7072BD}"/>
              </a:ext>
            </a:extLst>
          </p:cNvPr>
          <p:cNvGrpSpPr/>
          <p:nvPr/>
        </p:nvGrpSpPr>
        <p:grpSpPr>
          <a:xfrm>
            <a:off x="9661258" y="3167701"/>
            <a:ext cx="1908633" cy="2104351"/>
            <a:chOff x="7245943" y="2375775"/>
            <a:chExt cx="1431475" cy="1578263"/>
          </a:xfrm>
        </p:grpSpPr>
        <p:sp>
          <p:nvSpPr>
            <p:cNvPr id="11" name="Google Shape;2235;p41">
              <a:extLst>
                <a:ext uri="{FF2B5EF4-FFF2-40B4-BE49-F238E27FC236}">
                  <a16:creationId xmlns:a16="http://schemas.microsoft.com/office/drawing/2014/main" id="{ED043B49-630F-5442-01CB-235BC1A589A0}"/>
                </a:ext>
              </a:extLst>
            </p:cNvPr>
            <p:cNvSpPr txBox="1"/>
            <p:nvPr/>
          </p:nvSpPr>
          <p:spPr>
            <a:xfrm>
              <a:off x="7245943" y="2375775"/>
              <a:ext cx="1421645" cy="586797"/>
            </a:xfrm>
            <a:prstGeom prst="rect">
              <a:avLst/>
            </a:prstGeom>
            <a:noFill/>
            <a:ln cap="flat">
              <a:noFill/>
            </a:ln>
          </p:spPr>
          <p:txBody>
            <a:bodyPr vert="horz" wrap="square" lIns="121895" tIns="121895" rIns="121895" bIns="121895" anchor="t" anchorCtr="0" compatLnSpc="1">
              <a:noAutofit/>
            </a:bodyPr>
            <a:lstStyle/>
            <a:p>
              <a:pPr algn="l" defTabSz="1219170" rtl="1">
                <a:lnSpc>
                  <a:spcPct val="115000"/>
                </a:lnSpc>
                <a:spcBef>
                  <a:spcPct val="0"/>
                </a:spcBef>
                <a:spcAft>
                  <a:spcPts val="2133"/>
                </a:spcAft>
                <a:defRPr sz="1800" b="0" i="0" u="none" strike="noStrike" kern="0" cap="none" spc="0" baseline="0">
                  <a:solidFill>
                    <a:srgbClr val="000000"/>
                  </a:solidFill>
                  <a:uFillTx/>
                </a:defRPr>
              </a:pPr>
              <a:r>
                <a:rPr lang="en-US" sz="1600" kern="0">
                  <a:solidFill>
                    <a:srgbClr val="FFFFFF"/>
                  </a:solidFill>
                  <a:latin typeface="Roboto"/>
                  <a:ea typeface="Roboto"/>
                  <a:cs typeface="B Nazanin" panose="00000400000000000000" pitchFamily="2" charset="-78"/>
                </a:rPr>
                <a:t>Jupiter is actually the biggest planet in the Solar System</a:t>
              </a:r>
            </a:p>
          </p:txBody>
        </p:sp>
        <p:sp>
          <p:nvSpPr>
            <p:cNvPr id="12" name="Google Shape;2236;p41">
              <a:extLst>
                <a:ext uri="{FF2B5EF4-FFF2-40B4-BE49-F238E27FC236}">
                  <a16:creationId xmlns:a16="http://schemas.microsoft.com/office/drawing/2014/main" id="{43B56BAC-6918-029B-8577-59060285788F}"/>
                </a:ext>
              </a:extLst>
            </p:cNvPr>
            <p:cNvSpPr txBox="1"/>
            <p:nvPr/>
          </p:nvSpPr>
          <p:spPr>
            <a:xfrm>
              <a:off x="7255773" y="3367241"/>
              <a:ext cx="1421645" cy="586797"/>
            </a:xfrm>
            <a:prstGeom prst="rect">
              <a:avLst/>
            </a:prstGeom>
            <a:noFill/>
            <a:ln cap="flat">
              <a:noFill/>
            </a:ln>
          </p:spPr>
          <p:txBody>
            <a:bodyPr vert="horz" wrap="square" lIns="121895" tIns="121895" rIns="121895" bIns="121895" anchor="t" anchorCtr="0" compatLnSpc="1">
              <a:noAutofit/>
            </a:bodyPr>
            <a:lstStyle/>
            <a:p>
              <a:pPr algn="l" defTabSz="1219170" rtl="1">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B Nazanin" panose="00000400000000000000" pitchFamily="2" charset="-78"/>
                </a:rPr>
                <a:t>Actually, Saturn is composed mostly of hydrogen and helium</a:t>
              </a:r>
            </a:p>
            <a:p>
              <a:pPr algn="l" defTabSz="1219170" rtl="1">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B Nazanin" panose="00000400000000000000" pitchFamily="2" charset="-78"/>
              </a:endParaRPr>
            </a:p>
          </p:txBody>
        </p:sp>
      </p:grpSp>
      <p:cxnSp>
        <p:nvCxnSpPr>
          <p:cNvPr id="13" name="Conector recto 24">
            <a:extLst>
              <a:ext uri="{FF2B5EF4-FFF2-40B4-BE49-F238E27FC236}">
                <a16:creationId xmlns:a16="http://schemas.microsoft.com/office/drawing/2014/main" id="{21069C59-F770-1181-F009-C058B45273CA}"/>
              </a:ext>
            </a:extLst>
          </p:cNvPr>
          <p:cNvCxnSpPr/>
          <p:nvPr/>
        </p:nvCxnSpPr>
        <p:spPr>
          <a:xfrm flipH="1">
            <a:off x="4213469" y="1303374"/>
            <a:ext cx="0" cy="4639300"/>
          </a:xfrm>
          <a:prstGeom prst="straightConnector1">
            <a:avLst/>
          </a:prstGeom>
          <a:noFill/>
          <a:ln w="38103" cap="flat">
            <a:solidFill>
              <a:srgbClr val="FF8585"/>
            </a:solidFill>
            <a:prstDash val="solid"/>
          </a:ln>
        </p:spPr>
      </p:cxnSp>
      <p:sp>
        <p:nvSpPr>
          <p:cNvPr id="14" name="Rectángulo: esquinas redondeadas 13">
            <a:extLst>
              <a:ext uri="{FF2B5EF4-FFF2-40B4-BE49-F238E27FC236}">
                <a16:creationId xmlns:a16="http://schemas.microsoft.com/office/drawing/2014/main" id="{27BB93E3-58A7-4670-B8F7-063A9C5FDF8F}"/>
              </a:ext>
            </a:extLst>
          </p:cNvPr>
          <p:cNvSpPr/>
          <p:nvPr/>
        </p:nvSpPr>
        <p:spPr>
          <a:xfrm>
            <a:off x="4937760" y="859536"/>
            <a:ext cx="6787101" cy="5083138"/>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53" name="Rectángulo: esquinas redondeadas 52">
            <a:extLst>
              <a:ext uri="{FF2B5EF4-FFF2-40B4-BE49-F238E27FC236}">
                <a16:creationId xmlns:a16="http://schemas.microsoft.com/office/drawing/2014/main" id="{3E3EF958-F263-49F7-825E-5C8C8B25AD2D}"/>
              </a:ext>
            </a:extLst>
          </p:cNvPr>
          <p:cNvSpPr/>
          <p:nvPr/>
        </p:nvSpPr>
        <p:spPr>
          <a:xfrm>
            <a:off x="5571885" y="1327840"/>
            <a:ext cx="5620589" cy="420948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54" name="Forma libre: forma 53">
            <a:extLst>
              <a:ext uri="{FF2B5EF4-FFF2-40B4-BE49-F238E27FC236}">
                <a16:creationId xmlns:a16="http://schemas.microsoft.com/office/drawing/2014/main" id="{D91BD0F5-DC82-464E-A46D-42E92AB75B4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Tree>
    <p:extLst>
      <p:ext uri="{BB962C8B-B14F-4D97-AF65-F5344CB8AC3E}">
        <p14:creationId xmlns:p14="http://schemas.microsoft.com/office/powerpoint/2010/main" val="14863335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78D1801-26A2-48C8-A156-37E9B3EE525D}"/>
              </a:ext>
            </a:extLst>
          </p:cNvPr>
          <p:cNvSpPr txBox="1"/>
          <p:nvPr/>
        </p:nvSpPr>
        <p:spPr>
          <a:xfrm>
            <a:off x="3336533" y="2073655"/>
            <a:ext cx="2278330" cy="900246"/>
          </a:xfrm>
          <a:prstGeom prst="rect">
            <a:avLst/>
          </a:prstGeom>
          <a:noFill/>
        </p:spPr>
        <p:txBody>
          <a:bodyPr wrap="square" rtlCol="0">
            <a:spAutoFit/>
          </a:bodyPr>
          <a:lstStyle/>
          <a:p>
            <a:pPr algn="r" rtl="1">
              <a:lnSpc>
                <a:spcPct val="150000"/>
              </a:lnSpc>
            </a:pPr>
            <a:r>
              <a:rPr lang="fa-IR" altLang="ko-KR" sz="1200" dirty="0">
                <a:cs typeface="B Nazanin" panose="00000400000000000000" pitchFamily="2" charset="-78"/>
              </a:rPr>
              <a:t>داشتن یک بیمار، پیگیری رشد توسعه دهنده بسیار مهم است، اما اینگونه است که همه چیز در همان زمان اتفاق می افتد</a:t>
            </a:r>
            <a:endParaRPr lang="ko-KR" altLang="en-US" sz="1200" dirty="0">
              <a:cs typeface="B Nazanin" panose="00000400000000000000" pitchFamily="2" charset="-78"/>
            </a:endParaRPr>
          </a:p>
        </p:txBody>
      </p:sp>
      <p:sp>
        <p:nvSpPr>
          <p:cNvPr id="29" name="직사각형 28">
            <a:extLst>
              <a:ext uri="{FF2B5EF4-FFF2-40B4-BE49-F238E27FC236}">
                <a16:creationId xmlns:a16="http://schemas.microsoft.com/office/drawing/2014/main" id="{832C6132-60DE-4D38-AFE3-F054B08980EB}"/>
              </a:ext>
            </a:extLst>
          </p:cNvPr>
          <p:cNvSpPr/>
          <p:nvPr/>
        </p:nvSpPr>
        <p:spPr>
          <a:xfrm>
            <a:off x="3336531" y="1699271"/>
            <a:ext cx="2273394" cy="369332"/>
          </a:xfrm>
          <a:prstGeom prst="rect">
            <a:avLst/>
          </a:prstGeom>
        </p:spPr>
        <p:txBody>
          <a:bodyPr wrap="square">
            <a:spAutoFit/>
          </a:bodyPr>
          <a:lstStyle/>
          <a:p>
            <a:pPr algn="r" rtl="1"/>
            <a:r>
              <a:rPr lang="fa-IR" altLang="ko-KR" dirty="0">
                <a:latin typeface="+mj-lt"/>
                <a:cs typeface="B Nazanin" panose="00000400000000000000" pitchFamily="2" charset="-78"/>
              </a:rPr>
              <a:t>لورم اپیسوم</a:t>
            </a:r>
            <a:endParaRPr lang="ko-KR" altLang="en-US" dirty="0">
              <a:latin typeface="+mj-lt"/>
              <a:cs typeface="B Nazanin" panose="00000400000000000000" pitchFamily="2" charset="-78"/>
            </a:endParaRPr>
          </a:p>
        </p:txBody>
      </p:sp>
      <p:sp>
        <p:nvSpPr>
          <p:cNvPr id="30" name="TextBox 29">
            <a:extLst>
              <a:ext uri="{FF2B5EF4-FFF2-40B4-BE49-F238E27FC236}">
                <a16:creationId xmlns:a16="http://schemas.microsoft.com/office/drawing/2014/main" id="{557CF931-03EF-48B7-B201-6FAB2B6B2B39}"/>
              </a:ext>
            </a:extLst>
          </p:cNvPr>
          <p:cNvSpPr txBox="1"/>
          <p:nvPr/>
        </p:nvSpPr>
        <p:spPr>
          <a:xfrm>
            <a:off x="8530833" y="2073655"/>
            <a:ext cx="2278330" cy="900246"/>
          </a:xfrm>
          <a:prstGeom prst="rect">
            <a:avLst/>
          </a:prstGeom>
          <a:noFill/>
        </p:spPr>
        <p:txBody>
          <a:bodyPr wrap="square" rtlCol="0">
            <a:spAutoFit/>
          </a:bodyPr>
          <a:lstStyle/>
          <a:p>
            <a:pPr algn="r" rtl="1">
              <a:lnSpc>
                <a:spcPct val="150000"/>
              </a:lnSpc>
            </a:pPr>
            <a:r>
              <a:rPr lang="fa-IR" altLang="ko-KR" sz="1200" dirty="0">
                <a:cs typeface="B Nazanin" panose="00000400000000000000" pitchFamily="2" charset="-78"/>
              </a:rPr>
              <a:t>داشتن یک بیمار، پیگیری رشد توسعه دهنده بسیار مهم است، اما اینگونه است که همه چیز در همان زمان اتفاق می افتد</a:t>
            </a:r>
            <a:endParaRPr lang="ko-KR" altLang="en-US" sz="1200" dirty="0">
              <a:cs typeface="B Nazanin" panose="00000400000000000000" pitchFamily="2" charset="-78"/>
            </a:endParaRPr>
          </a:p>
        </p:txBody>
      </p:sp>
      <p:sp>
        <p:nvSpPr>
          <p:cNvPr id="31" name="직사각형 30">
            <a:extLst>
              <a:ext uri="{FF2B5EF4-FFF2-40B4-BE49-F238E27FC236}">
                <a16:creationId xmlns:a16="http://schemas.microsoft.com/office/drawing/2014/main" id="{717034D4-6498-466F-8275-2E557C2EFB28}"/>
              </a:ext>
            </a:extLst>
          </p:cNvPr>
          <p:cNvSpPr/>
          <p:nvPr/>
        </p:nvSpPr>
        <p:spPr>
          <a:xfrm>
            <a:off x="8530831" y="1699271"/>
            <a:ext cx="2273394" cy="369332"/>
          </a:xfrm>
          <a:prstGeom prst="rect">
            <a:avLst/>
          </a:prstGeom>
        </p:spPr>
        <p:txBody>
          <a:bodyPr wrap="square">
            <a:spAutoFit/>
          </a:bodyPr>
          <a:lstStyle/>
          <a:p>
            <a:pPr algn="r" rtl="1"/>
            <a:r>
              <a:rPr lang="fa-IR" altLang="ko-KR" dirty="0">
                <a:latin typeface="+mj-lt"/>
                <a:cs typeface="B Nazanin" panose="00000400000000000000" pitchFamily="2" charset="-78"/>
              </a:rPr>
              <a:t>لورم اپیسوم</a:t>
            </a:r>
            <a:endParaRPr lang="ko-KR" altLang="en-US" dirty="0">
              <a:latin typeface="+mj-lt"/>
              <a:cs typeface="B Nazanin" panose="00000400000000000000" pitchFamily="2" charset="-78"/>
            </a:endParaRPr>
          </a:p>
        </p:txBody>
      </p:sp>
      <p:sp>
        <p:nvSpPr>
          <p:cNvPr id="32" name="TextBox 31">
            <a:extLst>
              <a:ext uri="{FF2B5EF4-FFF2-40B4-BE49-F238E27FC236}">
                <a16:creationId xmlns:a16="http://schemas.microsoft.com/office/drawing/2014/main" id="{F12B9F3B-46E8-4005-B524-83168A5377E4}"/>
              </a:ext>
            </a:extLst>
          </p:cNvPr>
          <p:cNvSpPr txBox="1"/>
          <p:nvPr/>
        </p:nvSpPr>
        <p:spPr>
          <a:xfrm>
            <a:off x="3336533" y="4679094"/>
            <a:ext cx="2278330" cy="900246"/>
          </a:xfrm>
          <a:prstGeom prst="rect">
            <a:avLst/>
          </a:prstGeom>
          <a:noFill/>
        </p:spPr>
        <p:txBody>
          <a:bodyPr wrap="square" rtlCol="0">
            <a:spAutoFit/>
          </a:bodyPr>
          <a:lstStyle/>
          <a:p>
            <a:pPr algn="r" rtl="1">
              <a:lnSpc>
                <a:spcPct val="150000"/>
              </a:lnSpc>
            </a:pPr>
            <a:r>
              <a:rPr lang="fa-IR" altLang="ko-KR" sz="1200" dirty="0">
                <a:cs typeface="B Nazanin" panose="00000400000000000000" pitchFamily="2" charset="-78"/>
              </a:rPr>
              <a:t>داشتن یک بیمار، پیگیری رشد توسعه دهنده بسیار مهم است، اما اینگونه است که همه چیز در همان زمان اتفاق می افتد</a:t>
            </a:r>
            <a:endParaRPr lang="ko-KR" altLang="en-US" sz="1200" dirty="0">
              <a:cs typeface="B Nazanin" panose="00000400000000000000" pitchFamily="2" charset="-78"/>
            </a:endParaRPr>
          </a:p>
        </p:txBody>
      </p:sp>
      <p:sp>
        <p:nvSpPr>
          <p:cNvPr id="33" name="직사각형 32">
            <a:extLst>
              <a:ext uri="{FF2B5EF4-FFF2-40B4-BE49-F238E27FC236}">
                <a16:creationId xmlns:a16="http://schemas.microsoft.com/office/drawing/2014/main" id="{39AECD81-CC0A-4F90-A4A1-3CC612F818C5}"/>
              </a:ext>
            </a:extLst>
          </p:cNvPr>
          <p:cNvSpPr/>
          <p:nvPr/>
        </p:nvSpPr>
        <p:spPr>
          <a:xfrm>
            <a:off x="3336531" y="4304710"/>
            <a:ext cx="2273394" cy="369332"/>
          </a:xfrm>
          <a:prstGeom prst="rect">
            <a:avLst/>
          </a:prstGeom>
        </p:spPr>
        <p:txBody>
          <a:bodyPr wrap="square">
            <a:spAutoFit/>
          </a:bodyPr>
          <a:lstStyle/>
          <a:p>
            <a:pPr algn="r" rtl="1"/>
            <a:r>
              <a:rPr lang="fa-IR" altLang="ko-KR" dirty="0">
                <a:latin typeface="+mj-lt"/>
                <a:cs typeface="B Nazanin" panose="00000400000000000000" pitchFamily="2" charset="-78"/>
              </a:rPr>
              <a:t>لورم اپیسوم</a:t>
            </a:r>
            <a:endParaRPr lang="ko-KR" altLang="en-US" dirty="0">
              <a:latin typeface="+mj-lt"/>
              <a:cs typeface="B Nazanin" panose="00000400000000000000" pitchFamily="2" charset="-78"/>
            </a:endParaRPr>
          </a:p>
        </p:txBody>
      </p:sp>
      <p:sp>
        <p:nvSpPr>
          <p:cNvPr id="34" name="TextBox 33">
            <a:extLst>
              <a:ext uri="{FF2B5EF4-FFF2-40B4-BE49-F238E27FC236}">
                <a16:creationId xmlns:a16="http://schemas.microsoft.com/office/drawing/2014/main" id="{61651C2E-67F7-4A81-863F-C8FDB1ED3D4E}"/>
              </a:ext>
            </a:extLst>
          </p:cNvPr>
          <p:cNvSpPr txBox="1"/>
          <p:nvPr/>
        </p:nvSpPr>
        <p:spPr>
          <a:xfrm>
            <a:off x="8530833" y="4679094"/>
            <a:ext cx="2278330" cy="900246"/>
          </a:xfrm>
          <a:prstGeom prst="rect">
            <a:avLst/>
          </a:prstGeom>
          <a:noFill/>
        </p:spPr>
        <p:txBody>
          <a:bodyPr wrap="square" rtlCol="0">
            <a:spAutoFit/>
          </a:bodyPr>
          <a:lstStyle/>
          <a:p>
            <a:pPr algn="r" rtl="1">
              <a:lnSpc>
                <a:spcPct val="150000"/>
              </a:lnSpc>
            </a:pPr>
            <a:r>
              <a:rPr lang="fa-IR" altLang="ko-KR" sz="1200" dirty="0">
                <a:cs typeface="B Nazanin" panose="00000400000000000000" pitchFamily="2" charset="-78"/>
              </a:rPr>
              <a:t>داشتن یک بیمار، پیگیری رشد توسعه دهنده بسیار مهم است، اما اینگونه است که همه چیز در همان زمان اتفاق می افتد</a:t>
            </a:r>
            <a:endParaRPr lang="ko-KR" altLang="en-US" sz="1200" dirty="0">
              <a:cs typeface="B Nazanin" panose="00000400000000000000" pitchFamily="2" charset="-78"/>
            </a:endParaRPr>
          </a:p>
        </p:txBody>
      </p:sp>
      <p:sp>
        <p:nvSpPr>
          <p:cNvPr id="35" name="직사각형 34">
            <a:extLst>
              <a:ext uri="{FF2B5EF4-FFF2-40B4-BE49-F238E27FC236}">
                <a16:creationId xmlns:a16="http://schemas.microsoft.com/office/drawing/2014/main" id="{EDFE81BB-83E5-410B-8A5C-2BEDC22F562C}"/>
              </a:ext>
            </a:extLst>
          </p:cNvPr>
          <p:cNvSpPr/>
          <p:nvPr/>
        </p:nvSpPr>
        <p:spPr>
          <a:xfrm>
            <a:off x="8530831" y="4304710"/>
            <a:ext cx="2273394" cy="369332"/>
          </a:xfrm>
          <a:prstGeom prst="rect">
            <a:avLst/>
          </a:prstGeom>
        </p:spPr>
        <p:txBody>
          <a:bodyPr wrap="square">
            <a:spAutoFit/>
          </a:bodyPr>
          <a:lstStyle/>
          <a:p>
            <a:pPr algn="r" rtl="1"/>
            <a:r>
              <a:rPr lang="fa-IR" altLang="ko-KR" dirty="0">
                <a:latin typeface="+mj-lt"/>
                <a:cs typeface="B Nazanin" panose="00000400000000000000" pitchFamily="2" charset="-78"/>
              </a:rPr>
              <a:t>لورم اپیسوم</a:t>
            </a:r>
            <a:endParaRPr lang="ko-KR" altLang="en-US" dirty="0">
              <a:latin typeface="+mj-lt"/>
              <a:cs typeface="B Nazanin" panose="00000400000000000000" pitchFamily="2" charset="-78"/>
            </a:endParaRPr>
          </a:p>
        </p:txBody>
      </p:sp>
      <p:sp>
        <p:nvSpPr>
          <p:cNvPr id="15" name="Flecha: pentágono 14">
            <a:extLst>
              <a:ext uri="{FF2B5EF4-FFF2-40B4-BE49-F238E27FC236}">
                <a16:creationId xmlns:a16="http://schemas.microsoft.com/office/drawing/2014/main" id="{69D04AF5-D35E-4C7B-8FF4-E590DF0DA424}"/>
              </a:ext>
            </a:extLst>
          </p:cNvPr>
          <p:cNvSpPr/>
          <p:nvPr/>
        </p:nvSpPr>
        <p:spPr>
          <a:xfrm rot="10800000">
            <a:off x="8594882" y="221185"/>
            <a:ext cx="3303099" cy="49071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16" name="Elipse 15">
            <a:extLst>
              <a:ext uri="{FF2B5EF4-FFF2-40B4-BE49-F238E27FC236}">
                <a16:creationId xmlns:a16="http://schemas.microsoft.com/office/drawing/2014/main" id="{EE4FDBBF-F599-48C6-9622-0EC557C5B9ED}"/>
              </a:ext>
            </a:extLst>
          </p:cNvPr>
          <p:cNvSpPr/>
          <p:nvPr/>
        </p:nvSpPr>
        <p:spPr>
          <a:xfrm>
            <a:off x="11328400" y="3643"/>
            <a:ext cx="863600" cy="86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17" name="Text Placeholder 1">
            <a:extLst>
              <a:ext uri="{FF2B5EF4-FFF2-40B4-BE49-F238E27FC236}">
                <a16:creationId xmlns:a16="http://schemas.microsoft.com/office/drawing/2014/main" id="{BC06E6D0-4D4E-4D30-8CF5-D4479D6D8BA8}"/>
              </a:ext>
            </a:extLst>
          </p:cNvPr>
          <p:cNvSpPr txBox="1">
            <a:spLocks/>
          </p:cNvSpPr>
          <p:nvPr/>
        </p:nvSpPr>
        <p:spPr>
          <a:xfrm>
            <a:off x="3399595" y="155285"/>
            <a:ext cx="5075639" cy="724247"/>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fa-IR" sz="4000" b="1" dirty="0">
                <a:solidFill>
                  <a:schemeClr val="accent2">
                    <a:lumMod val="40000"/>
                    <a:lumOff val="60000"/>
                  </a:schemeClr>
                </a:solidFill>
                <a:cs typeface="B Nazanin" panose="00000400000000000000" pitchFamily="2" charset="-78"/>
              </a:rPr>
              <a:t>سبک جدول زمانی</a:t>
            </a:r>
            <a:endParaRPr lang="en-US" sz="4000" b="1" dirty="0">
              <a:solidFill>
                <a:schemeClr val="accent2">
                  <a:lumMod val="40000"/>
                  <a:lumOff val="60000"/>
                </a:schemeClr>
              </a:solidFill>
              <a:cs typeface="B Nazanin" panose="00000400000000000000" pitchFamily="2" charset="-78"/>
            </a:endParaRPr>
          </a:p>
        </p:txBody>
      </p:sp>
      <p:sp>
        <p:nvSpPr>
          <p:cNvPr id="18" name="Flecha: pentágono 17">
            <a:extLst>
              <a:ext uri="{FF2B5EF4-FFF2-40B4-BE49-F238E27FC236}">
                <a16:creationId xmlns:a16="http://schemas.microsoft.com/office/drawing/2014/main" id="{206E6601-660D-4B71-85AE-6E26EC1A7626}"/>
              </a:ext>
            </a:extLst>
          </p:cNvPr>
          <p:cNvSpPr/>
          <p:nvPr/>
        </p:nvSpPr>
        <p:spPr>
          <a:xfrm>
            <a:off x="-15270" y="284016"/>
            <a:ext cx="3584880" cy="49071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20" name="Elipse 19">
            <a:extLst>
              <a:ext uri="{FF2B5EF4-FFF2-40B4-BE49-F238E27FC236}">
                <a16:creationId xmlns:a16="http://schemas.microsoft.com/office/drawing/2014/main" id="{B6AEB406-58C3-4082-A42D-83766FFB4422}"/>
              </a:ext>
            </a:extLst>
          </p:cNvPr>
          <p:cNvSpPr/>
          <p:nvPr/>
        </p:nvSpPr>
        <p:spPr>
          <a:xfrm>
            <a:off x="11465316" y="140559"/>
            <a:ext cx="589768" cy="589768"/>
          </a:xfrm>
          <a:prstGeom prst="ellipse">
            <a:avLst/>
          </a:prstGeom>
          <a:solidFill>
            <a:schemeClr val="bg1"/>
          </a:solidFill>
          <a:ln w="9525" cap="flat">
            <a:noFill/>
            <a:prstDash val="solid"/>
            <a:miter/>
          </a:ln>
          <a:effectLst>
            <a:outerShdw blurRad="190500" sx="101000" sy="101000" algn="ctr"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LID4096" sz="2000" dirty="0">
              <a:latin typeface="+mj-lt"/>
              <a:cs typeface="B Nazanin" panose="00000400000000000000" pitchFamily="2" charset="-78"/>
            </a:endParaRPr>
          </a:p>
        </p:txBody>
      </p:sp>
      <p:pic>
        <p:nvPicPr>
          <p:cNvPr id="21" name="Imagen 20">
            <a:extLst>
              <a:ext uri="{FF2B5EF4-FFF2-40B4-BE49-F238E27FC236}">
                <a16:creationId xmlns:a16="http://schemas.microsoft.com/office/drawing/2014/main" id="{CC593405-7620-4378-BBD4-6B0D7DB37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2122" y="140559"/>
            <a:ext cx="859878" cy="664728"/>
          </a:xfrm>
          <a:prstGeom prst="rect">
            <a:avLst/>
          </a:prstGeom>
        </p:spPr>
      </p:pic>
      <p:pic>
        <p:nvPicPr>
          <p:cNvPr id="22" name="Marcador de posición de imagen 21">
            <a:extLst>
              <a:ext uri="{FF2B5EF4-FFF2-40B4-BE49-F238E27FC236}">
                <a16:creationId xmlns:a16="http://schemas.microsoft.com/office/drawing/2014/main" id="{7A493607-11F9-4C67-8E14-4E5C6AA901DC}"/>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27" name="Marcador de posición de imagen 26">
            <a:extLst>
              <a:ext uri="{FF2B5EF4-FFF2-40B4-BE49-F238E27FC236}">
                <a16:creationId xmlns:a16="http://schemas.microsoft.com/office/drawing/2014/main" id="{0F4B0A65-4D52-484A-9CBA-7D69003ABD14}"/>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a:fillRect/>
          </a:stretch>
        </p:blipFill>
        <p:spPr/>
      </p:pic>
      <p:pic>
        <p:nvPicPr>
          <p:cNvPr id="25" name="Marcador de posición de imagen 24">
            <a:extLst>
              <a:ext uri="{FF2B5EF4-FFF2-40B4-BE49-F238E27FC236}">
                <a16:creationId xmlns:a16="http://schemas.microsoft.com/office/drawing/2014/main" id="{43F4DEEF-1636-40EF-9BDF-447E3B3ABAE5}"/>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a:fillRect/>
          </a:stretch>
        </p:blipFill>
        <p:spPr/>
      </p:pic>
      <p:pic>
        <p:nvPicPr>
          <p:cNvPr id="40" name="Marcador de posición de imagen 39">
            <a:extLst>
              <a:ext uri="{FF2B5EF4-FFF2-40B4-BE49-F238E27FC236}">
                <a16:creationId xmlns:a16="http://schemas.microsoft.com/office/drawing/2014/main" id="{5674B05A-FF1C-4BCA-9E56-B5F8B07600E7}"/>
              </a:ext>
            </a:extLst>
          </p:cNvPr>
          <p:cNvPicPr>
            <a:picLocks noGrp="1" noChangeAspect="1"/>
          </p:cNvPicPr>
          <p:nvPr>
            <p:ph type="pic" sz="quarter" idx="17"/>
          </p:nvPr>
        </p:nvPicPr>
        <p:blipFill>
          <a:blip r:embed="rId7" cstate="email">
            <a:extLst>
              <a:ext uri="{28A0092B-C50C-407E-A947-70E740481C1C}">
                <a14:useLocalDpi xmlns:a14="http://schemas.microsoft.com/office/drawing/2010/main"/>
              </a:ext>
            </a:extLst>
          </a:blip>
          <a:srcRect/>
          <a:stretch>
            <a:fillRect/>
          </a:stretch>
        </p:blipFill>
        <p:spPr/>
      </p:pic>
      <p:sp>
        <p:nvSpPr>
          <p:cNvPr id="41" name="Forma libre: forma 40">
            <a:extLst>
              <a:ext uri="{FF2B5EF4-FFF2-40B4-BE49-F238E27FC236}">
                <a16:creationId xmlns:a16="http://schemas.microsoft.com/office/drawing/2014/main" id="{473FA018-C9E5-443C-B900-968D7293735D}"/>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pPr algn="r" rtl="1"/>
            <a:endParaRPr lang="LID4096">
              <a:cs typeface="B Nazanin" panose="00000400000000000000" pitchFamily="2" charset="-78"/>
            </a:endParaRPr>
          </a:p>
        </p:txBody>
      </p:sp>
      <p:cxnSp>
        <p:nvCxnSpPr>
          <p:cNvPr id="42" name="Conector recto de flecha 41">
            <a:extLst>
              <a:ext uri="{FF2B5EF4-FFF2-40B4-BE49-F238E27FC236}">
                <a16:creationId xmlns:a16="http://schemas.microsoft.com/office/drawing/2014/main" id="{49076BE8-3AEE-4C97-B19F-94BE0D0CFC0A}"/>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6523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A932FA-682A-47FD-AFF3-EC3022D8F7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7710" cy="6858000"/>
          </a:xfrm>
          <a:prstGeom prst="rect">
            <a:avLst/>
          </a:prstGeom>
        </p:spPr>
      </p:pic>
      <p:sp>
        <p:nvSpPr>
          <p:cNvPr id="8" name="Rectangle 1"/>
          <p:cNvSpPr/>
          <p:nvPr/>
        </p:nvSpPr>
        <p:spPr>
          <a:xfrm>
            <a:off x="504978" y="-91249"/>
            <a:ext cx="2551141" cy="476250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1449072 w 2520885"/>
              <a:gd name="connsiteY0" fmla="*/ 0 h 6890084"/>
              <a:gd name="connsiteX1" fmla="*/ 2520885 w 2520885"/>
              <a:gd name="connsiteY1" fmla="*/ 0 h 6890084"/>
              <a:gd name="connsiteX2" fmla="*/ 910401 w 2520885"/>
              <a:gd name="connsiteY2" fmla="*/ 6890084 h 6890084"/>
              <a:gd name="connsiteX3" fmla="*/ 679051 w 2520885"/>
              <a:gd name="connsiteY3" fmla="*/ 24063 h 6890084"/>
              <a:gd name="connsiteX4" fmla="*/ 1449072 w 2520885"/>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885" h="6890084">
                <a:moveTo>
                  <a:pt x="1449072" y="0"/>
                </a:moveTo>
                <a:lnTo>
                  <a:pt x="2520885" y="0"/>
                </a:lnTo>
                <a:cubicBezTo>
                  <a:pt x="1456759" y="1564105"/>
                  <a:pt x="690807" y="4717426"/>
                  <a:pt x="910401" y="6890084"/>
                </a:cubicBezTo>
                <a:cubicBezTo>
                  <a:pt x="-679908" y="4457914"/>
                  <a:pt x="197287" y="1009316"/>
                  <a:pt x="679051" y="24063"/>
                </a:cubicBezTo>
                <a:lnTo>
                  <a:pt x="144907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4" name="Triangle 13"/>
          <p:cNvSpPr/>
          <p:nvPr/>
        </p:nvSpPr>
        <p:spPr>
          <a:xfrm rot="13150858">
            <a:off x="4650644" y="360877"/>
            <a:ext cx="6105146" cy="6893216"/>
          </a:xfrm>
          <a:custGeom>
            <a:avLst/>
            <a:gdLst/>
            <a:ahLst/>
            <a:cxnLst/>
            <a:rect l="l" t="t" r="r" b="b"/>
            <a:pathLst>
              <a:path w="8736393" h="9864112">
                <a:moveTo>
                  <a:pt x="6742151" y="8604023"/>
                </a:moveTo>
                <a:cubicBezTo>
                  <a:pt x="4717369" y="10254275"/>
                  <a:pt x="2013104" y="10287994"/>
                  <a:pt x="702005" y="8679338"/>
                </a:cubicBezTo>
                <a:cubicBezTo>
                  <a:pt x="-609093" y="7070682"/>
                  <a:pt x="-30539" y="4428814"/>
                  <a:pt x="1994242" y="2778562"/>
                </a:cubicBezTo>
                <a:cubicBezTo>
                  <a:pt x="2495054" y="2370387"/>
                  <a:pt x="3037435" y="2061108"/>
                  <a:pt x="3590150" y="1851451"/>
                </a:cubicBezTo>
                <a:lnTo>
                  <a:pt x="4967220" y="0"/>
                </a:lnTo>
                <a:lnTo>
                  <a:pt x="6158263" y="1601340"/>
                </a:lnTo>
                <a:cubicBezTo>
                  <a:pt x="6901021" y="1752929"/>
                  <a:pt x="7559205" y="2120220"/>
                  <a:pt x="8034388" y="2703247"/>
                </a:cubicBezTo>
                <a:cubicBezTo>
                  <a:pt x="9345486" y="4311904"/>
                  <a:pt x="8766933" y="6953771"/>
                  <a:pt x="6742151" y="8604023"/>
                </a:cubicBezTo>
                <a:close/>
              </a:path>
            </a:pathLst>
          </a:cu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 name="TextBox 4"/>
          <p:cNvSpPr txBox="1"/>
          <p:nvPr/>
        </p:nvSpPr>
        <p:spPr>
          <a:xfrm>
            <a:off x="2881859" y="-732219"/>
            <a:ext cx="1704783" cy="6247864"/>
          </a:xfrm>
          <a:prstGeom prst="rect">
            <a:avLst/>
          </a:prstGeom>
          <a:noFill/>
        </p:spPr>
        <p:txBody>
          <a:bodyPr wrap="square" rtlCol="0">
            <a:spAutoFit/>
          </a:bodyPr>
          <a:lstStyle/>
          <a:p>
            <a:pPr algn="r" rtl="1"/>
            <a:r>
              <a:rPr lang="en-US" sz="40000" b="1" dirty="0">
                <a:solidFill>
                  <a:schemeClr val="accent5"/>
                </a:solidFill>
                <a:latin typeface="Source Sans Pro Black" charset="0"/>
                <a:ea typeface="Source Sans Pro Black" charset="0"/>
                <a:cs typeface="B Nazanin" panose="00000400000000000000" pitchFamily="2" charset="-78"/>
              </a:rPr>
              <a:t>“</a:t>
            </a:r>
          </a:p>
        </p:txBody>
      </p:sp>
      <p:sp>
        <p:nvSpPr>
          <p:cNvPr id="6" name="TextBox 5"/>
          <p:cNvSpPr txBox="1"/>
          <p:nvPr/>
        </p:nvSpPr>
        <p:spPr>
          <a:xfrm>
            <a:off x="4864314" y="2099325"/>
            <a:ext cx="5760466" cy="3416320"/>
          </a:xfrm>
          <a:prstGeom prst="rect">
            <a:avLst/>
          </a:prstGeom>
          <a:noFill/>
        </p:spPr>
        <p:txBody>
          <a:bodyPr wrap="square" lIns="0" tIns="0" rIns="0" bIns="0" rtlCol="0">
            <a:normAutofit/>
          </a:bodyPr>
          <a:lstStyle/>
          <a:p>
            <a:pPr algn="r" rtl="1"/>
            <a:r>
              <a:rPr lang="fa-IR" sz="3600" dirty="0">
                <a:solidFill>
                  <a:schemeClr val="bg1"/>
                </a:solidFill>
                <a:latin typeface="Source Sans Pro Light" charset="0"/>
                <a:ea typeface="Source Sans Pro Light" charset="0"/>
                <a:cs typeface="B Nazanin" panose="00000400000000000000" pitchFamily="2" charset="-78"/>
              </a:rPr>
              <a:t>داشتن یک بیمار بسیار مهم است، زیرا رد کردن نیرو، زمانی که نیاز به استدلال دوم دارد، آسان است. در مورد حق بیگانه. برای خندیدن."</a:t>
            </a:r>
            <a:endParaRPr lang="en-US" sz="4400" dirty="0">
              <a:solidFill>
                <a:schemeClr val="bg1"/>
              </a:solidFill>
              <a:latin typeface="Source Sans Pro Light" charset="0"/>
              <a:ea typeface="Source Sans Pro Light" charset="0"/>
              <a:cs typeface="B Nazanin" panose="00000400000000000000" pitchFamily="2" charset="-78"/>
            </a:endParaRPr>
          </a:p>
        </p:txBody>
      </p:sp>
      <p:sp>
        <p:nvSpPr>
          <p:cNvPr id="12" name="Rectangle 1"/>
          <p:cNvSpPr/>
          <p:nvPr/>
        </p:nvSpPr>
        <p:spPr>
          <a:xfrm rot="10800000" flipH="1">
            <a:off x="1158457" y="1459154"/>
            <a:ext cx="3376921" cy="541383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 name="Rectangle 1"/>
          <p:cNvSpPr/>
          <p:nvPr/>
        </p:nvSpPr>
        <p:spPr>
          <a:xfrm>
            <a:off x="146625" y="-91249"/>
            <a:ext cx="2487629" cy="6890084"/>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29" h="6890084">
                <a:moveTo>
                  <a:pt x="1223311" y="0"/>
                </a:moveTo>
                <a:lnTo>
                  <a:pt x="2295124" y="0"/>
                </a:lnTo>
                <a:cubicBezTo>
                  <a:pt x="1230998" y="1564105"/>
                  <a:pt x="407503" y="5181600"/>
                  <a:pt x="2487629" y="6890084"/>
                </a:cubicBezTo>
                <a:cubicBezTo>
                  <a:pt x="-848126" y="6152147"/>
                  <a:pt x="-28474" y="1009316"/>
                  <a:pt x="453290" y="24063"/>
                </a:cubicBezTo>
                <a:lnTo>
                  <a:pt x="1223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0" name="Rectangle 1"/>
          <p:cNvSpPr/>
          <p:nvPr/>
        </p:nvSpPr>
        <p:spPr>
          <a:xfrm>
            <a:off x="163580" y="-84657"/>
            <a:ext cx="2462654" cy="690755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685429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685429 w 2487629"/>
              <a:gd name="connsiteY4" fmla="*/ 0 h 6890084"/>
              <a:gd name="connsiteX0" fmla="*/ 562671 w 2364871"/>
              <a:gd name="connsiteY0" fmla="*/ 0 h 6890084"/>
              <a:gd name="connsiteX1" fmla="*/ 776702 w 2364871"/>
              <a:gd name="connsiteY1" fmla="*/ 0 h 6890084"/>
              <a:gd name="connsiteX2" fmla="*/ 2364871 w 2364871"/>
              <a:gd name="connsiteY2" fmla="*/ 6890084 h 6890084"/>
              <a:gd name="connsiteX3" fmla="*/ 532238 w 2364871"/>
              <a:gd name="connsiteY3" fmla="*/ 24063 h 6890084"/>
              <a:gd name="connsiteX4" fmla="*/ 562671 w 2364871"/>
              <a:gd name="connsiteY4" fmla="*/ 0 h 6890084"/>
              <a:gd name="connsiteX0" fmla="*/ 680270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680270 w 2482470"/>
              <a:gd name="connsiteY4" fmla="*/ 0 h 6890084"/>
              <a:gd name="connsiteX0" fmla="*/ 774399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774399 w 2482470"/>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25853 w 2533924"/>
              <a:gd name="connsiteY0" fmla="*/ 0 h 6890084"/>
              <a:gd name="connsiteX1" fmla="*/ 945755 w 2533924"/>
              <a:gd name="connsiteY1" fmla="*/ 0 h 6890084"/>
              <a:gd name="connsiteX2" fmla="*/ 2533924 w 2533924"/>
              <a:gd name="connsiteY2" fmla="*/ 6890084 h 6890084"/>
              <a:gd name="connsiteX3" fmla="*/ 526479 w 2533924"/>
              <a:gd name="connsiteY3" fmla="*/ 10616 h 6890084"/>
              <a:gd name="connsiteX4" fmla="*/ 825853 w 2533924"/>
              <a:gd name="connsiteY4" fmla="*/ 0 h 6890084"/>
              <a:gd name="connsiteX0" fmla="*/ 825853 w 2533924"/>
              <a:gd name="connsiteY0" fmla="*/ 1948 h 6892032"/>
              <a:gd name="connsiteX1" fmla="*/ 945755 w 2533924"/>
              <a:gd name="connsiteY1" fmla="*/ 1948 h 6892032"/>
              <a:gd name="connsiteX2" fmla="*/ 2533924 w 2533924"/>
              <a:gd name="connsiteY2" fmla="*/ 6892032 h 6892032"/>
              <a:gd name="connsiteX3" fmla="*/ 526479 w 2533924"/>
              <a:gd name="connsiteY3" fmla="*/ 915 h 6892032"/>
              <a:gd name="connsiteX4" fmla="*/ 825853 w 2533924"/>
              <a:gd name="connsiteY4" fmla="*/ 1948 h 6892032"/>
              <a:gd name="connsiteX0" fmla="*/ 825853 w 2533924"/>
              <a:gd name="connsiteY0" fmla="*/ 17472 h 6907556"/>
              <a:gd name="connsiteX1" fmla="*/ 945755 w 2533924"/>
              <a:gd name="connsiteY1" fmla="*/ 0 h 6907556"/>
              <a:gd name="connsiteX2" fmla="*/ 2533924 w 2533924"/>
              <a:gd name="connsiteY2" fmla="*/ 6907556 h 6907556"/>
              <a:gd name="connsiteX3" fmla="*/ 526479 w 2533924"/>
              <a:gd name="connsiteY3" fmla="*/ 16439 h 6907556"/>
              <a:gd name="connsiteX4" fmla="*/ 825853 w 2533924"/>
              <a:gd name="connsiteY4" fmla="*/ 17472 h 6907556"/>
              <a:gd name="connsiteX0" fmla="*/ 755962 w 2533924"/>
              <a:gd name="connsiteY0" fmla="*/ 11648 h 6907556"/>
              <a:gd name="connsiteX1" fmla="*/ 945755 w 2533924"/>
              <a:gd name="connsiteY1" fmla="*/ 0 h 6907556"/>
              <a:gd name="connsiteX2" fmla="*/ 2533924 w 2533924"/>
              <a:gd name="connsiteY2" fmla="*/ 6907556 h 6907556"/>
              <a:gd name="connsiteX3" fmla="*/ 526479 w 2533924"/>
              <a:gd name="connsiteY3" fmla="*/ 16439 h 6907556"/>
              <a:gd name="connsiteX4" fmla="*/ 755962 w 2533924"/>
              <a:gd name="connsiteY4" fmla="*/ 11648 h 6907556"/>
              <a:gd name="connsiteX0" fmla="*/ 774550 w 2552512"/>
              <a:gd name="connsiteY0" fmla="*/ 11648 h 6907556"/>
              <a:gd name="connsiteX1" fmla="*/ 964343 w 2552512"/>
              <a:gd name="connsiteY1" fmla="*/ 0 h 6907556"/>
              <a:gd name="connsiteX2" fmla="*/ 2552512 w 2552512"/>
              <a:gd name="connsiteY2" fmla="*/ 6907556 h 6907556"/>
              <a:gd name="connsiteX3" fmla="*/ 515946 w 2552512"/>
              <a:gd name="connsiteY3" fmla="*/ 16439 h 6907556"/>
              <a:gd name="connsiteX4" fmla="*/ 774550 w 2552512"/>
              <a:gd name="connsiteY4" fmla="*/ 11648 h 6907556"/>
              <a:gd name="connsiteX0" fmla="*/ 684692 w 2462654"/>
              <a:gd name="connsiteY0" fmla="*/ 11648 h 6907556"/>
              <a:gd name="connsiteX1" fmla="*/ 874485 w 2462654"/>
              <a:gd name="connsiteY1" fmla="*/ 0 h 6907556"/>
              <a:gd name="connsiteX2" fmla="*/ 2462654 w 2462654"/>
              <a:gd name="connsiteY2" fmla="*/ 6907556 h 6907556"/>
              <a:gd name="connsiteX3" fmla="*/ 426088 w 2462654"/>
              <a:gd name="connsiteY3" fmla="*/ 16439 h 6907556"/>
              <a:gd name="connsiteX4" fmla="*/ 684692 w 2462654"/>
              <a:gd name="connsiteY4" fmla="*/ 11648 h 690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654" h="6907556">
                <a:moveTo>
                  <a:pt x="684692" y="11648"/>
                </a:moveTo>
                <a:lnTo>
                  <a:pt x="874485" y="0"/>
                </a:lnTo>
                <a:cubicBezTo>
                  <a:pt x="-189641" y="1564105"/>
                  <a:pt x="-291240" y="6177640"/>
                  <a:pt x="2462654" y="6907556"/>
                </a:cubicBezTo>
                <a:cubicBezTo>
                  <a:pt x="-873101" y="6169619"/>
                  <a:pt x="6077" y="925035"/>
                  <a:pt x="426088" y="16439"/>
                </a:cubicBezTo>
                <a:cubicBezTo>
                  <a:pt x="620009" y="12900"/>
                  <a:pt x="584901" y="15187"/>
                  <a:pt x="684692" y="11648"/>
                </a:cubicBezTo>
                <a:close/>
              </a:path>
            </a:pathLst>
          </a:cu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3" name="Rectangle 12"/>
          <p:cNvSpPr/>
          <p:nvPr/>
        </p:nvSpPr>
        <p:spPr>
          <a:xfrm>
            <a:off x="0" y="661066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Tree>
    <p:extLst>
      <p:ext uri="{BB962C8B-B14F-4D97-AF65-F5344CB8AC3E}">
        <p14:creationId xmlns:p14="http://schemas.microsoft.com/office/powerpoint/2010/main" val="656250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200"/>
                                        <p:tgtEl>
                                          <p:spTgt spid="10"/>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300"/>
                                        <p:tgtEl>
                                          <p:spTgt spid="12"/>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34096" y="1883364"/>
            <a:ext cx="4009014" cy="3082860"/>
            <a:chOff x="7434096" y="1250141"/>
            <a:chExt cx="4009014" cy="3082860"/>
          </a:xfrm>
          <a:solidFill>
            <a:schemeClr val="tx2">
              <a:lumMod val="50000"/>
            </a:schemeClr>
          </a:solidFill>
        </p:grpSpPr>
        <p:sp>
          <p:nvSpPr>
            <p:cNvPr id="7" name="Rectangle 6"/>
            <p:cNvSpPr/>
            <p:nvPr/>
          </p:nvSpPr>
          <p:spPr>
            <a:xfrm>
              <a:off x="7434096" y="1292224"/>
              <a:ext cx="2525048"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4" name="Arc 23"/>
            <p:cNvSpPr/>
            <p:nvPr/>
          </p:nvSpPr>
          <p:spPr>
            <a:xfrm>
              <a:off x="8360250" y="125014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27" name="Group 26"/>
          <p:cNvGrpSpPr/>
          <p:nvPr/>
        </p:nvGrpSpPr>
        <p:grpSpPr>
          <a:xfrm>
            <a:off x="4909466" y="1878539"/>
            <a:ext cx="4053895" cy="3082860"/>
            <a:chOff x="4909466" y="1245316"/>
            <a:chExt cx="4053895" cy="3082860"/>
          </a:xfrm>
          <a:gradFill flip="none" rotWithShape="1">
            <a:gsLst>
              <a:gs pos="100000">
                <a:schemeClr val="accent5"/>
              </a:gs>
              <a:gs pos="0">
                <a:schemeClr val="accent2"/>
              </a:gs>
            </a:gsLst>
            <a:lin ang="16200000" scaled="1"/>
            <a:tileRect/>
          </a:gradFill>
        </p:grpSpPr>
        <p:sp>
          <p:nvSpPr>
            <p:cNvPr id="6" name="Rectangle 5"/>
            <p:cNvSpPr/>
            <p:nvPr/>
          </p:nvSpPr>
          <p:spPr>
            <a:xfrm>
              <a:off x="4909466" y="1281358"/>
              <a:ext cx="2524630"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3" name="Arc 22"/>
            <p:cNvSpPr/>
            <p:nvPr/>
          </p:nvSpPr>
          <p:spPr>
            <a:xfrm>
              <a:off x="5880501" y="1245316"/>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26" name="Group 25"/>
          <p:cNvGrpSpPr/>
          <p:nvPr/>
        </p:nvGrpSpPr>
        <p:grpSpPr>
          <a:xfrm>
            <a:off x="2378482" y="1908517"/>
            <a:ext cx="3969891" cy="3082860"/>
            <a:chOff x="2378482" y="1258361"/>
            <a:chExt cx="3969891" cy="3082860"/>
          </a:xfrm>
          <a:solidFill>
            <a:schemeClr val="tx2">
              <a:lumMod val="50000"/>
            </a:schemeClr>
          </a:solidFill>
        </p:grpSpPr>
        <p:sp>
          <p:nvSpPr>
            <p:cNvPr id="5" name="Rectangle 4"/>
            <p:cNvSpPr/>
            <p:nvPr/>
          </p:nvSpPr>
          <p:spPr>
            <a:xfrm>
              <a:off x="2378482" y="1300445"/>
              <a:ext cx="2506236" cy="30107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2" name="Arc 21"/>
            <p:cNvSpPr/>
            <p:nvPr/>
          </p:nvSpPr>
          <p:spPr>
            <a:xfrm>
              <a:off x="326551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29" name="Group 28"/>
          <p:cNvGrpSpPr/>
          <p:nvPr/>
        </p:nvGrpSpPr>
        <p:grpSpPr>
          <a:xfrm>
            <a:off x="0" y="1891584"/>
            <a:ext cx="3863523" cy="3082860"/>
            <a:chOff x="0" y="1258361"/>
            <a:chExt cx="3863523" cy="3082860"/>
          </a:xfrm>
          <a:solidFill>
            <a:schemeClr val="tx2">
              <a:lumMod val="50000"/>
            </a:schemeClr>
          </a:solidFill>
        </p:grpSpPr>
        <p:sp>
          <p:nvSpPr>
            <p:cNvPr id="4" name="Rectangle 3"/>
            <p:cNvSpPr/>
            <p:nvPr/>
          </p:nvSpPr>
          <p:spPr>
            <a:xfrm>
              <a:off x="0" y="1302278"/>
              <a:ext cx="2353734" cy="3000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3" name="Arc 2"/>
            <p:cNvSpPr/>
            <p:nvPr/>
          </p:nvSpPr>
          <p:spPr>
            <a:xfrm>
              <a:off x="78066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cs typeface="B Nazanin" panose="00000400000000000000" pitchFamily="2" charset="-78"/>
              </a:endParaRPr>
            </a:p>
          </p:txBody>
        </p:sp>
      </p:grpSp>
      <p:grpSp>
        <p:nvGrpSpPr>
          <p:cNvPr id="34" name="Group 33"/>
          <p:cNvGrpSpPr/>
          <p:nvPr/>
        </p:nvGrpSpPr>
        <p:grpSpPr>
          <a:xfrm>
            <a:off x="3888271" y="2537858"/>
            <a:ext cx="1871514" cy="1875929"/>
            <a:chOff x="3888271" y="2537858"/>
            <a:chExt cx="1871514" cy="1875929"/>
          </a:xfrm>
        </p:grpSpPr>
        <p:sp>
          <p:nvSpPr>
            <p:cNvPr id="9" name="Lorem Ipsum…"/>
            <p:cNvSpPr txBox="1"/>
            <p:nvPr/>
          </p:nvSpPr>
          <p:spPr>
            <a:xfrm>
              <a:off x="388827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rtl="1">
                <a:lnSpc>
                  <a:spcPct val="120000"/>
                </a:lnSpc>
                <a:defRPr sz="2000">
                  <a:solidFill>
                    <a:srgbClr val="FFFFFF"/>
                  </a:solidFill>
                  <a:latin typeface="Lato Bold"/>
                  <a:ea typeface="Lato Bold"/>
                  <a:cs typeface="Lato Bold"/>
                  <a:sym typeface="Lato Bold"/>
                </a:defRPr>
              </a:pPr>
              <a:r>
                <a:rPr lang="fa-IR" sz="1600" b="1" dirty="0">
                  <a:latin typeface="Source Sans Pro" charset="0"/>
                  <a:ea typeface="Source Sans Pro" charset="0"/>
                  <a:cs typeface="B Nazanin" panose="00000400000000000000" pitchFamily="2" charset="-78"/>
                </a:rPr>
                <a:t>لورم اپیسوم</a:t>
              </a:r>
              <a:endParaRPr sz="1600" b="1" dirty="0">
                <a:latin typeface="Source Sans Pro" charset="0"/>
                <a:ea typeface="Source Sans Pro" charset="0"/>
                <a:cs typeface="B Nazanin" panose="00000400000000000000" pitchFamily="2" charset="-78"/>
              </a:endParaRPr>
            </a:p>
          </p:txBody>
        </p:sp>
        <p:sp>
          <p:nvSpPr>
            <p:cNvPr id="13" name="TextBox 12"/>
            <p:cNvSpPr txBox="1"/>
            <p:nvPr/>
          </p:nvSpPr>
          <p:spPr>
            <a:xfrm>
              <a:off x="4112632" y="3069668"/>
              <a:ext cx="1446454" cy="707886"/>
            </a:xfrm>
            <a:prstGeom prst="rect">
              <a:avLst/>
            </a:prstGeom>
            <a:noFill/>
          </p:spPr>
          <p:txBody>
            <a:bodyPr wrap="square" lIns="0" tIns="0" rIns="0" bIns="0" rtlCol="0">
              <a:normAutofit fontScale="85000" lnSpcReduction="20000"/>
            </a:bodyPr>
            <a:lstStyle/>
            <a:p>
              <a:pPr algn="ctr" rtl="1"/>
              <a:r>
                <a:rPr lang="fa-IR" sz="3200" b="1" dirty="0">
                  <a:solidFill>
                    <a:schemeClr val="bg1"/>
                  </a:solidFill>
                  <a:latin typeface="Source Sans Pro" charset="0"/>
                  <a:ea typeface="Source Sans Pro" charset="0"/>
                  <a:cs typeface="B Nazanin" panose="00000400000000000000" pitchFamily="2" charset="-78"/>
                </a:rPr>
                <a:t>149 دلار</a:t>
              </a:r>
            </a:p>
            <a:p>
              <a:pPr algn="ctr" rtl="1"/>
              <a:r>
                <a:rPr lang="fa-IR" sz="3200" b="1" dirty="0">
                  <a:solidFill>
                    <a:schemeClr val="bg1"/>
                  </a:solidFill>
                  <a:latin typeface="Source Sans Pro" charset="0"/>
                  <a:ea typeface="Source Sans Pro" charset="0"/>
                  <a:cs typeface="B Nazanin" panose="00000400000000000000" pitchFamily="2" charset="-78"/>
                </a:rPr>
                <a:t>ماه</a:t>
              </a:r>
              <a:endParaRPr lang="en-US" sz="1400" b="0" i="0" dirty="0">
                <a:solidFill>
                  <a:schemeClr val="bg1"/>
                </a:solidFill>
                <a:latin typeface="Source Sans Pro" charset="0"/>
                <a:ea typeface="Source Sans Pro" charset="0"/>
                <a:cs typeface="B Nazanin" panose="00000400000000000000" pitchFamily="2" charset="-78"/>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4876" y="2537858"/>
              <a:ext cx="529305" cy="529305"/>
            </a:xfrm>
            <a:prstGeom prst="rect">
              <a:avLst/>
            </a:prstGeom>
          </p:spPr>
        </p:pic>
      </p:grpSp>
      <p:sp>
        <p:nvSpPr>
          <p:cNvPr id="11" name="Lorem Ipsum…"/>
          <p:cNvSpPr txBox="1"/>
          <p:nvPr/>
        </p:nvSpPr>
        <p:spPr>
          <a:xfrm>
            <a:off x="9004457"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rtl="1">
              <a:lnSpc>
                <a:spcPct val="120000"/>
              </a:lnSpc>
              <a:defRPr sz="2000">
                <a:solidFill>
                  <a:srgbClr val="FFFFFF"/>
                </a:solidFill>
                <a:latin typeface="Lato Bold"/>
                <a:ea typeface="Lato Bold"/>
                <a:cs typeface="Lato Bold"/>
                <a:sym typeface="Lato Bold"/>
              </a:defRPr>
            </a:pPr>
            <a:r>
              <a:rPr lang="fa-IR" sz="1600" b="1" dirty="0">
                <a:latin typeface="Source Sans Pro" charset="0"/>
                <a:ea typeface="Source Sans Pro" charset="0"/>
                <a:cs typeface="B Nazanin" panose="00000400000000000000" pitchFamily="2" charset="-78"/>
              </a:rPr>
              <a:t>لورم اپیسوم</a:t>
            </a:r>
            <a:endParaRPr sz="1600" b="1" dirty="0">
              <a:latin typeface="Source Sans Pro" charset="0"/>
              <a:ea typeface="Source Sans Pro" charset="0"/>
              <a:cs typeface="B Nazanin" panose="00000400000000000000" pitchFamily="2" charset="-78"/>
            </a:endParaRPr>
          </a:p>
        </p:txBody>
      </p:sp>
      <p:sp>
        <p:nvSpPr>
          <p:cNvPr id="15" name="TextBox 14"/>
          <p:cNvSpPr txBox="1"/>
          <p:nvPr/>
        </p:nvSpPr>
        <p:spPr>
          <a:xfrm>
            <a:off x="9216987" y="3083514"/>
            <a:ext cx="1446454" cy="707886"/>
          </a:xfrm>
          <a:prstGeom prst="rect">
            <a:avLst/>
          </a:prstGeom>
          <a:noFill/>
        </p:spPr>
        <p:txBody>
          <a:bodyPr wrap="square" lIns="0" tIns="0" rIns="0" bIns="0" rtlCol="0">
            <a:normAutofit fontScale="85000" lnSpcReduction="20000"/>
          </a:bodyPr>
          <a:lstStyle/>
          <a:p>
            <a:pPr algn="ctr" rtl="1"/>
            <a:r>
              <a:rPr lang="fa-IR" sz="3200" b="1" dirty="0">
                <a:solidFill>
                  <a:schemeClr val="bg1"/>
                </a:solidFill>
                <a:latin typeface="Source Sans Pro" charset="0"/>
                <a:ea typeface="Source Sans Pro" charset="0"/>
                <a:cs typeface="B Nazanin" panose="00000400000000000000" pitchFamily="2" charset="-78"/>
              </a:rPr>
              <a:t>589 دلار</a:t>
            </a:r>
          </a:p>
          <a:p>
            <a:pPr algn="ctr" rtl="1"/>
            <a:r>
              <a:rPr lang="fa-IR" sz="3200" b="1" dirty="0">
                <a:solidFill>
                  <a:schemeClr val="bg1"/>
                </a:solidFill>
                <a:latin typeface="Source Sans Pro" charset="0"/>
                <a:ea typeface="Source Sans Pro" charset="0"/>
                <a:cs typeface="B Nazanin" panose="00000400000000000000" pitchFamily="2" charset="-78"/>
              </a:rPr>
              <a:t>ماه</a:t>
            </a:r>
            <a:endParaRPr lang="en-US" sz="1400" b="0" i="0" dirty="0">
              <a:solidFill>
                <a:schemeClr val="bg1"/>
              </a:solidFill>
              <a:latin typeface="Source Sans Pro" charset="0"/>
              <a:ea typeface="Source Sans Pro" charset="0"/>
              <a:cs typeface="B Nazanin" panose="00000400000000000000" pitchFamily="2" charset="-78"/>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8118" y="2534244"/>
            <a:ext cx="529305" cy="529305"/>
          </a:xfrm>
          <a:prstGeom prst="rect">
            <a:avLst/>
          </a:prstGeom>
        </p:spPr>
      </p:pic>
      <p:grpSp>
        <p:nvGrpSpPr>
          <p:cNvPr id="44" name="Group 43"/>
          <p:cNvGrpSpPr/>
          <p:nvPr/>
        </p:nvGrpSpPr>
        <p:grpSpPr>
          <a:xfrm>
            <a:off x="6420381" y="2513885"/>
            <a:ext cx="1871514" cy="1899902"/>
            <a:chOff x="6420381" y="2513885"/>
            <a:chExt cx="1871514" cy="1899902"/>
          </a:xfrm>
        </p:grpSpPr>
        <p:sp>
          <p:nvSpPr>
            <p:cNvPr id="10" name="Lorem Ipsum…"/>
            <p:cNvSpPr txBox="1"/>
            <p:nvPr/>
          </p:nvSpPr>
          <p:spPr>
            <a:xfrm>
              <a:off x="642038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rtl="1">
                <a:lnSpc>
                  <a:spcPct val="120000"/>
                </a:lnSpc>
                <a:defRPr sz="2000">
                  <a:solidFill>
                    <a:srgbClr val="FFFFFF"/>
                  </a:solidFill>
                  <a:latin typeface="Lato Bold"/>
                  <a:ea typeface="Lato Bold"/>
                  <a:cs typeface="Lato Bold"/>
                  <a:sym typeface="Lato Bold"/>
                </a:defRPr>
              </a:pPr>
              <a:r>
                <a:rPr lang="fa-IR" sz="1600" b="1" dirty="0">
                  <a:latin typeface="Source Sans Pro" charset="0"/>
                  <a:ea typeface="Source Sans Pro" charset="0"/>
                  <a:cs typeface="B Nazanin" panose="00000400000000000000" pitchFamily="2" charset="-78"/>
                </a:rPr>
                <a:t>لورم اپیسوم</a:t>
              </a:r>
              <a:endParaRPr sz="1600" b="1" dirty="0">
                <a:latin typeface="Source Sans Pro" charset="0"/>
                <a:ea typeface="Source Sans Pro" charset="0"/>
                <a:cs typeface="B Nazanin" panose="00000400000000000000" pitchFamily="2" charset="-78"/>
              </a:endParaRPr>
            </a:p>
          </p:txBody>
        </p:sp>
        <p:sp>
          <p:nvSpPr>
            <p:cNvPr id="14" name="TextBox 13"/>
            <p:cNvSpPr txBox="1"/>
            <p:nvPr/>
          </p:nvSpPr>
          <p:spPr>
            <a:xfrm>
              <a:off x="6632912" y="3069668"/>
              <a:ext cx="1446454" cy="707886"/>
            </a:xfrm>
            <a:prstGeom prst="rect">
              <a:avLst/>
            </a:prstGeom>
            <a:noFill/>
          </p:spPr>
          <p:txBody>
            <a:bodyPr wrap="square" lIns="0" tIns="0" rIns="0" bIns="0" rtlCol="0">
              <a:normAutofit fontScale="85000" lnSpcReduction="20000"/>
            </a:bodyPr>
            <a:lstStyle/>
            <a:p>
              <a:pPr algn="ctr" rtl="1"/>
              <a:r>
                <a:rPr lang="fa-IR" sz="3200" b="1" dirty="0">
                  <a:solidFill>
                    <a:schemeClr val="bg1"/>
                  </a:solidFill>
                  <a:latin typeface="Source Sans Pro" charset="0"/>
                  <a:ea typeface="Source Sans Pro" charset="0"/>
                  <a:cs typeface="B Nazanin" panose="00000400000000000000" pitchFamily="2" charset="-78"/>
                </a:rPr>
                <a:t>289 دلار</a:t>
              </a:r>
            </a:p>
            <a:p>
              <a:pPr algn="ctr" rtl="1"/>
              <a:r>
                <a:rPr lang="fa-IR" sz="3200" b="1" dirty="0">
                  <a:solidFill>
                    <a:schemeClr val="bg1"/>
                  </a:solidFill>
                  <a:latin typeface="Source Sans Pro" charset="0"/>
                  <a:ea typeface="Source Sans Pro" charset="0"/>
                  <a:cs typeface="B Nazanin" panose="00000400000000000000" pitchFamily="2" charset="-78"/>
                </a:rPr>
                <a:t>ماه</a:t>
              </a:r>
              <a:endParaRPr lang="en-US" sz="1400" b="0" i="0" dirty="0">
                <a:solidFill>
                  <a:schemeClr val="bg1"/>
                </a:solidFill>
                <a:latin typeface="Source Sans Pro" charset="0"/>
                <a:ea typeface="Source Sans Pro" charset="0"/>
                <a:cs typeface="B Nazanin" panose="00000400000000000000" pitchFamily="2" charset="-78"/>
              </a:endParaRP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1486" y="2513885"/>
              <a:ext cx="529305" cy="529305"/>
            </a:xfrm>
            <a:prstGeom prst="rect">
              <a:avLst/>
            </a:prstGeom>
          </p:spPr>
        </p:pic>
      </p:grpSp>
      <p:grpSp>
        <p:nvGrpSpPr>
          <p:cNvPr id="20" name="Group 19"/>
          <p:cNvGrpSpPr/>
          <p:nvPr/>
        </p:nvGrpSpPr>
        <p:grpSpPr>
          <a:xfrm>
            <a:off x="1386336" y="2509321"/>
            <a:ext cx="1871514" cy="1895800"/>
            <a:chOff x="1386336" y="2509321"/>
            <a:chExt cx="1871514" cy="1895800"/>
          </a:xfrm>
        </p:grpSpPr>
        <p:sp>
          <p:nvSpPr>
            <p:cNvPr id="8" name="Lorem Ipsum…"/>
            <p:cNvSpPr txBox="1"/>
            <p:nvPr/>
          </p:nvSpPr>
          <p:spPr>
            <a:xfrm>
              <a:off x="1386336" y="3602236"/>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rtl="1">
                <a:lnSpc>
                  <a:spcPct val="120000"/>
                </a:lnSpc>
                <a:defRPr sz="2000">
                  <a:solidFill>
                    <a:srgbClr val="FFFFFF"/>
                  </a:solidFill>
                  <a:latin typeface="Lato Bold"/>
                  <a:ea typeface="Lato Bold"/>
                  <a:cs typeface="Lato Bold"/>
                  <a:sym typeface="Lato Bold"/>
                </a:defRPr>
              </a:pPr>
              <a:r>
                <a:rPr lang="fa-IR" sz="1600" b="1" dirty="0">
                  <a:latin typeface="Source Sans Pro" charset="0"/>
                  <a:ea typeface="Source Sans Pro" charset="0"/>
                  <a:cs typeface="B Nazanin" panose="00000400000000000000" pitchFamily="2" charset="-78"/>
                </a:rPr>
                <a:t>لورم اپیسوم</a:t>
              </a:r>
              <a:endParaRPr sz="1600" b="1" dirty="0">
                <a:latin typeface="Source Sans Pro" charset="0"/>
                <a:ea typeface="Source Sans Pro" charset="0"/>
                <a:cs typeface="B Nazanin" panose="00000400000000000000" pitchFamily="2" charset="-78"/>
              </a:endParaRPr>
            </a:p>
          </p:txBody>
        </p:sp>
        <p:sp>
          <p:nvSpPr>
            <p:cNvPr id="12" name="TextBox 11"/>
            <p:cNvSpPr txBox="1"/>
            <p:nvPr/>
          </p:nvSpPr>
          <p:spPr>
            <a:xfrm>
              <a:off x="1590471" y="3069668"/>
              <a:ext cx="1446454" cy="707886"/>
            </a:xfrm>
            <a:prstGeom prst="rect">
              <a:avLst/>
            </a:prstGeom>
            <a:noFill/>
          </p:spPr>
          <p:txBody>
            <a:bodyPr wrap="square" lIns="0" tIns="0" rIns="0" bIns="0" rtlCol="0">
              <a:normAutofit fontScale="85000" lnSpcReduction="20000"/>
            </a:bodyPr>
            <a:lstStyle/>
            <a:p>
              <a:pPr algn="ctr" rtl="1"/>
              <a:r>
                <a:rPr lang="fa-IR" sz="3200" b="1" dirty="0">
                  <a:solidFill>
                    <a:schemeClr val="bg1"/>
                  </a:solidFill>
                  <a:latin typeface="Source Sans Pro" charset="0"/>
                  <a:ea typeface="Source Sans Pro" charset="0"/>
                  <a:cs typeface="B Nazanin" panose="00000400000000000000" pitchFamily="2" charset="-78"/>
                </a:rPr>
                <a:t>75 دلار</a:t>
              </a:r>
            </a:p>
            <a:p>
              <a:pPr algn="ctr" rtl="1"/>
              <a:r>
                <a:rPr lang="fa-IR" sz="3200" b="1" dirty="0">
                  <a:solidFill>
                    <a:schemeClr val="bg1"/>
                  </a:solidFill>
                  <a:latin typeface="Source Sans Pro" charset="0"/>
                  <a:ea typeface="Source Sans Pro" charset="0"/>
                  <a:cs typeface="B Nazanin" panose="00000400000000000000" pitchFamily="2" charset="-78"/>
                </a:rPr>
                <a:t>ماه</a:t>
              </a:r>
              <a:endParaRPr lang="en-US" sz="1400" b="0" i="0" dirty="0">
                <a:solidFill>
                  <a:schemeClr val="bg1"/>
                </a:solidFill>
                <a:latin typeface="Source Sans Pro" charset="0"/>
                <a:ea typeface="Source Sans Pro" charset="0"/>
                <a:cs typeface="B Nazanin" panose="00000400000000000000" pitchFamily="2" charset="-78"/>
              </a:endParaRP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0928" y="2509321"/>
              <a:ext cx="529305" cy="529305"/>
            </a:xfrm>
            <a:prstGeom prst="rect">
              <a:avLst/>
            </a:prstGeom>
          </p:spPr>
        </p:pic>
      </p:grpSp>
      <p:sp>
        <p:nvSpPr>
          <p:cNvPr id="25" name="TextBox 24"/>
          <p:cNvSpPr txBox="1"/>
          <p:nvPr/>
        </p:nvSpPr>
        <p:spPr>
          <a:xfrm>
            <a:off x="1344029" y="5085444"/>
            <a:ext cx="2275187" cy="954107"/>
          </a:xfrm>
          <a:prstGeom prst="rect">
            <a:avLst/>
          </a:prstGeom>
          <a:noFill/>
        </p:spPr>
        <p:txBody>
          <a:bodyPr wrap="square" rtlCol="0">
            <a:normAutofit fontScale="92500" lnSpcReduction="10000"/>
          </a:bodyPr>
          <a:lstStyle/>
          <a:p>
            <a:pPr algn="ctr" rtl="1">
              <a:lnSpc>
                <a:spcPct val="150000"/>
              </a:lnSpc>
            </a:pPr>
            <a:r>
              <a:rPr lang="fa-IR" sz="1400" dirty="0">
                <a:solidFill>
                  <a:schemeClr val="tx2"/>
                </a:solidFill>
                <a:latin typeface="Source Sans Pro" charset="0"/>
                <a:ea typeface="Source Sans Pro" charset="0"/>
                <a:cs typeface="B Nazanin" panose="00000400000000000000" pitchFamily="2" charset="-78"/>
              </a:rPr>
              <a:t>این دردناک خواهد بود، تمام آخر هفته از اما، عظمت متوسط ​​درست در سرجوخه.</a:t>
            </a:r>
            <a:endParaRPr lang="en-US" sz="1400" dirty="0">
              <a:solidFill>
                <a:schemeClr val="tx2"/>
              </a:solidFill>
              <a:latin typeface="Source Sans Pro" charset="0"/>
              <a:ea typeface="Source Sans Pro" charset="0"/>
              <a:cs typeface="B Nazanin" panose="00000400000000000000" pitchFamily="2" charset="-78"/>
            </a:endParaRPr>
          </a:p>
        </p:txBody>
      </p:sp>
      <p:sp>
        <p:nvSpPr>
          <p:cNvPr id="30" name="TextBox 29"/>
          <p:cNvSpPr txBox="1"/>
          <p:nvPr/>
        </p:nvSpPr>
        <p:spPr>
          <a:xfrm>
            <a:off x="3844111" y="5085444"/>
            <a:ext cx="2275187" cy="954107"/>
          </a:xfrm>
          <a:prstGeom prst="rect">
            <a:avLst/>
          </a:prstGeom>
          <a:noFill/>
        </p:spPr>
        <p:txBody>
          <a:bodyPr wrap="square" rtlCol="0">
            <a:normAutofit fontScale="92500" lnSpcReduction="10000"/>
          </a:bodyPr>
          <a:lstStyle/>
          <a:p>
            <a:pPr algn="ctr" rtl="1">
              <a:lnSpc>
                <a:spcPct val="150000"/>
              </a:lnSpc>
            </a:pPr>
            <a:r>
              <a:rPr lang="fa-IR" sz="1400" dirty="0">
                <a:solidFill>
                  <a:schemeClr val="tx2"/>
                </a:solidFill>
                <a:latin typeface="Source Sans Pro" charset="0"/>
                <a:ea typeface="Source Sans Pro" charset="0"/>
                <a:cs typeface="B Nazanin" panose="00000400000000000000" pitchFamily="2" charset="-78"/>
              </a:rPr>
              <a:t>این دردناک خواهد بود، تمام آخر هفته از اما، عظمت متوسط ​​درست در سرجوخه.</a:t>
            </a:r>
            <a:endParaRPr lang="en-US" sz="1400" dirty="0">
              <a:solidFill>
                <a:schemeClr val="tx2"/>
              </a:solidFill>
              <a:latin typeface="Source Sans Pro" charset="0"/>
              <a:ea typeface="Source Sans Pro" charset="0"/>
              <a:cs typeface="B Nazanin" panose="00000400000000000000" pitchFamily="2" charset="-78"/>
            </a:endParaRPr>
          </a:p>
        </p:txBody>
      </p:sp>
      <p:sp>
        <p:nvSpPr>
          <p:cNvPr id="31" name="TextBox 30"/>
          <p:cNvSpPr txBox="1"/>
          <p:nvPr/>
        </p:nvSpPr>
        <p:spPr>
          <a:xfrm>
            <a:off x="6382634" y="5085444"/>
            <a:ext cx="2275187" cy="954107"/>
          </a:xfrm>
          <a:prstGeom prst="rect">
            <a:avLst/>
          </a:prstGeom>
          <a:noFill/>
        </p:spPr>
        <p:txBody>
          <a:bodyPr wrap="square" rtlCol="0">
            <a:normAutofit fontScale="92500" lnSpcReduction="10000"/>
          </a:bodyPr>
          <a:lstStyle/>
          <a:p>
            <a:pPr algn="ctr" rtl="1">
              <a:lnSpc>
                <a:spcPct val="150000"/>
              </a:lnSpc>
            </a:pPr>
            <a:r>
              <a:rPr lang="fa-IR" sz="1400" dirty="0">
                <a:solidFill>
                  <a:schemeClr val="tx2"/>
                </a:solidFill>
                <a:latin typeface="Source Sans Pro" charset="0"/>
                <a:ea typeface="Source Sans Pro" charset="0"/>
                <a:cs typeface="B Nazanin" panose="00000400000000000000" pitchFamily="2" charset="-78"/>
              </a:rPr>
              <a:t>این دردناک خواهد بود، تمام آخر هفته از اما، عظمت متوسط ​​درست در سرجوخه.</a:t>
            </a:r>
            <a:endParaRPr lang="en-US" sz="1400" dirty="0">
              <a:solidFill>
                <a:schemeClr val="tx2"/>
              </a:solidFill>
              <a:latin typeface="Source Sans Pro" charset="0"/>
              <a:ea typeface="Source Sans Pro" charset="0"/>
              <a:cs typeface="B Nazanin" panose="00000400000000000000" pitchFamily="2" charset="-78"/>
            </a:endParaRPr>
          </a:p>
        </p:txBody>
      </p:sp>
      <p:sp>
        <p:nvSpPr>
          <p:cNvPr id="32" name="TextBox 31"/>
          <p:cNvSpPr txBox="1"/>
          <p:nvPr/>
        </p:nvSpPr>
        <p:spPr>
          <a:xfrm>
            <a:off x="9004457" y="5085444"/>
            <a:ext cx="2275187" cy="954107"/>
          </a:xfrm>
          <a:prstGeom prst="rect">
            <a:avLst/>
          </a:prstGeom>
          <a:noFill/>
        </p:spPr>
        <p:txBody>
          <a:bodyPr wrap="square" rtlCol="0">
            <a:normAutofit fontScale="92500" lnSpcReduction="10000"/>
          </a:bodyPr>
          <a:lstStyle/>
          <a:p>
            <a:pPr algn="ctr" rtl="1">
              <a:lnSpc>
                <a:spcPct val="150000"/>
              </a:lnSpc>
            </a:pPr>
            <a:r>
              <a:rPr lang="fa-IR" sz="1400" dirty="0">
                <a:solidFill>
                  <a:schemeClr val="tx2"/>
                </a:solidFill>
                <a:latin typeface="Source Sans Pro" charset="0"/>
                <a:ea typeface="Source Sans Pro" charset="0"/>
                <a:cs typeface="B Nazanin" panose="00000400000000000000" pitchFamily="2" charset="-78"/>
              </a:rPr>
              <a:t>این دردناک خواهد بود، تمام آخر هفته از اما، عظمت متوسط ​​درست در سرجوخه.</a:t>
            </a:r>
            <a:endParaRPr lang="en-US" sz="1400" dirty="0">
              <a:solidFill>
                <a:schemeClr val="tx2"/>
              </a:solidFill>
              <a:latin typeface="Source Sans Pro" charset="0"/>
              <a:ea typeface="Source Sans Pro" charset="0"/>
              <a:cs typeface="B Nazanin" panose="00000400000000000000" pitchFamily="2" charset="-78"/>
            </a:endParaRPr>
          </a:p>
        </p:txBody>
      </p:sp>
      <p:sp>
        <p:nvSpPr>
          <p:cNvPr id="33" name="TextBox 32"/>
          <p:cNvSpPr txBox="1"/>
          <p:nvPr/>
        </p:nvSpPr>
        <p:spPr>
          <a:xfrm>
            <a:off x="-477537" y="53374"/>
            <a:ext cx="9734105" cy="646331"/>
          </a:xfrm>
          <a:prstGeom prst="rect">
            <a:avLst/>
          </a:prstGeom>
          <a:noFill/>
          <a:ln>
            <a:noFill/>
          </a:ln>
        </p:spPr>
        <p:txBody>
          <a:bodyPr wrap="square" rtlCol="0">
            <a:noAutofit/>
          </a:bodyPr>
          <a:lstStyle/>
          <a:p>
            <a:pPr algn="ctr" rtl="1"/>
            <a:r>
              <a:rPr lang="fa-IR" sz="4800" dirty="0">
                <a:solidFill>
                  <a:schemeClr val="tx2">
                    <a:lumMod val="75000"/>
                  </a:schemeClr>
                </a:solidFill>
                <a:latin typeface="Source Sans Pro ExtraLight" charset="0"/>
                <a:ea typeface="Source Sans Pro ExtraLight" charset="0"/>
                <a:cs typeface="B Nazanin" panose="00000400000000000000" pitchFamily="2" charset="-78"/>
              </a:rPr>
              <a:t>تحت تعقیب ترین ما</a:t>
            </a:r>
            <a:endParaRPr lang="en-US" sz="4800" b="1" dirty="0">
              <a:solidFill>
                <a:srgbClr val="C00000"/>
              </a:solidFill>
              <a:latin typeface="Source Sans Pro" charset="0"/>
              <a:ea typeface="Source Sans Pro" charset="0"/>
              <a:cs typeface="B Nazanin" panose="00000400000000000000" pitchFamily="2" charset="-78"/>
            </a:endParaRPr>
          </a:p>
        </p:txBody>
      </p:sp>
      <p:sp>
        <p:nvSpPr>
          <p:cNvPr id="40" name="TextBox 39"/>
          <p:cNvSpPr txBox="1"/>
          <p:nvPr/>
        </p:nvSpPr>
        <p:spPr>
          <a:xfrm>
            <a:off x="6970076" y="978236"/>
            <a:ext cx="4068762" cy="646331"/>
          </a:xfrm>
          <a:prstGeom prst="rect">
            <a:avLst/>
          </a:prstGeom>
          <a:noFill/>
        </p:spPr>
        <p:txBody>
          <a:bodyPr wrap="square" rtlCol="0">
            <a:spAutoFit/>
          </a:bodyPr>
          <a:lstStyle/>
          <a:p>
            <a:pPr algn="r" rtl="1"/>
            <a:r>
              <a:rPr lang="fa-IR" b="1" dirty="0">
                <a:solidFill>
                  <a:schemeClr val="tx1">
                    <a:lumMod val="95000"/>
                    <a:lumOff val="5000"/>
                  </a:schemeClr>
                </a:solidFill>
                <a:cs typeface="B Nazanin" panose="00000400000000000000" pitchFamily="2" charset="-78"/>
              </a:rPr>
              <a:t>پس از پخش انیمیشن، روی ماوس کلیک کنید تا انیمیشن باقی مانده را پیش ببرید.</a:t>
            </a:r>
            <a:endParaRPr lang="en-US" b="1" dirty="0">
              <a:solidFill>
                <a:schemeClr val="tx1">
                  <a:lumMod val="95000"/>
                  <a:lumOff val="5000"/>
                </a:schemeClr>
              </a:solidFill>
              <a:cs typeface="B Nazanin" panose="00000400000000000000" pitchFamily="2" charset="-78"/>
            </a:endParaRPr>
          </a:p>
        </p:txBody>
      </p:sp>
      <p:sp>
        <p:nvSpPr>
          <p:cNvPr id="41" name="Forma libre: forma 40">
            <a:extLst>
              <a:ext uri="{FF2B5EF4-FFF2-40B4-BE49-F238E27FC236}">
                <a16:creationId xmlns:a16="http://schemas.microsoft.com/office/drawing/2014/main" id="{DAE78747-C2DE-4029-AE07-D4FE8BC609F8}"/>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
        <p:nvSpPr>
          <p:cNvPr id="48" name="Forma libre: forma 47">
            <a:extLst>
              <a:ext uri="{FF2B5EF4-FFF2-40B4-BE49-F238E27FC236}">
                <a16:creationId xmlns:a16="http://schemas.microsoft.com/office/drawing/2014/main" id="{7A29F60E-9800-42B0-A6D6-DA1F5B4732FF}"/>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pPr algn="r" rtl="1"/>
            <a:endParaRPr lang="LID4096">
              <a:cs typeface="B Nazanin" panose="00000400000000000000" pitchFamily="2" charset="-78"/>
            </a:endParaRPr>
          </a:p>
        </p:txBody>
      </p:sp>
      <p:cxnSp>
        <p:nvCxnSpPr>
          <p:cNvPr id="49" name="Conector recto de flecha 48">
            <a:extLst>
              <a:ext uri="{FF2B5EF4-FFF2-40B4-BE49-F238E27FC236}">
                <a16:creationId xmlns:a16="http://schemas.microsoft.com/office/drawing/2014/main" id="{A753211B-551D-418B-A17D-DFB631538FA2}"/>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9433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decel="5000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000" fill="hold"/>
                                        <p:tgtEl>
                                          <p:spTgt spid="29"/>
                                        </p:tgtEl>
                                        <p:attrNameLst>
                                          <p:attrName>ppt_x</p:attrName>
                                        </p:attrNameLst>
                                      </p:cBhvr>
                                      <p:tavLst>
                                        <p:tav tm="0">
                                          <p:val>
                                            <p:strVal val="1+#ppt_w/2"/>
                                          </p:val>
                                        </p:tav>
                                        <p:tav tm="100000">
                                          <p:val>
                                            <p:strVal val="#ppt_x"/>
                                          </p:val>
                                        </p:tav>
                                      </p:tavLst>
                                    </p:anim>
                                    <p:anim calcmode="lin" valueType="num">
                                      <p:cBhvr additive="base">
                                        <p:cTn id="13" dur="20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5000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750" fill="hold"/>
                                        <p:tgtEl>
                                          <p:spTgt spid="26"/>
                                        </p:tgtEl>
                                        <p:attrNameLst>
                                          <p:attrName>ppt_x</p:attrName>
                                        </p:attrNameLst>
                                      </p:cBhvr>
                                      <p:tavLst>
                                        <p:tav tm="0">
                                          <p:val>
                                            <p:strVal val="1+#ppt_w/2"/>
                                          </p:val>
                                        </p:tav>
                                        <p:tav tm="100000">
                                          <p:val>
                                            <p:strVal val="#ppt_x"/>
                                          </p:val>
                                        </p:tav>
                                      </p:tavLst>
                                    </p:anim>
                                    <p:anim calcmode="lin" valueType="num">
                                      <p:cBhvr additive="base">
                                        <p:cTn id="27" dur="175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decel="5000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1750" fill="hold"/>
                                        <p:tgtEl>
                                          <p:spTgt spid="27"/>
                                        </p:tgtEl>
                                        <p:attrNameLst>
                                          <p:attrName>ppt_x</p:attrName>
                                        </p:attrNameLst>
                                      </p:cBhvr>
                                      <p:tavLst>
                                        <p:tav tm="0">
                                          <p:val>
                                            <p:strVal val="1+#ppt_w/2"/>
                                          </p:val>
                                        </p:tav>
                                        <p:tav tm="100000">
                                          <p:val>
                                            <p:strVal val="#ppt_x"/>
                                          </p:val>
                                        </p:tav>
                                      </p:tavLst>
                                    </p:anim>
                                    <p:anim calcmode="lin" valueType="num">
                                      <p:cBhvr additive="base">
                                        <p:cTn id="41" dur="175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decel="5000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1500" fill="hold"/>
                                        <p:tgtEl>
                                          <p:spTgt spid="28"/>
                                        </p:tgtEl>
                                        <p:attrNameLst>
                                          <p:attrName>ppt_x</p:attrName>
                                        </p:attrNameLst>
                                      </p:cBhvr>
                                      <p:tavLst>
                                        <p:tav tm="0">
                                          <p:val>
                                            <p:strVal val="1+#ppt_w/2"/>
                                          </p:val>
                                        </p:tav>
                                        <p:tav tm="100000">
                                          <p:val>
                                            <p:strVal val="#ppt_x"/>
                                          </p:val>
                                        </p:tav>
                                      </p:tavLst>
                                    </p:anim>
                                    <p:anim calcmode="lin" valueType="num">
                                      <p:cBhvr additive="base">
                                        <p:cTn id="55" dur="15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31;p58">
            <a:extLst>
              <a:ext uri="{FF2B5EF4-FFF2-40B4-BE49-F238E27FC236}">
                <a16:creationId xmlns:a16="http://schemas.microsoft.com/office/drawing/2014/main" id="{81AF5D71-E352-A3C7-0562-DE97B045539C}"/>
              </a:ext>
            </a:extLst>
          </p:cNvPr>
          <p:cNvSpPr txBox="1">
            <a:spLocks noGrp="1"/>
          </p:cNvSpPr>
          <p:nvPr>
            <p:ph type="title"/>
          </p:nvPr>
        </p:nvSpPr>
        <p:spPr>
          <a:xfrm>
            <a:off x="614568" y="3041593"/>
            <a:ext cx="4400227" cy="1187597"/>
          </a:xfrm>
        </p:spPr>
        <p:txBody>
          <a:bodyPr/>
          <a:lstStyle/>
          <a:p>
            <a:pPr lvl="0" algn="ctr" rtl="1"/>
            <a:r>
              <a:rPr lang="fa-IR" b="1" dirty="0">
                <a:solidFill>
                  <a:schemeClr val="accent1">
                    <a:lumMod val="40000"/>
                    <a:lumOff val="60000"/>
                  </a:schemeClr>
                </a:solidFill>
                <a:latin typeface="Aharoni" panose="02010803020104030203" pitchFamily="2" charset="-79"/>
                <a:cs typeface="B Nazanin" panose="00000400000000000000" pitchFamily="2" charset="-78"/>
              </a:rPr>
              <a:t>با تشکر!</a:t>
            </a:r>
            <a:endParaRPr lang="en-US" b="1" dirty="0">
              <a:solidFill>
                <a:schemeClr val="accent1">
                  <a:lumMod val="40000"/>
                  <a:lumOff val="60000"/>
                </a:schemeClr>
              </a:solidFill>
              <a:latin typeface="Aharoni" panose="02010803020104030203" pitchFamily="2" charset="-79"/>
              <a:cs typeface="B Nazanin" panose="00000400000000000000" pitchFamily="2" charset="-78"/>
            </a:endParaRPr>
          </a:p>
        </p:txBody>
      </p:sp>
      <p:sp>
        <p:nvSpPr>
          <p:cNvPr id="3" name="Google Shape;1532;p58">
            <a:extLst>
              <a:ext uri="{FF2B5EF4-FFF2-40B4-BE49-F238E27FC236}">
                <a16:creationId xmlns:a16="http://schemas.microsoft.com/office/drawing/2014/main" id="{D3537DE0-BF34-A58F-9D40-77047727D771}"/>
              </a:ext>
            </a:extLst>
          </p:cNvPr>
          <p:cNvSpPr txBox="1">
            <a:spLocks noGrp="1"/>
          </p:cNvSpPr>
          <p:nvPr>
            <p:ph type="subTitle" idx="4294967295"/>
          </p:nvPr>
        </p:nvSpPr>
        <p:spPr>
          <a:xfrm>
            <a:off x="0" y="4271870"/>
            <a:ext cx="5650992" cy="514263"/>
          </a:xfrm>
          <a:solidFill>
            <a:srgbClr val="FF0000"/>
          </a:solidFill>
        </p:spPr>
        <p:txBody>
          <a:bodyPr anchorCtr="1"/>
          <a:lstStyle/>
          <a:p>
            <a:pPr marL="0" indent="0" algn="ctr" rtl="1">
              <a:buNone/>
            </a:pPr>
            <a:r>
              <a:rPr lang="fa-IR" sz="1867" b="1" dirty="0">
                <a:solidFill>
                  <a:schemeClr val="bg1"/>
                </a:solidFill>
                <a:latin typeface="Arial" panose="020B0604020202020204" pitchFamily="34" charset="0"/>
                <a:cs typeface="B Nazanin" panose="00000400000000000000" pitchFamily="2" charset="-78"/>
              </a:rPr>
              <a:t>آیا هیچ سوالی دارید؟</a:t>
            </a:r>
            <a:endParaRPr lang="en-US" sz="1867" b="1" dirty="0">
              <a:solidFill>
                <a:schemeClr val="bg1"/>
              </a:solidFill>
              <a:latin typeface="Arial" panose="020B0604020202020204" pitchFamily="34" charset="0"/>
              <a:cs typeface="B Nazanin" panose="00000400000000000000" pitchFamily="2" charset="-78"/>
            </a:endParaRPr>
          </a:p>
        </p:txBody>
      </p:sp>
      <p:sp>
        <p:nvSpPr>
          <p:cNvPr id="4" name="Text Placeholder 2">
            <a:extLst>
              <a:ext uri="{FF2B5EF4-FFF2-40B4-BE49-F238E27FC236}">
                <a16:creationId xmlns:a16="http://schemas.microsoft.com/office/drawing/2014/main" id="{2FC6E45C-B902-98F9-2349-7127052F6FD8}"/>
              </a:ext>
            </a:extLst>
          </p:cNvPr>
          <p:cNvSpPr txBox="1"/>
          <p:nvPr/>
        </p:nvSpPr>
        <p:spPr>
          <a:xfrm>
            <a:off x="559042" y="4883831"/>
            <a:ext cx="4427695" cy="384048"/>
          </a:xfrm>
          <a:prstGeom prst="rect">
            <a:avLst/>
          </a:prstGeom>
          <a:noFill/>
          <a:ln cap="flat">
            <a:noFill/>
          </a:ln>
        </p:spPr>
        <p:txBody>
          <a:bodyPr vert="horz" wrap="square" lIns="121920" tIns="60960" rIns="121920" bIns="60960" anchor="t" anchorCtr="1" compatLnSpc="1">
            <a:noAutofit/>
          </a:bodyPr>
          <a:lstStyle/>
          <a:p>
            <a:pPr algn="ctr" defTabSz="1219170" rtl="1">
              <a:spcBef>
                <a:spcPct val="0"/>
              </a:spcBef>
              <a:spcAft>
                <a:spcPct val="0"/>
              </a:spcAft>
              <a:defRPr sz="1800" b="0" i="0" u="none" strike="noStrike" kern="0" cap="none" spc="0" baseline="0">
                <a:solidFill>
                  <a:srgbClr val="000000"/>
                </a:solidFill>
                <a:uFillTx/>
              </a:defRPr>
            </a:pPr>
            <a:r>
              <a:rPr lang="fa-IR" sz="1600" kern="0" dirty="0">
                <a:solidFill>
                  <a:srgbClr val="000000"/>
                </a:solidFill>
                <a:ea typeface="Arial"/>
                <a:cs typeface="B Nazanin" panose="00000400000000000000" pitchFamily="2" charset="-78"/>
              </a:rPr>
              <a:t>عنوان زیرنویس خود را در اینجا درج کنید</a:t>
            </a:r>
            <a:endParaRPr lang="en-US" sz="1600" kern="0" dirty="0">
              <a:solidFill>
                <a:srgbClr val="000000"/>
              </a:solidFill>
              <a:ea typeface="Arial"/>
              <a:cs typeface="B Nazanin" panose="00000400000000000000" pitchFamily="2" charset="-78"/>
            </a:endParaRPr>
          </a:p>
        </p:txBody>
      </p:sp>
      <p:sp>
        <p:nvSpPr>
          <p:cNvPr id="5" name="TextBox 59">
            <a:extLst>
              <a:ext uri="{FF2B5EF4-FFF2-40B4-BE49-F238E27FC236}">
                <a16:creationId xmlns:a16="http://schemas.microsoft.com/office/drawing/2014/main" id="{EC2D0968-EF44-A94B-4084-7F97C44A1212}"/>
              </a:ext>
            </a:extLst>
          </p:cNvPr>
          <p:cNvSpPr txBox="1"/>
          <p:nvPr/>
        </p:nvSpPr>
        <p:spPr>
          <a:xfrm>
            <a:off x="1582144" y="5316739"/>
            <a:ext cx="2232001" cy="492443"/>
          </a:xfrm>
          <a:prstGeom prst="rect">
            <a:avLst/>
          </a:prstGeom>
          <a:noFill/>
          <a:ln cap="flat">
            <a:noFill/>
          </a:ln>
        </p:spPr>
        <p:txBody>
          <a:bodyPr vert="horz" wrap="square" lIns="121920" tIns="60960" rIns="121920" bIns="60960" anchor="ctr" anchorCtr="1" compatLnSpc="1">
            <a:spAutoFit/>
          </a:bodyPr>
          <a:lstStyle/>
          <a:p>
            <a:pPr algn="ctr" defTabSz="1219170" rtl="1">
              <a:spcBef>
                <a:spcPct val="0"/>
              </a:spcBef>
              <a:spcAft>
                <a:spcPct val="0"/>
              </a:spcAft>
              <a:defRPr sz="1800" b="0" i="0" u="none" strike="noStrike" kern="0" cap="none" spc="0" baseline="0">
                <a:solidFill>
                  <a:srgbClr val="000000"/>
                </a:solidFill>
                <a:uFillTx/>
              </a:defRPr>
            </a:pPr>
            <a:r>
              <a:rPr lang="en-US" sz="2400" b="1" kern="0" dirty="0">
                <a:solidFill>
                  <a:srgbClr val="A50021"/>
                </a:solidFill>
                <a:latin typeface="Arial" panose="020B0604020202020204" pitchFamily="34" charset="0"/>
                <a:ea typeface="Arial"/>
                <a:cs typeface="B Nazanin" panose="00000400000000000000" pitchFamily="2" charset="-78"/>
              </a:rPr>
              <a:t>20begir.com</a:t>
            </a:r>
          </a:p>
        </p:txBody>
      </p:sp>
      <p:sp>
        <p:nvSpPr>
          <p:cNvPr id="11" name="Rectángulo 10">
            <a:extLst>
              <a:ext uri="{FF2B5EF4-FFF2-40B4-BE49-F238E27FC236}">
                <a16:creationId xmlns:a16="http://schemas.microsoft.com/office/drawing/2014/main" id="{15E6E4DA-9233-4083-97B8-7A10DD636304}"/>
              </a:ext>
            </a:extLst>
          </p:cNvPr>
          <p:cNvSpPr/>
          <p:nvPr/>
        </p:nvSpPr>
        <p:spPr>
          <a:xfrm rot="16200000">
            <a:off x="5670296" y="-3602773"/>
            <a:ext cx="889742" cy="12192001"/>
          </a:xfrm>
          <a:prstGeom prst="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sz="2400">
              <a:cs typeface="B Nazanin" panose="00000400000000000000" pitchFamily="2" charset="-78"/>
            </a:endParaRPr>
          </a:p>
        </p:txBody>
      </p:sp>
      <p:pic>
        <p:nvPicPr>
          <p:cNvPr id="7" name="Imagen 6">
            <a:extLst>
              <a:ext uri="{FF2B5EF4-FFF2-40B4-BE49-F238E27FC236}">
                <a16:creationId xmlns:a16="http://schemas.microsoft.com/office/drawing/2014/main" id="{C84EB935-252C-4781-B138-B479013F6A2B}"/>
              </a:ext>
            </a:extLst>
          </p:cNvPr>
          <p:cNvPicPr>
            <a:picLocks noChangeAspect="1"/>
          </p:cNvPicPr>
          <p:nvPr/>
        </p:nvPicPr>
        <p:blipFill>
          <a:blip r:embed="rId3"/>
          <a:stretch>
            <a:fillRect/>
          </a:stretch>
        </p:blipFill>
        <p:spPr>
          <a:xfrm>
            <a:off x="4364680" y="1773936"/>
            <a:ext cx="7808154" cy="5089576"/>
          </a:xfrm>
          <a:prstGeom prst="rect">
            <a:avLst/>
          </a:prstGeom>
        </p:spPr>
      </p:pic>
      <p:pic>
        <p:nvPicPr>
          <p:cNvPr id="9" name="Imagen 8">
            <a:extLst>
              <a:ext uri="{FF2B5EF4-FFF2-40B4-BE49-F238E27FC236}">
                <a16:creationId xmlns:a16="http://schemas.microsoft.com/office/drawing/2014/main" id="{4A94BCEC-94FB-4A6C-9C00-4A1A82232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173556">
            <a:off x="4118344" y="-4093009"/>
            <a:ext cx="3955311" cy="9721933"/>
          </a:xfrm>
          <a:prstGeom prst="rect">
            <a:avLst/>
          </a:prstGeom>
        </p:spPr>
      </p:pic>
    </p:spTree>
    <p:extLst>
      <p:ext uri="{BB962C8B-B14F-4D97-AF65-F5344CB8AC3E}">
        <p14:creationId xmlns:p14="http://schemas.microsoft.com/office/powerpoint/2010/main" val="33932334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804C43-CE87-4EBE-B99F-F1B2549829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98958">
            <a:off x="3750746" y="46507"/>
            <a:ext cx="9226450" cy="6723729"/>
          </a:xfrm>
          <a:prstGeom prst="rect">
            <a:avLst/>
          </a:prstGeom>
        </p:spPr>
      </p:pic>
      <p:sp>
        <p:nvSpPr>
          <p:cNvPr id="6" name="Google Shape;263;p42">
            <a:extLst>
              <a:ext uri="{FF2B5EF4-FFF2-40B4-BE49-F238E27FC236}">
                <a16:creationId xmlns:a16="http://schemas.microsoft.com/office/drawing/2014/main" id="{90146F25-9B26-AAE5-19B9-423F6131B6E6}"/>
              </a:ext>
            </a:extLst>
          </p:cNvPr>
          <p:cNvSpPr txBox="1"/>
          <p:nvPr/>
        </p:nvSpPr>
        <p:spPr>
          <a:xfrm>
            <a:off x="-268932" y="549185"/>
            <a:ext cx="5424403" cy="763596"/>
          </a:xfrm>
          <a:prstGeom prst="rect">
            <a:avLst/>
          </a:prstGeom>
          <a:noFill/>
          <a:ln cap="flat">
            <a:noFill/>
          </a:ln>
        </p:spPr>
        <p:txBody>
          <a:bodyPr vert="horz" wrap="square" lIns="121895" tIns="121895" rIns="121895" bIns="121895" anchor="t" anchorCtr="1" compatLnSpc="1">
            <a:noAutofit/>
          </a:bodyPr>
          <a:lstStyle/>
          <a:p>
            <a:pPr algn="ctr" defTabSz="1219170" rtl="1">
              <a:lnSpc>
                <a:spcPct val="80000"/>
              </a:lnSpc>
              <a:spcBef>
                <a:spcPct val="0"/>
              </a:spcBef>
              <a:spcAft>
                <a:spcPct val="0"/>
              </a:spcAft>
              <a:defRPr sz="1800" b="0" i="0" u="none" strike="noStrike" kern="0" cap="none" spc="0" baseline="0">
                <a:solidFill>
                  <a:srgbClr val="000000"/>
                </a:solidFill>
                <a:uFillTx/>
              </a:defRPr>
            </a:pPr>
            <a:r>
              <a:rPr lang="fa-IR" sz="5867" b="1" kern="0" dirty="0">
                <a:solidFill>
                  <a:srgbClr val="A50021"/>
                </a:solidFill>
                <a:latin typeface="Rubik"/>
                <a:ea typeface="DM Sans"/>
                <a:cs typeface="B Nazanin" panose="00000400000000000000" pitchFamily="2" charset="-78"/>
              </a:rPr>
              <a:t>آبنما</a:t>
            </a:r>
            <a:endParaRPr lang="es-PE" sz="5867" b="1" kern="0" dirty="0">
              <a:solidFill>
                <a:srgbClr val="A50021"/>
              </a:solidFill>
              <a:latin typeface="Rubik"/>
              <a:ea typeface="DM Sans"/>
              <a:cs typeface="B Nazanin" panose="00000400000000000000" pitchFamily="2" charset="-78"/>
            </a:endParaRPr>
          </a:p>
        </p:txBody>
      </p:sp>
      <p:grpSp>
        <p:nvGrpSpPr>
          <p:cNvPr id="8" name="Grupo 3">
            <a:extLst>
              <a:ext uri="{FF2B5EF4-FFF2-40B4-BE49-F238E27FC236}">
                <a16:creationId xmlns:a16="http://schemas.microsoft.com/office/drawing/2014/main" id="{55041CD8-62D1-399B-A6E9-FDAD24AE64D6}"/>
              </a:ext>
            </a:extLst>
          </p:cNvPr>
          <p:cNvGrpSpPr/>
          <p:nvPr/>
        </p:nvGrpSpPr>
        <p:grpSpPr>
          <a:xfrm>
            <a:off x="1169895" y="2996867"/>
            <a:ext cx="3985576" cy="2126076"/>
            <a:chOff x="877421" y="2247650"/>
            <a:chExt cx="2989182" cy="1594557"/>
          </a:xfrm>
        </p:grpSpPr>
        <p:sp>
          <p:nvSpPr>
            <p:cNvPr id="9" name="Google Shape;272;p42">
              <a:extLst>
                <a:ext uri="{FF2B5EF4-FFF2-40B4-BE49-F238E27FC236}">
                  <a16:creationId xmlns:a16="http://schemas.microsoft.com/office/drawing/2014/main" id="{38497C49-CD0F-F94B-95BA-EFFDE088E0D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algn="r" defTabSz="1219170" rtl="1">
                <a:spcBef>
                  <a:spcPct val="0"/>
                </a:spcBef>
                <a:spcAft>
                  <a:spcPct val="0"/>
                </a:spcAft>
                <a:defRPr sz="1800" b="0" i="0" u="none" strike="noStrike" kern="0" cap="none" spc="0" baseline="0">
                  <a:solidFill>
                    <a:srgbClr val="000000"/>
                  </a:solidFill>
                  <a:uFillTx/>
                </a:defRPr>
              </a:pPr>
              <a:r>
                <a:rPr lang="fa-IR" sz="2133" kern="0" dirty="0">
                  <a:solidFill>
                    <a:srgbClr val="A50021"/>
                  </a:solidFill>
                  <a:latin typeface="Rubik"/>
                  <a:ea typeface="Roboto" pitchFamily="2"/>
                  <a:cs typeface="B Nazanin" panose="00000400000000000000" pitchFamily="2" charset="-78"/>
                </a:rPr>
                <a:t>تصاویر :</a:t>
              </a:r>
              <a:endParaRPr lang="es-PE" sz="2133" kern="0" dirty="0">
                <a:solidFill>
                  <a:srgbClr val="A50021"/>
                </a:solidFill>
                <a:latin typeface="Rubik"/>
                <a:ea typeface="Roboto" pitchFamily="2"/>
                <a:cs typeface="B Nazanin" panose="00000400000000000000" pitchFamily="2" charset="-78"/>
              </a:endParaRPr>
            </a:p>
          </p:txBody>
        </p:sp>
        <p:sp>
          <p:nvSpPr>
            <p:cNvPr id="10" name="Google Shape;273;p42">
              <a:extLst>
                <a:ext uri="{FF2B5EF4-FFF2-40B4-BE49-F238E27FC236}">
                  <a16:creationId xmlns:a16="http://schemas.microsoft.com/office/drawing/2014/main" id="{8A93974E-8C30-CE92-FCB1-45EB1366BC7F}"/>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80953" indent="-380953" algn="r" defTabSz="1219170"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B Nazanin" panose="00000400000000000000" pitchFamily="2" charset="-78"/>
                </a:rPr>
                <a:t>pngwing.com</a:t>
              </a:r>
            </a:p>
            <a:p>
              <a:pPr marL="380953" indent="-380953" algn="r" defTabSz="1219170"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B Nazanin" panose="00000400000000000000" pitchFamily="2" charset="-78"/>
                </a:rPr>
                <a:t>pexels.com</a:t>
              </a:r>
              <a:endParaRPr lang="es-PE" sz="2000" kern="0" dirty="0">
                <a:solidFill>
                  <a:srgbClr val="000000"/>
                </a:solidFill>
                <a:latin typeface="Rubik"/>
                <a:ea typeface="Roboto" panose="02000000000000000000" pitchFamily="2" charset="0"/>
                <a:cs typeface="B Nazanin" panose="00000400000000000000" pitchFamily="2" charset="-78"/>
              </a:endParaRPr>
            </a:p>
          </p:txBody>
        </p:sp>
      </p:grpSp>
      <p:sp>
        <p:nvSpPr>
          <p:cNvPr id="11" name="Google Shape;274;p42">
            <a:extLst>
              <a:ext uri="{FF2B5EF4-FFF2-40B4-BE49-F238E27FC236}">
                <a16:creationId xmlns:a16="http://schemas.microsoft.com/office/drawing/2014/main" id="{85CAAFE3-DF9A-7637-CB13-6CC049EDEBF7}"/>
              </a:ext>
            </a:extLst>
          </p:cNvPr>
          <p:cNvSpPr txBox="1"/>
          <p:nvPr/>
        </p:nvSpPr>
        <p:spPr>
          <a:xfrm>
            <a:off x="2945744" y="4223023"/>
            <a:ext cx="2822801" cy="411601"/>
          </a:xfrm>
          <a:prstGeom prst="rect">
            <a:avLst/>
          </a:prstGeom>
          <a:noFill/>
          <a:ln cap="flat">
            <a:noFill/>
          </a:ln>
        </p:spPr>
        <p:txBody>
          <a:bodyPr vert="horz" wrap="square" lIns="121895" tIns="121895" rIns="121895" bIns="121895" anchor="t" anchorCtr="0" compatLnSpc="1">
            <a:noAutofit/>
          </a:bodyPr>
          <a:lstStyle/>
          <a:p>
            <a:pPr algn="r" defTabSz="1219170" rtl="1">
              <a:spcBef>
                <a:spcPct val="0"/>
              </a:spcBef>
              <a:spcAft>
                <a:spcPct val="0"/>
              </a:spcAft>
              <a:defRPr sz="1800" b="0" i="0" u="none" strike="noStrike" kern="0" cap="none" spc="0" baseline="0">
                <a:solidFill>
                  <a:srgbClr val="000000"/>
                </a:solidFill>
                <a:uFillTx/>
              </a:defRPr>
            </a:pPr>
            <a:r>
              <a:rPr lang="fa-IR" sz="2133" kern="0" dirty="0">
                <a:solidFill>
                  <a:srgbClr val="A50021"/>
                </a:solidFill>
                <a:latin typeface="Rubik"/>
                <a:ea typeface="Roboto" pitchFamily="2"/>
                <a:cs typeface="B Nazanin" panose="00000400000000000000" pitchFamily="2" charset="-78"/>
              </a:rPr>
              <a:t>فونت ها:</a:t>
            </a:r>
            <a:endParaRPr lang="en-US" sz="2133" kern="0" dirty="0">
              <a:solidFill>
                <a:srgbClr val="A50021"/>
              </a:solidFill>
              <a:latin typeface="Rubik"/>
              <a:ea typeface="Roboto" pitchFamily="2"/>
              <a:cs typeface="B Nazanin" panose="00000400000000000000" pitchFamily="2" charset="-78"/>
            </a:endParaRPr>
          </a:p>
        </p:txBody>
      </p:sp>
      <p:sp>
        <p:nvSpPr>
          <p:cNvPr id="12" name="Google Shape;275;p42">
            <a:extLst>
              <a:ext uri="{FF2B5EF4-FFF2-40B4-BE49-F238E27FC236}">
                <a16:creationId xmlns:a16="http://schemas.microsoft.com/office/drawing/2014/main" id="{FAF82664-1829-21FF-2AC3-146F3FE52557}"/>
              </a:ext>
            </a:extLst>
          </p:cNvPr>
          <p:cNvSpPr txBox="1"/>
          <p:nvPr/>
        </p:nvSpPr>
        <p:spPr>
          <a:xfrm>
            <a:off x="1169895" y="4676522"/>
            <a:ext cx="4926104" cy="1063629"/>
          </a:xfrm>
          <a:prstGeom prst="rect">
            <a:avLst/>
          </a:prstGeom>
          <a:noFill/>
          <a:ln cap="flat">
            <a:noFill/>
          </a:ln>
        </p:spPr>
        <p:txBody>
          <a:bodyPr vert="horz" wrap="square" lIns="121895" tIns="121895" rIns="121895" bIns="121895" anchor="t" anchorCtr="0" compatLnSpc="1">
            <a:noAutofit/>
          </a:bodyPr>
          <a:lstStyle/>
          <a:p>
            <a:pPr marL="380953" indent="-380953" algn="r" defTabSz="1219170"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Rubik"/>
                <a:ea typeface="Roboto" pitchFamily="2"/>
                <a:cs typeface="B Nazanin" panose="00000400000000000000" pitchFamily="2" charset="-78"/>
              </a:rPr>
              <a:t>پاپین بلک (عناوین)</a:t>
            </a:r>
          </a:p>
          <a:p>
            <a:pPr marL="380953" indent="-380953" algn="r" defTabSz="1219170"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B Nazanin" panose="00000400000000000000" pitchFamily="2" charset="-78"/>
              </a:rPr>
              <a:t>Arial (</a:t>
            </a:r>
            <a:r>
              <a:rPr lang="fa-IR" sz="2000" kern="0" dirty="0">
                <a:solidFill>
                  <a:srgbClr val="000000"/>
                </a:solidFill>
                <a:latin typeface="Rubik"/>
                <a:ea typeface="Roboto" pitchFamily="2"/>
                <a:cs typeface="B Nazanin" panose="00000400000000000000" pitchFamily="2" charset="-78"/>
              </a:rPr>
              <a:t>زیرنویس)</a:t>
            </a:r>
          </a:p>
          <a:p>
            <a:pPr marL="380953" indent="-380953" algn="r" defTabSz="1219170"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Rubik"/>
                <a:ea typeface="Roboto" pitchFamily="2"/>
                <a:cs typeface="B Nazanin" panose="00000400000000000000" pitchFamily="2" charset="-78"/>
              </a:rPr>
              <a:t>کالیبری (بدن)</a:t>
            </a:r>
            <a:endParaRPr lang="sv-SE" sz="2000" kern="0" dirty="0">
              <a:solidFill>
                <a:srgbClr val="000000"/>
              </a:solidFill>
              <a:latin typeface="Rubik"/>
              <a:ea typeface="Roboto" panose="02000000000000000000" pitchFamily="2" charset="0"/>
              <a:cs typeface="B Nazanin" panose="00000400000000000000" pitchFamily="2" charset="-78"/>
            </a:endParaRPr>
          </a:p>
        </p:txBody>
      </p:sp>
      <p:grpSp>
        <p:nvGrpSpPr>
          <p:cNvPr id="44" name="Grupo 51">
            <a:extLst>
              <a:ext uri="{FF2B5EF4-FFF2-40B4-BE49-F238E27FC236}">
                <a16:creationId xmlns:a16="http://schemas.microsoft.com/office/drawing/2014/main" id="{BC26DAC6-D21F-8C8E-DF47-D23F273AB3A2}"/>
              </a:ext>
            </a:extLst>
          </p:cNvPr>
          <p:cNvGrpSpPr/>
          <p:nvPr/>
        </p:nvGrpSpPr>
        <p:grpSpPr>
          <a:xfrm>
            <a:off x="11281514" y="488900"/>
            <a:ext cx="517428" cy="792601"/>
            <a:chOff x="8461135" y="366674"/>
            <a:chExt cx="388071" cy="594451"/>
          </a:xfrm>
        </p:grpSpPr>
        <p:sp>
          <p:nvSpPr>
            <p:cNvPr id="45" name="Freeform 124">
              <a:extLst>
                <a:ext uri="{FF2B5EF4-FFF2-40B4-BE49-F238E27FC236}">
                  <a16:creationId xmlns:a16="http://schemas.microsoft.com/office/drawing/2014/main" id="{CD11CC93-3FD1-214F-DF4D-EB2E43269B62}"/>
                </a:ext>
              </a:extLst>
            </p:cNvPr>
            <p:cNvSpPr/>
            <p:nvPr/>
          </p:nvSpPr>
          <p:spPr>
            <a:xfrm>
              <a:off x="8461135" y="366674"/>
              <a:ext cx="388071" cy="594451"/>
            </a:xfrm>
            <a:custGeom>
              <a:avLst/>
              <a:gdLst>
                <a:gd name="f0" fmla="val 10800000"/>
                <a:gd name="f1" fmla="val 5400000"/>
                <a:gd name="f2" fmla="val 360"/>
                <a:gd name="f3" fmla="val 180"/>
                <a:gd name="f4" fmla="val w"/>
                <a:gd name="f5" fmla="val h"/>
                <a:gd name="f6" fmla="val 0"/>
                <a:gd name="f7" fmla="val 389"/>
                <a:gd name="f8" fmla="val 595"/>
                <a:gd name="f9" fmla="val 25"/>
                <a:gd name="f10" fmla="val 363"/>
                <a:gd name="f11" fmla="val 11"/>
                <a:gd name="f12" fmla="val 352"/>
                <a:gd name="f13" fmla="val 5"/>
                <a:gd name="f14" fmla="val 337"/>
                <a:gd name="f15" fmla="val 3"/>
                <a:gd name="f16" fmla="val 320"/>
                <a:gd name="f17" fmla="val 298"/>
                <a:gd name="f18" fmla="val 277"/>
                <a:gd name="f19" fmla="val 15"/>
                <a:gd name="f20" fmla="val 257"/>
                <a:gd name="f21" fmla="val 238"/>
                <a:gd name="f22" fmla="val 37"/>
                <a:gd name="f23" fmla="val 220"/>
                <a:gd name="f24" fmla="val 49"/>
                <a:gd name="f25" fmla="val 202"/>
                <a:gd name="f26" fmla="val 66"/>
                <a:gd name="f27" fmla="val 175"/>
                <a:gd name="f28" fmla="val 81"/>
                <a:gd name="f29" fmla="val 148"/>
                <a:gd name="f30" fmla="val 87"/>
                <a:gd name="f31" fmla="val 117"/>
                <a:gd name="f32" fmla="val 91"/>
                <a:gd name="f33" fmla="val 99"/>
                <a:gd name="f34" fmla="val 82"/>
                <a:gd name="f35" fmla="val 84"/>
                <a:gd name="f36" fmla="val 79"/>
                <a:gd name="f37" fmla="val 55"/>
                <a:gd name="f38" fmla="val 71"/>
                <a:gd name="f39" fmla="val 46"/>
                <a:gd name="f40" fmla="val 60"/>
                <a:gd name="f41" fmla="val 40"/>
                <a:gd name="f42" fmla="val 53"/>
                <a:gd name="f43" fmla="val 51"/>
                <a:gd name="f44" fmla="val 32"/>
                <a:gd name="f45" fmla="val 14"/>
                <a:gd name="f46" fmla="val 68"/>
                <a:gd name="f47" fmla="val 6"/>
                <a:gd name="f48" fmla="val 2"/>
                <a:gd name="f49" fmla="val 1"/>
                <a:gd name="f50" fmla="val 89"/>
                <a:gd name="f51" fmla="val 4"/>
                <a:gd name="f52" fmla="val 92"/>
                <a:gd name="f53" fmla="val 9"/>
                <a:gd name="f54" fmla="val 12"/>
                <a:gd name="f55" fmla="val 88"/>
                <a:gd name="f56" fmla="val 19"/>
                <a:gd name="f57" fmla="val 80"/>
                <a:gd name="f58" fmla="val 31"/>
                <a:gd name="f59" fmla="val 78"/>
                <a:gd name="f60" fmla="val 33"/>
                <a:gd name="f61" fmla="val 76"/>
                <a:gd name="f62" fmla="val 34"/>
                <a:gd name="f63" fmla="val 75"/>
                <a:gd name="f64" fmla="val 36"/>
                <a:gd name="f65" fmla="val 93"/>
                <a:gd name="f66" fmla="val 96"/>
                <a:gd name="f67" fmla="val 115"/>
                <a:gd name="f68" fmla="val 29"/>
                <a:gd name="f69" fmla="val 129"/>
                <a:gd name="f70" fmla="val 134"/>
                <a:gd name="f71" fmla="val 74"/>
                <a:gd name="f72" fmla="val 135"/>
                <a:gd name="f73" fmla="val 133"/>
                <a:gd name="f74" fmla="val 132"/>
                <a:gd name="f75" fmla="val 127"/>
                <a:gd name="f76" fmla="val 94"/>
                <a:gd name="f77" fmla="val 121"/>
                <a:gd name="f78" fmla="val 107"/>
                <a:gd name="f79" fmla="val 116"/>
                <a:gd name="f80" fmla="val 120"/>
                <a:gd name="f81" fmla="val 123"/>
                <a:gd name="f82" fmla="val 125"/>
                <a:gd name="f83" fmla="val 114"/>
                <a:gd name="f84" fmla="val 130"/>
                <a:gd name="f85" fmla="val 102"/>
                <a:gd name="f86" fmla="val 137"/>
                <a:gd name="f87" fmla="val 90"/>
                <a:gd name="f88" fmla="val 145"/>
                <a:gd name="f89" fmla="val 98"/>
                <a:gd name="f90" fmla="val 153"/>
                <a:gd name="f91" fmla="val 104"/>
                <a:gd name="f92" fmla="val 166"/>
                <a:gd name="f93" fmla="val 161"/>
                <a:gd name="f94" fmla="val 101"/>
                <a:gd name="f95" fmla="val 156"/>
                <a:gd name="f96" fmla="val 149"/>
                <a:gd name="f97" fmla="val 146"/>
                <a:gd name="f98" fmla="val 143"/>
                <a:gd name="f99" fmla="val 142"/>
                <a:gd name="f100" fmla="val 141"/>
                <a:gd name="f101" fmla="val 77"/>
                <a:gd name="f102" fmla="val 147"/>
                <a:gd name="f103" fmla="val 150"/>
                <a:gd name="f104" fmla="val 163"/>
                <a:gd name="f105" fmla="val 184"/>
                <a:gd name="f106" fmla="val 188"/>
                <a:gd name="f107" fmla="val 97"/>
                <a:gd name="f108" fmla="val 187"/>
                <a:gd name="f109" fmla="val 182"/>
                <a:gd name="f110" fmla="val 181"/>
                <a:gd name="f111" fmla="val 108"/>
                <a:gd name="f112" fmla="val 179"/>
                <a:gd name="f113" fmla="val 109"/>
                <a:gd name="f114" fmla="val 111"/>
                <a:gd name="f115" fmla="val 170"/>
                <a:gd name="f116" fmla="val 152"/>
                <a:gd name="f117" fmla="val 158"/>
                <a:gd name="f118" fmla="val 215"/>
                <a:gd name="f119" fmla="val 247"/>
                <a:gd name="f120" fmla="val 58"/>
                <a:gd name="f121" fmla="val 279"/>
                <a:gd name="f122" fmla="val 56"/>
                <a:gd name="f123" fmla="val 281"/>
                <a:gd name="f124" fmla="val 54"/>
                <a:gd name="f125" fmla="val 283"/>
                <a:gd name="f126" fmla="val 284"/>
                <a:gd name="f127" fmla="val 285"/>
                <a:gd name="f128" fmla="val 64"/>
                <a:gd name="f129" fmla="val 278"/>
                <a:gd name="f130" fmla="val 73"/>
                <a:gd name="f131" fmla="val 271"/>
                <a:gd name="f132" fmla="val 263"/>
                <a:gd name="f133" fmla="val 240"/>
                <a:gd name="f134" fmla="val 212"/>
                <a:gd name="f135" fmla="val 159"/>
                <a:gd name="f136" fmla="val 165"/>
                <a:gd name="f137" fmla="val 173"/>
                <a:gd name="f138" fmla="val 128"/>
                <a:gd name="f139" fmla="val 196"/>
                <a:gd name="f140" fmla="val 119"/>
                <a:gd name="f141" fmla="val 207"/>
                <a:gd name="f142" fmla="val 112"/>
                <a:gd name="f143" fmla="val 216"/>
                <a:gd name="f144" fmla="val 103"/>
                <a:gd name="f145" fmla="val 218"/>
                <a:gd name="f146" fmla="val 221"/>
                <a:gd name="f147" fmla="val 222"/>
                <a:gd name="f148" fmla="val 95"/>
                <a:gd name="f149" fmla="val 229"/>
                <a:gd name="f150" fmla="val 235"/>
                <a:gd name="f151" fmla="val 52"/>
                <a:gd name="f152" fmla="val 242"/>
                <a:gd name="f153" fmla="val 30"/>
                <a:gd name="f154" fmla="val 243"/>
                <a:gd name="f155" fmla="val 27"/>
                <a:gd name="f156" fmla="val 244"/>
                <a:gd name="f157" fmla="val 246"/>
                <a:gd name="f158" fmla="val 249"/>
                <a:gd name="f159" fmla="val 23"/>
                <a:gd name="f160" fmla="val 252"/>
                <a:gd name="f161" fmla="val 256"/>
                <a:gd name="f162" fmla="val 258"/>
                <a:gd name="f163" fmla="val 26"/>
                <a:gd name="f164" fmla="val 50"/>
                <a:gd name="f165" fmla="val 69"/>
                <a:gd name="f166" fmla="val 268"/>
                <a:gd name="f167" fmla="val 286"/>
                <a:gd name="f168" fmla="val 288"/>
                <a:gd name="f169" fmla="val 289"/>
                <a:gd name="f170" fmla="val 59"/>
                <a:gd name="f171" fmla="val 290"/>
                <a:gd name="f172" fmla="val 291"/>
                <a:gd name="f173" fmla="val 61"/>
                <a:gd name="f174" fmla="val 63"/>
                <a:gd name="f175" fmla="val 292"/>
                <a:gd name="f176" fmla="val 65"/>
                <a:gd name="f177" fmla="val 67"/>
                <a:gd name="f178" fmla="val 304"/>
                <a:gd name="f179" fmla="val 305"/>
                <a:gd name="f180" fmla="val 308"/>
                <a:gd name="f181" fmla="val 309"/>
                <a:gd name="f182" fmla="val 47"/>
                <a:gd name="f183" fmla="val 310"/>
                <a:gd name="f184" fmla="val 311"/>
                <a:gd name="f185" fmla="val 314"/>
                <a:gd name="f186" fmla="val 316"/>
                <a:gd name="f187" fmla="val 319"/>
                <a:gd name="f188" fmla="val 323"/>
                <a:gd name="f189" fmla="val 324"/>
                <a:gd name="f190" fmla="val 325"/>
                <a:gd name="f191" fmla="val 326"/>
                <a:gd name="f192" fmla="val 321"/>
                <a:gd name="f193" fmla="val 318"/>
                <a:gd name="f194" fmla="val 322"/>
                <a:gd name="f195" fmla="val 329"/>
                <a:gd name="f196" fmla="val 328"/>
                <a:gd name="f197" fmla="val 327"/>
                <a:gd name="f198" fmla="val 301"/>
                <a:gd name="f199" fmla="val 297"/>
                <a:gd name="f200" fmla="val 300"/>
                <a:gd name="f201" fmla="val 105"/>
                <a:gd name="f202" fmla="val 313"/>
                <a:gd name="f203" fmla="val 110"/>
                <a:gd name="f204" fmla="val 335"/>
                <a:gd name="f205" fmla="val 136"/>
                <a:gd name="f206" fmla="val 144"/>
                <a:gd name="f207" fmla="val 317"/>
                <a:gd name="f208" fmla="val 139"/>
                <a:gd name="f209" fmla="val 138"/>
                <a:gd name="f210" fmla="val 230"/>
                <a:gd name="f211" fmla="val 155"/>
                <a:gd name="f212" fmla="val 200"/>
                <a:gd name="f213" fmla="val 193"/>
                <a:gd name="f214" fmla="val 191"/>
                <a:gd name="f215" fmla="val 217"/>
                <a:gd name="f216" fmla="val 241"/>
                <a:gd name="f217" fmla="val 189"/>
                <a:gd name="f218" fmla="val 190"/>
                <a:gd name="f219" fmla="val 239"/>
                <a:gd name="f220" fmla="val 237"/>
                <a:gd name="f221" fmla="val 236"/>
                <a:gd name="f222" fmla="val 219"/>
                <a:gd name="f223" fmla="val 208"/>
                <a:gd name="f224" fmla="val 140"/>
                <a:gd name="f225" fmla="val 157"/>
                <a:gd name="f226" fmla="val 336"/>
                <a:gd name="f227" fmla="val 342"/>
                <a:gd name="f228" fmla="val 353"/>
                <a:gd name="f229" fmla="val 168"/>
                <a:gd name="f230" fmla="val 374"/>
                <a:gd name="f231" fmla="val 377"/>
                <a:gd name="f232" fmla="val 164"/>
                <a:gd name="f233" fmla="val 380"/>
                <a:gd name="f234" fmla="val 382"/>
                <a:gd name="f235" fmla="val 383"/>
                <a:gd name="f236" fmla="val 384"/>
                <a:gd name="f237" fmla="val 167"/>
                <a:gd name="f238" fmla="val 378"/>
                <a:gd name="f239" fmla="val 372"/>
                <a:gd name="f240" fmla="val 366"/>
                <a:gd name="f241" fmla="val 178"/>
                <a:gd name="f242" fmla="val 371"/>
                <a:gd name="f243" fmla="val 376"/>
                <a:gd name="f244" fmla="val 388"/>
                <a:gd name="f245" fmla="val 195"/>
                <a:gd name="f246" fmla="val 385"/>
                <a:gd name="f247" fmla="val 204"/>
                <a:gd name="f248" fmla="val 379"/>
                <a:gd name="f249" fmla="val 211"/>
                <a:gd name="f250" fmla="val 365"/>
                <a:gd name="f251" fmla="val 358"/>
                <a:gd name="f252" fmla="val 356"/>
                <a:gd name="f253" fmla="val 354"/>
                <a:gd name="f254" fmla="val 213"/>
                <a:gd name="f255" fmla="val 355"/>
                <a:gd name="f256" fmla="val 210"/>
                <a:gd name="f257" fmla="val 357"/>
                <a:gd name="f258" fmla="val 206"/>
                <a:gd name="f259" fmla="val 362"/>
                <a:gd name="f260" fmla="val 197"/>
                <a:gd name="f261" fmla="val 203"/>
                <a:gd name="f262" fmla="val 205"/>
                <a:gd name="f263" fmla="val 343"/>
                <a:gd name="f264" fmla="val 199"/>
                <a:gd name="f265" fmla="val 334"/>
                <a:gd name="f266" fmla="val 186"/>
                <a:gd name="f267" fmla="val 255"/>
                <a:gd name="f268" fmla="val 254"/>
                <a:gd name="f269" fmla="val 227"/>
                <a:gd name="f270" fmla="val 233"/>
                <a:gd name="f271" fmla="val 234"/>
                <a:gd name="f272" fmla="val 264"/>
                <a:gd name="f273" fmla="val 272"/>
                <a:gd name="f274" fmla="val 280"/>
                <a:gd name="f275" fmla="val 253"/>
                <a:gd name="f276" fmla="val 276"/>
                <a:gd name="f277" fmla="val 266"/>
                <a:gd name="f278" fmla="val 261"/>
                <a:gd name="f279" fmla="val 260"/>
                <a:gd name="f280" fmla="val 225"/>
                <a:gd name="f281" fmla="val 262"/>
                <a:gd name="f282" fmla="val 270"/>
                <a:gd name="f283" fmla="val 282"/>
                <a:gd name="f284" fmla="val 192"/>
                <a:gd name="f285" fmla="val 194"/>
                <a:gd name="f286" fmla="val 214"/>
                <a:gd name="f287" fmla="val 331"/>
                <a:gd name="f288" fmla="val 265"/>
                <a:gd name="f289" fmla="val 341"/>
                <a:gd name="f290" fmla="val 293"/>
                <a:gd name="f291" fmla="val 302"/>
                <a:gd name="f292" fmla="val 344"/>
                <a:gd name="f293" fmla="val 347"/>
                <a:gd name="f294" fmla="val 333"/>
                <a:gd name="f295" fmla="val 403"/>
                <a:gd name="f296" fmla="val 459"/>
                <a:gd name="f297" fmla="val 296"/>
                <a:gd name="f298" fmla="val 511"/>
                <a:gd name="f299" fmla="val 533"/>
                <a:gd name="f300" fmla="val 274"/>
                <a:gd name="f301" fmla="val 553"/>
                <a:gd name="f302" fmla="val 570"/>
                <a:gd name="f303" fmla="val 592"/>
                <a:gd name="f304" fmla="val 209"/>
                <a:gd name="f305" fmla="val 585"/>
                <a:gd name="f306" fmla="val 575"/>
                <a:gd name="f307" fmla="val 559"/>
                <a:gd name="f308" fmla="val 542"/>
                <a:gd name="f309" fmla="val 518"/>
                <a:gd name="f310" fmla="val 492"/>
                <a:gd name="f311" fmla="val 45"/>
                <a:gd name="f312" fmla="val 463"/>
                <a:gd name="f313" fmla="val 444"/>
                <a:gd name="f314" fmla="val 21"/>
                <a:gd name="f315" fmla="val 423"/>
                <a:gd name="f316" fmla="val 16"/>
                <a:gd name="f317" fmla="val 399"/>
                <a:gd name="f318" fmla="val 22"/>
                <a:gd name="f319" fmla="val 85"/>
                <a:gd name="f320" fmla="val 13"/>
                <a:gd name="f321" fmla="val 151"/>
                <a:gd name="f322" fmla="val 162"/>
                <a:gd name="f323" fmla="val 367"/>
                <a:gd name="f324" fmla="val 373"/>
                <a:gd name="f325" fmla="val 198"/>
                <a:gd name="f326" fmla="val 369"/>
                <a:gd name="f327" fmla="+- 0 0 -90"/>
                <a:gd name="f328" fmla="*/ f4 1 389"/>
                <a:gd name="f329" fmla="*/ f5 1 595"/>
                <a:gd name="f330" fmla="val f6"/>
                <a:gd name="f331" fmla="val f7"/>
                <a:gd name="f332" fmla="val f8"/>
                <a:gd name="f333" fmla="*/ f327 f0 1"/>
                <a:gd name="f334" fmla="+- f332 0 f330"/>
                <a:gd name="f335" fmla="+- f331 0 f330"/>
                <a:gd name="f336" fmla="*/ f333 1 f3"/>
                <a:gd name="f337" fmla="*/ f335 1 389"/>
                <a:gd name="f338" fmla="*/ f334 1 595"/>
                <a:gd name="f339" fmla="*/ 3 f335 1"/>
                <a:gd name="f340" fmla="*/ 320 f334 1"/>
                <a:gd name="f341" fmla="*/ 49 f335 1"/>
                <a:gd name="f342" fmla="*/ 202 f334 1"/>
                <a:gd name="f343" fmla="*/ 84 f335 1"/>
                <a:gd name="f344" fmla="*/ 66 f334 1"/>
                <a:gd name="f345" fmla="*/ 55 f335 1"/>
                <a:gd name="f346" fmla="*/ 25 f334 1"/>
                <a:gd name="f347" fmla="*/ 89 f335 1"/>
                <a:gd name="f348" fmla="*/ 2 f334 1"/>
                <a:gd name="f349" fmla="*/ 80 f335 1"/>
                <a:gd name="f350" fmla="*/ 31 f334 1"/>
                <a:gd name="f351" fmla="*/ 96 f335 1"/>
                <a:gd name="f352" fmla="*/ 12 f334 1"/>
                <a:gd name="f353" fmla="*/ 132 f335 1"/>
                <a:gd name="f354" fmla="*/ 81 f334 1"/>
                <a:gd name="f355" fmla="*/ 115 f335 1"/>
                <a:gd name="f356" fmla="*/ 125 f334 1"/>
                <a:gd name="f357" fmla="*/ 166 f335 1"/>
                <a:gd name="f358" fmla="*/ 104 f334 1"/>
                <a:gd name="f359" fmla="*/ 143 f335 1"/>
                <a:gd name="f360" fmla="*/ 87 f334 1"/>
                <a:gd name="f361" fmla="*/ 150 f335 1"/>
                <a:gd name="f362" fmla="*/ 75 f334 1"/>
                <a:gd name="f363" fmla="*/ 182 f335 1"/>
                <a:gd name="f364" fmla="*/ 107 f334 1"/>
                <a:gd name="f365" fmla="*/ 137 f335 1"/>
                <a:gd name="f366" fmla="*/ 180 f334 1"/>
                <a:gd name="f367" fmla="*/ 54 f335 1"/>
                <a:gd name="f368" fmla="*/ 283 f334 1"/>
                <a:gd name="f369" fmla="*/ 82 f335 1"/>
                <a:gd name="f370" fmla="*/ 263 f334 1"/>
                <a:gd name="f371" fmla="*/ 188 f335 1"/>
                <a:gd name="f372" fmla="*/ 128 f334 1"/>
                <a:gd name="f373" fmla="*/ 222 f335 1"/>
                <a:gd name="f374" fmla="*/ 95 f334 1"/>
                <a:gd name="f375" fmla="*/ 244 f335 1"/>
                <a:gd name="f376" fmla="*/ 27 f334 1"/>
                <a:gd name="f377" fmla="*/ 256 f335 1"/>
                <a:gd name="f378" fmla="*/ 242 f335 1"/>
                <a:gd name="f379" fmla="*/ 291 f335 1"/>
                <a:gd name="f380" fmla="*/ 60 f334 1"/>
                <a:gd name="f381" fmla="*/ 292 f335 1"/>
                <a:gd name="f382" fmla="*/ 71 f334 1"/>
                <a:gd name="f383" fmla="*/ 310 f335 1"/>
                <a:gd name="f384" fmla="*/ 47 f334 1"/>
                <a:gd name="f385" fmla="*/ 319 f335 1"/>
                <a:gd name="f386" fmla="*/ 50 f334 1"/>
                <a:gd name="f387" fmla="*/ 325 f335 1"/>
                <a:gd name="f388" fmla="*/ 55 f334 1"/>
                <a:gd name="f389" fmla="*/ 329 f335 1"/>
                <a:gd name="f390" fmla="*/ 64 f334 1"/>
                <a:gd name="f391" fmla="*/ 68 f334 1"/>
                <a:gd name="f392" fmla="*/ 288 f335 1"/>
                <a:gd name="f393" fmla="*/ 99 f334 1"/>
                <a:gd name="f394" fmla="*/ 143 f334 1"/>
                <a:gd name="f395" fmla="*/ 268 f335 1"/>
                <a:gd name="f396" fmla="*/ 141 f334 1"/>
                <a:gd name="f397" fmla="*/ 187 f335 1"/>
                <a:gd name="f398" fmla="*/ 243 f334 1"/>
                <a:gd name="f399" fmla="*/ 191 f335 1"/>
                <a:gd name="f400" fmla="*/ 236 f334 1"/>
                <a:gd name="f401" fmla="*/ 322 f335 1"/>
                <a:gd name="f402" fmla="*/ 155 f334 1"/>
                <a:gd name="f403" fmla="*/ 374 f335 1"/>
                <a:gd name="f404" fmla="*/ 165 f334 1"/>
                <a:gd name="f405" fmla="*/ 384 f335 1"/>
                <a:gd name="f406" fmla="*/ 167 f334 1"/>
                <a:gd name="f407" fmla="*/ 382 f335 1"/>
                <a:gd name="f408" fmla="*/ 191 f334 1"/>
                <a:gd name="f409" fmla="*/ 365 f335 1"/>
                <a:gd name="f410" fmla="*/ 221 f334 1"/>
                <a:gd name="f411" fmla="*/ 355 f335 1"/>
                <a:gd name="f412" fmla="*/ 210 f334 1"/>
                <a:gd name="f413" fmla="*/ 352 f335 1"/>
                <a:gd name="f414" fmla="*/ 205 f334 1"/>
                <a:gd name="f415" fmla="*/ 254 f335 1"/>
                <a:gd name="f416" fmla="*/ 227 f334 1"/>
                <a:gd name="f417" fmla="*/ 279 f335 1"/>
                <a:gd name="f418" fmla="*/ 254 f334 1"/>
                <a:gd name="f419" fmla="*/ 266 f335 1"/>
                <a:gd name="f420" fmla="*/ 235 f334 1"/>
                <a:gd name="f421" fmla="*/ 282 f335 1"/>
                <a:gd name="f422" fmla="*/ 193 f334 1"/>
                <a:gd name="f423" fmla="*/ 331 f335 1"/>
                <a:gd name="f424" fmla="*/ 255 f334 1"/>
                <a:gd name="f425" fmla="*/ 328 f335 1"/>
                <a:gd name="f426" fmla="*/ 302 f334 1"/>
                <a:gd name="f427" fmla="*/ 296 f335 1"/>
                <a:gd name="f428" fmla="*/ 511 f334 1"/>
                <a:gd name="f429" fmla="*/ 181 f335 1"/>
                <a:gd name="f430" fmla="*/ 585 f334 1"/>
                <a:gd name="f431" fmla="*/ 45 f335 1"/>
                <a:gd name="f432" fmla="*/ 463 f334 1"/>
                <a:gd name="f433" fmla="*/ 25 f335 1"/>
                <a:gd name="f434" fmla="*/ 363 f334 1"/>
                <a:gd name="f435" fmla="*/ 85 f335 1"/>
                <a:gd name="f436" fmla="*/ 13 f334 1"/>
                <a:gd name="f437" fmla="*/ 148 f335 1"/>
                <a:gd name="f438" fmla="*/ 82 f334 1"/>
                <a:gd name="f439" fmla="*/ 379 f335 1"/>
                <a:gd name="f440" fmla="*/ 198 f334 1"/>
                <a:gd name="f441" fmla="+- f336 0 f1"/>
                <a:gd name="f442" fmla="*/ f339 1 389"/>
                <a:gd name="f443" fmla="*/ f340 1 595"/>
                <a:gd name="f444" fmla="*/ f341 1 389"/>
                <a:gd name="f445" fmla="*/ f342 1 595"/>
                <a:gd name="f446" fmla="*/ f343 1 389"/>
                <a:gd name="f447" fmla="*/ f344 1 595"/>
                <a:gd name="f448" fmla="*/ f345 1 389"/>
                <a:gd name="f449" fmla="*/ f346 1 595"/>
                <a:gd name="f450" fmla="*/ f347 1 389"/>
                <a:gd name="f451" fmla="*/ f348 1 595"/>
                <a:gd name="f452" fmla="*/ f349 1 389"/>
                <a:gd name="f453" fmla="*/ f350 1 595"/>
                <a:gd name="f454" fmla="*/ f351 1 389"/>
                <a:gd name="f455" fmla="*/ f352 1 595"/>
                <a:gd name="f456" fmla="*/ f353 1 389"/>
                <a:gd name="f457" fmla="*/ f354 1 595"/>
                <a:gd name="f458" fmla="*/ f355 1 389"/>
                <a:gd name="f459" fmla="*/ f356 1 595"/>
                <a:gd name="f460" fmla="*/ f357 1 389"/>
                <a:gd name="f461" fmla="*/ f358 1 595"/>
                <a:gd name="f462" fmla="*/ f359 1 389"/>
                <a:gd name="f463" fmla="*/ f360 1 595"/>
                <a:gd name="f464" fmla="*/ f361 1 389"/>
                <a:gd name="f465" fmla="*/ f362 1 595"/>
                <a:gd name="f466" fmla="*/ f363 1 389"/>
                <a:gd name="f467" fmla="*/ f364 1 595"/>
                <a:gd name="f468" fmla="*/ f365 1 389"/>
                <a:gd name="f469" fmla="*/ f366 1 595"/>
                <a:gd name="f470" fmla="*/ f367 1 389"/>
                <a:gd name="f471" fmla="*/ f368 1 595"/>
                <a:gd name="f472" fmla="*/ f369 1 389"/>
                <a:gd name="f473" fmla="*/ f370 1 595"/>
                <a:gd name="f474" fmla="*/ f371 1 389"/>
                <a:gd name="f475" fmla="*/ f372 1 595"/>
                <a:gd name="f476" fmla="*/ f373 1 389"/>
                <a:gd name="f477" fmla="*/ f374 1 595"/>
                <a:gd name="f478" fmla="*/ f375 1 389"/>
                <a:gd name="f479" fmla="*/ f376 1 595"/>
                <a:gd name="f480" fmla="*/ f377 1 389"/>
                <a:gd name="f481" fmla="*/ f378 1 389"/>
                <a:gd name="f482" fmla="*/ f379 1 389"/>
                <a:gd name="f483" fmla="*/ f380 1 595"/>
                <a:gd name="f484" fmla="*/ f381 1 389"/>
                <a:gd name="f485" fmla="*/ f382 1 595"/>
                <a:gd name="f486" fmla="*/ f383 1 389"/>
                <a:gd name="f487" fmla="*/ f384 1 595"/>
                <a:gd name="f488" fmla="*/ f385 1 389"/>
                <a:gd name="f489" fmla="*/ f386 1 595"/>
                <a:gd name="f490" fmla="*/ f387 1 389"/>
                <a:gd name="f491" fmla="*/ f388 1 595"/>
                <a:gd name="f492" fmla="*/ f389 1 389"/>
                <a:gd name="f493" fmla="*/ f390 1 595"/>
                <a:gd name="f494" fmla="*/ f391 1 595"/>
                <a:gd name="f495" fmla="*/ f392 1 389"/>
                <a:gd name="f496" fmla="*/ f393 1 595"/>
                <a:gd name="f497" fmla="*/ f394 1 595"/>
                <a:gd name="f498" fmla="*/ f395 1 389"/>
                <a:gd name="f499" fmla="*/ f396 1 595"/>
                <a:gd name="f500" fmla="*/ f397 1 389"/>
                <a:gd name="f501" fmla="*/ f398 1 595"/>
                <a:gd name="f502" fmla="*/ f399 1 389"/>
                <a:gd name="f503" fmla="*/ f400 1 595"/>
                <a:gd name="f504" fmla="*/ f401 1 389"/>
                <a:gd name="f505" fmla="*/ f402 1 595"/>
                <a:gd name="f506" fmla="*/ f403 1 389"/>
                <a:gd name="f507" fmla="*/ f404 1 595"/>
                <a:gd name="f508" fmla="*/ f405 1 389"/>
                <a:gd name="f509" fmla="*/ f406 1 595"/>
                <a:gd name="f510" fmla="*/ f407 1 389"/>
                <a:gd name="f511" fmla="*/ f408 1 595"/>
                <a:gd name="f512" fmla="*/ f409 1 389"/>
                <a:gd name="f513" fmla="*/ f410 1 595"/>
                <a:gd name="f514" fmla="*/ f411 1 389"/>
                <a:gd name="f515" fmla="*/ f412 1 595"/>
                <a:gd name="f516" fmla="*/ f413 1 389"/>
                <a:gd name="f517" fmla="*/ f414 1 595"/>
                <a:gd name="f518" fmla="*/ f415 1 389"/>
                <a:gd name="f519" fmla="*/ f416 1 595"/>
                <a:gd name="f520" fmla="*/ f417 1 389"/>
                <a:gd name="f521" fmla="*/ f418 1 595"/>
                <a:gd name="f522" fmla="*/ f419 1 389"/>
                <a:gd name="f523" fmla="*/ f420 1 595"/>
                <a:gd name="f524" fmla="*/ f421 1 389"/>
                <a:gd name="f525" fmla="*/ f422 1 595"/>
                <a:gd name="f526" fmla="*/ f423 1 389"/>
                <a:gd name="f527" fmla="*/ f424 1 595"/>
                <a:gd name="f528" fmla="*/ f425 1 389"/>
                <a:gd name="f529" fmla="*/ f426 1 595"/>
                <a:gd name="f530" fmla="*/ f427 1 389"/>
                <a:gd name="f531" fmla="*/ f428 1 595"/>
                <a:gd name="f532" fmla="*/ f429 1 389"/>
                <a:gd name="f533" fmla="*/ f430 1 595"/>
                <a:gd name="f534" fmla="*/ f431 1 389"/>
                <a:gd name="f535" fmla="*/ f432 1 595"/>
                <a:gd name="f536" fmla="*/ f433 1 389"/>
                <a:gd name="f537" fmla="*/ f434 1 595"/>
                <a:gd name="f538" fmla="*/ f435 1 389"/>
                <a:gd name="f539" fmla="*/ f436 1 595"/>
                <a:gd name="f540" fmla="*/ f437 1 389"/>
                <a:gd name="f541" fmla="*/ f438 1 595"/>
                <a:gd name="f542" fmla="*/ f439 1 389"/>
                <a:gd name="f543" fmla="*/ f440 1 595"/>
                <a:gd name="f544" fmla="*/ 0 1 f337"/>
                <a:gd name="f545" fmla="*/ f331 1 f337"/>
                <a:gd name="f546" fmla="*/ 0 1 f338"/>
                <a:gd name="f547" fmla="*/ f332 1 f338"/>
                <a:gd name="f548" fmla="*/ f442 1 f337"/>
                <a:gd name="f549" fmla="*/ f443 1 f338"/>
                <a:gd name="f550" fmla="*/ f444 1 f337"/>
                <a:gd name="f551" fmla="*/ f445 1 f338"/>
                <a:gd name="f552" fmla="*/ f446 1 f337"/>
                <a:gd name="f553" fmla="*/ f447 1 f338"/>
                <a:gd name="f554" fmla="*/ f448 1 f337"/>
                <a:gd name="f555" fmla="*/ f449 1 f338"/>
                <a:gd name="f556" fmla="*/ f450 1 f337"/>
                <a:gd name="f557" fmla="*/ f451 1 f338"/>
                <a:gd name="f558" fmla="*/ f452 1 f337"/>
                <a:gd name="f559" fmla="*/ f453 1 f338"/>
                <a:gd name="f560" fmla="*/ f454 1 f337"/>
                <a:gd name="f561" fmla="*/ f455 1 f338"/>
                <a:gd name="f562" fmla="*/ f456 1 f337"/>
                <a:gd name="f563" fmla="*/ f457 1 f338"/>
                <a:gd name="f564" fmla="*/ f458 1 f337"/>
                <a:gd name="f565" fmla="*/ f459 1 f338"/>
                <a:gd name="f566" fmla="*/ f460 1 f337"/>
                <a:gd name="f567" fmla="*/ f461 1 f338"/>
                <a:gd name="f568" fmla="*/ f462 1 f337"/>
                <a:gd name="f569" fmla="*/ f463 1 f338"/>
                <a:gd name="f570" fmla="*/ f464 1 f337"/>
                <a:gd name="f571" fmla="*/ f465 1 f338"/>
                <a:gd name="f572" fmla="*/ f466 1 f337"/>
                <a:gd name="f573" fmla="*/ f467 1 f338"/>
                <a:gd name="f574" fmla="*/ f468 1 f337"/>
                <a:gd name="f575" fmla="*/ f469 1 f338"/>
                <a:gd name="f576" fmla="*/ f470 1 f337"/>
                <a:gd name="f577" fmla="*/ f471 1 f338"/>
                <a:gd name="f578" fmla="*/ f472 1 f337"/>
                <a:gd name="f579" fmla="*/ f473 1 f338"/>
                <a:gd name="f580" fmla="*/ f474 1 f337"/>
                <a:gd name="f581" fmla="*/ f475 1 f338"/>
                <a:gd name="f582" fmla="*/ f476 1 f337"/>
                <a:gd name="f583" fmla="*/ f477 1 f338"/>
                <a:gd name="f584" fmla="*/ f478 1 f337"/>
                <a:gd name="f585" fmla="*/ f479 1 f338"/>
                <a:gd name="f586" fmla="*/ f480 1 f337"/>
                <a:gd name="f587" fmla="*/ f481 1 f337"/>
                <a:gd name="f588" fmla="*/ f482 1 f337"/>
                <a:gd name="f589" fmla="*/ f483 1 f338"/>
                <a:gd name="f590" fmla="*/ f484 1 f337"/>
                <a:gd name="f591" fmla="*/ f485 1 f338"/>
                <a:gd name="f592" fmla="*/ f486 1 f337"/>
                <a:gd name="f593" fmla="*/ f487 1 f338"/>
                <a:gd name="f594" fmla="*/ f488 1 f337"/>
                <a:gd name="f595" fmla="*/ f489 1 f338"/>
                <a:gd name="f596" fmla="*/ f490 1 f337"/>
                <a:gd name="f597" fmla="*/ f491 1 f338"/>
                <a:gd name="f598" fmla="*/ f492 1 f337"/>
                <a:gd name="f599" fmla="*/ f493 1 f338"/>
                <a:gd name="f600" fmla="*/ f494 1 f338"/>
                <a:gd name="f601" fmla="*/ f495 1 f337"/>
                <a:gd name="f602" fmla="*/ f496 1 f338"/>
                <a:gd name="f603" fmla="*/ f497 1 f338"/>
                <a:gd name="f604" fmla="*/ f498 1 f337"/>
                <a:gd name="f605" fmla="*/ f499 1 f338"/>
                <a:gd name="f606" fmla="*/ f500 1 f337"/>
                <a:gd name="f607" fmla="*/ f501 1 f338"/>
                <a:gd name="f608" fmla="*/ f502 1 f337"/>
                <a:gd name="f609" fmla="*/ f503 1 f338"/>
                <a:gd name="f610" fmla="*/ f504 1 f337"/>
                <a:gd name="f611" fmla="*/ f505 1 f338"/>
                <a:gd name="f612" fmla="*/ f506 1 f337"/>
                <a:gd name="f613" fmla="*/ f507 1 f338"/>
                <a:gd name="f614" fmla="*/ f508 1 f337"/>
                <a:gd name="f615" fmla="*/ f509 1 f338"/>
                <a:gd name="f616" fmla="*/ f510 1 f337"/>
                <a:gd name="f617" fmla="*/ f511 1 f338"/>
                <a:gd name="f618" fmla="*/ f512 1 f337"/>
                <a:gd name="f619" fmla="*/ f513 1 f338"/>
                <a:gd name="f620" fmla="*/ f514 1 f337"/>
                <a:gd name="f621" fmla="*/ f515 1 f338"/>
                <a:gd name="f622" fmla="*/ f516 1 f337"/>
                <a:gd name="f623" fmla="*/ f517 1 f338"/>
                <a:gd name="f624" fmla="*/ f518 1 f337"/>
                <a:gd name="f625" fmla="*/ f519 1 f338"/>
                <a:gd name="f626" fmla="*/ f520 1 f337"/>
                <a:gd name="f627" fmla="*/ f521 1 f338"/>
                <a:gd name="f628" fmla="*/ f522 1 f337"/>
                <a:gd name="f629" fmla="*/ f523 1 f338"/>
                <a:gd name="f630" fmla="*/ f524 1 f337"/>
                <a:gd name="f631" fmla="*/ f525 1 f338"/>
                <a:gd name="f632" fmla="*/ f526 1 f337"/>
                <a:gd name="f633" fmla="*/ f527 1 f338"/>
                <a:gd name="f634" fmla="*/ f528 1 f337"/>
                <a:gd name="f635" fmla="*/ f529 1 f338"/>
                <a:gd name="f636" fmla="*/ f530 1 f337"/>
                <a:gd name="f637" fmla="*/ f531 1 f338"/>
                <a:gd name="f638" fmla="*/ f532 1 f337"/>
                <a:gd name="f639" fmla="*/ f533 1 f338"/>
                <a:gd name="f640" fmla="*/ f534 1 f337"/>
                <a:gd name="f641" fmla="*/ f535 1 f338"/>
                <a:gd name="f642" fmla="*/ f536 1 f337"/>
                <a:gd name="f643" fmla="*/ f537 1 f338"/>
                <a:gd name="f644" fmla="*/ f538 1 f337"/>
                <a:gd name="f645" fmla="*/ f539 1 f338"/>
                <a:gd name="f646" fmla="*/ f540 1 f337"/>
                <a:gd name="f647" fmla="*/ f541 1 f338"/>
                <a:gd name="f648" fmla="*/ f542 1 f337"/>
                <a:gd name="f649" fmla="*/ f543 1 f338"/>
                <a:gd name="f650" fmla="*/ f544 f328 1"/>
                <a:gd name="f651" fmla="*/ f545 f328 1"/>
                <a:gd name="f652" fmla="*/ f547 f329 1"/>
                <a:gd name="f653" fmla="*/ f546 f329 1"/>
                <a:gd name="f654" fmla="*/ f548 f328 1"/>
                <a:gd name="f655" fmla="*/ f549 f329 1"/>
                <a:gd name="f656" fmla="*/ f550 f328 1"/>
                <a:gd name="f657" fmla="*/ f551 f329 1"/>
                <a:gd name="f658" fmla="*/ f552 f328 1"/>
                <a:gd name="f659" fmla="*/ f553 f329 1"/>
                <a:gd name="f660" fmla="*/ f554 f328 1"/>
                <a:gd name="f661" fmla="*/ f555 f329 1"/>
                <a:gd name="f662" fmla="*/ f556 f328 1"/>
                <a:gd name="f663" fmla="*/ f557 f329 1"/>
                <a:gd name="f664" fmla="*/ f558 f328 1"/>
                <a:gd name="f665" fmla="*/ f559 f329 1"/>
                <a:gd name="f666" fmla="*/ f560 f328 1"/>
                <a:gd name="f667" fmla="*/ f561 f329 1"/>
                <a:gd name="f668" fmla="*/ f562 f328 1"/>
                <a:gd name="f669" fmla="*/ f563 f329 1"/>
                <a:gd name="f670" fmla="*/ f564 f328 1"/>
                <a:gd name="f671" fmla="*/ f565 f329 1"/>
                <a:gd name="f672" fmla="*/ f566 f328 1"/>
                <a:gd name="f673" fmla="*/ f567 f329 1"/>
                <a:gd name="f674" fmla="*/ f568 f328 1"/>
                <a:gd name="f675" fmla="*/ f569 f329 1"/>
                <a:gd name="f676" fmla="*/ f570 f328 1"/>
                <a:gd name="f677" fmla="*/ f571 f329 1"/>
                <a:gd name="f678" fmla="*/ f572 f328 1"/>
                <a:gd name="f679" fmla="*/ f573 f329 1"/>
                <a:gd name="f680" fmla="*/ f574 f328 1"/>
                <a:gd name="f681" fmla="*/ f575 f329 1"/>
                <a:gd name="f682" fmla="*/ f576 f328 1"/>
                <a:gd name="f683" fmla="*/ f577 f329 1"/>
                <a:gd name="f684" fmla="*/ f578 f328 1"/>
                <a:gd name="f685" fmla="*/ f579 f329 1"/>
                <a:gd name="f686" fmla="*/ f580 f328 1"/>
                <a:gd name="f687" fmla="*/ f581 f329 1"/>
                <a:gd name="f688" fmla="*/ f582 f328 1"/>
                <a:gd name="f689" fmla="*/ f583 f329 1"/>
                <a:gd name="f690" fmla="*/ f584 f328 1"/>
                <a:gd name="f691" fmla="*/ f585 f329 1"/>
                <a:gd name="f692" fmla="*/ f586 f328 1"/>
                <a:gd name="f693" fmla="*/ f587 f328 1"/>
                <a:gd name="f694" fmla="*/ f588 f328 1"/>
                <a:gd name="f695" fmla="*/ f589 f329 1"/>
                <a:gd name="f696" fmla="*/ f590 f328 1"/>
                <a:gd name="f697" fmla="*/ f591 f329 1"/>
                <a:gd name="f698" fmla="*/ f592 f328 1"/>
                <a:gd name="f699" fmla="*/ f593 f329 1"/>
                <a:gd name="f700" fmla="*/ f594 f328 1"/>
                <a:gd name="f701" fmla="*/ f595 f329 1"/>
                <a:gd name="f702" fmla="*/ f596 f328 1"/>
                <a:gd name="f703" fmla="*/ f597 f329 1"/>
                <a:gd name="f704" fmla="*/ f598 f328 1"/>
                <a:gd name="f705" fmla="*/ f599 f329 1"/>
                <a:gd name="f706" fmla="*/ f600 f329 1"/>
                <a:gd name="f707" fmla="*/ f601 f328 1"/>
                <a:gd name="f708" fmla="*/ f602 f329 1"/>
                <a:gd name="f709" fmla="*/ f603 f329 1"/>
                <a:gd name="f710" fmla="*/ f604 f328 1"/>
                <a:gd name="f711" fmla="*/ f605 f329 1"/>
                <a:gd name="f712" fmla="*/ f606 f328 1"/>
                <a:gd name="f713" fmla="*/ f607 f329 1"/>
                <a:gd name="f714" fmla="*/ f608 f328 1"/>
                <a:gd name="f715" fmla="*/ f609 f329 1"/>
                <a:gd name="f716" fmla="*/ f610 f328 1"/>
                <a:gd name="f717" fmla="*/ f611 f329 1"/>
                <a:gd name="f718" fmla="*/ f612 f328 1"/>
                <a:gd name="f719" fmla="*/ f613 f329 1"/>
                <a:gd name="f720" fmla="*/ f614 f328 1"/>
                <a:gd name="f721" fmla="*/ f615 f329 1"/>
                <a:gd name="f722" fmla="*/ f616 f328 1"/>
                <a:gd name="f723" fmla="*/ f617 f329 1"/>
                <a:gd name="f724" fmla="*/ f618 f328 1"/>
                <a:gd name="f725" fmla="*/ f619 f329 1"/>
                <a:gd name="f726" fmla="*/ f620 f328 1"/>
                <a:gd name="f727" fmla="*/ f621 f329 1"/>
                <a:gd name="f728" fmla="*/ f622 f328 1"/>
                <a:gd name="f729" fmla="*/ f623 f329 1"/>
                <a:gd name="f730" fmla="*/ f624 f328 1"/>
                <a:gd name="f731" fmla="*/ f625 f329 1"/>
                <a:gd name="f732" fmla="*/ f626 f328 1"/>
                <a:gd name="f733" fmla="*/ f627 f329 1"/>
                <a:gd name="f734" fmla="*/ f628 f328 1"/>
                <a:gd name="f735" fmla="*/ f629 f329 1"/>
                <a:gd name="f736" fmla="*/ f630 f328 1"/>
                <a:gd name="f737" fmla="*/ f631 f329 1"/>
                <a:gd name="f738" fmla="*/ f632 f328 1"/>
                <a:gd name="f739" fmla="*/ f633 f329 1"/>
                <a:gd name="f740" fmla="*/ f634 f328 1"/>
                <a:gd name="f741" fmla="*/ f635 f329 1"/>
                <a:gd name="f742" fmla="*/ f636 f328 1"/>
                <a:gd name="f743" fmla="*/ f637 f329 1"/>
                <a:gd name="f744" fmla="*/ f638 f328 1"/>
                <a:gd name="f745" fmla="*/ f639 f329 1"/>
                <a:gd name="f746" fmla="*/ f640 f328 1"/>
                <a:gd name="f747" fmla="*/ f641 f329 1"/>
                <a:gd name="f748" fmla="*/ f642 f328 1"/>
                <a:gd name="f749" fmla="*/ f643 f329 1"/>
                <a:gd name="f750" fmla="*/ f644 f328 1"/>
                <a:gd name="f751" fmla="*/ f645 f329 1"/>
                <a:gd name="f752" fmla="*/ f646 f328 1"/>
                <a:gd name="f753" fmla="*/ f647 f329 1"/>
                <a:gd name="f754" fmla="*/ f648 f328 1"/>
                <a:gd name="f755" fmla="*/ f649 f329 1"/>
              </a:gdLst>
              <a:ahLst/>
              <a:cxnLst>
                <a:cxn ang="3cd4">
                  <a:pos x="hc" y="t"/>
                </a:cxn>
                <a:cxn ang="0">
                  <a:pos x="r" y="vc"/>
                </a:cxn>
                <a:cxn ang="cd4">
                  <a:pos x="hc" y="b"/>
                </a:cxn>
                <a:cxn ang="cd2">
                  <a:pos x="l" y="vc"/>
                </a:cxn>
                <a:cxn ang="f441">
                  <a:pos x="f654" y="f655"/>
                </a:cxn>
                <a:cxn ang="f441">
                  <a:pos x="f656" y="f657"/>
                </a:cxn>
                <a:cxn ang="f441">
                  <a:pos x="f658" y="f659"/>
                </a:cxn>
                <a:cxn ang="f441">
                  <a:pos x="f660" y="f661"/>
                </a:cxn>
                <a:cxn ang="f441">
                  <a:pos x="f662" y="f663"/>
                </a:cxn>
                <a:cxn ang="f441">
                  <a:pos x="f664" y="f665"/>
                </a:cxn>
                <a:cxn ang="f441">
                  <a:pos x="f666" y="f667"/>
                </a:cxn>
                <a:cxn ang="f441">
                  <a:pos x="f668" y="f669"/>
                </a:cxn>
                <a:cxn ang="f441">
                  <a:pos x="f670" y="f671"/>
                </a:cxn>
                <a:cxn ang="f441">
                  <a:pos x="f672" y="f673"/>
                </a:cxn>
                <a:cxn ang="f441">
                  <a:pos x="f674" y="f675"/>
                </a:cxn>
                <a:cxn ang="f441">
                  <a:pos x="f676" y="f677"/>
                </a:cxn>
                <a:cxn ang="f441">
                  <a:pos x="f678" y="f679"/>
                </a:cxn>
                <a:cxn ang="f441">
                  <a:pos x="f680" y="f681"/>
                </a:cxn>
                <a:cxn ang="f441">
                  <a:pos x="f682" y="f683"/>
                </a:cxn>
                <a:cxn ang="f441">
                  <a:pos x="f684" y="f685"/>
                </a:cxn>
                <a:cxn ang="f441">
                  <a:pos x="f686" y="f687"/>
                </a:cxn>
                <a:cxn ang="f441">
                  <a:pos x="f688" y="f689"/>
                </a:cxn>
                <a:cxn ang="f441">
                  <a:pos x="f690" y="f691"/>
                </a:cxn>
                <a:cxn ang="f441">
                  <a:pos x="f692" y="f665"/>
                </a:cxn>
                <a:cxn ang="f441">
                  <a:pos x="f693" y="f689"/>
                </a:cxn>
                <a:cxn ang="f441">
                  <a:pos x="f694" y="f695"/>
                </a:cxn>
                <a:cxn ang="f441">
                  <a:pos x="f696" y="f697"/>
                </a:cxn>
                <a:cxn ang="f441">
                  <a:pos x="f698" y="f699"/>
                </a:cxn>
                <a:cxn ang="f441">
                  <a:pos x="f700" y="f701"/>
                </a:cxn>
                <a:cxn ang="f441">
                  <a:pos x="f702" y="f703"/>
                </a:cxn>
                <a:cxn ang="f441">
                  <a:pos x="f704" y="f705"/>
                </a:cxn>
                <a:cxn ang="f441">
                  <a:pos x="f702" y="f706"/>
                </a:cxn>
                <a:cxn ang="f441">
                  <a:pos x="f707" y="f708"/>
                </a:cxn>
                <a:cxn ang="f441">
                  <a:pos x="f702" y="f709"/>
                </a:cxn>
                <a:cxn ang="f441">
                  <a:pos x="f710" y="f711"/>
                </a:cxn>
                <a:cxn ang="f441">
                  <a:pos x="f712" y="f713"/>
                </a:cxn>
                <a:cxn ang="f441">
                  <a:pos x="f714" y="f715"/>
                </a:cxn>
                <a:cxn ang="f441">
                  <a:pos x="f716" y="f717"/>
                </a:cxn>
                <a:cxn ang="f441">
                  <a:pos x="f718" y="f719"/>
                </a:cxn>
                <a:cxn ang="f441">
                  <a:pos x="f720" y="f721"/>
                </a:cxn>
                <a:cxn ang="f441">
                  <a:pos x="f722" y="f723"/>
                </a:cxn>
                <a:cxn ang="f441">
                  <a:pos x="f724" y="f725"/>
                </a:cxn>
                <a:cxn ang="f441">
                  <a:pos x="f726" y="f727"/>
                </a:cxn>
                <a:cxn ang="f441">
                  <a:pos x="f728" y="f729"/>
                </a:cxn>
                <a:cxn ang="f441">
                  <a:pos x="f730" y="f731"/>
                </a:cxn>
                <a:cxn ang="f441">
                  <a:pos x="f732" y="f733"/>
                </a:cxn>
                <a:cxn ang="f441">
                  <a:pos x="f734" y="f735"/>
                </a:cxn>
                <a:cxn ang="f441">
                  <a:pos x="f736" y="f737"/>
                </a:cxn>
                <a:cxn ang="f441">
                  <a:pos x="f738" y="f739"/>
                </a:cxn>
                <a:cxn ang="f441">
                  <a:pos x="f740" y="f741"/>
                </a:cxn>
                <a:cxn ang="f441">
                  <a:pos x="f742" y="f743"/>
                </a:cxn>
                <a:cxn ang="f441">
                  <a:pos x="f744" y="f745"/>
                </a:cxn>
                <a:cxn ang="f441">
                  <a:pos x="f746" y="f747"/>
                </a:cxn>
                <a:cxn ang="f441">
                  <a:pos x="f748" y="f749"/>
                </a:cxn>
                <a:cxn ang="f441">
                  <a:pos x="f750" y="f751"/>
                </a:cxn>
                <a:cxn ang="f441">
                  <a:pos x="f752" y="f753"/>
                </a:cxn>
                <a:cxn ang="f441">
                  <a:pos x="f752" y="f753"/>
                </a:cxn>
                <a:cxn ang="f441">
                  <a:pos x="f754" y="f755"/>
                </a:cxn>
              </a:cxnLst>
              <a:rect l="f650" t="f653" r="f651" b="f652"/>
              <a:pathLst>
                <a:path w="389" h="595">
                  <a:moveTo>
                    <a:pt x="f9" y="f10"/>
                  </a:moveTo>
                  <a:cubicBezTo>
                    <a:pt x="f11" y="f12"/>
                    <a:pt x="f13" y="f14"/>
                    <a:pt x="f15" y="f16"/>
                  </a:cubicBezTo>
                  <a:cubicBezTo>
                    <a:pt x="f6" y="f17"/>
                    <a:pt x="f13" y="f18"/>
                    <a:pt x="f19" y="f20"/>
                  </a:cubicBezTo>
                  <a:cubicBezTo>
                    <a:pt x="f9" y="f21"/>
                    <a:pt x="f22" y="f23"/>
                    <a:pt x="f24" y="f25"/>
                  </a:cubicBezTo>
                  <a:cubicBezTo>
                    <a:pt x="f26" y="f27"/>
                    <a:pt x="f28" y="f29"/>
                    <a:pt x="f30" y="f31"/>
                  </a:cubicBezTo>
                  <a:cubicBezTo>
                    <a:pt x="f32" y="f33"/>
                    <a:pt x="f32" y="f34"/>
                    <a:pt x="f35" y="f26"/>
                  </a:cubicBezTo>
                  <a:cubicBezTo>
                    <a:pt x="f36" y="f37"/>
                    <a:pt x="f38" y="f39"/>
                    <a:pt x="f40" y="f41"/>
                  </a:cubicBezTo>
                  <a:cubicBezTo>
                    <a:pt x="f42" y="f22"/>
                    <a:pt x="f43" y="f44"/>
                    <a:pt x="f37" y="f9"/>
                  </a:cubicBezTo>
                  <a:cubicBezTo>
                    <a:pt x="f40" y="f45"/>
                    <a:pt x="f46" y="f47"/>
                    <a:pt x="f36" y="f48"/>
                  </a:cubicBezTo>
                  <a:cubicBezTo>
                    <a:pt x="f34" y="f49"/>
                    <a:pt x="f30" y="f6"/>
                    <a:pt x="f50" y="f48"/>
                  </a:cubicBezTo>
                  <a:cubicBezTo>
                    <a:pt x="f32" y="f51"/>
                    <a:pt x="f52" y="f53"/>
                    <a:pt x="f32" y="f54"/>
                  </a:cubicBezTo>
                  <a:cubicBezTo>
                    <a:pt x="f55" y="f56"/>
                    <a:pt x="f35" y="f9"/>
                    <a:pt x="f57" y="f58"/>
                  </a:cubicBezTo>
                  <a:cubicBezTo>
                    <a:pt x="f59" y="f60"/>
                    <a:pt x="f61" y="f62"/>
                    <a:pt x="f63" y="f64"/>
                  </a:cubicBezTo>
                  <a:cubicBezTo>
                    <a:pt x="f30" y="f60"/>
                    <a:pt x="f65" y="f9"/>
                    <a:pt x="f66" y="f54"/>
                  </a:cubicBezTo>
                  <a:cubicBezTo>
                    <a:pt x="f67" y="f68"/>
                    <a:pt x="f69" y="f24"/>
                    <a:pt x="f70" y="f71"/>
                  </a:cubicBezTo>
                  <a:cubicBezTo>
                    <a:pt x="f72" y="f61"/>
                    <a:pt x="f73" y="f36"/>
                    <a:pt x="f74" y="f28"/>
                  </a:cubicBezTo>
                  <a:cubicBezTo>
                    <a:pt x="f75" y="f76"/>
                    <a:pt x="f77" y="f78"/>
                    <a:pt x="f79" y="f80"/>
                  </a:cubicBezTo>
                  <a:cubicBezTo>
                    <a:pt x="f67" y="f77"/>
                    <a:pt x="f67" y="f81"/>
                    <a:pt x="f67" y="f82"/>
                  </a:cubicBezTo>
                  <a:cubicBezTo>
                    <a:pt x="f81" y="f83"/>
                    <a:pt x="f84" y="f85"/>
                    <a:pt x="f86" y="f87"/>
                  </a:cubicBezTo>
                  <a:cubicBezTo>
                    <a:pt x="f88" y="f89"/>
                    <a:pt x="f90" y="f91"/>
                    <a:pt x="f92" y="f91"/>
                  </a:cubicBezTo>
                  <a:cubicBezTo>
                    <a:pt x="f93" y="f94"/>
                    <a:pt x="f95" y="f33"/>
                    <a:pt x="f90" y="f66"/>
                  </a:cubicBezTo>
                  <a:cubicBezTo>
                    <a:pt x="f96" y="f65"/>
                    <a:pt x="f97" y="f87"/>
                    <a:pt x="f98" y="f30"/>
                  </a:cubicBezTo>
                  <a:cubicBezTo>
                    <a:pt x="f99" y="f35"/>
                    <a:pt x="f100" y="f57"/>
                    <a:pt x="f99" y="f101"/>
                  </a:cubicBezTo>
                  <a:cubicBezTo>
                    <a:pt x="f98" y="f61"/>
                    <a:pt x="f102" y="f71"/>
                    <a:pt x="f103" y="f63"/>
                  </a:cubicBezTo>
                  <a:cubicBezTo>
                    <a:pt x="f104" y="f61"/>
                    <a:pt x="f27" y="f28"/>
                    <a:pt x="f105" y="f32"/>
                  </a:cubicBezTo>
                  <a:cubicBezTo>
                    <a:pt x="f106" y="f107"/>
                    <a:pt x="f108" y="f85"/>
                    <a:pt x="f109" y="f78"/>
                  </a:cubicBezTo>
                  <a:cubicBezTo>
                    <a:pt x="f110" y="f111"/>
                    <a:pt x="f112" y="f113"/>
                    <a:pt x="f112" y="f114"/>
                  </a:cubicBezTo>
                  <a:cubicBezTo>
                    <a:pt x="f115" y="f86"/>
                    <a:pt x="f116" y="f117"/>
                    <a:pt x="f86" y="f3"/>
                  </a:cubicBezTo>
                  <a:cubicBezTo>
                    <a:pt x="f83" y="f118"/>
                    <a:pt x="f55" y="f119"/>
                    <a:pt x="f40" y="f18"/>
                  </a:cubicBezTo>
                  <a:cubicBezTo>
                    <a:pt x="f120" y="f121"/>
                    <a:pt x="f122" y="f123"/>
                    <a:pt x="f124" y="f125"/>
                  </a:cubicBezTo>
                  <a:cubicBezTo>
                    <a:pt x="f124" y="f126"/>
                    <a:pt x="f37" y="f126"/>
                    <a:pt x="f37" y="f127"/>
                  </a:cubicBezTo>
                  <a:cubicBezTo>
                    <a:pt x="f128" y="f129"/>
                    <a:pt x="f130" y="f131"/>
                    <a:pt x="f34" y="f132"/>
                  </a:cubicBezTo>
                  <a:cubicBezTo>
                    <a:pt x="f78" y="f133"/>
                    <a:pt x="f82" y="f134"/>
                    <a:pt x="f88" y="f105"/>
                  </a:cubicBezTo>
                  <a:cubicBezTo>
                    <a:pt x="f135" y="f136"/>
                    <a:pt x="f137" y="f97"/>
                    <a:pt x="f106" y="f138"/>
                  </a:cubicBezTo>
                  <a:cubicBezTo>
                    <a:pt x="f139" y="f140"/>
                    <a:pt x="f141" y="f142"/>
                    <a:pt x="f143" y="f144"/>
                  </a:cubicBezTo>
                  <a:cubicBezTo>
                    <a:pt x="f145" y="f94"/>
                    <a:pt x="f146" y="f89"/>
                    <a:pt x="f147" y="f148"/>
                  </a:cubicBezTo>
                  <a:cubicBezTo>
                    <a:pt x="f149" y="f130"/>
                    <a:pt x="f150" y="f151"/>
                    <a:pt x="f152" y="f153"/>
                  </a:cubicBezTo>
                  <a:cubicBezTo>
                    <a:pt x="f154" y="f68"/>
                    <a:pt x="f154" y="f155"/>
                    <a:pt x="f156" y="f155"/>
                  </a:cubicBezTo>
                  <a:cubicBezTo>
                    <a:pt x="f157" y="f9"/>
                    <a:pt x="f158" y="f159"/>
                    <a:pt x="f160" y="f159"/>
                  </a:cubicBezTo>
                  <a:cubicBezTo>
                    <a:pt x="f161" y="f159"/>
                    <a:pt x="f162" y="f163"/>
                    <a:pt x="f161" y="f58"/>
                  </a:cubicBezTo>
                  <a:cubicBezTo>
                    <a:pt x="f160" y="f164"/>
                    <a:pt x="f119" y="f165"/>
                    <a:pt x="f154" y="f55"/>
                  </a:cubicBezTo>
                  <a:cubicBezTo>
                    <a:pt x="f152" y="f87"/>
                    <a:pt x="f152" y="f52"/>
                    <a:pt x="f152" y="f148"/>
                  </a:cubicBezTo>
                  <a:cubicBezTo>
                    <a:pt x="f166" y="f107"/>
                    <a:pt x="f167" y="f55"/>
                    <a:pt x="f168" y="f120"/>
                  </a:cubicBezTo>
                  <a:cubicBezTo>
                    <a:pt x="f169" y="f170"/>
                    <a:pt x="f171" y="f170"/>
                    <a:pt x="f172" y="f40"/>
                  </a:cubicBezTo>
                  <a:cubicBezTo>
                    <a:pt x="f172" y="f173"/>
                    <a:pt x="f172" y="f174"/>
                    <a:pt x="f175" y="f176"/>
                  </a:cubicBezTo>
                  <a:cubicBezTo>
                    <a:pt x="f175" y="f177"/>
                    <a:pt x="f175" y="f165"/>
                    <a:pt x="f175" y="f38"/>
                  </a:cubicBezTo>
                  <a:cubicBezTo>
                    <a:pt x="f178" y="f177"/>
                    <a:pt x="f179" y="f122"/>
                    <a:pt x="f180" y="f39"/>
                  </a:cubicBezTo>
                  <a:cubicBezTo>
                    <a:pt x="f181" y="f182"/>
                    <a:pt x="f181" y="f182"/>
                    <a:pt x="f183" y="f182"/>
                  </a:cubicBezTo>
                  <a:cubicBezTo>
                    <a:pt x="f183" y="f164"/>
                    <a:pt x="f183" y="f42"/>
                    <a:pt x="f184" y="f122"/>
                  </a:cubicBezTo>
                  <a:cubicBezTo>
                    <a:pt x="f185" y="f124"/>
                    <a:pt x="f186" y="f43"/>
                    <a:pt x="f187" y="f164"/>
                  </a:cubicBezTo>
                  <a:cubicBezTo>
                    <a:pt x="f16" y="f24"/>
                    <a:pt x="f188" y="f24"/>
                    <a:pt x="f189" y="f164"/>
                  </a:cubicBezTo>
                  <a:cubicBezTo>
                    <a:pt x="f190" y="f43"/>
                    <a:pt x="f191" y="f124"/>
                    <a:pt x="f190" y="f37"/>
                  </a:cubicBezTo>
                  <a:cubicBezTo>
                    <a:pt x="f188" y="f120"/>
                    <a:pt x="f192" y="f40"/>
                    <a:pt x="f193" y="f128"/>
                  </a:cubicBezTo>
                  <a:cubicBezTo>
                    <a:pt x="f194" y="f128"/>
                    <a:pt x="f190" y="f128"/>
                    <a:pt x="f195" y="f128"/>
                  </a:cubicBezTo>
                  <a:cubicBezTo>
                    <a:pt x="f195" y="f176"/>
                    <a:pt x="f195" y="f176"/>
                    <a:pt x="f195" y="f26"/>
                  </a:cubicBezTo>
                  <a:cubicBezTo>
                    <a:pt x="f196" y="f177"/>
                    <a:pt x="f197" y="f46"/>
                    <a:pt x="f190" y="f46"/>
                  </a:cubicBezTo>
                  <a:cubicBezTo>
                    <a:pt x="f185" y="f46"/>
                    <a:pt x="f180" y="f61"/>
                    <a:pt x="f198" y="f35"/>
                  </a:cubicBezTo>
                  <a:cubicBezTo>
                    <a:pt x="f199" y="f50"/>
                    <a:pt x="f175" y="f76"/>
                    <a:pt x="f168" y="f33"/>
                  </a:cubicBezTo>
                  <a:cubicBezTo>
                    <a:pt x="f200" y="f201"/>
                    <a:pt x="f202" y="f203"/>
                    <a:pt x="f190" y="f31"/>
                  </a:cubicBezTo>
                  <a:cubicBezTo>
                    <a:pt x="f204" y="f81"/>
                    <a:pt x="f204" y="f205"/>
                    <a:pt x="f190" y="f98"/>
                  </a:cubicBezTo>
                  <a:cubicBezTo>
                    <a:pt x="f188" y="f206"/>
                    <a:pt x="f187" y="f206"/>
                    <a:pt x="f207" y="f98"/>
                  </a:cubicBezTo>
                  <a:cubicBezTo>
                    <a:pt x="f198" y="f208"/>
                    <a:pt x="f127" y="f209"/>
                    <a:pt x="f166" y="f100"/>
                  </a:cubicBezTo>
                  <a:cubicBezTo>
                    <a:pt x="f119" y="f206"/>
                    <a:pt x="f210" y="f211"/>
                    <a:pt x="f143" y="f137"/>
                  </a:cubicBezTo>
                  <a:cubicBezTo>
                    <a:pt x="f212" y="f213"/>
                    <a:pt x="f214" y="f215"/>
                    <a:pt x="f108" y="f154"/>
                  </a:cubicBezTo>
                  <a:cubicBezTo>
                    <a:pt x="f108" y="f152"/>
                    <a:pt x="f106" y="f216"/>
                    <a:pt x="f217" y="f133"/>
                  </a:cubicBezTo>
                  <a:cubicBezTo>
                    <a:pt x="f218" y="f219"/>
                    <a:pt x="f218" y="f220"/>
                    <a:pt x="f214" y="f221"/>
                  </a:cubicBezTo>
                  <a:cubicBezTo>
                    <a:pt x="f212" y="f222"/>
                    <a:pt x="f223" y="f212"/>
                    <a:pt x="f23" y="f105"/>
                  </a:cubicBezTo>
                  <a:cubicBezTo>
                    <a:pt x="f156" y="f96"/>
                    <a:pt x="f121" y="f224"/>
                    <a:pt x="f194" y="f211"/>
                  </a:cubicBezTo>
                  <a:cubicBezTo>
                    <a:pt x="f195" y="f225"/>
                    <a:pt x="f226" y="f135"/>
                    <a:pt x="f227" y="f104"/>
                  </a:cubicBezTo>
                  <a:cubicBezTo>
                    <a:pt x="f228" y="f115"/>
                    <a:pt x="f10" y="f229"/>
                    <a:pt x="f230" y="f136"/>
                  </a:cubicBezTo>
                  <a:cubicBezTo>
                    <a:pt x="f231" y="f232"/>
                    <a:pt x="f233" y="f232"/>
                    <a:pt x="f234" y="f104"/>
                  </a:cubicBezTo>
                  <a:cubicBezTo>
                    <a:pt x="f235" y="f232"/>
                    <a:pt x="f235" y="f136"/>
                    <a:pt x="f236" y="f237"/>
                  </a:cubicBezTo>
                  <a:cubicBezTo>
                    <a:pt x="f238" y="f115"/>
                    <a:pt x="f239" y="f137"/>
                    <a:pt x="f240" y="f241"/>
                  </a:cubicBezTo>
                  <a:cubicBezTo>
                    <a:pt x="f242" y="f109"/>
                    <a:pt x="f243" y="f108"/>
                    <a:pt x="f234" y="f214"/>
                  </a:cubicBezTo>
                  <a:cubicBezTo>
                    <a:pt x="f244" y="f245"/>
                    <a:pt x="f7" y="f212"/>
                    <a:pt x="f246" y="f247"/>
                  </a:cubicBezTo>
                  <a:cubicBezTo>
                    <a:pt x="f248" y="f249"/>
                    <a:pt x="f239" y="f143"/>
                    <a:pt x="f250" y="f146"/>
                  </a:cubicBezTo>
                  <a:cubicBezTo>
                    <a:pt x="f10" y="f147"/>
                    <a:pt x="f251" y="f146"/>
                    <a:pt x="f252" y="f23"/>
                  </a:cubicBezTo>
                  <a:cubicBezTo>
                    <a:pt x="f253" y="f145"/>
                    <a:pt x="f253" y="f254"/>
                    <a:pt x="f255" y="f256"/>
                  </a:cubicBezTo>
                  <a:cubicBezTo>
                    <a:pt x="f257" y="f258"/>
                    <a:pt x="f2" y="f25"/>
                    <a:pt x="f259" y="f260"/>
                  </a:cubicBezTo>
                  <a:cubicBezTo>
                    <a:pt x="f251" y="f212"/>
                    <a:pt x="f255" y="f261"/>
                    <a:pt x="f12" y="f262"/>
                  </a:cubicBezTo>
                  <a:cubicBezTo>
                    <a:pt x="f263" y="f264"/>
                    <a:pt x="f265" y="f214"/>
                    <a:pt x="f188" y="f266"/>
                  </a:cubicBezTo>
                  <a:cubicBezTo>
                    <a:pt x="f169" y="f115"/>
                    <a:pt x="f267" y="f214"/>
                    <a:pt x="f268" y="f269"/>
                  </a:cubicBezTo>
                  <a:cubicBezTo>
                    <a:pt x="f268" y="f210"/>
                    <a:pt x="f267" y="f270"/>
                    <a:pt x="f20" y="f271"/>
                  </a:cubicBezTo>
                  <a:cubicBezTo>
                    <a:pt x="f272" y="f216"/>
                    <a:pt x="f273" y="f119"/>
                    <a:pt x="f121" y="f268"/>
                  </a:cubicBezTo>
                  <a:cubicBezTo>
                    <a:pt x="f274" y="f275"/>
                    <a:pt x="f274" y="f275"/>
                    <a:pt x="f123" y="f160"/>
                  </a:cubicBezTo>
                  <a:cubicBezTo>
                    <a:pt x="f276" y="f119"/>
                    <a:pt x="f273" y="f133"/>
                    <a:pt x="f277" y="f150"/>
                  </a:cubicBezTo>
                  <a:cubicBezTo>
                    <a:pt x="f278" y="f210"/>
                    <a:pt x="f279" y="f280"/>
                    <a:pt x="f281" y="f145"/>
                  </a:cubicBezTo>
                  <a:cubicBezTo>
                    <a:pt x="f277" y="f141"/>
                    <a:pt x="f282" y="f260"/>
                    <a:pt x="f283" y="f213"/>
                  </a:cubicBezTo>
                  <a:cubicBezTo>
                    <a:pt x="f126" y="f284"/>
                    <a:pt x="f168" y="f213"/>
                    <a:pt x="f169" y="f285"/>
                  </a:cubicBezTo>
                  <a:cubicBezTo>
                    <a:pt x="f178" y="f286"/>
                    <a:pt x="f193" y="f271"/>
                    <a:pt x="f287" y="f267"/>
                  </a:cubicBezTo>
                  <a:cubicBezTo>
                    <a:pt x="f14" y="f288"/>
                    <a:pt x="f289" y="f276"/>
                    <a:pt x="f14" y="f168"/>
                  </a:cubicBezTo>
                  <a:cubicBezTo>
                    <a:pt x="f204" y="f290"/>
                    <a:pt x="f287" y="f199"/>
                    <a:pt x="f196" y="f291"/>
                  </a:cubicBezTo>
                  <a:cubicBezTo>
                    <a:pt x="f292" y="f185"/>
                    <a:pt x="f263" y="f287"/>
                    <a:pt x="f289" y="f293"/>
                  </a:cubicBezTo>
                  <a:cubicBezTo>
                    <a:pt x="f294" y="f295"/>
                    <a:pt x="f16" y="f296"/>
                    <a:pt x="f297" y="f298"/>
                  </a:cubicBezTo>
                  <a:cubicBezTo>
                    <a:pt x="f167" y="f299"/>
                    <a:pt x="f300" y="f301"/>
                    <a:pt x="f20" y="f302"/>
                  </a:cubicBezTo>
                  <a:cubicBezTo>
                    <a:pt x="f150" y="f303"/>
                    <a:pt x="f304" y="f8"/>
                    <a:pt x="f110" y="f305"/>
                  </a:cubicBezTo>
                  <a:cubicBezTo>
                    <a:pt x="f95" y="f306"/>
                    <a:pt x="f72" y="f307"/>
                    <a:pt x="f67" y="f308"/>
                  </a:cubicBezTo>
                  <a:cubicBezTo>
                    <a:pt x="f50" y="f309"/>
                    <a:pt x="f176" y="f310"/>
                    <a:pt x="f311" y="f312"/>
                  </a:cubicBezTo>
                  <a:cubicBezTo>
                    <a:pt x="f58" y="f313"/>
                    <a:pt x="f314" y="f315"/>
                    <a:pt x="f316" y="f317"/>
                  </a:cubicBezTo>
                  <a:cubicBezTo>
                    <a:pt x="f45" y="f246"/>
                    <a:pt x="f19" y="f248"/>
                    <a:pt x="f9" y="f10"/>
                  </a:cubicBezTo>
                  <a:close/>
                  <a:moveTo>
                    <a:pt x="f176" y="f62"/>
                  </a:moveTo>
                  <a:cubicBezTo>
                    <a:pt x="f63" y="f60"/>
                    <a:pt x="f35" y="f318"/>
                    <a:pt x="f319" y="f320"/>
                  </a:cubicBezTo>
                  <a:cubicBezTo>
                    <a:pt x="f59" y="f56"/>
                    <a:pt x="f38" y="f155"/>
                    <a:pt x="f176" y="f62"/>
                  </a:cubicBezTo>
                  <a:close/>
                  <a:moveTo>
                    <a:pt x="f29" y="f34"/>
                  </a:moveTo>
                  <a:cubicBezTo>
                    <a:pt x="f321" y="f32"/>
                    <a:pt x="f322" y="f107"/>
                    <a:pt x="f115" y="f66"/>
                  </a:cubicBezTo>
                  <a:cubicBezTo>
                    <a:pt x="f104" y="f32"/>
                    <a:pt x="f211" y="f30"/>
                    <a:pt x="f29" y="f34"/>
                  </a:cubicBezTo>
                  <a:close/>
                  <a:moveTo>
                    <a:pt x="f2" y="f254"/>
                  </a:moveTo>
                  <a:cubicBezTo>
                    <a:pt x="f323" y="f223"/>
                    <a:pt x="f324" y="f261"/>
                    <a:pt x="f248" y="f325"/>
                  </a:cubicBezTo>
                  <a:cubicBezTo>
                    <a:pt x="f326" y="f264"/>
                    <a:pt x="f10" y="f247"/>
                    <a:pt x="f2" y="f254"/>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algn="r" defTabSz="1219170" rtl="1">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B Nazanin" panose="00000400000000000000" pitchFamily="2" charset="-78"/>
              </a:endParaRPr>
            </a:p>
          </p:txBody>
        </p:sp>
        <p:sp>
          <p:nvSpPr>
            <p:cNvPr id="46" name="Freeform 125">
              <a:extLst>
                <a:ext uri="{FF2B5EF4-FFF2-40B4-BE49-F238E27FC236}">
                  <a16:creationId xmlns:a16="http://schemas.microsoft.com/office/drawing/2014/main" id="{A76C3B1F-7BB8-335A-AEAC-1B6FF7CBDB35}"/>
                </a:ext>
              </a:extLst>
            </p:cNvPr>
            <p:cNvSpPr/>
            <p:nvPr/>
          </p:nvSpPr>
          <p:spPr>
            <a:xfrm>
              <a:off x="8646447" y="416088"/>
              <a:ext cx="39246" cy="50145"/>
            </a:xfrm>
            <a:custGeom>
              <a:avLst/>
              <a:gdLst>
                <a:gd name="f0" fmla="val 10800000"/>
                <a:gd name="f1" fmla="val 5400000"/>
                <a:gd name="f2" fmla="val 180"/>
                <a:gd name="f3" fmla="val w"/>
                <a:gd name="f4" fmla="val h"/>
                <a:gd name="f5" fmla="val 0"/>
                <a:gd name="f6" fmla="val 39"/>
                <a:gd name="f7" fmla="val 50"/>
                <a:gd name="f8" fmla="val 15"/>
                <a:gd name="f9" fmla="val 28"/>
                <a:gd name="f10" fmla="val 11"/>
                <a:gd name="f11" fmla="val 8"/>
                <a:gd name="f12" fmla="val 27"/>
                <a:gd name="f13" fmla="val 4"/>
                <a:gd name="f14" fmla="val 3"/>
                <a:gd name="f15" fmla="val 26"/>
                <a:gd name="f16" fmla="val 2"/>
                <a:gd name="f17" fmla="val 25"/>
                <a:gd name="f18" fmla="val 24"/>
                <a:gd name="f19" fmla="val 22"/>
                <a:gd name="f20" fmla="val 21"/>
                <a:gd name="f21" fmla="val 5"/>
                <a:gd name="f22" fmla="val 20"/>
                <a:gd name="f23" fmla="val 7"/>
                <a:gd name="f24" fmla="val 10"/>
                <a:gd name="f25" fmla="val 13"/>
                <a:gd name="f26" fmla="val 18"/>
                <a:gd name="f27" fmla="val 16"/>
                <a:gd name="f28" fmla="val 12"/>
                <a:gd name="f29" fmla="val 14"/>
                <a:gd name="f30" fmla="val 19"/>
                <a:gd name="f31" fmla="val 30"/>
                <a:gd name="f32" fmla="val 33"/>
                <a:gd name="f33" fmla="val 37"/>
                <a:gd name="f34" fmla="val 35"/>
                <a:gd name="f35" fmla="val 29"/>
                <a:gd name="f36" fmla="val 31"/>
                <a:gd name="f37" fmla="val 36"/>
                <a:gd name="f38" fmla="val 46"/>
                <a:gd name="f39" fmla="val 23"/>
                <a:gd name="f40" fmla="val 43"/>
                <a:gd name="f41" fmla="val 17"/>
                <a:gd name="f42" fmla="+- 0 0 -90"/>
                <a:gd name="f43" fmla="*/ f3 1 39"/>
                <a:gd name="f44" fmla="*/ f4 1 50"/>
                <a:gd name="f45" fmla="val f5"/>
                <a:gd name="f46" fmla="val f6"/>
                <a:gd name="f47" fmla="val f7"/>
                <a:gd name="f48" fmla="*/ f42 f0 1"/>
                <a:gd name="f49" fmla="+- f47 0 f45"/>
                <a:gd name="f50" fmla="+- f46 0 f45"/>
                <a:gd name="f51" fmla="*/ f48 1 f2"/>
                <a:gd name="f52" fmla="*/ f50 1 39"/>
                <a:gd name="f53" fmla="*/ f49 1 50"/>
                <a:gd name="f54" fmla="*/ 15 f50 1"/>
                <a:gd name="f55" fmla="*/ 28 f49 1"/>
                <a:gd name="f56" fmla="*/ 4 f50 1"/>
                <a:gd name="f57" fmla="*/ 27 f49 1"/>
                <a:gd name="f58" fmla="*/ 0 f50 1"/>
                <a:gd name="f59" fmla="*/ 24 f49 1"/>
                <a:gd name="f60" fmla="*/ 5 f50 1"/>
                <a:gd name="f61" fmla="*/ 20 f49 1"/>
                <a:gd name="f62" fmla="*/ 13 f50 1"/>
                <a:gd name="f63" fmla="*/ 12 f50 1"/>
                <a:gd name="f64" fmla="*/ 14 f49 1"/>
                <a:gd name="f65" fmla="*/ 19 f50 1"/>
                <a:gd name="f66" fmla="*/ 2 f49 1"/>
                <a:gd name="f67" fmla="*/ 33 f50 1"/>
                <a:gd name="f68" fmla="*/ 8 f49 1"/>
                <a:gd name="f69" fmla="*/ 35 f50 1"/>
                <a:gd name="f70" fmla="*/ 29 f49 1"/>
                <a:gd name="f71" fmla="*/ 23 f50 1"/>
                <a:gd name="f72" fmla="*/ 50 f49 1"/>
                <a:gd name="f73" fmla="*/ 21 f50 1"/>
                <a:gd name="f74" fmla="+- f51 0 f1"/>
                <a:gd name="f75" fmla="*/ f54 1 39"/>
                <a:gd name="f76" fmla="*/ f55 1 50"/>
                <a:gd name="f77" fmla="*/ f56 1 39"/>
                <a:gd name="f78" fmla="*/ f57 1 50"/>
                <a:gd name="f79" fmla="*/ f58 1 39"/>
                <a:gd name="f80" fmla="*/ f59 1 50"/>
                <a:gd name="f81" fmla="*/ f60 1 39"/>
                <a:gd name="f82" fmla="*/ f61 1 50"/>
                <a:gd name="f83" fmla="*/ f62 1 39"/>
                <a:gd name="f84" fmla="*/ f63 1 39"/>
                <a:gd name="f85" fmla="*/ f64 1 50"/>
                <a:gd name="f86" fmla="*/ f65 1 39"/>
                <a:gd name="f87" fmla="*/ f66 1 50"/>
                <a:gd name="f88" fmla="*/ f67 1 39"/>
                <a:gd name="f89" fmla="*/ f68 1 50"/>
                <a:gd name="f90" fmla="*/ f69 1 39"/>
                <a:gd name="f91" fmla="*/ f70 1 50"/>
                <a:gd name="f92" fmla="*/ f71 1 39"/>
                <a:gd name="f93" fmla="*/ f72 1 50"/>
                <a:gd name="f94" fmla="*/ f73 1 39"/>
                <a:gd name="f95" fmla="*/ 0 1 f52"/>
                <a:gd name="f96" fmla="*/ f46 1 f52"/>
                <a:gd name="f97" fmla="*/ 0 1 f53"/>
                <a:gd name="f98" fmla="*/ f47 1 f53"/>
                <a:gd name="f99" fmla="*/ f75 1 f52"/>
                <a:gd name="f100" fmla="*/ f76 1 f53"/>
                <a:gd name="f101" fmla="*/ f77 1 f52"/>
                <a:gd name="f102" fmla="*/ f78 1 f53"/>
                <a:gd name="f103" fmla="*/ f79 1 f52"/>
                <a:gd name="f104" fmla="*/ f80 1 f53"/>
                <a:gd name="f105" fmla="*/ f81 1 f52"/>
                <a:gd name="f106" fmla="*/ f82 1 f53"/>
                <a:gd name="f107" fmla="*/ f83 1 f52"/>
                <a:gd name="f108" fmla="*/ f84 1 f52"/>
                <a:gd name="f109" fmla="*/ f85 1 f53"/>
                <a:gd name="f110" fmla="*/ f86 1 f52"/>
                <a:gd name="f111" fmla="*/ f87 1 f53"/>
                <a:gd name="f112" fmla="*/ f88 1 f52"/>
                <a:gd name="f113" fmla="*/ f89 1 f53"/>
                <a:gd name="f114" fmla="*/ f90 1 f52"/>
                <a:gd name="f115" fmla="*/ f91 1 f53"/>
                <a:gd name="f116" fmla="*/ f92 1 f52"/>
                <a:gd name="f117" fmla="*/ f93 1 f53"/>
                <a:gd name="f118" fmla="*/ f94 1 f52"/>
                <a:gd name="f119" fmla="*/ f95 f43 1"/>
                <a:gd name="f120" fmla="*/ f96 f43 1"/>
                <a:gd name="f121" fmla="*/ f98 f44 1"/>
                <a:gd name="f122" fmla="*/ f97 f44 1"/>
                <a:gd name="f123" fmla="*/ f99 f43 1"/>
                <a:gd name="f124" fmla="*/ f100 f44 1"/>
                <a:gd name="f125" fmla="*/ f101 f43 1"/>
                <a:gd name="f126" fmla="*/ f102 f44 1"/>
                <a:gd name="f127" fmla="*/ f103 f43 1"/>
                <a:gd name="f128" fmla="*/ f104 f44 1"/>
                <a:gd name="f129" fmla="*/ f105 f43 1"/>
                <a:gd name="f130" fmla="*/ f106 f44 1"/>
                <a:gd name="f131" fmla="*/ f107 f43 1"/>
                <a:gd name="f132" fmla="*/ f108 f43 1"/>
                <a:gd name="f133" fmla="*/ f109 f44 1"/>
                <a:gd name="f134" fmla="*/ f110 f43 1"/>
                <a:gd name="f135" fmla="*/ f111 f44 1"/>
                <a:gd name="f136" fmla="*/ f112 f43 1"/>
                <a:gd name="f137" fmla="*/ f113 f44 1"/>
                <a:gd name="f138" fmla="*/ f114 f43 1"/>
                <a:gd name="f139" fmla="*/ f115 f44 1"/>
                <a:gd name="f140" fmla="*/ f116 f43 1"/>
                <a:gd name="f141" fmla="*/ f117 f44 1"/>
                <a:gd name="f142" fmla="*/ f118 f43 1"/>
              </a:gdLst>
              <a:ahLst/>
              <a:cxnLst>
                <a:cxn ang="3cd4">
                  <a:pos x="hc" y="t"/>
                </a:cxn>
                <a:cxn ang="0">
                  <a:pos x="r" y="vc"/>
                </a:cxn>
                <a:cxn ang="cd4">
                  <a:pos x="hc" y="b"/>
                </a:cxn>
                <a:cxn ang="cd2">
                  <a:pos x="l" y="vc"/>
                </a:cxn>
                <a:cxn ang="f74">
                  <a:pos x="f123" y="f124"/>
                </a:cxn>
                <a:cxn ang="f74">
                  <a:pos x="f125" y="f126"/>
                </a:cxn>
                <a:cxn ang="f74">
                  <a:pos x="f127" y="f128"/>
                </a:cxn>
                <a:cxn ang="f74">
                  <a:pos x="f129" y="f130"/>
                </a:cxn>
                <a:cxn ang="f74">
                  <a:pos x="f131" y="f130"/>
                </a:cxn>
                <a:cxn ang="f74">
                  <a:pos x="f132" y="f133"/>
                </a:cxn>
                <a:cxn ang="f74">
                  <a:pos x="f134" y="f135"/>
                </a:cxn>
                <a:cxn ang="f74">
                  <a:pos x="f136" y="f137"/>
                </a:cxn>
                <a:cxn ang="f74">
                  <a:pos x="f138" y="f139"/>
                </a:cxn>
                <a:cxn ang="f74">
                  <a:pos x="f140" y="f141"/>
                </a:cxn>
                <a:cxn ang="f74">
                  <a:pos x="f142" y="f141"/>
                </a:cxn>
                <a:cxn ang="f74">
                  <a:pos x="f123" y="f124"/>
                </a:cxn>
              </a:cxnLst>
              <a:rect l="f119" t="f122" r="f120" b="f121"/>
              <a:pathLst>
                <a:path w="39" h="50">
                  <a:moveTo>
                    <a:pt x="f8" y="f9"/>
                  </a:moveTo>
                  <a:cubicBezTo>
                    <a:pt x="f10" y="f9"/>
                    <a:pt x="f11" y="f12"/>
                    <a:pt x="f13" y="f12"/>
                  </a:cubicBezTo>
                  <a:cubicBezTo>
                    <a:pt x="f14" y="f15"/>
                    <a:pt x="f16" y="f17"/>
                    <a:pt x="f5" y="f18"/>
                  </a:cubicBezTo>
                  <a:cubicBezTo>
                    <a:pt x="f16" y="f19"/>
                    <a:pt x="f14" y="f20"/>
                    <a:pt x="f21" y="f22"/>
                  </a:cubicBezTo>
                  <a:cubicBezTo>
                    <a:pt x="f23" y="f22"/>
                    <a:pt x="f24" y="f22"/>
                    <a:pt x="f25" y="f22"/>
                  </a:cubicBezTo>
                  <a:cubicBezTo>
                    <a:pt x="f25" y="f26"/>
                    <a:pt x="f25" y="f27"/>
                    <a:pt x="f28" y="f29"/>
                  </a:cubicBezTo>
                  <a:cubicBezTo>
                    <a:pt x="f24" y="f23"/>
                    <a:pt x="f25" y="f13"/>
                    <a:pt x="f30" y="f16"/>
                  </a:cubicBezTo>
                  <a:cubicBezTo>
                    <a:pt x="f17" y="f5"/>
                    <a:pt x="f31" y="f5"/>
                    <a:pt x="f32" y="f11"/>
                  </a:cubicBezTo>
                  <a:cubicBezTo>
                    <a:pt x="f33" y="f8"/>
                    <a:pt x="f6" y="f20"/>
                    <a:pt x="f34" y="f35"/>
                  </a:cubicBezTo>
                  <a:cubicBezTo>
                    <a:pt x="f36" y="f37"/>
                    <a:pt x="f32" y="f38"/>
                    <a:pt x="f39" y="f7"/>
                  </a:cubicBezTo>
                  <a:cubicBezTo>
                    <a:pt x="f19" y="f7"/>
                    <a:pt x="f19" y="f7"/>
                    <a:pt x="f20" y="f7"/>
                  </a:cubicBezTo>
                  <a:cubicBezTo>
                    <a:pt x="f30" y="f40"/>
                    <a:pt x="f41" y="f37"/>
                    <a:pt x="f8" y="f9"/>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algn="r" defTabSz="1219170" rtl="1">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B Nazanin" panose="00000400000000000000" pitchFamily="2" charset="-78"/>
              </a:endParaRPr>
            </a:p>
          </p:txBody>
        </p:sp>
      </p:grpSp>
      <p:sp>
        <p:nvSpPr>
          <p:cNvPr id="47" name="Triángulo isósceles 46">
            <a:extLst>
              <a:ext uri="{FF2B5EF4-FFF2-40B4-BE49-F238E27FC236}">
                <a16:creationId xmlns:a16="http://schemas.microsoft.com/office/drawing/2014/main" id="{C6F64D3F-8F79-46CF-B076-A090A199996F}"/>
              </a:ext>
            </a:extLst>
          </p:cNvPr>
          <p:cNvSpPr/>
          <p:nvPr/>
        </p:nvSpPr>
        <p:spPr>
          <a:xfrm rot="13500000">
            <a:off x="4487564" y="2050654"/>
            <a:ext cx="5614553" cy="4840132"/>
          </a:xfrm>
          <a:prstGeom prst="triangl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sz="2400">
              <a:cs typeface="B Nazanin" panose="00000400000000000000" pitchFamily="2" charset="-78"/>
            </a:endParaRPr>
          </a:p>
        </p:txBody>
      </p:sp>
      <p:pic>
        <p:nvPicPr>
          <p:cNvPr id="3" name="Imagen 2">
            <a:extLst>
              <a:ext uri="{FF2B5EF4-FFF2-40B4-BE49-F238E27FC236}">
                <a16:creationId xmlns:a16="http://schemas.microsoft.com/office/drawing/2014/main" id="{792B6411-C4C0-4AE7-A81C-83563A3289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05770" y="436547"/>
            <a:ext cx="6810415" cy="6421453"/>
          </a:xfrm>
          <a:prstGeom prst="rect">
            <a:avLst/>
          </a:prstGeom>
        </p:spPr>
      </p:pic>
      <p:pic>
        <p:nvPicPr>
          <p:cNvPr id="18" name="Imagen 17">
            <a:extLst>
              <a:ext uri="{FF2B5EF4-FFF2-40B4-BE49-F238E27FC236}">
                <a16:creationId xmlns:a16="http://schemas.microsoft.com/office/drawing/2014/main" id="{4FBCE767-8E12-41C5-8AC8-886D782613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2428" y="1192579"/>
            <a:ext cx="2162300" cy="2162300"/>
          </a:xfrm>
          <a:prstGeom prst="rect">
            <a:avLst/>
          </a:prstGeom>
        </p:spPr>
      </p:pic>
    </p:spTree>
    <p:extLst>
      <p:ext uri="{BB962C8B-B14F-4D97-AF65-F5344CB8AC3E}">
        <p14:creationId xmlns:p14="http://schemas.microsoft.com/office/powerpoint/2010/main" val="36830297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63" y="981076"/>
            <a:ext cx="10226675" cy="646331"/>
          </a:xfrm>
          <a:prstGeom prst="rect">
            <a:avLst/>
          </a:prstGeom>
          <a:noFill/>
          <a:ln>
            <a:noFill/>
          </a:ln>
        </p:spPr>
        <p:txBody>
          <a:bodyPr wrap="square" lIns="91438" tIns="45719" rIns="91438" bIns="45719" rtlCol="0">
            <a:normAutofit/>
          </a:bodyPr>
          <a:lstStyle/>
          <a:p>
            <a:pPr algn="ctr"/>
            <a:r>
              <a:rPr lang="en-US" sz="3600" dirty="0">
                <a:solidFill>
                  <a:schemeClr val="bg1"/>
                </a:solidFill>
                <a:latin typeface="Source Sans Pro ExtraLight" charset="0"/>
                <a:ea typeface="Source Sans Pro ExtraLight" charset="0"/>
                <a:cs typeface="B Nazanin" panose="00000400000000000000" pitchFamily="2" charset="-78"/>
              </a:rPr>
              <a:t>Awesome Services</a:t>
            </a:r>
          </a:p>
        </p:txBody>
      </p:sp>
      <p:pic>
        <p:nvPicPr>
          <p:cNvPr id="10" name="Picture Placeholder 9"/>
          <p:cNvPicPr>
            <a:picLocks noGrp="1" noChangeAspect="1"/>
          </p:cNvPicPr>
          <p:nvPr>
            <p:ph type="pic" sz="quarter" idx="11"/>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a:xfrm>
            <a:off x="4475450" y="1889777"/>
            <a:ext cx="3241103" cy="2444641"/>
          </a:xfrm>
        </p:spPr>
      </p:pic>
      <p:pic>
        <p:nvPicPr>
          <p:cNvPr id="11" name="Picture Placeholder 10"/>
          <p:cNvPicPr>
            <a:picLocks noGrp="1" noChangeAspect="1"/>
          </p:cNvPicPr>
          <p:nvPr>
            <p:ph type="pic" sz="quarter" idx="12"/>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7967466" y="1889777"/>
            <a:ext cx="3241103" cy="2444641"/>
          </a:xfrm>
        </p:spPr>
      </p:pic>
      <p:sp>
        <p:nvSpPr>
          <p:cNvPr id="18" name="TextBox 17"/>
          <p:cNvSpPr txBox="1"/>
          <p:nvPr/>
        </p:nvSpPr>
        <p:spPr>
          <a:xfrm>
            <a:off x="155448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B Nazanin" panose="00000400000000000000" pitchFamily="2" charset="-78"/>
              </a:rPr>
              <a:t>Consulting</a:t>
            </a:r>
          </a:p>
        </p:txBody>
      </p:sp>
      <p:sp>
        <p:nvSpPr>
          <p:cNvPr id="19" name="TextBox 18"/>
          <p:cNvSpPr txBox="1"/>
          <p:nvPr/>
        </p:nvSpPr>
        <p:spPr>
          <a:xfrm>
            <a:off x="5029200" y="2928073"/>
            <a:ext cx="2148840" cy="379591"/>
          </a:xfrm>
          <a:prstGeom prst="rect">
            <a:avLst/>
          </a:prstGeom>
          <a:noFill/>
        </p:spPr>
        <p:txBody>
          <a:bodyPr wrap="square" lIns="91438" tIns="45719" rIns="91438" bIns="45719" rtlCol="0">
            <a:normAutofit/>
          </a:bodyPr>
          <a:lstStyle/>
          <a:p>
            <a:pPr algn="ctr"/>
            <a:r>
              <a:rPr lang="fa-IR" b="1" dirty="0">
                <a:solidFill>
                  <a:schemeClr val="bg1"/>
                </a:solidFill>
                <a:latin typeface="Source Sans Pro" charset="0"/>
                <a:ea typeface="Source Sans Pro" charset="0"/>
                <a:cs typeface="B Nazanin" panose="00000400000000000000" pitchFamily="2" charset="-78"/>
              </a:rPr>
              <a:t>طراحی وب سایت</a:t>
            </a:r>
            <a:endParaRPr lang="en-US" b="1" dirty="0">
              <a:solidFill>
                <a:schemeClr val="bg1"/>
              </a:solidFill>
              <a:latin typeface="Source Sans Pro" charset="0"/>
              <a:ea typeface="Source Sans Pro" charset="0"/>
              <a:cs typeface="B Nazanin" panose="00000400000000000000" pitchFamily="2" charset="-78"/>
            </a:endParaRPr>
          </a:p>
        </p:txBody>
      </p:sp>
      <p:sp>
        <p:nvSpPr>
          <p:cNvPr id="20" name="TextBox 19"/>
          <p:cNvSpPr txBox="1"/>
          <p:nvPr/>
        </p:nvSpPr>
        <p:spPr>
          <a:xfrm>
            <a:off x="8519160" y="2928073"/>
            <a:ext cx="2148840" cy="379591"/>
          </a:xfrm>
          <a:prstGeom prst="rect">
            <a:avLst/>
          </a:prstGeom>
          <a:noFill/>
        </p:spPr>
        <p:txBody>
          <a:bodyPr wrap="square" lIns="91438" tIns="45719" rIns="91438" bIns="45719" rtlCol="0">
            <a:normAutofit/>
          </a:bodyPr>
          <a:lstStyle/>
          <a:p>
            <a:pPr algn="ctr"/>
            <a:r>
              <a:rPr lang="fa-IR" b="1" dirty="0">
                <a:solidFill>
                  <a:schemeClr val="bg1"/>
                </a:solidFill>
                <a:latin typeface="Source Sans Pro" charset="0"/>
                <a:ea typeface="Source Sans Pro" charset="0"/>
                <a:cs typeface="B Nazanin" panose="00000400000000000000" pitchFamily="2" charset="-78"/>
              </a:rPr>
              <a:t>تجربه ی کاربر</a:t>
            </a:r>
            <a:endParaRPr lang="en-US" b="1" dirty="0">
              <a:solidFill>
                <a:schemeClr val="bg1"/>
              </a:solidFill>
              <a:latin typeface="Source Sans Pro" charset="0"/>
              <a:ea typeface="Source Sans Pro" charset="0"/>
              <a:cs typeface="B Nazanin" panose="00000400000000000000" pitchFamily="2" charset="-78"/>
            </a:endParaRPr>
          </a:p>
        </p:txBody>
      </p:sp>
      <p:sp>
        <p:nvSpPr>
          <p:cNvPr id="30" name="TextBox 29"/>
          <p:cNvSpPr txBox="1"/>
          <p:nvPr/>
        </p:nvSpPr>
        <p:spPr>
          <a:xfrm>
            <a:off x="982665" y="5534721"/>
            <a:ext cx="10541387" cy="697627"/>
          </a:xfrm>
          <a:prstGeom prst="rect">
            <a:avLst/>
          </a:prstGeom>
          <a:noFill/>
        </p:spPr>
        <p:txBody>
          <a:bodyPr wrap="square" lIns="0" tIns="0" rIns="0" bIns="0" rtlCol="0" anchor="ctr" anchorCtr="0">
            <a:normAutofit/>
          </a:bodyPr>
          <a:lstStyle/>
          <a:p>
            <a:pPr algn="ctr"/>
            <a:r>
              <a:rPr lang="fa-IR" dirty="0">
                <a:solidFill>
                  <a:schemeClr val="tx1">
                    <a:lumMod val="95000"/>
                    <a:lumOff val="5000"/>
                  </a:schemeClr>
                </a:solidFill>
                <a:cs typeface="B Nazanin" panose="00000400000000000000" pitchFamily="2" charset="-78"/>
              </a:rPr>
              <a:t>برای تغییر تصویر کافی است آن را حذف کنید و سپس روی نماد تصویری که در وسط مکان نگهدار ظاهر می شود کلیک کنید. نحوه تغییر رنگ - روی تصویر کلیک راست کنید &gt; فرمت تصویر &gt; رنگ تصویر &gt; رنگ مجدد</a:t>
            </a:r>
            <a:endParaRPr lang="en-US" dirty="0">
              <a:solidFill>
                <a:schemeClr val="tx1">
                  <a:lumMod val="95000"/>
                  <a:lumOff val="5000"/>
                </a:schemeClr>
              </a:solidFill>
              <a:cs typeface="B Nazanin" panose="00000400000000000000" pitchFamily="2" charset="-78"/>
            </a:endParaRPr>
          </a:p>
        </p:txBody>
      </p:sp>
      <p:sp>
        <p:nvSpPr>
          <p:cNvPr id="34" name="TextBox 33"/>
          <p:cNvSpPr txBox="1"/>
          <p:nvPr/>
        </p:nvSpPr>
        <p:spPr>
          <a:xfrm>
            <a:off x="982663" y="4418919"/>
            <a:ext cx="3250408" cy="830997"/>
          </a:xfrm>
          <a:prstGeom prst="rect">
            <a:avLst/>
          </a:prstGeom>
          <a:noFill/>
        </p:spPr>
        <p:txBody>
          <a:bodyPr wrap="square" lIns="0" tIns="0" rIns="0" bIns="0" rtlCol="0">
            <a:normAutofit/>
          </a:bodyPr>
          <a:lstStyle/>
          <a:p>
            <a:pPr algn="ctr"/>
            <a:r>
              <a:rPr lang="fa-IR" sz="16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600" noProof="1">
              <a:solidFill>
                <a:schemeClr val="tx2"/>
              </a:solidFill>
              <a:latin typeface="Source Sans Pro" charset="0"/>
              <a:ea typeface="Source Sans Pro" charset="0"/>
              <a:cs typeface="B Nazanin" panose="00000400000000000000" pitchFamily="2" charset="-78"/>
            </a:endParaRPr>
          </a:p>
        </p:txBody>
      </p:sp>
      <p:sp>
        <p:nvSpPr>
          <p:cNvPr id="35" name="TextBox 34"/>
          <p:cNvSpPr txBox="1"/>
          <p:nvPr/>
        </p:nvSpPr>
        <p:spPr>
          <a:xfrm>
            <a:off x="4461572" y="4418919"/>
            <a:ext cx="3250408" cy="830997"/>
          </a:xfrm>
          <a:prstGeom prst="rect">
            <a:avLst/>
          </a:prstGeom>
          <a:noFill/>
        </p:spPr>
        <p:txBody>
          <a:bodyPr wrap="square" lIns="0" tIns="0" rIns="0" bIns="0" rtlCol="0">
            <a:normAutofit/>
          </a:bodyPr>
          <a:lstStyle/>
          <a:p>
            <a:pPr algn="ctr"/>
            <a:r>
              <a:rPr lang="fa-IR" sz="16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600" noProof="1">
              <a:solidFill>
                <a:schemeClr val="tx2"/>
              </a:solidFill>
              <a:latin typeface="Source Sans Pro" charset="0"/>
              <a:ea typeface="Source Sans Pro" charset="0"/>
              <a:cs typeface="B Nazanin" panose="00000400000000000000" pitchFamily="2" charset="-78"/>
            </a:endParaRPr>
          </a:p>
        </p:txBody>
      </p:sp>
      <p:sp>
        <p:nvSpPr>
          <p:cNvPr id="36" name="TextBox 35"/>
          <p:cNvSpPr txBox="1"/>
          <p:nvPr/>
        </p:nvSpPr>
        <p:spPr>
          <a:xfrm>
            <a:off x="7967465" y="4418919"/>
            <a:ext cx="3250408" cy="830997"/>
          </a:xfrm>
          <a:prstGeom prst="rect">
            <a:avLst/>
          </a:prstGeom>
          <a:noFill/>
        </p:spPr>
        <p:txBody>
          <a:bodyPr wrap="square" lIns="0" tIns="0" rIns="0" bIns="0" rtlCol="0">
            <a:normAutofit/>
          </a:bodyPr>
          <a:lstStyle/>
          <a:p>
            <a:pPr algn="ctr"/>
            <a:r>
              <a:rPr lang="fa-IR" sz="16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600" noProof="1">
              <a:solidFill>
                <a:schemeClr val="tx2"/>
              </a:solidFill>
              <a:latin typeface="Source Sans Pro" charset="0"/>
              <a:ea typeface="Source Sans Pro" charset="0"/>
              <a:cs typeface="B Nazanin" panose="00000400000000000000" pitchFamily="2" charset="-78"/>
            </a:endParaRPr>
          </a:p>
        </p:txBody>
      </p:sp>
      <p:sp>
        <p:nvSpPr>
          <p:cNvPr id="40" name="TextBox 39"/>
          <p:cNvSpPr txBox="1"/>
          <p:nvPr/>
        </p:nvSpPr>
        <p:spPr>
          <a:xfrm>
            <a:off x="-171352" y="260285"/>
            <a:ext cx="10226674" cy="646331"/>
          </a:xfrm>
          <a:prstGeom prst="rect">
            <a:avLst/>
          </a:prstGeom>
          <a:noFill/>
          <a:ln>
            <a:noFill/>
          </a:ln>
        </p:spPr>
        <p:txBody>
          <a:bodyPr wrap="square" lIns="0" tIns="0" rIns="0" bIns="0" rtlCol="0" anchor="ctr" anchorCtr="0">
            <a:noAutofit/>
          </a:bodyPr>
          <a:lstStyle/>
          <a:p>
            <a:pPr algn="r" rtl="1"/>
            <a:r>
              <a:rPr lang="fa-IR" sz="5400" dirty="0">
                <a:solidFill>
                  <a:schemeClr val="tx2">
                    <a:lumMod val="75000"/>
                  </a:schemeClr>
                </a:solidFill>
                <a:latin typeface="Source Sans Pro ExtraLight" charset="0"/>
                <a:ea typeface="Source Sans Pro ExtraLight" charset="0"/>
                <a:cs typeface="B Nazanin" panose="00000400000000000000" pitchFamily="2" charset="-78"/>
              </a:rPr>
              <a:t>خدمات </a:t>
            </a:r>
            <a:r>
              <a:rPr lang="fa-IR" sz="8000" dirty="0">
                <a:solidFill>
                  <a:srgbClr val="FF0000"/>
                </a:solidFill>
                <a:latin typeface="Source Sans Pro ExtraLight" charset="0"/>
                <a:ea typeface="Source Sans Pro ExtraLight" charset="0"/>
                <a:cs typeface="B Nazanin" panose="00000400000000000000" pitchFamily="2" charset="-78"/>
              </a:rPr>
              <a:t>عالی</a:t>
            </a:r>
            <a:endParaRPr lang="en-US" sz="8000" b="1" dirty="0">
              <a:solidFill>
                <a:srgbClr val="FF0000"/>
              </a:solidFill>
              <a:latin typeface="Source Sans Pro" charset="0"/>
              <a:ea typeface="Source Sans Pro" charset="0"/>
              <a:cs typeface="B Nazanin" panose="00000400000000000000" pitchFamily="2" charset="-78"/>
            </a:endParaRPr>
          </a:p>
        </p:txBody>
      </p:sp>
      <p:pic>
        <p:nvPicPr>
          <p:cNvPr id="6" name="Marcador de posición de imagen 5">
            <a:extLst>
              <a:ext uri="{FF2B5EF4-FFF2-40B4-BE49-F238E27FC236}">
                <a16:creationId xmlns:a16="http://schemas.microsoft.com/office/drawing/2014/main" id="{1D44ECAD-6510-47B3-906D-9A5FED2CA1FC}"/>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cxnSp>
        <p:nvCxnSpPr>
          <p:cNvPr id="22" name="Conector recto de flecha 21">
            <a:extLst>
              <a:ext uri="{FF2B5EF4-FFF2-40B4-BE49-F238E27FC236}">
                <a16:creationId xmlns:a16="http://schemas.microsoft.com/office/drawing/2014/main" id="{F227AADD-1C7C-4E7E-8F66-11E23568B4ED}"/>
              </a:ext>
            </a:extLst>
          </p:cNvPr>
          <p:cNvCxnSpPr/>
          <p:nvPr/>
        </p:nvCxnSpPr>
        <p:spPr>
          <a:xfrm>
            <a:off x="0" y="1335415"/>
            <a:ext cx="68848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A8E0B557-DDE2-4CBD-B1B3-D044611007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08" y="237776"/>
            <a:ext cx="805648" cy="805648"/>
          </a:xfrm>
          <a:prstGeom prst="rect">
            <a:avLst/>
          </a:prstGeom>
        </p:spPr>
      </p:pic>
      <p:grpSp>
        <p:nvGrpSpPr>
          <p:cNvPr id="16" name="Grupo 15">
            <a:extLst>
              <a:ext uri="{FF2B5EF4-FFF2-40B4-BE49-F238E27FC236}">
                <a16:creationId xmlns:a16="http://schemas.microsoft.com/office/drawing/2014/main" id="{05BD11D8-7CBF-4B67-8FBA-ADCAEFEC56F3}"/>
              </a:ext>
            </a:extLst>
          </p:cNvPr>
          <p:cNvGrpSpPr/>
          <p:nvPr/>
        </p:nvGrpSpPr>
        <p:grpSpPr>
          <a:xfrm>
            <a:off x="9692583" y="-349866"/>
            <a:ext cx="2499417" cy="2073733"/>
            <a:chOff x="8657697" y="-484776"/>
            <a:chExt cx="3534304" cy="2932365"/>
          </a:xfrm>
        </p:grpSpPr>
        <p:sp>
          <p:nvSpPr>
            <p:cNvPr id="17" name="Forma libre: forma 16">
              <a:extLst>
                <a:ext uri="{FF2B5EF4-FFF2-40B4-BE49-F238E27FC236}">
                  <a16:creationId xmlns:a16="http://schemas.microsoft.com/office/drawing/2014/main" id="{DC65884E-40C7-460A-A529-E5A36ADA483C}"/>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B Nazanin" panose="00000400000000000000" pitchFamily="2" charset="-78"/>
              </a:endParaRPr>
            </a:p>
          </p:txBody>
        </p:sp>
        <p:sp>
          <p:nvSpPr>
            <p:cNvPr id="21" name="Forma libre: forma 20">
              <a:extLst>
                <a:ext uri="{FF2B5EF4-FFF2-40B4-BE49-F238E27FC236}">
                  <a16:creationId xmlns:a16="http://schemas.microsoft.com/office/drawing/2014/main" id="{B6497305-0068-4BC0-B295-48B3D4922FFD}"/>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400000000000000" pitchFamily="2" charset="-78"/>
              </a:endParaRPr>
            </a:p>
          </p:txBody>
        </p:sp>
        <p:sp>
          <p:nvSpPr>
            <p:cNvPr id="24" name="Forma libre: forma 23">
              <a:extLst>
                <a:ext uri="{FF2B5EF4-FFF2-40B4-BE49-F238E27FC236}">
                  <a16:creationId xmlns:a16="http://schemas.microsoft.com/office/drawing/2014/main" id="{A15C6351-3418-4686-9D79-22BE1B1311FA}"/>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400000000000000" pitchFamily="2" charset="-78"/>
              </a:endParaRPr>
            </a:p>
          </p:txBody>
        </p:sp>
      </p:grpSp>
      <p:sp>
        <p:nvSpPr>
          <p:cNvPr id="25" name="Forma libre: forma 24">
            <a:extLst>
              <a:ext uri="{FF2B5EF4-FFF2-40B4-BE49-F238E27FC236}">
                <a16:creationId xmlns:a16="http://schemas.microsoft.com/office/drawing/2014/main" id="{D0E2C8B7-A3C2-4D00-83E6-46D24578EE50}"/>
              </a:ext>
            </a:extLst>
          </p:cNvPr>
          <p:cNvSpPr/>
          <p:nvPr/>
        </p:nvSpPr>
        <p:spPr>
          <a:xfrm>
            <a:off x="1" y="5832732"/>
            <a:ext cx="1956816" cy="1025268"/>
          </a:xfrm>
          <a:custGeom>
            <a:avLst/>
            <a:gdLst>
              <a:gd name="connsiteX0" fmla="*/ 1118113 w 3100331"/>
              <a:gd name="connsiteY0" fmla="*/ 322 h 1624410"/>
              <a:gd name="connsiteX1" fmla="*/ 2927568 w 3100331"/>
              <a:gd name="connsiteY1" fmla="*/ 1310442 h 1624410"/>
              <a:gd name="connsiteX2" fmla="*/ 3100331 w 3100331"/>
              <a:gd name="connsiteY2" fmla="*/ 1624410 h 1624410"/>
              <a:gd name="connsiteX3" fmla="*/ 1740813 w 3100331"/>
              <a:gd name="connsiteY3" fmla="*/ 1624410 h 1624410"/>
              <a:gd name="connsiteX4" fmla="*/ 1640536 w 3100331"/>
              <a:gd name="connsiteY4" fmla="*/ 1459120 h 1624410"/>
              <a:gd name="connsiteX5" fmla="*/ 17496 w 3100331"/>
              <a:gd name="connsiteY5" fmla="*/ 717916 h 1624410"/>
              <a:gd name="connsiteX6" fmla="*/ 0 w 3100331"/>
              <a:gd name="connsiteY6" fmla="*/ 720213 h 1624410"/>
              <a:gd name="connsiteX7" fmla="*/ 0 w 3100331"/>
              <a:gd name="connsiteY7" fmla="*/ 190563 h 1624410"/>
              <a:gd name="connsiteX8" fmla="*/ 163811 w 3100331"/>
              <a:gd name="connsiteY8" fmla="*/ 141405 h 1624410"/>
              <a:gd name="connsiteX9" fmla="*/ 1118113 w 3100331"/>
              <a:gd name="connsiteY9" fmla="*/ 322 h 16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331" h="1624410">
                <a:moveTo>
                  <a:pt x="1118113" y="322"/>
                </a:moveTo>
                <a:cubicBezTo>
                  <a:pt x="2076237" y="16182"/>
                  <a:pt x="2532913" y="616803"/>
                  <a:pt x="2927568" y="1310442"/>
                </a:cubicBezTo>
                <a:lnTo>
                  <a:pt x="3100331" y="1624410"/>
                </a:lnTo>
                <a:lnTo>
                  <a:pt x="1740813" y="1624410"/>
                </a:lnTo>
                <a:lnTo>
                  <a:pt x="1640536" y="1459120"/>
                </a:lnTo>
                <a:cubicBezTo>
                  <a:pt x="1307343" y="958655"/>
                  <a:pt x="830430" y="634204"/>
                  <a:pt x="17496" y="717916"/>
                </a:cubicBezTo>
                <a:lnTo>
                  <a:pt x="0" y="720213"/>
                </a:lnTo>
                <a:lnTo>
                  <a:pt x="0" y="190563"/>
                </a:lnTo>
                <a:lnTo>
                  <a:pt x="163811" y="141405"/>
                </a:lnTo>
                <a:cubicBezTo>
                  <a:pt x="529679" y="38996"/>
                  <a:pt x="844363" y="-4209"/>
                  <a:pt x="1118113" y="32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400000000000000" pitchFamily="2" charset="-78"/>
            </a:endParaRPr>
          </a:p>
        </p:txBody>
      </p:sp>
    </p:spTree>
    <p:extLst>
      <p:ext uri="{BB962C8B-B14F-4D97-AF65-F5344CB8AC3E}">
        <p14:creationId xmlns:p14="http://schemas.microsoft.com/office/powerpoint/2010/main" val="1481299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1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2600"/>
                            </p:stCondLst>
                            <p:childTnLst>
                              <p:par>
                                <p:cTn id="9" presetID="53" presetClass="entr" presetSubtype="16" fill="hold" grpId="0" nodeType="after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53" presetClass="entr" presetSubtype="16" fill="hold" grpId="0" nodeType="withEffect">
                                  <p:stCondLst>
                                    <p:cond delay="7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10" presetClass="entr" presetSubtype="0" fill="hold" grpId="0" nodeType="withEffect">
                                  <p:stCondLst>
                                    <p:cond delay="7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53" presetClass="entr" presetSubtype="16" fill="hold" grpId="0" nodeType="withEffect">
                                  <p:stCondLst>
                                    <p:cond delay="12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chemeClr val="accent2">
              <a:lumMod val="40000"/>
              <a:lumOff val="60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chemeClr val="accent2">
              <a:lumMod val="40000"/>
              <a:lumOff val="6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chemeClr val="accent2">
              <a:lumMod val="40000"/>
              <a:lumOff val="60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chemeClr val="accent2">
              <a:lumMod val="40000"/>
              <a:lumOff val="60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chemeClr val="accent2">
              <a:lumMod val="40000"/>
              <a:lumOff val="60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chemeClr val="accent2">
              <a:lumMod val="40000"/>
              <a:lumOff val="60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chemeClr val="accent2">
              <a:lumMod val="40000"/>
              <a:lumOff val="60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chemeClr val="accent2">
              <a:lumMod val="40000"/>
              <a:lumOff val="60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chemeClr val="accent2">
              <a:lumMod val="40000"/>
              <a:lumOff val="60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chemeClr val="accent2">
              <a:lumMod val="40000"/>
              <a:lumOff val="6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chemeClr val="accent2">
              <a:lumMod val="40000"/>
              <a:lumOff val="6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chemeClr val="accent2">
              <a:lumMod val="40000"/>
              <a:lumOff val="6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chemeClr val="accent2">
              <a:lumMod val="40000"/>
              <a:lumOff val="6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chemeClr val="accent2">
              <a:lumMod val="40000"/>
              <a:lumOff val="6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chemeClr val="accent2">
              <a:lumMod val="40000"/>
              <a:lumOff val="6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chemeClr val="accent2">
              <a:lumMod val="40000"/>
              <a:lumOff val="6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chemeClr val="accent2">
              <a:lumMod val="40000"/>
              <a:lumOff val="6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chemeClr val="accent2">
              <a:lumMod val="40000"/>
              <a:lumOff val="6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chemeClr val="accent2">
              <a:lumMod val="40000"/>
              <a:lumOff val="6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chemeClr val="accent2">
              <a:lumMod val="40000"/>
              <a:lumOff val="6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chemeClr val="accent1">
              <a:lumMod val="40000"/>
              <a:lumOff val="60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1">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1">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1">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1">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1">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chemeClr val="accent1">
              <a:lumMod val="40000"/>
              <a:lumOff val="60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chemeClr val="accent1">
              <a:lumMod val="40000"/>
              <a:lumOff val="60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chemeClr val="accent1">
              <a:lumMod val="40000"/>
              <a:lumOff val="60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chemeClr val="accent1">
              <a:lumMod val="40000"/>
              <a:lumOff val="60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chemeClr val="accent1">
              <a:lumMod val="40000"/>
              <a:lumOff val="60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1">
              <a:lumMod val="40000"/>
              <a:lumOff val="6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chemeClr val="accent1">
              <a:lumMod val="40000"/>
              <a:lumOff val="60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chemeClr val="accent1">
              <a:lumMod val="40000"/>
              <a:lumOff val="60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chemeClr val="accent1">
              <a:lumMod val="40000"/>
              <a:lumOff val="60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chemeClr val="accent1">
              <a:lumMod val="40000"/>
              <a:lumOff val="60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chemeClr val="accent1">
              <a:lumMod val="40000"/>
              <a:lumOff val="60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1">
              <a:lumMod val="40000"/>
              <a:lumOff val="6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chemeClr val="accent1">
              <a:lumMod val="40000"/>
              <a:lumOff val="60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chemeClr val="accent1">
              <a:lumMod val="40000"/>
              <a:lumOff val="60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chemeClr val="accent1">
              <a:lumMod val="40000"/>
              <a:lumOff val="60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chemeClr val="accent1">
              <a:lumMod val="40000"/>
              <a:lumOff val="60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chemeClr val="accent1">
              <a:lumMod val="40000"/>
              <a:lumOff val="60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chemeClr val="accent1">
              <a:lumMod val="40000"/>
              <a:lumOff val="60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chemeClr val="accent1">
              <a:lumMod val="40000"/>
              <a:lumOff val="60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chemeClr val="accent1">
              <a:lumMod val="40000"/>
              <a:lumOff val="60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chemeClr val="accent1">
              <a:lumMod val="40000"/>
              <a:lumOff val="60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chemeClr val="accent1">
              <a:lumMod val="40000"/>
              <a:lumOff val="60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chemeClr val="accent1">
              <a:lumMod val="40000"/>
              <a:lumOff val="60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chemeClr val="accent1">
              <a:lumMod val="40000"/>
              <a:lumOff val="60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chemeClr val="accent1">
              <a:lumMod val="40000"/>
              <a:lumOff val="60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chemeClr val="accent1">
              <a:lumMod val="40000"/>
              <a:lumOff val="60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chemeClr val="accent1">
              <a:lumMod val="40000"/>
              <a:lumOff val="60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chemeClr val="accent1">
              <a:lumMod val="40000"/>
              <a:lumOff val="60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chemeClr val="accent1">
              <a:lumMod val="40000"/>
              <a:lumOff val="60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chemeClr val="accent1">
              <a:lumMod val="40000"/>
              <a:lumOff val="60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chemeClr val="accent1">
              <a:lumMod val="40000"/>
              <a:lumOff val="60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chemeClr val="accent1">
              <a:lumMod val="40000"/>
              <a:lumOff val="60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chemeClr val="accent1">
              <a:lumMod val="40000"/>
              <a:lumOff val="60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chemeClr val="accent1">
              <a:lumMod val="40000"/>
              <a:lumOff val="60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2">
              <a:lumMod val="40000"/>
              <a:lumOff val="6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2">
              <a:lumMod val="40000"/>
              <a:lumOff val="6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chemeClr val="accent2">
              <a:lumMod val="40000"/>
              <a:lumOff val="60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chemeClr val="accent2">
              <a:lumMod val="40000"/>
              <a:lumOff val="60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chemeClr val="accent2">
              <a:lumMod val="40000"/>
              <a:lumOff val="60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chemeClr val="accent2">
              <a:lumMod val="40000"/>
              <a:lumOff val="60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chemeClr val="accent2">
              <a:lumMod val="40000"/>
              <a:lumOff val="60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chemeClr val="accent2">
              <a:lumMod val="40000"/>
              <a:lumOff val="60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chemeClr val="accent2">
              <a:lumMod val="40000"/>
              <a:lumOff val="60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chemeClr val="accent2">
              <a:lumMod val="40000"/>
              <a:lumOff val="60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chemeClr val="accent2">
              <a:lumMod val="40000"/>
              <a:lumOff val="60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chemeClr val="accent2">
              <a:lumMod val="40000"/>
              <a:lumOff val="60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chemeClr val="accent2">
              <a:lumMod val="40000"/>
              <a:lumOff val="60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chemeClr val="accent2">
              <a:lumMod val="40000"/>
              <a:lumOff val="60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chemeClr val="accent2">
              <a:lumMod val="40000"/>
              <a:lumOff val="60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chemeClr val="accent2">
              <a:lumMod val="40000"/>
              <a:lumOff val="60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chemeClr val="accent2">
              <a:lumMod val="40000"/>
              <a:lumOff val="60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chemeClr val="accent2">
              <a:lumMod val="40000"/>
              <a:lumOff val="60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chemeClr val="accent2">
              <a:lumMod val="40000"/>
              <a:lumOff val="60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chemeClr val="accent2">
              <a:lumMod val="40000"/>
              <a:lumOff val="60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chemeClr val="accent2">
              <a:lumMod val="40000"/>
              <a:lumOff val="60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2">
              <a:lumMod val="40000"/>
              <a:lumOff val="6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chemeClr val="accent2">
              <a:lumMod val="40000"/>
              <a:lumOff val="60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chemeClr val="accent2">
              <a:lumMod val="40000"/>
              <a:lumOff val="60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chemeClr val="accent2">
              <a:lumMod val="40000"/>
              <a:lumOff val="60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chemeClr val="accent2">
              <a:lumMod val="40000"/>
              <a:lumOff val="60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chemeClr val="accent2">
              <a:lumMod val="40000"/>
              <a:lumOff val="60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chemeClr val="accent2">
              <a:lumMod val="40000"/>
              <a:lumOff val="60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chemeClr val="accent2">
              <a:lumMod val="40000"/>
              <a:lumOff val="60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chemeClr val="accent2">
              <a:lumMod val="40000"/>
              <a:lumOff val="60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7422" y="3082462"/>
            <a:ext cx="1150368" cy="11209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 name="Oval 4"/>
          <p:cNvSpPr/>
          <p:nvPr/>
        </p:nvSpPr>
        <p:spPr>
          <a:xfrm>
            <a:off x="4458168" y="3080920"/>
            <a:ext cx="1150368" cy="112094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6" name="Oval 5"/>
          <p:cNvSpPr/>
          <p:nvPr/>
        </p:nvSpPr>
        <p:spPr>
          <a:xfrm>
            <a:off x="6518914" y="3080920"/>
            <a:ext cx="1150368" cy="112094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2609" y="3334436"/>
            <a:ext cx="650744" cy="65074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9506" y="3300897"/>
            <a:ext cx="683290" cy="683293"/>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6509" y="3302972"/>
            <a:ext cx="706804" cy="706804"/>
          </a:xfrm>
          <a:prstGeom prst="rect">
            <a:avLst/>
          </a:prstGeom>
        </p:spPr>
      </p:pic>
      <p:sp>
        <p:nvSpPr>
          <p:cNvPr id="12" name="Rectangle 41"/>
          <p:cNvSpPr>
            <a:spLocks/>
          </p:cNvSpPr>
          <p:nvPr/>
        </p:nvSpPr>
        <p:spPr bwMode="auto">
          <a:xfrm>
            <a:off x="2172323"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rtl="1"/>
            <a:r>
              <a:rPr lang="fa-IR" sz="1400" b="1" noProof="1">
                <a:latin typeface="Source Sans Pro Semibold" charset="0"/>
                <a:ea typeface="Source Sans Pro Semibold" charset="0"/>
                <a:cs typeface="B Nazanin" panose="00000400000000000000" pitchFamily="2" charset="-78"/>
              </a:rPr>
              <a:t>متاسفم که می شنوم بیرون رفتن از اینجا برای همه خیلی سخت است</a:t>
            </a:r>
            <a:endParaRPr lang="en-US" sz="1400" noProof="1">
              <a:latin typeface="Source Sans Pro" charset="0"/>
              <a:ea typeface="Source Sans Pro" charset="0"/>
              <a:cs typeface="B Nazanin" panose="00000400000000000000" pitchFamily="2" charset="-78"/>
            </a:endParaRPr>
          </a:p>
        </p:txBody>
      </p:sp>
      <p:sp>
        <p:nvSpPr>
          <p:cNvPr id="13" name="Rectangle 41"/>
          <p:cNvSpPr>
            <a:spLocks/>
          </p:cNvSpPr>
          <p:nvPr/>
        </p:nvSpPr>
        <p:spPr bwMode="auto">
          <a:xfrm>
            <a:off x="4236371"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rtl="1"/>
            <a:r>
              <a:rPr lang="fa-IR" sz="1400" b="1" noProof="1">
                <a:latin typeface="Source Sans Pro Semibold" charset="0"/>
                <a:ea typeface="Source Sans Pro Semibold" charset="0"/>
                <a:cs typeface="B Nazanin" panose="00000400000000000000" pitchFamily="2" charset="-78"/>
              </a:rPr>
              <a:t>متاسفم که می شنوم بیرون رفتن از اینجا برای همه خیلی سخت است</a:t>
            </a:r>
            <a:endParaRPr lang="en-US" sz="1400" noProof="1">
              <a:latin typeface="Source Sans Pro" charset="0"/>
              <a:ea typeface="Source Sans Pro" charset="0"/>
              <a:cs typeface="B Nazanin" panose="00000400000000000000" pitchFamily="2" charset="-78"/>
            </a:endParaRPr>
          </a:p>
        </p:txBody>
      </p:sp>
      <p:sp>
        <p:nvSpPr>
          <p:cNvPr id="14" name="Rectangle 41"/>
          <p:cNvSpPr>
            <a:spLocks/>
          </p:cNvSpPr>
          <p:nvPr/>
        </p:nvSpPr>
        <p:spPr bwMode="auto">
          <a:xfrm>
            <a:off x="6300419"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rtl="1"/>
            <a:r>
              <a:rPr lang="fa-IR" sz="1400" b="1" noProof="1">
                <a:latin typeface="Source Sans Pro Semibold" charset="0"/>
                <a:ea typeface="Source Sans Pro Semibold" charset="0"/>
                <a:cs typeface="B Nazanin" panose="00000400000000000000" pitchFamily="2" charset="-78"/>
              </a:rPr>
              <a:t>متاسفم که می شنوم بیرون رفتن از اینجا برای همه خیلی سخت است</a:t>
            </a:r>
            <a:endParaRPr lang="en-US" sz="1400" noProof="1">
              <a:latin typeface="Source Sans Pro" charset="0"/>
              <a:ea typeface="Source Sans Pro" charset="0"/>
              <a:cs typeface="B Nazanin" panose="00000400000000000000" pitchFamily="2" charset="-78"/>
            </a:endParaRPr>
          </a:p>
        </p:txBody>
      </p:sp>
      <p:sp>
        <p:nvSpPr>
          <p:cNvPr id="16" name="TextBox 15"/>
          <p:cNvSpPr txBox="1"/>
          <p:nvPr/>
        </p:nvSpPr>
        <p:spPr>
          <a:xfrm>
            <a:off x="839788" y="779733"/>
            <a:ext cx="9734105" cy="553998"/>
          </a:xfrm>
          <a:prstGeom prst="rect">
            <a:avLst/>
          </a:prstGeom>
          <a:noFill/>
          <a:ln>
            <a:noFill/>
          </a:ln>
        </p:spPr>
        <p:txBody>
          <a:bodyPr wrap="square" lIns="0" tIns="0" rIns="0" bIns="0" rtlCol="0" anchor="ctr" anchorCtr="0">
            <a:normAutofit fontScale="55000" lnSpcReduction="20000"/>
          </a:bodyPr>
          <a:lstStyle/>
          <a:p>
            <a:pPr algn="r" rtl="1"/>
            <a:r>
              <a:rPr lang="fa-IR" sz="3600" dirty="0">
                <a:solidFill>
                  <a:schemeClr val="tx2">
                    <a:lumMod val="75000"/>
                  </a:schemeClr>
                </a:solidFill>
                <a:latin typeface="Source Sans Pro ExtraLight" charset="0"/>
                <a:ea typeface="Source Sans Pro ExtraLight" charset="0"/>
                <a:cs typeface="B Nazanin" panose="00000400000000000000" pitchFamily="2" charset="-78"/>
              </a:rPr>
              <a:t>چه چیزی باعث می شود ما </a:t>
            </a:r>
            <a:r>
              <a:rPr lang="fa-IR" sz="6900" dirty="0">
                <a:solidFill>
                  <a:schemeClr val="tx2">
                    <a:lumMod val="75000"/>
                  </a:schemeClr>
                </a:solidFill>
                <a:latin typeface="Source Sans Pro ExtraLight" charset="0"/>
                <a:ea typeface="Source Sans Pro ExtraLight" charset="0"/>
                <a:cs typeface="B Nazanin" panose="00000400000000000000" pitchFamily="2" charset="-78"/>
              </a:rPr>
              <a:t>تیک بزنیم</a:t>
            </a:r>
            <a:endParaRPr lang="en-US" sz="6900" b="1" dirty="0">
              <a:solidFill>
                <a:schemeClr val="tx2">
                  <a:lumMod val="75000"/>
                </a:schemeClr>
              </a:solidFill>
              <a:latin typeface="Source Sans Pro" charset="0"/>
              <a:ea typeface="Source Sans Pro" charset="0"/>
              <a:cs typeface="B Nazanin" panose="00000400000000000000" pitchFamily="2" charset="-78"/>
            </a:endParaRPr>
          </a:p>
        </p:txBody>
      </p:sp>
      <p:sp>
        <p:nvSpPr>
          <p:cNvPr id="17" name="TextBox 16"/>
          <p:cNvSpPr txBox="1"/>
          <p:nvPr/>
        </p:nvSpPr>
        <p:spPr>
          <a:xfrm>
            <a:off x="853741" y="1721474"/>
            <a:ext cx="3960640" cy="830997"/>
          </a:xfrm>
          <a:prstGeom prst="rect">
            <a:avLst/>
          </a:prstGeom>
          <a:noFill/>
        </p:spPr>
        <p:txBody>
          <a:bodyPr wrap="square" lIns="0" tIns="0" rIns="0" bIns="0" rtlCol="0">
            <a:normAutofit/>
          </a:bodyPr>
          <a:lstStyle/>
          <a:p>
            <a:pPr algn="r" rtl="1"/>
            <a:r>
              <a:rPr lang="fa-IR"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noProof="1">
              <a:solidFill>
                <a:schemeClr val="tx2"/>
              </a:solidFill>
              <a:latin typeface="Source Sans Pro" charset="0"/>
              <a:ea typeface="Source Sans Pro" charset="0"/>
              <a:cs typeface="B Nazanin" panose="00000400000000000000" pitchFamily="2" charset="-78"/>
            </a:endParaRPr>
          </a:p>
        </p:txBody>
      </p:sp>
      <p:sp>
        <p:nvSpPr>
          <p:cNvPr id="32" name="Rectangle 3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35" name="TextBox 34"/>
          <p:cNvSpPr txBox="1"/>
          <p:nvPr/>
        </p:nvSpPr>
        <p:spPr>
          <a:xfrm>
            <a:off x="7934581" y="5625438"/>
            <a:ext cx="4068762" cy="646331"/>
          </a:xfrm>
          <a:prstGeom prst="rect">
            <a:avLst/>
          </a:prstGeom>
          <a:noFill/>
        </p:spPr>
        <p:txBody>
          <a:bodyPr wrap="square" rtlCol="0">
            <a:spAutoFit/>
          </a:bodyPr>
          <a:lstStyle/>
          <a:p>
            <a:pPr algn="r"/>
            <a:r>
              <a:rPr lang="fa-IR" b="1" dirty="0">
                <a:solidFill>
                  <a:schemeClr val="tx1">
                    <a:lumMod val="95000"/>
                    <a:lumOff val="5000"/>
                  </a:schemeClr>
                </a:solidFill>
                <a:cs typeface="B Nazanin" panose="00000400000000000000" pitchFamily="2" charset="-78"/>
              </a:rPr>
              <a:t>پس از پخش انیمیشن، روی ماوس کلیک کنید تا انیمیشن باقی مانده را پیش ببرید.</a:t>
            </a:r>
            <a:endParaRPr lang="en-US" b="1" dirty="0">
              <a:solidFill>
                <a:schemeClr val="tx1">
                  <a:lumMod val="95000"/>
                  <a:lumOff val="5000"/>
                </a:schemeClr>
              </a:solidFill>
              <a:cs typeface="B Nazanin" panose="00000400000000000000" pitchFamily="2" charset="-78"/>
            </a:endParaRPr>
          </a:p>
        </p:txBody>
      </p:sp>
      <p:grpSp>
        <p:nvGrpSpPr>
          <p:cNvPr id="3" name="Grupo 2">
            <a:extLst>
              <a:ext uri="{FF2B5EF4-FFF2-40B4-BE49-F238E27FC236}">
                <a16:creationId xmlns:a16="http://schemas.microsoft.com/office/drawing/2014/main" id="{D0E86CDC-1451-45B1-BFD5-13099746E907}"/>
              </a:ext>
            </a:extLst>
          </p:cNvPr>
          <p:cNvGrpSpPr/>
          <p:nvPr/>
        </p:nvGrpSpPr>
        <p:grpSpPr>
          <a:xfrm>
            <a:off x="9692583" y="-349866"/>
            <a:ext cx="2499417" cy="2073733"/>
            <a:chOff x="8657697" y="-484776"/>
            <a:chExt cx="3534304" cy="2932365"/>
          </a:xfrm>
        </p:grpSpPr>
        <p:sp>
          <p:nvSpPr>
            <p:cNvPr id="54" name="Forma libre: forma 53">
              <a:extLst>
                <a:ext uri="{FF2B5EF4-FFF2-40B4-BE49-F238E27FC236}">
                  <a16:creationId xmlns:a16="http://schemas.microsoft.com/office/drawing/2014/main" id="{C3DE09F7-2343-482D-87B5-BE71D3939BA5}"/>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cs typeface="B Nazanin" panose="00000400000000000000" pitchFamily="2" charset="-78"/>
              </a:endParaRPr>
            </a:p>
          </p:txBody>
        </p:sp>
        <p:sp>
          <p:nvSpPr>
            <p:cNvPr id="42" name="Forma libre: forma 41">
              <a:extLst>
                <a:ext uri="{FF2B5EF4-FFF2-40B4-BE49-F238E27FC236}">
                  <a16:creationId xmlns:a16="http://schemas.microsoft.com/office/drawing/2014/main" id="{75CD5C16-931F-434B-A2F5-FC075D2DC6DE}"/>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57" name="Forma libre: forma 56">
              <a:extLst>
                <a:ext uri="{FF2B5EF4-FFF2-40B4-BE49-F238E27FC236}">
                  <a16:creationId xmlns:a16="http://schemas.microsoft.com/office/drawing/2014/main" id="{9CAE4861-F14F-4EBC-B06C-7CF6287CAC1D}"/>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grpSp>
      <p:cxnSp>
        <p:nvCxnSpPr>
          <p:cNvPr id="58" name="Conector recto de flecha 57">
            <a:extLst>
              <a:ext uri="{FF2B5EF4-FFF2-40B4-BE49-F238E27FC236}">
                <a16:creationId xmlns:a16="http://schemas.microsoft.com/office/drawing/2014/main" id="{8EB38B81-62E6-41C1-B54E-4DF8B14671F5}"/>
              </a:ext>
            </a:extLst>
          </p:cNvPr>
          <p:cNvCxnSpPr>
            <a:cxnSpLocks/>
          </p:cNvCxnSpPr>
          <p:nvPr/>
        </p:nvCxnSpPr>
        <p:spPr>
          <a:xfrm flipV="1">
            <a:off x="0" y="1333731"/>
            <a:ext cx="5871577" cy="35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832C2945-9FAF-408F-8721-A4466F1254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3235" y="2211114"/>
            <a:ext cx="4068763" cy="2860552"/>
          </a:xfrm>
          <a:prstGeom prst="rect">
            <a:avLst/>
          </a:prstGeom>
        </p:spPr>
      </p:pic>
      <p:sp>
        <p:nvSpPr>
          <p:cNvPr id="25" name="Forma libre: forma 24">
            <a:extLst>
              <a:ext uri="{FF2B5EF4-FFF2-40B4-BE49-F238E27FC236}">
                <a16:creationId xmlns:a16="http://schemas.microsoft.com/office/drawing/2014/main" id="{6CF7206B-B87F-4D16-8444-812CA009F69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
        <p:nvSpPr>
          <p:cNvPr id="31" name="Forma libre: forma 30">
            <a:extLst>
              <a:ext uri="{FF2B5EF4-FFF2-40B4-BE49-F238E27FC236}">
                <a16:creationId xmlns:a16="http://schemas.microsoft.com/office/drawing/2014/main" id="{31F7A64B-75A7-4E5B-93D9-D24F5769C152}"/>
              </a:ext>
            </a:extLst>
          </p:cNvPr>
          <p:cNvSpPr/>
          <p:nvPr/>
        </p:nvSpPr>
        <p:spPr>
          <a:xfrm>
            <a:off x="0" y="5614416"/>
            <a:ext cx="2373491" cy="1243584"/>
          </a:xfrm>
          <a:custGeom>
            <a:avLst/>
            <a:gdLst>
              <a:gd name="connsiteX0" fmla="*/ 1118113 w 3100331"/>
              <a:gd name="connsiteY0" fmla="*/ 322 h 1624410"/>
              <a:gd name="connsiteX1" fmla="*/ 2927568 w 3100331"/>
              <a:gd name="connsiteY1" fmla="*/ 1310442 h 1624410"/>
              <a:gd name="connsiteX2" fmla="*/ 3100331 w 3100331"/>
              <a:gd name="connsiteY2" fmla="*/ 1624410 h 1624410"/>
              <a:gd name="connsiteX3" fmla="*/ 1740813 w 3100331"/>
              <a:gd name="connsiteY3" fmla="*/ 1624410 h 1624410"/>
              <a:gd name="connsiteX4" fmla="*/ 1640536 w 3100331"/>
              <a:gd name="connsiteY4" fmla="*/ 1459120 h 1624410"/>
              <a:gd name="connsiteX5" fmla="*/ 17496 w 3100331"/>
              <a:gd name="connsiteY5" fmla="*/ 717916 h 1624410"/>
              <a:gd name="connsiteX6" fmla="*/ 0 w 3100331"/>
              <a:gd name="connsiteY6" fmla="*/ 720213 h 1624410"/>
              <a:gd name="connsiteX7" fmla="*/ 0 w 3100331"/>
              <a:gd name="connsiteY7" fmla="*/ 190563 h 1624410"/>
              <a:gd name="connsiteX8" fmla="*/ 163811 w 3100331"/>
              <a:gd name="connsiteY8" fmla="*/ 141405 h 1624410"/>
              <a:gd name="connsiteX9" fmla="*/ 1118113 w 3100331"/>
              <a:gd name="connsiteY9" fmla="*/ 322 h 16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331" h="1624410">
                <a:moveTo>
                  <a:pt x="1118113" y="322"/>
                </a:moveTo>
                <a:cubicBezTo>
                  <a:pt x="2076237" y="16182"/>
                  <a:pt x="2532913" y="616803"/>
                  <a:pt x="2927568" y="1310442"/>
                </a:cubicBezTo>
                <a:lnTo>
                  <a:pt x="3100331" y="1624410"/>
                </a:lnTo>
                <a:lnTo>
                  <a:pt x="1740813" y="1624410"/>
                </a:lnTo>
                <a:lnTo>
                  <a:pt x="1640536" y="1459120"/>
                </a:lnTo>
                <a:cubicBezTo>
                  <a:pt x="1307343" y="958655"/>
                  <a:pt x="830430" y="634204"/>
                  <a:pt x="17496" y="717916"/>
                </a:cubicBezTo>
                <a:lnTo>
                  <a:pt x="0" y="720213"/>
                </a:lnTo>
                <a:lnTo>
                  <a:pt x="0" y="190563"/>
                </a:lnTo>
                <a:lnTo>
                  <a:pt x="163811" y="141405"/>
                </a:lnTo>
                <a:cubicBezTo>
                  <a:pt x="529679" y="38996"/>
                  <a:pt x="844363" y="-4209"/>
                  <a:pt x="1118113" y="32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Tree>
    <p:extLst>
      <p:ext uri="{BB962C8B-B14F-4D97-AF65-F5344CB8AC3E}">
        <p14:creationId xmlns:p14="http://schemas.microsoft.com/office/powerpoint/2010/main" val="9718797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650"/>
                            </p:stCondLst>
                            <p:childTnLst>
                              <p:par>
                                <p:cTn id="9" presetID="10" presetClass="entr" presetSubtype="0" fill="hold" grpId="0" nodeType="afterEffect">
                                  <p:stCondLst>
                                    <p:cond delay="1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Effect transition="in" filter="fade">
                                      <p:cBhvr>
                                        <p:cTn id="48" dur="1000"/>
                                        <p:tgtEl>
                                          <p:spTgt spid="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a:extLst>
              <a:ext uri="{FF2B5EF4-FFF2-40B4-BE49-F238E27FC236}">
                <a16:creationId xmlns:a16="http://schemas.microsoft.com/office/drawing/2014/main" id="{5F9C3DC1-320D-467E-BE24-7961C1F5F3D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angle 14"/>
          <p:cNvSpPr/>
          <p:nvPr/>
        </p:nvSpPr>
        <p:spPr>
          <a:xfrm>
            <a:off x="-416873" y="3220452"/>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6" name="Freeform 5"/>
          <p:cNvSpPr/>
          <p:nvPr/>
        </p:nvSpPr>
        <p:spPr>
          <a:xfrm rot="21360000">
            <a:off x="-592022" y="3431648"/>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7" name="Freeform 6"/>
          <p:cNvSpPr/>
          <p:nvPr/>
        </p:nvSpPr>
        <p:spPr>
          <a:xfrm rot="60000">
            <a:off x="-576653" y="3566746"/>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9" name="TextBox 8"/>
          <p:cNvSpPr txBox="1"/>
          <p:nvPr/>
        </p:nvSpPr>
        <p:spPr>
          <a:xfrm>
            <a:off x="-3384868" y="499571"/>
            <a:ext cx="9734105" cy="553998"/>
          </a:xfrm>
          <a:prstGeom prst="rect">
            <a:avLst/>
          </a:prstGeom>
          <a:noFill/>
          <a:ln>
            <a:noFill/>
          </a:ln>
        </p:spPr>
        <p:txBody>
          <a:bodyPr wrap="square" lIns="0" tIns="0" rIns="0" bIns="0" rtlCol="0" anchor="ctr" anchorCtr="0">
            <a:noAutofit/>
          </a:bodyPr>
          <a:lstStyle/>
          <a:p>
            <a:pPr algn="r" rtl="1"/>
            <a:r>
              <a:rPr lang="fa-IR" sz="5400" dirty="0">
                <a:solidFill>
                  <a:schemeClr val="tx2">
                    <a:lumMod val="75000"/>
                  </a:schemeClr>
                </a:solidFill>
                <a:latin typeface="Source Sans Pro ExtraLight" charset="0"/>
                <a:ea typeface="Source Sans Pro ExtraLight" charset="0"/>
                <a:cs typeface="B Nazanin" panose="00000400000000000000" pitchFamily="2" charset="-78"/>
              </a:rPr>
              <a:t>مختصری </a:t>
            </a:r>
            <a:r>
              <a:rPr lang="fa-IR" sz="3600" dirty="0">
                <a:solidFill>
                  <a:schemeClr val="tx2">
                    <a:lumMod val="75000"/>
                  </a:schemeClr>
                </a:solidFill>
                <a:latin typeface="Source Sans Pro ExtraLight" charset="0"/>
                <a:ea typeface="Source Sans Pro ExtraLight" charset="0"/>
                <a:cs typeface="B Nazanin" panose="00000400000000000000" pitchFamily="2" charset="-78"/>
              </a:rPr>
              <a:t>کوتاه</a:t>
            </a:r>
            <a:endParaRPr lang="en-US" sz="3600" b="1" dirty="0">
              <a:solidFill>
                <a:schemeClr val="tx2">
                  <a:lumMod val="75000"/>
                </a:schemeClr>
              </a:solidFill>
              <a:latin typeface="Source Sans Pro" charset="0"/>
              <a:ea typeface="Source Sans Pro" charset="0"/>
              <a:cs typeface="B Nazanin" panose="00000400000000000000" pitchFamily="2" charset="-78"/>
            </a:endParaRPr>
          </a:p>
        </p:txBody>
      </p:sp>
      <p:sp>
        <p:nvSpPr>
          <p:cNvPr id="10" name="TextBox 9"/>
          <p:cNvSpPr txBox="1"/>
          <p:nvPr/>
        </p:nvSpPr>
        <p:spPr>
          <a:xfrm>
            <a:off x="853741" y="1759052"/>
            <a:ext cx="3960640" cy="830997"/>
          </a:xfrm>
          <a:prstGeom prst="rect">
            <a:avLst/>
          </a:prstGeom>
          <a:noFill/>
        </p:spPr>
        <p:txBody>
          <a:bodyPr wrap="square" lIns="0" tIns="0" rIns="0" bIns="0" rtlCol="0">
            <a:normAutofit/>
          </a:bodyPr>
          <a:lstStyle/>
          <a:p>
            <a:pPr algn="r" rtl="1"/>
            <a:r>
              <a:rPr lang="fa-IR"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noProof="1">
              <a:solidFill>
                <a:schemeClr val="tx2"/>
              </a:solidFill>
              <a:latin typeface="Source Sans Pro" charset="0"/>
              <a:ea typeface="Source Sans Pro" charset="0"/>
              <a:cs typeface="B Nazanin" panose="00000400000000000000" pitchFamily="2" charset="-78"/>
            </a:endParaRPr>
          </a:p>
        </p:txBody>
      </p:sp>
      <p:sp>
        <p:nvSpPr>
          <p:cNvPr id="11" name="TextBox 10"/>
          <p:cNvSpPr txBox="1"/>
          <p:nvPr/>
        </p:nvSpPr>
        <p:spPr>
          <a:xfrm>
            <a:off x="6095999" y="1587092"/>
            <a:ext cx="5256213" cy="1723549"/>
          </a:xfrm>
          <a:prstGeom prst="rect">
            <a:avLst/>
          </a:prstGeom>
          <a:noFill/>
        </p:spPr>
        <p:txBody>
          <a:bodyPr wrap="square" lIns="0" tIns="0" rIns="0" bIns="0" rtlCol="0">
            <a:normAutofit/>
          </a:bodyPr>
          <a:lstStyle/>
          <a:p>
            <a:pPr marL="285750" indent="-285750" algn="r" rtl="1">
              <a:buFont typeface="Arial" charset="0"/>
              <a:buChar char="•"/>
            </a:pPr>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 درد به خودی خود بسیار مهم است، در تمام آخر هفته از اما، ابهت متوسط ​​درست در سرجوخه.</a:t>
            </a:r>
          </a:p>
          <a:p>
            <a:pPr marL="285750" indent="-285750" algn="r" rtl="1">
              <a:buFont typeface="Arial" charset="0"/>
              <a:buChar char="•"/>
            </a:pPr>
            <a:endParaRPr lang="fa-IR" sz="1400" noProof="1">
              <a:solidFill>
                <a:schemeClr val="tx2"/>
              </a:solidFill>
              <a:latin typeface="Source Sans Pro" charset="0"/>
              <a:ea typeface="Source Sans Pro" charset="0"/>
              <a:cs typeface="B Nazanin" panose="00000400000000000000" pitchFamily="2" charset="-78"/>
            </a:endParaRPr>
          </a:p>
          <a:p>
            <a:pPr marL="285750" indent="-285750" algn="r" rtl="1">
              <a:buFont typeface="Arial" charset="0"/>
              <a:buChar char="•"/>
            </a:pPr>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400" noProof="1">
              <a:solidFill>
                <a:schemeClr val="tx2"/>
              </a:solidFill>
              <a:latin typeface="Source Sans Pro" charset="0"/>
              <a:ea typeface="Source Sans Pro" charset="0"/>
              <a:cs typeface="B Nazanin" panose="00000400000000000000" pitchFamily="2" charset="-78"/>
            </a:endParaRPr>
          </a:p>
        </p:txBody>
      </p:sp>
      <p:sp>
        <p:nvSpPr>
          <p:cNvPr id="12" name="Rectangle 1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3" name="Rectangle 12"/>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5" name="TextBox 14"/>
          <p:cNvSpPr txBox="1"/>
          <p:nvPr/>
        </p:nvSpPr>
        <p:spPr>
          <a:xfrm>
            <a:off x="7283450" y="692426"/>
            <a:ext cx="4068762" cy="646331"/>
          </a:xfrm>
          <a:prstGeom prst="rect">
            <a:avLst/>
          </a:prstGeom>
          <a:noFill/>
        </p:spPr>
        <p:txBody>
          <a:bodyPr wrap="square" rtlCol="0">
            <a:spAutoFit/>
          </a:bodyPr>
          <a:lstStyle/>
          <a:p>
            <a:pPr algn="r" rtl="1"/>
            <a:r>
              <a:rPr lang="fa-IR" b="1" dirty="0">
                <a:solidFill>
                  <a:schemeClr val="tx1">
                    <a:lumMod val="95000"/>
                    <a:lumOff val="5000"/>
                  </a:schemeClr>
                </a:solidFill>
                <a:cs typeface="B Nazanin" panose="00000400000000000000" pitchFamily="2" charset="-78"/>
              </a:rPr>
              <a:t>پس از پخش انیمیشن، روی ماوس کلیک کنید تا انیمیشن باقی مانده را پیش ببرید.</a:t>
            </a:r>
            <a:endParaRPr lang="en-US" b="1"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1304101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400"/>
                                        <p:tgtEl>
                                          <p:spTgt spid="7"/>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400"/>
                                        <p:tgtEl>
                                          <p:spTgt spid="6"/>
                                        </p:tgtEl>
                                      </p:cBhvr>
                                    </p:animEffect>
                                  </p:childTnLst>
                                </p:cTn>
                              </p:par>
                            </p:childTnLst>
                          </p:cTn>
                        </p:par>
                        <p:par>
                          <p:cTn id="14" fill="hold">
                            <p:stCondLst>
                              <p:cond delay="1700"/>
                            </p:stCondLst>
                            <p:childTnLst>
                              <p:par>
                                <p:cTn id="15" presetID="10" presetClass="entr" presetSubtype="0" fill="hold" grpId="0" nodeType="after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10" presetClass="entr" presetSubtype="0" fill="hold" grpId="0" nodeType="afterEffect">
                                  <p:stCondLst>
                                    <p:cond delay="1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53"/>
          <p:cNvSpPr/>
          <p:nvPr/>
        </p:nvSpPr>
        <p:spPr>
          <a:xfrm>
            <a:off x="4122442" y="1828800"/>
            <a:ext cx="4329304" cy="4331328"/>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chemeClr val="bg1">
              <a:alpha val="20000"/>
            </a:schemeClr>
          </a:solidFill>
          <a:ln w="50800">
            <a:solidFill>
              <a:schemeClr val="accent2">
                <a:alpha val="74489"/>
              </a:schemeClr>
            </a:solidFill>
            <a:miter lim="400000"/>
          </a:ln>
        </p:spPr>
        <p:txBody>
          <a:bodyPr lIns="45719" rIns="45719" anchor="ctr"/>
          <a:lstStyle/>
          <a:p>
            <a:pPr lvl="0" algn="r" rtl="1">
              <a:defRPr sz="3200">
                <a:solidFill>
                  <a:srgbClr val="EAE0BE"/>
                </a:solidFill>
              </a:defRPr>
            </a:pPr>
            <a:endParaRPr>
              <a:solidFill>
                <a:schemeClr val="tx1">
                  <a:lumMod val="95000"/>
                  <a:lumOff val="5000"/>
                </a:schemeClr>
              </a:solidFill>
              <a:cs typeface="B Nazanin" panose="00000400000000000000" pitchFamily="2" charset="-78"/>
            </a:endParaRPr>
          </a:p>
        </p:txBody>
      </p:sp>
      <p:sp>
        <p:nvSpPr>
          <p:cNvPr id="6" name="Shape 1454"/>
          <p:cNvSpPr/>
          <p:nvPr/>
        </p:nvSpPr>
        <p:spPr>
          <a:xfrm>
            <a:off x="3890565" y="2313437"/>
            <a:ext cx="4057362" cy="2036920"/>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chemeClr val="bg1">
              <a:alpha val="20000"/>
            </a:schemeClr>
          </a:solidFill>
          <a:ln w="50800">
            <a:solidFill>
              <a:schemeClr val="accent5">
                <a:alpha val="74489"/>
              </a:schemeClr>
            </a:solidFill>
            <a:miter lim="400000"/>
          </a:ln>
        </p:spPr>
        <p:txBody>
          <a:bodyPr lIns="45719" rIns="45719" anchor="ctr"/>
          <a:lstStyle/>
          <a:p>
            <a:pPr lvl="0" algn="r" rtl="1">
              <a:defRPr sz="3200">
                <a:solidFill>
                  <a:srgbClr val="FFFFFF"/>
                </a:solidFill>
              </a:defRPr>
            </a:pPr>
            <a:endParaRPr>
              <a:solidFill>
                <a:schemeClr val="tx1">
                  <a:lumMod val="95000"/>
                  <a:lumOff val="5000"/>
                </a:schemeClr>
              </a:solidFill>
              <a:cs typeface="B Nazanin" panose="00000400000000000000" pitchFamily="2" charset="-78"/>
            </a:endParaRPr>
          </a:p>
        </p:txBody>
      </p:sp>
      <p:sp>
        <p:nvSpPr>
          <p:cNvPr id="7" name="Shape 1455"/>
          <p:cNvSpPr/>
          <p:nvPr/>
        </p:nvSpPr>
        <p:spPr>
          <a:xfrm>
            <a:off x="4859809" y="3327134"/>
            <a:ext cx="2149304" cy="2151502"/>
          </a:xfrm>
          <a:custGeom>
            <a:avLst/>
            <a:gdLst>
              <a:gd name="connsiteX0" fmla="*/ 16899 w 16925"/>
              <a:gd name="connsiteY0" fmla="*/ 0 h 16925"/>
              <a:gd name="connsiteX1" fmla="*/ 0 w 16925"/>
              <a:gd name="connsiteY1" fmla="*/ 0 h 16925"/>
              <a:gd name="connsiteX2" fmla="*/ 0 w 16925"/>
              <a:gd name="connsiteY2" fmla="*/ 16925 h 16925"/>
              <a:gd name="connsiteX3" fmla="*/ 0 w 16925"/>
              <a:gd name="connsiteY3" fmla="*/ 16925 h 16925"/>
              <a:gd name="connsiteX4" fmla="*/ 16925 w 16925"/>
              <a:gd name="connsiteY4" fmla="*/ 0 h 16925"/>
              <a:gd name="connsiteX5" fmla="*/ 16899 w 16925"/>
              <a:gd name="connsiteY5" fmla="*/ 0 h 16925"/>
              <a:gd name="connsiteX0" fmla="*/ 16899 w 16899"/>
              <a:gd name="connsiteY0" fmla="*/ 0 h 16925"/>
              <a:gd name="connsiteX1" fmla="*/ 0 w 16899"/>
              <a:gd name="connsiteY1" fmla="*/ 0 h 16925"/>
              <a:gd name="connsiteX2" fmla="*/ 0 w 16899"/>
              <a:gd name="connsiteY2" fmla="*/ 16925 h 16925"/>
              <a:gd name="connsiteX3" fmla="*/ 0 w 16899"/>
              <a:gd name="connsiteY3" fmla="*/ 16925 h 16925"/>
              <a:gd name="connsiteX4" fmla="*/ 16899 w 16899"/>
              <a:gd name="connsiteY4" fmla="*/ 0 h 1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 h="16925" extrusionOk="0">
                <a:moveTo>
                  <a:pt x="16899" y="0"/>
                </a:moveTo>
                <a:cubicBezTo>
                  <a:pt x="12224" y="-4675"/>
                  <a:pt x="4675" y="-4675"/>
                  <a:pt x="0" y="0"/>
                </a:cubicBezTo>
                <a:cubicBezTo>
                  <a:pt x="-4675" y="4675"/>
                  <a:pt x="-4675" y="12250"/>
                  <a:pt x="0" y="16925"/>
                </a:cubicBezTo>
                <a:lnTo>
                  <a:pt x="0" y="16925"/>
                </a:lnTo>
                <a:lnTo>
                  <a:pt x="16899" y="0"/>
                </a:lnTo>
                <a:close/>
              </a:path>
            </a:pathLst>
          </a:custGeom>
          <a:solidFill>
            <a:schemeClr val="bg1">
              <a:alpha val="20000"/>
            </a:schemeClr>
          </a:solidFill>
          <a:ln w="50800">
            <a:solidFill>
              <a:schemeClr val="accent6">
                <a:alpha val="74489"/>
              </a:schemeClr>
            </a:solidFill>
            <a:miter lim="400000"/>
          </a:ln>
        </p:spPr>
        <p:txBody>
          <a:bodyPr lIns="45719" rIns="45719" anchor="ctr"/>
          <a:lstStyle/>
          <a:p>
            <a:pPr lvl="0" algn="r" rtl="1">
              <a:defRPr sz="3200">
                <a:solidFill>
                  <a:srgbClr val="FFFFFF"/>
                </a:solidFill>
              </a:defRPr>
            </a:pPr>
            <a:endParaRPr>
              <a:solidFill>
                <a:schemeClr val="tx1">
                  <a:lumMod val="95000"/>
                  <a:lumOff val="5000"/>
                </a:schemeClr>
              </a:solidFill>
              <a:cs typeface="B Nazanin" panose="00000400000000000000" pitchFamily="2" charset="-78"/>
            </a:endParaRPr>
          </a:p>
        </p:txBody>
      </p:sp>
      <p:sp>
        <p:nvSpPr>
          <p:cNvPr id="8" name="Shape 1456"/>
          <p:cNvSpPr/>
          <p:nvPr/>
        </p:nvSpPr>
        <p:spPr>
          <a:xfrm>
            <a:off x="4943907" y="3366294"/>
            <a:ext cx="1015167" cy="203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rgbClr val="C00000">
              <a:alpha val="20000"/>
            </a:srgbClr>
          </a:solidFill>
          <a:ln w="50800">
            <a:solidFill>
              <a:schemeClr val="bg1">
                <a:alpha val="74489"/>
              </a:schemeClr>
            </a:solidFill>
            <a:miter lim="400000"/>
          </a:ln>
        </p:spPr>
        <p:txBody>
          <a:bodyPr lIns="45719" rIns="45719" anchor="ctr"/>
          <a:lstStyle/>
          <a:p>
            <a:pPr lvl="0" algn="r" rtl="1">
              <a:defRPr sz="3200">
                <a:solidFill>
                  <a:srgbClr val="FFFFFF"/>
                </a:solidFill>
              </a:defRPr>
            </a:pPr>
            <a:endParaRPr>
              <a:solidFill>
                <a:schemeClr val="tx1">
                  <a:lumMod val="95000"/>
                  <a:lumOff val="5000"/>
                </a:schemeClr>
              </a:solidFill>
              <a:cs typeface="B Nazanin" panose="00000400000000000000" pitchFamily="2" charset="-78"/>
            </a:endParaRPr>
          </a:p>
        </p:txBody>
      </p:sp>
      <p:sp>
        <p:nvSpPr>
          <p:cNvPr id="10" name="Shape 1459"/>
          <p:cNvSpPr/>
          <p:nvPr/>
        </p:nvSpPr>
        <p:spPr>
          <a:xfrm>
            <a:off x="2934070" y="5150972"/>
            <a:ext cx="2814932" cy="1"/>
          </a:xfrm>
          <a:prstGeom prst="line">
            <a:avLst/>
          </a:prstGeom>
          <a:ln w="19050">
            <a:solidFill>
              <a:srgbClr val="FF0000"/>
            </a:solidFill>
            <a:custDash>
              <a:ds d="200000" sp="200000"/>
            </a:custDash>
            <a:miter lim="400000"/>
            <a:tailEnd type="oval"/>
          </a:ln>
        </p:spPr>
        <p:txBody>
          <a:bodyPr lIns="45719" rIns="45719"/>
          <a:lstStyle/>
          <a:p>
            <a:pPr lvl="0" algn="r" defTabSz="457200" rtl="1">
              <a:defRPr sz="1200">
                <a:latin typeface="Helvetica"/>
                <a:ea typeface="Helvetica"/>
                <a:cs typeface="Helvetica"/>
                <a:sym typeface="Helvetica"/>
              </a:defRPr>
            </a:pPr>
            <a:endParaRPr>
              <a:solidFill>
                <a:schemeClr val="tx1">
                  <a:lumMod val="95000"/>
                  <a:lumOff val="5000"/>
                </a:schemeClr>
              </a:solidFill>
              <a:cs typeface="B Nazanin" panose="00000400000000000000" pitchFamily="2" charset="-78"/>
            </a:endParaRPr>
          </a:p>
        </p:txBody>
      </p:sp>
      <p:sp>
        <p:nvSpPr>
          <p:cNvPr id="11" name="Shape 1460"/>
          <p:cNvSpPr/>
          <p:nvPr/>
        </p:nvSpPr>
        <p:spPr>
          <a:xfrm flipV="1">
            <a:off x="3002071" y="3163182"/>
            <a:ext cx="2678927" cy="1"/>
          </a:xfrm>
          <a:prstGeom prst="line">
            <a:avLst/>
          </a:prstGeom>
          <a:ln w="19050">
            <a:solidFill>
              <a:schemeClr val="bg1"/>
            </a:solidFill>
            <a:custDash>
              <a:ds d="200000" sp="200000"/>
            </a:custDash>
            <a:miter lim="400000"/>
            <a:tailEnd type="oval"/>
          </a:ln>
        </p:spPr>
        <p:txBody>
          <a:bodyPr lIns="45719" rIns="45719"/>
          <a:lstStyle/>
          <a:p>
            <a:pPr lvl="0" algn="r" defTabSz="457200" rtl="1">
              <a:defRPr sz="1200">
                <a:latin typeface="Helvetica"/>
                <a:ea typeface="Helvetica"/>
                <a:cs typeface="Helvetica"/>
                <a:sym typeface="Helvetica"/>
              </a:defRPr>
            </a:pPr>
            <a:endParaRPr>
              <a:solidFill>
                <a:schemeClr val="tx1">
                  <a:lumMod val="95000"/>
                  <a:lumOff val="5000"/>
                </a:schemeClr>
              </a:solidFill>
              <a:cs typeface="B Nazanin" panose="00000400000000000000" pitchFamily="2" charset="-78"/>
            </a:endParaRPr>
          </a:p>
        </p:txBody>
      </p:sp>
      <p:sp>
        <p:nvSpPr>
          <p:cNvPr id="12" name="Shape 1461"/>
          <p:cNvSpPr/>
          <p:nvPr/>
        </p:nvSpPr>
        <p:spPr>
          <a:xfrm flipH="1">
            <a:off x="7247787" y="5182096"/>
            <a:ext cx="1804772" cy="1"/>
          </a:xfrm>
          <a:prstGeom prst="line">
            <a:avLst/>
          </a:prstGeom>
          <a:ln w="19050">
            <a:solidFill>
              <a:schemeClr val="bg1"/>
            </a:solidFill>
            <a:custDash>
              <a:ds d="200000" sp="200000"/>
            </a:custDash>
            <a:miter lim="400000"/>
            <a:tailEnd type="oval"/>
          </a:ln>
        </p:spPr>
        <p:txBody>
          <a:bodyPr lIns="45719" rIns="45719"/>
          <a:lstStyle/>
          <a:p>
            <a:pPr lvl="0" algn="r" defTabSz="457200" rtl="1">
              <a:defRPr sz="1200">
                <a:latin typeface="Helvetica"/>
                <a:ea typeface="Helvetica"/>
                <a:cs typeface="Helvetica"/>
                <a:sym typeface="Helvetica"/>
              </a:defRPr>
            </a:pPr>
            <a:endParaRPr>
              <a:solidFill>
                <a:schemeClr val="tx1">
                  <a:lumMod val="95000"/>
                  <a:lumOff val="5000"/>
                </a:schemeClr>
              </a:solidFill>
              <a:cs typeface="B Nazanin" panose="00000400000000000000" pitchFamily="2" charset="-78"/>
            </a:endParaRPr>
          </a:p>
        </p:txBody>
      </p:sp>
      <p:sp>
        <p:nvSpPr>
          <p:cNvPr id="14" name="Shape 1463"/>
          <p:cNvSpPr/>
          <p:nvPr/>
        </p:nvSpPr>
        <p:spPr>
          <a:xfrm flipH="1">
            <a:off x="7247787" y="3856589"/>
            <a:ext cx="1804772" cy="1"/>
          </a:xfrm>
          <a:prstGeom prst="line">
            <a:avLst/>
          </a:prstGeom>
          <a:ln w="19050">
            <a:solidFill>
              <a:schemeClr val="bg1"/>
            </a:solidFill>
            <a:custDash>
              <a:ds d="200000" sp="200000"/>
            </a:custDash>
            <a:miter lim="400000"/>
            <a:tailEnd type="oval"/>
          </a:ln>
        </p:spPr>
        <p:txBody>
          <a:bodyPr lIns="45719" rIns="45719"/>
          <a:lstStyle/>
          <a:p>
            <a:pPr lvl="0" algn="r" defTabSz="457200" rtl="1">
              <a:defRPr sz="1200">
                <a:latin typeface="Helvetica"/>
                <a:ea typeface="Helvetica"/>
                <a:cs typeface="Helvetica"/>
                <a:sym typeface="Helvetica"/>
              </a:defRPr>
            </a:pPr>
            <a:endParaRPr>
              <a:solidFill>
                <a:schemeClr val="tx1">
                  <a:lumMod val="95000"/>
                  <a:lumOff val="5000"/>
                </a:schemeClr>
              </a:solidFill>
              <a:cs typeface="B Nazanin" panose="00000400000000000000" pitchFamily="2" charset="-78"/>
            </a:endParaRPr>
          </a:p>
        </p:txBody>
      </p:sp>
      <p:sp>
        <p:nvSpPr>
          <p:cNvPr id="15" name="TextBox 14"/>
          <p:cNvSpPr txBox="1"/>
          <p:nvPr/>
        </p:nvSpPr>
        <p:spPr>
          <a:xfrm>
            <a:off x="838169" y="782161"/>
            <a:ext cx="5257831" cy="646331"/>
          </a:xfrm>
          <a:prstGeom prst="rect">
            <a:avLst/>
          </a:prstGeom>
          <a:noFill/>
          <a:ln>
            <a:noFill/>
          </a:ln>
        </p:spPr>
        <p:txBody>
          <a:bodyPr wrap="square" lIns="0" tIns="0" rIns="0" bIns="0" rtlCol="0" anchor="ctr" anchorCtr="0">
            <a:normAutofit fontScale="77500" lnSpcReduction="20000"/>
          </a:bodyPr>
          <a:lstStyle/>
          <a:p>
            <a:pPr algn="r" rtl="1"/>
            <a:r>
              <a:rPr lang="fa-IR" sz="3600" dirty="0">
                <a:solidFill>
                  <a:schemeClr val="tx1">
                    <a:lumMod val="95000"/>
                    <a:lumOff val="5000"/>
                  </a:schemeClr>
                </a:solidFill>
                <a:latin typeface="Source Sans Pro ExtraLight" charset="0"/>
                <a:ea typeface="Source Sans Pro ExtraLight" charset="0"/>
                <a:cs typeface="B Nazanin" panose="00000400000000000000" pitchFamily="2" charset="-78"/>
              </a:rPr>
              <a:t>بخش های </a:t>
            </a:r>
            <a:r>
              <a:rPr lang="fa-IR" sz="6000" dirty="0">
                <a:solidFill>
                  <a:schemeClr val="tx1">
                    <a:lumMod val="95000"/>
                    <a:lumOff val="5000"/>
                  </a:schemeClr>
                </a:solidFill>
                <a:latin typeface="Source Sans Pro ExtraLight" charset="0"/>
                <a:ea typeface="Source Sans Pro ExtraLight" charset="0"/>
                <a:cs typeface="B Nazanin" panose="00000400000000000000" pitchFamily="2" charset="-78"/>
              </a:rPr>
              <a:t>عملیات</a:t>
            </a:r>
            <a:endParaRPr lang="en-US" sz="6000" b="1" dirty="0">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17" name="Lorem Ipsum…"/>
          <p:cNvSpPr txBox="1"/>
          <p:nvPr/>
        </p:nvSpPr>
        <p:spPr>
          <a:xfrm>
            <a:off x="9292158" y="367415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18" name="Lorem Ipsum…"/>
          <p:cNvSpPr txBox="1"/>
          <p:nvPr/>
        </p:nvSpPr>
        <p:spPr>
          <a:xfrm>
            <a:off x="92921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19" name="Lorem Ipsum…"/>
          <p:cNvSpPr txBox="1"/>
          <p:nvPr/>
        </p:nvSpPr>
        <p:spPr>
          <a:xfrm>
            <a:off x="8339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20" name="Lorem Ipsum…"/>
          <p:cNvSpPr txBox="1"/>
          <p:nvPr/>
        </p:nvSpPr>
        <p:spPr>
          <a:xfrm>
            <a:off x="833958" y="303407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400" b="1" dirty="0">
                <a:solidFill>
                  <a:schemeClr val="tx1">
                    <a:lumMod val="85000"/>
                    <a:lumOff val="15000"/>
                  </a:schemeClr>
                </a:solidFill>
                <a:latin typeface="Source Sans Pro" charset="0"/>
                <a:ea typeface="Source Sans Pro" charset="0"/>
                <a:cs typeface="B Nazanin" panose="00000400000000000000" pitchFamily="2" charset="-78"/>
              </a:rPr>
              <a:t>این واقعاً دردناک است، یک دروغ غیر معمول.</a:t>
            </a:r>
            <a:endParaRPr lang="fa-IR" sz="1200" dirty="0">
              <a:solidFill>
                <a:schemeClr val="tx1">
                  <a:lumMod val="85000"/>
                  <a:lumOff val="15000"/>
                </a:schemeClr>
              </a:solidFill>
              <a:latin typeface="Source Sans Pro" charset="0"/>
              <a:ea typeface="Source Sans Pro" charset="0"/>
              <a:cs typeface="B Nazanin" panose="00000400000000000000" pitchFamily="2" charset="-78"/>
            </a:endParaRPr>
          </a:p>
        </p:txBody>
      </p:sp>
      <p:sp>
        <p:nvSpPr>
          <p:cNvPr id="21" name="Rectangle 20"/>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95000"/>
                  <a:lumOff val="5000"/>
                </a:schemeClr>
              </a:solidFill>
              <a:cs typeface="B Nazanin" panose="00000400000000000000" pitchFamily="2" charset="-78"/>
            </a:endParaRPr>
          </a:p>
        </p:txBody>
      </p:sp>
      <p:sp>
        <p:nvSpPr>
          <p:cNvPr id="22" name="Rectangle 2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95000"/>
                  <a:lumOff val="5000"/>
                </a:schemeClr>
              </a:solidFill>
              <a:cs typeface="B Nazanin" panose="00000400000000000000" pitchFamily="2" charset="-78"/>
            </a:endParaRPr>
          </a:p>
        </p:txBody>
      </p:sp>
      <p:sp>
        <p:nvSpPr>
          <p:cNvPr id="23" name="TextBox 22"/>
          <p:cNvSpPr txBox="1"/>
          <p:nvPr/>
        </p:nvSpPr>
        <p:spPr>
          <a:xfrm>
            <a:off x="9939867" y="6585998"/>
            <a:ext cx="2032392" cy="246221"/>
          </a:xfrm>
          <a:prstGeom prst="rect">
            <a:avLst/>
          </a:prstGeom>
          <a:noFill/>
        </p:spPr>
        <p:txBody>
          <a:bodyPr wrap="square" rtlCol="0">
            <a:spAutoFit/>
          </a:bodyPr>
          <a:lstStyle/>
          <a:p>
            <a:pPr algn="l" rtl="1"/>
            <a:r>
              <a:rPr lang="en-US" sz="1000" b="0" i="0" dirty="0" err="1">
                <a:solidFill>
                  <a:schemeClr val="tx1">
                    <a:lumMod val="95000"/>
                    <a:lumOff val="5000"/>
                  </a:schemeClr>
                </a:solidFill>
                <a:latin typeface="Source Sans Pro Light" charset="0"/>
                <a:ea typeface="Source Sans Pro Light" charset="0"/>
                <a:cs typeface="B Nazanin" panose="00000400000000000000" pitchFamily="2" charset="-78"/>
              </a:rPr>
              <a:t>www.yourwebsite.com</a:t>
            </a:r>
            <a:endParaRPr lang="en-US" sz="1000" b="0" i="0" dirty="0">
              <a:solidFill>
                <a:schemeClr val="tx1">
                  <a:lumMod val="95000"/>
                  <a:lumOff val="5000"/>
                </a:schemeClr>
              </a:solidFill>
              <a:latin typeface="Source Sans Pro Light" charset="0"/>
              <a:ea typeface="Source Sans Pro Light" charset="0"/>
              <a:cs typeface="B Nazanin" panose="00000400000000000000" pitchFamily="2" charset="-78"/>
            </a:endParaRPr>
          </a:p>
        </p:txBody>
      </p:sp>
      <p:sp>
        <p:nvSpPr>
          <p:cNvPr id="26" name="TextBox 25"/>
          <p:cNvSpPr txBox="1"/>
          <p:nvPr/>
        </p:nvSpPr>
        <p:spPr>
          <a:xfrm>
            <a:off x="6779581" y="836980"/>
            <a:ext cx="4068762" cy="646331"/>
          </a:xfrm>
          <a:prstGeom prst="rect">
            <a:avLst/>
          </a:prstGeom>
          <a:noFill/>
        </p:spPr>
        <p:txBody>
          <a:bodyPr wrap="square" rtlCol="0">
            <a:spAutoFit/>
          </a:bodyPr>
          <a:lstStyle/>
          <a:p>
            <a:pPr algn="r" rtl="1"/>
            <a:r>
              <a:rPr lang="fa-IR" b="1" dirty="0">
                <a:solidFill>
                  <a:schemeClr val="tx1">
                    <a:lumMod val="95000"/>
                    <a:lumOff val="5000"/>
                  </a:schemeClr>
                </a:solidFill>
                <a:cs typeface="B Nazanin" panose="00000400000000000000" pitchFamily="2" charset="-78"/>
              </a:rPr>
              <a:t>پس از پخش انیمیشن، روی ماوس کلیک کنید تا انیمیشن باقی مانده را پیش ببرید.</a:t>
            </a:r>
            <a:endParaRPr lang="en-US" b="1" dirty="0">
              <a:solidFill>
                <a:schemeClr val="tx1">
                  <a:lumMod val="95000"/>
                  <a:lumOff val="5000"/>
                </a:schemeClr>
              </a:solidFill>
              <a:cs typeface="B Nazanin" panose="00000400000000000000" pitchFamily="2" charset="-78"/>
            </a:endParaRPr>
          </a:p>
        </p:txBody>
      </p:sp>
      <p:sp>
        <p:nvSpPr>
          <p:cNvPr id="27" name="Forma libre: forma 26">
            <a:extLst>
              <a:ext uri="{FF2B5EF4-FFF2-40B4-BE49-F238E27FC236}">
                <a16:creationId xmlns:a16="http://schemas.microsoft.com/office/drawing/2014/main" id="{92B8B034-7116-45EF-A45D-97C71AB8FBB4}"/>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Tree>
    <p:extLst>
      <p:ext uri="{BB962C8B-B14F-4D97-AF65-F5344CB8AC3E}">
        <p14:creationId xmlns:p14="http://schemas.microsoft.com/office/powerpoint/2010/main" val="19626940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par>
                          <p:cTn id="64" fill="hold">
                            <p:stCondLst>
                              <p:cond delay="1000"/>
                            </p:stCondLst>
                            <p:childTnLst>
                              <p:par>
                                <p:cTn id="65" presetID="22" presetClass="entr" presetSubtype="2"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500"/>
                                        <p:tgtEl>
                                          <p:spTgt spid="10"/>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4" grpId="0" animBg="1"/>
      <p:bldP spid="15"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8E9426B2-8037-4FDF-B6E0-134615E0DB9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Box 8"/>
          <p:cNvSpPr txBox="1"/>
          <p:nvPr/>
        </p:nvSpPr>
        <p:spPr>
          <a:xfrm>
            <a:off x="947900" y="881164"/>
            <a:ext cx="3272179" cy="553998"/>
          </a:xfrm>
          <a:prstGeom prst="rect">
            <a:avLst/>
          </a:prstGeom>
          <a:noFill/>
          <a:ln>
            <a:noFill/>
          </a:ln>
        </p:spPr>
        <p:txBody>
          <a:bodyPr wrap="square" lIns="0" tIns="0" rIns="0" bIns="0" rtlCol="0" anchor="ctr" anchorCtr="0">
            <a:noAutofit/>
          </a:bodyPr>
          <a:lstStyle/>
          <a:p>
            <a:pPr algn="r" rtl="1"/>
            <a:r>
              <a:rPr lang="fa-IR" sz="2800" dirty="0">
                <a:solidFill>
                  <a:schemeClr val="tx2">
                    <a:lumMod val="75000"/>
                  </a:schemeClr>
                </a:solidFill>
                <a:latin typeface="Source Sans Pro ExtraLight" charset="0"/>
                <a:ea typeface="Source Sans Pro ExtraLight" charset="0"/>
                <a:cs typeface="B Nazanin" panose="00000400000000000000" pitchFamily="2" charset="-78"/>
              </a:rPr>
              <a:t>کمی</a:t>
            </a:r>
          </a:p>
          <a:p>
            <a:pPr algn="r" rtl="1"/>
            <a:r>
              <a:rPr lang="fa-IR" sz="5400" dirty="0">
                <a:solidFill>
                  <a:schemeClr val="tx2">
                    <a:lumMod val="75000"/>
                  </a:schemeClr>
                </a:solidFill>
                <a:latin typeface="Source Sans Pro ExtraLight" charset="0"/>
                <a:ea typeface="Source Sans Pro ExtraLight" charset="0"/>
                <a:cs typeface="B Nazanin" panose="00000400000000000000" pitchFamily="2" charset="-78"/>
              </a:rPr>
              <a:t> درباره ما</a:t>
            </a:r>
            <a:endParaRPr lang="en-US" sz="5400" b="1" dirty="0">
              <a:solidFill>
                <a:schemeClr val="tx2">
                  <a:lumMod val="75000"/>
                </a:schemeClr>
              </a:solidFill>
              <a:latin typeface="Source Sans Pro" charset="0"/>
              <a:ea typeface="Source Sans Pro" charset="0"/>
              <a:cs typeface="B Nazanin" panose="00000400000000000000" pitchFamily="2" charset="-78"/>
            </a:endParaRPr>
          </a:p>
        </p:txBody>
      </p:sp>
      <p:sp>
        <p:nvSpPr>
          <p:cNvPr id="10" name="TextBox 9"/>
          <p:cNvSpPr txBox="1"/>
          <p:nvPr/>
        </p:nvSpPr>
        <p:spPr>
          <a:xfrm>
            <a:off x="853741" y="1977506"/>
            <a:ext cx="3960640" cy="830997"/>
          </a:xfrm>
          <a:prstGeom prst="rect">
            <a:avLst/>
          </a:prstGeom>
          <a:noFill/>
        </p:spPr>
        <p:txBody>
          <a:bodyPr wrap="square" lIns="0" tIns="0" rIns="0" bIns="0" rtlCol="0">
            <a:normAutofit/>
          </a:bodyPr>
          <a:lstStyle/>
          <a:p>
            <a:pPr algn="r" rtl="1"/>
            <a:r>
              <a:rPr lang="fa-IR"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noProof="1">
              <a:solidFill>
                <a:schemeClr val="tx2"/>
              </a:solidFill>
              <a:latin typeface="Source Sans Pro" charset="0"/>
              <a:ea typeface="Source Sans Pro" charset="0"/>
              <a:cs typeface="B Nazanin" panose="00000400000000000000" pitchFamily="2" charset="-78"/>
            </a:endParaRPr>
          </a:p>
        </p:txBody>
      </p:sp>
      <p:sp>
        <p:nvSpPr>
          <p:cNvPr id="19" name="TextBox 18"/>
          <p:cNvSpPr txBox="1"/>
          <p:nvPr/>
        </p:nvSpPr>
        <p:spPr>
          <a:xfrm>
            <a:off x="853741" y="3383261"/>
            <a:ext cx="2522576" cy="3108543"/>
          </a:xfrm>
          <a:prstGeom prst="rect">
            <a:avLst/>
          </a:prstGeom>
          <a:noFill/>
        </p:spPr>
        <p:txBody>
          <a:bodyPr wrap="square" lIns="0" tIns="0" rIns="0" bIns="0" rtlCol="0">
            <a:normAutofit lnSpcReduction="10000"/>
          </a:bodyPr>
          <a:lstStyle/>
          <a:p>
            <a:pPr marL="285750" indent="-285750" algn="r" rtl="1">
              <a:lnSpc>
                <a:spcPct val="150000"/>
              </a:lnSpc>
              <a:buFont typeface="Arial" charset="0"/>
              <a:buChar char="•"/>
            </a:pPr>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 درد به خودی خود بسیار مهم است، در تمام آخر هفته از اما، ابهت متوسط ​​درست در سرجوخه.</a:t>
            </a:r>
          </a:p>
          <a:p>
            <a:pPr marL="285750" indent="-285750" algn="r" rtl="1">
              <a:lnSpc>
                <a:spcPct val="150000"/>
              </a:lnSpc>
              <a:buFont typeface="Arial" charset="0"/>
              <a:buChar char="•"/>
            </a:pPr>
            <a:endParaRPr lang="fa-IR" sz="1400" noProof="1">
              <a:solidFill>
                <a:schemeClr val="tx2"/>
              </a:solidFill>
              <a:latin typeface="Source Sans Pro" charset="0"/>
              <a:ea typeface="Source Sans Pro" charset="0"/>
              <a:cs typeface="B Nazanin" panose="00000400000000000000" pitchFamily="2" charset="-78"/>
            </a:endParaRPr>
          </a:p>
          <a:p>
            <a:pPr marL="285750" indent="-285750" algn="r" rtl="1">
              <a:lnSpc>
                <a:spcPct val="150000"/>
              </a:lnSpc>
              <a:buFont typeface="Arial" charset="0"/>
              <a:buChar char="•"/>
            </a:pPr>
            <a:r>
              <a:rPr lang="fa-IR" sz="1400" noProof="1">
                <a:solidFill>
                  <a:schemeClr val="tx2"/>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400" noProof="1">
              <a:solidFill>
                <a:schemeClr val="tx2"/>
              </a:solidFill>
              <a:latin typeface="Source Sans Pro" charset="0"/>
              <a:ea typeface="Source Sans Pro" charset="0"/>
              <a:cs typeface="B Nazanin" panose="00000400000000000000" pitchFamily="2" charset="-78"/>
            </a:endParaRPr>
          </a:p>
        </p:txBody>
      </p:sp>
      <p:sp>
        <p:nvSpPr>
          <p:cNvPr id="20" name="Rectangle 19"/>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1" name="Rectangle 2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77" name="Forma libre: forma 76">
            <a:extLst>
              <a:ext uri="{FF2B5EF4-FFF2-40B4-BE49-F238E27FC236}">
                <a16:creationId xmlns:a16="http://schemas.microsoft.com/office/drawing/2014/main" id="{100616E3-7E7B-46D9-82C5-47AF341A5A4C}"/>
              </a:ext>
            </a:extLst>
          </p:cNvPr>
          <p:cNvSpPr/>
          <p:nvPr/>
        </p:nvSpPr>
        <p:spPr>
          <a:xfrm>
            <a:off x="5544847" y="-14541"/>
            <a:ext cx="317061" cy="2193943"/>
          </a:xfrm>
          <a:custGeom>
            <a:avLst/>
            <a:gdLst>
              <a:gd name="connsiteX0" fmla="*/ 0 w 317061"/>
              <a:gd name="connsiteY0" fmla="*/ 0 h 2193943"/>
              <a:gd name="connsiteX1" fmla="*/ 1 w 317061"/>
              <a:gd name="connsiteY1" fmla="*/ 0 h 2193943"/>
              <a:gd name="connsiteX2" fmla="*/ 317061 w 317061"/>
              <a:gd name="connsiteY2" fmla="*/ 2193941 h 2193943"/>
              <a:gd name="connsiteX3" fmla="*/ 317060 w 317061"/>
              <a:gd name="connsiteY3" fmla="*/ 2193943 h 2193943"/>
              <a:gd name="connsiteX4" fmla="*/ 0 w 317061"/>
              <a:gd name="connsiteY4" fmla="*/ 0 h 219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1" h="2193943">
                <a:moveTo>
                  <a:pt x="0" y="0"/>
                </a:moveTo>
                <a:lnTo>
                  <a:pt x="1" y="0"/>
                </a:lnTo>
                <a:lnTo>
                  <a:pt x="317061" y="2193941"/>
                </a:lnTo>
                <a:lnTo>
                  <a:pt x="317060" y="21939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6" name="Forma libre: forma 75">
            <a:extLst>
              <a:ext uri="{FF2B5EF4-FFF2-40B4-BE49-F238E27FC236}">
                <a16:creationId xmlns:a16="http://schemas.microsoft.com/office/drawing/2014/main" id="{DA054CE2-9E49-44E2-8CB0-60B1BC49C5A2}"/>
              </a:ext>
            </a:extLst>
          </p:cNvPr>
          <p:cNvSpPr/>
          <p:nvPr/>
        </p:nvSpPr>
        <p:spPr>
          <a:xfrm>
            <a:off x="5950932" y="-14541"/>
            <a:ext cx="469312" cy="1410021"/>
          </a:xfrm>
          <a:custGeom>
            <a:avLst/>
            <a:gdLst>
              <a:gd name="connsiteX0" fmla="*/ 0 w 469312"/>
              <a:gd name="connsiteY0" fmla="*/ 0 h 1410021"/>
              <a:gd name="connsiteX1" fmla="*/ 1 w 469312"/>
              <a:gd name="connsiteY1" fmla="*/ 0 h 1410021"/>
              <a:gd name="connsiteX2" fmla="*/ 8739 w 469312"/>
              <a:gd name="connsiteY2" fmla="*/ 11349 h 1410021"/>
              <a:gd name="connsiteX3" fmla="*/ 469312 w 469312"/>
              <a:gd name="connsiteY3" fmla="*/ 1410020 h 1410021"/>
              <a:gd name="connsiteX4" fmla="*/ 469312 w 469312"/>
              <a:gd name="connsiteY4" fmla="*/ 1410021 h 1410021"/>
              <a:gd name="connsiteX5" fmla="*/ 454547 w 469312"/>
              <a:gd name="connsiteY5" fmla="*/ 1190009 h 1410021"/>
              <a:gd name="connsiteX6" fmla="*/ 8739 w 469312"/>
              <a:gd name="connsiteY6" fmla="*/ 11350 h 1410021"/>
              <a:gd name="connsiteX7" fmla="*/ 0 w 469312"/>
              <a:gd name="connsiteY7" fmla="*/ 0 h 14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12" h="1410021">
                <a:moveTo>
                  <a:pt x="0" y="0"/>
                </a:moveTo>
                <a:lnTo>
                  <a:pt x="1" y="0"/>
                </a:lnTo>
                <a:lnTo>
                  <a:pt x="8739" y="11349"/>
                </a:lnTo>
                <a:cubicBezTo>
                  <a:pt x="333515" y="456284"/>
                  <a:pt x="454396" y="933047"/>
                  <a:pt x="469312" y="1410020"/>
                </a:cubicBezTo>
                <a:lnTo>
                  <a:pt x="469312" y="1410021"/>
                </a:lnTo>
                <a:lnTo>
                  <a:pt x="454547" y="1190009"/>
                </a:lnTo>
                <a:cubicBezTo>
                  <a:pt x="412376" y="787105"/>
                  <a:pt x="283549" y="387834"/>
                  <a:pt x="8739" y="1135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4" name="Forma libre: forma 73">
            <a:extLst>
              <a:ext uri="{FF2B5EF4-FFF2-40B4-BE49-F238E27FC236}">
                <a16:creationId xmlns:a16="http://schemas.microsoft.com/office/drawing/2014/main" id="{43ADD49B-E063-4B4D-A328-6F922C465E1B}"/>
              </a:ext>
            </a:extLst>
          </p:cNvPr>
          <p:cNvSpPr/>
          <p:nvPr/>
        </p:nvSpPr>
        <p:spPr>
          <a:xfrm>
            <a:off x="6553740" y="80982"/>
            <a:ext cx="365112" cy="999090"/>
          </a:xfrm>
          <a:custGeom>
            <a:avLst/>
            <a:gdLst>
              <a:gd name="connsiteX0" fmla="*/ 0 w 365112"/>
              <a:gd name="connsiteY0" fmla="*/ 0 h 999090"/>
              <a:gd name="connsiteX1" fmla="*/ 5 w 365112"/>
              <a:gd name="connsiteY1" fmla="*/ 6 h 999090"/>
              <a:gd name="connsiteX2" fmla="*/ 89387 w 365112"/>
              <a:gd name="connsiteY2" fmla="*/ 169639 h 999090"/>
              <a:gd name="connsiteX3" fmla="*/ 354198 w 365112"/>
              <a:gd name="connsiteY3" fmla="*/ 937889 h 999090"/>
              <a:gd name="connsiteX4" fmla="*/ 365109 w 365112"/>
              <a:gd name="connsiteY4" fmla="*/ 999068 h 999090"/>
              <a:gd name="connsiteX5" fmla="*/ 365112 w 365112"/>
              <a:gd name="connsiteY5" fmla="*/ 999090 h 999090"/>
              <a:gd name="connsiteX6" fmla="*/ 354197 w 365112"/>
              <a:gd name="connsiteY6" fmla="*/ 937889 h 999090"/>
              <a:gd name="connsiteX7" fmla="*/ 89386 w 365112"/>
              <a:gd name="connsiteY7" fmla="*/ 169639 h 999090"/>
              <a:gd name="connsiteX8" fmla="*/ 0 w 365112"/>
              <a:gd name="connsiteY8" fmla="*/ 0 h 9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999090">
                <a:moveTo>
                  <a:pt x="0" y="0"/>
                </a:moveTo>
                <a:lnTo>
                  <a:pt x="5" y="6"/>
                </a:lnTo>
                <a:lnTo>
                  <a:pt x="89387" y="169639"/>
                </a:lnTo>
                <a:cubicBezTo>
                  <a:pt x="211580" y="425132"/>
                  <a:pt x="298667" y="683318"/>
                  <a:pt x="354198" y="937889"/>
                </a:cubicBezTo>
                <a:lnTo>
                  <a:pt x="365109" y="999068"/>
                </a:lnTo>
                <a:lnTo>
                  <a:pt x="365112" y="999090"/>
                </a:lnTo>
                <a:lnTo>
                  <a:pt x="354197" y="937889"/>
                </a:lnTo>
                <a:cubicBezTo>
                  <a:pt x="298666" y="683318"/>
                  <a:pt x="211579" y="425132"/>
                  <a:pt x="89386" y="169639"/>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3" name="Forma libre: forma 72">
            <a:extLst>
              <a:ext uri="{FF2B5EF4-FFF2-40B4-BE49-F238E27FC236}">
                <a16:creationId xmlns:a16="http://schemas.microsoft.com/office/drawing/2014/main" id="{DD48BCBA-49E0-47F1-AD4E-AEA430B9D756}"/>
              </a:ext>
            </a:extLst>
          </p:cNvPr>
          <p:cNvSpPr/>
          <p:nvPr/>
        </p:nvSpPr>
        <p:spPr>
          <a:xfrm>
            <a:off x="6743267" y="1080072"/>
            <a:ext cx="199641" cy="1621909"/>
          </a:xfrm>
          <a:custGeom>
            <a:avLst/>
            <a:gdLst>
              <a:gd name="connsiteX0" fmla="*/ 175586 w 199641"/>
              <a:gd name="connsiteY0" fmla="*/ 0 h 1621909"/>
              <a:gd name="connsiteX1" fmla="*/ 175590 w 199641"/>
              <a:gd name="connsiteY1" fmla="*/ 22 h 1621909"/>
              <a:gd name="connsiteX2" fmla="*/ 185350 w 199641"/>
              <a:gd name="connsiteY2" fmla="*/ 73789 h 1621909"/>
              <a:gd name="connsiteX3" fmla="*/ 35145 w 199641"/>
              <a:gd name="connsiteY3" fmla="*/ 1492833 h 1621909"/>
              <a:gd name="connsiteX4" fmla="*/ 2 w 199641"/>
              <a:gd name="connsiteY4" fmla="*/ 1621905 h 1621909"/>
              <a:gd name="connsiteX5" fmla="*/ 0 w 199641"/>
              <a:gd name="connsiteY5" fmla="*/ 1621909 h 1621909"/>
              <a:gd name="connsiteX6" fmla="*/ 35144 w 199641"/>
              <a:gd name="connsiteY6" fmla="*/ 1492833 h 1621909"/>
              <a:gd name="connsiteX7" fmla="*/ 185349 w 199641"/>
              <a:gd name="connsiteY7" fmla="*/ 73789 h 1621909"/>
              <a:gd name="connsiteX8" fmla="*/ 175586 w 199641"/>
              <a:gd name="connsiteY8" fmla="*/ 0 h 16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41" h="1621909">
                <a:moveTo>
                  <a:pt x="175586" y="0"/>
                </a:moveTo>
                <a:lnTo>
                  <a:pt x="175590" y="22"/>
                </a:lnTo>
                <a:lnTo>
                  <a:pt x="185350" y="73789"/>
                </a:lnTo>
                <a:cubicBezTo>
                  <a:pt x="232699" y="538261"/>
                  <a:pt x="157224" y="1012395"/>
                  <a:pt x="35145" y="1492833"/>
                </a:cubicBezTo>
                <a:lnTo>
                  <a:pt x="2" y="1621905"/>
                </a:lnTo>
                <a:lnTo>
                  <a:pt x="0" y="1621909"/>
                </a:lnTo>
                <a:lnTo>
                  <a:pt x="35144" y="1492833"/>
                </a:lnTo>
                <a:cubicBezTo>
                  <a:pt x="157223" y="1012395"/>
                  <a:pt x="232698" y="538261"/>
                  <a:pt x="185349" y="73789"/>
                </a:cubicBezTo>
                <a:lnTo>
                  <a:pt x="17558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2" name="Forma libre: forma 71">
            <a:extLst>
              <a:ext uri="{FF2B5EF4-FFF2-40B4-BE49-F238E27FC236}">
                <a16:creationId xmlns:a16="http://schemas.microsoft.com/office/drawing/2014/main" id="{6F428D90-613D-483A-ADBA-F91121DECEE2}"/>
              </a:ext>
            </a:extLst>
          </p:cNvPr>
          <p:cNvSpPr/>
          <p:nvPr/>
        </p:nvSpPr>
        <p:spPr>
          <a:xfrm>
            <a:off x="5521541" y="2179402"/>
            <a:ext cx="340366" cy="843286"/>
          </a:xfrm>
          <a:custGeom>
            <a:avLst/>
            <a:gdLst>
              <a:gd name="connsiteX0" fmla="*/ 340365 w 340366"/>
              <a:gd name="connsiteY0" fmla="*/ 0 h 843286"/>
              <a:gd name="connsiteX1" fmla="*/ 340366 w 340366"/>
              <a:gd name="connsiteY1" fmla="*/ 2 h 843286"/>
              <a:gd name="connsiteX2" fmla="*/ 284450 w 340366"/>
              <a:gd name="connsiteY2" fmla="*/ 166807 h 843286"/>
              <a:gd name="connsiteX3" fmla="*/ 7386 w 340366"/>
              <a:gd name="connsiteY3" fmla="*/ 827640 h 843286"/>
              <a:gd name="connsiteX4" fmla="*/ 0 w 340366"/>
              <a:gd name="connsiteY4" fmla="*/ 843286 h 843286"/>
              <a:gd name="connsiteX5" fmla="*/ 0 w 340366"/>
              <a:gd name="connsiteY5" fmla="*/ 843285 h 843286"/>
              <a:gd name="connsiteX6" fmla="*/ 7385 w 340366"/>
              <a:gd name="connsiteY6" fmla="*/ 827640 h 843286"/>
              <a:gd name="connsiteX7" fmla="*/ 284449 w 340366"/>
              <a:gd name="connsiteY7" fmla="*/ 166807 h 843286"/>
              <a:gd name="connsiteX8" fmla="*/ 340365 w 340366"/>
              <a:gd name="connsiteY8" fmla="*/ 0 h 84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366" h="843286">
                <a:moveTo>
                  <a:pt x="340365" y="0"/>
                </a:moveTo>
                <a:lnTo>
                  <a:pt x="340366" y="2"/>
                </a:lnTo>
                <a:lnTo>
                  <a:pt x="284450" y="166807"/>
                </a:lnTo>
                <a:cubicBezTo>
                  <a:pt x="203688" y="385990"/>
                  <a:pt x="109033" y="606455"/>
                  <a:pt x="7386" y="827640"/>
                </a:cubicBezTo>
                <a:lnTo>
                  <a:pt x="0" y="843286"/>
                </a:lnTo>
                <a:lnTo>
                  <a:pt x="0" y="843285"/>
                </a:lnTo>
                <a:lnTo>
                  <a:pt x="7385" y="827640"/>
                </a:lnTo>
                <a:cubicBezTo>
                  <a:pt x="109032" y="606455"/>
                  <a:pt x="203687" y="385990"/>
                  <a:pt x="284449" y="166807"/>
                </a:cubicBezTo>
                <a:lnTo>
                  <a:pt x="34036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1" name="Forma libre: forma 70">
            <a:extLst>
              <a:ext uri="{FF2B5EF4-FFF2-40B4-BE49-F238E27FC236}">
                <a16:creationId xmlns:a16="http://schemas.microsoft.com/office/drawing/2014/main" id="{198B6E05-C4FE-46DE-AB2E-775778DC2346}"/>
              </a:ext>
            </a:extLst>
          </p:cNvPr>
          <p:cNvSpPr/>
          <p:nvPr/>
        </p:nvSpPr>
        <p:spPr>
          <a:xfrm>
            <a:off x="5421260" y="2701980"/>
            <a:ext cx="1322007" cy="1869793"/>
          </a:xfrm>
          <a:custGeom>
            <a:avLst/>
            <a:gdLst>
              <a:gd name="connsiteX0" fmla="*/ 1322007 w 1322007"/>
              <a:gd name="connsiteY0" fmla="*/ 0 h 1869793"/>
              <a:gd name="connsiteX1" fmla="*/ 1322005 w 1322007"/>
              <a:gd name="connsiteY1" fmla="*/ 7 h 1869793"/>
              <a:gd name="connsiteX2" fmla="*/ 1303774 w 1322007"/>
              <a:gd name="connsiteY2" fmla="*/ 36872 h 1869793"/>
              <a:gd name="connsiteX3" fmla="*/ 197107 w 1322007"/>
              <a:gd name="connsiteY3" fmla="*/ 1611713 h 1869793"/>
              <a:gd name="connsiteX4" fmla="*/ 0 w 1322007"/>
              <a:gd name="connsiteY4" fmla="*/ 1869793 h 1869793"/>
              <a:gd name="connsiteX5" fmla="*/ 0 w 1322007"/>
              <a:gd name="connsiteY5" fmla="*/ 1869791 h 1869793"/>
              <a:gd name="connsiteX6" fmla="*/ 197106 w 1322007"/>
              <a:gd name="connsiteY6" fmla="*/ 1611712 h 1869793"/>
              <a:gd name="connsiteX7" fmla="*/ 1303773 w 1322007"/>
              <a:gd name="connsiteY7" fmla="*/ 36871 h 1869793"/>
              <a:gd name="connsiteX8" fmla="*/ 1322007 w 1322007"/>
              <a:gd name="connsiteY8" fmla="*/ 0 h 18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07" h="1869793">
                <a:moveTo>
                  <a:pt x="1322007" y="0"/>
                </a:moveTo>
                <a:lnTo>
                  <a:pt x="1322005" y="7"/>
                </a:lnTo>
                <a:lnTo>
                  <a:pt x="1303774" y="36872"/>
                </a:lnTo>
                <a:cubicBezTo>
                  <a:pt x="1038280" y="546738"/>
                  <a:pt x="602248" y="1087304"/>
                  <a:pt x="197107" y="1611713"/>
                </a:cubicBezTo>
                <a:lnTo>
                  <a:pt x="0" y="1869793"/>
                </a:lnTo>
                <a:lnTo>
                  <a:pt x="0" y="1869791"/>
                </a:lnTo>
                <a:lnTo>
                  <a:pt x="197106" y="1611712"/>
                </a:lnTo>
                <a:cubicBezTo>
                  <a:pt x="602247" y="1087303"/>
                  <a:pt x="1038279" y="546737"/>
                  <a:pt x="1303773" y="36871"/>
                </a:cubicBezTo>
                <a:lnTo>
                  <a:pt x="13220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70" name="Forma libre: forma 69">
            <a:extLst>
              <a:ext uri="{FF2B5EF4-FFF2-40B4-BE49-F238E27FC236}">
                <a16:creationId xmlns:a16="http://schemas.microsoft.com/office/drawing/2014/main" id="{24DF0A4B-B018-4A84-A1C1-EF2E02CD6ADE}"/>
              </a:ext>
            </a:extLst>
          </p:cNvPr>
          <p:cNvSpPr/>
          <p:nvPr/>
        </p:nvSpPr>
        <p:spPr>
          <a:xfrm>
            <a:off x="5421260" y="4571773"/>
            <a:ext cx="332499" cy="2300767"/>
          </a:xfrm>
          <a:custGeom>
            <a:avLst/>
            <a:gdLst>
              <a:gd name="connsiteX0" fmla="*/ 0 w 332499"/>
              <a:gd name="connsiteY0" fmla="*/ 0 h 2300767"/>
              <a:gd name="connsiteX1" fmla="*/ 332499 w 332499"/>
              <a:gd name="connsiteY1" fmla="*/ 2300767 h 2300767"/>
              <a:gd name="connsiteX2" fmla="*/ 332498 w 332499"/>
              <a:gd name="connsiteY2" fmla="*/ 2300767 h 2300767"/>
              <a:gd name="connsiteX3" fmla="*/ 0 w 332499"/>
              <a:gd name="connsiteY3" fmla="*/ 1 h 2300767"/>
              <a:gd name="connsiteX4" fmla="*/ 0 w 332499"/>
              <a:gd name="connsiteY4" fmla="*/ 0 h 23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99" h="2300767">
                <a:moveTo>
                  <a:pt x="0" y="0"/>
                </a:moveTo>
                <a:lnTo>
                  <a:pt x="332499" y="2300767"/>
                </a:lnTo>
                <a:lnTo>
                  <a:pt x="332498" y="2300767"/>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64" name="Forma libre: forma 63">
            <a:extLst>
              <a:ext uri="{FF2B5EF4-FFF2-40B4-BE49-F238E27FC236}">
                <a16:creationId xmlns:a16="http://schemas.microsoft.com/office/drawing/2014/main" id="{44B20AD5-19A6-47E1-85BD-244A7C51C2FC}"/>
              </a:ext>
            </a:extLst>
          </p:cNvPr>
          <p:cNvSpPr/>
          <p:nvPr/>
        </p:nvSpPr>
        <p:spPr>
          <a:xfrm>
            <a:off x="4844386" y="-14542"/>
            <a:ext cx="1017521" cy="3037228"/>
          </a:xfrm>
          <a:custGeom>
            <a:avLst/>
            <a:gdLst>
              <a:gd name="connsiteX0" fmla="*/ 0 w 1017521"/>
              <a:gd name="connsiteY0" fmla="*/ 0 h 3037228"/>
              <a:gd name="connsiteX1" fmla="*/ 700461 w 1017521"/>
              <a:gd name="connsiteY1" fmla="*/ 0 h 3037228"/>
              <a:gd name="connsiteX2" fmla="*/ 1017521 w 1017521"/>
              <a:gd name="connsiteY2" fmla="*/ 2193943 h 3037228"/>
              <a:gd name="connsiteX3" fmla="*/ 961605 w 1017521"/>
              <a:gd name="connsiteY3" fmla="*/ 2360750 h 3037228"/>
              <a:gd name="connsiteX4" fmla="*/ 684541 w 1017521"/>
              <a:gd name="connsiteY4" fmla="*/ 3021583 h 3037228"/>
              <a:gd name="connsiteX5" fmla="*/ 677156 w 1017521"/>
              <a:gd name="connsiteY5" fmla="*/ 3037228 h 3037228"/>
              <a:gd name="connsiteX6" fmla="*/ 0 w 1017521"/>
              <a:gd name="connsiteY6" fmla="*/ 0 h 303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21" h="3037228">
                <a:moveTo>
                  <a:pt x="0" y="0"/>
                </a:moveTo>
                <a:lnTo>
                  <a:pt x="700461" y="0"/>
                </a:lnTo>
                <a:lnTo>
                  <a:pt x="1017521" y="2193943"/>
                </a:lnTo>
                <a:lnTo>
                  <a:pt x="961605" y="2360750"/>
                </a:lnTo>
                <a:cubicBezTo>
                  <a:pt x="880843" y="2579933"/>
                  <a:pt x="786188" y="2800398"/>
                  <a:pt x="684541" y="3021583"/>
                </a:cubicBezTo>
                <a:lnTo>
                  <a:pt x="677156" y="303722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63" name="Forma libre: forma 62">
            <a:extLst>
              <a:ext uri="{FF2B5EF4-FFF2-40B4-BE49-F238E27FC236}">
                <a16:creationId xmlns:a16="http://schemas.microsoft.com/office/drawing/2014/main" id="{463FBD7B-9A59-4EF4-9C90-0CF68302F20B}"/>
              </a:ext>
            </a:extLst>
          </p:cNvPr>
          <p:cNvSpPr/>
          <p:nvPr/>
        </p:nvSpPr>
        <p:spPr>
          <a:xfrm>
            <a:off x="5544847" y="-14541"/>
            <a:ext cx="523976" cy="2193941"/>
          </a:xfrm>
          <a:custGeom>
            <a:avLst/>
            <a:gdLst>
              <a:gd name="connsiteX0" fmla="*/ 0 w 523976"/>
              <a:gd name="connsiteY0" fmla="*/ 0 h 2193941"/>
              <a:gd name="connsiteX1" fmla="*/ 230960 w 523976"/>
              <a:gd name="connsiteY1" fmla="*/ 0 h 2193941"/>
              <a:gd name="connsiteX2" fmla="*/ 288343 w 523976"/>
              <a:gd name="connsiteY2" fmla="*/ 102054 h 2193941"/>
              <a:gd name="connsiteX3" fmla="*/ 371006 w 523976"/>
              <a:gd name="connsiteY3" fmla="*/ 2033008 h 2193941"/>
              <a:gd name="connsiteX4" fmla="*/ 317060 w 523976"/>
              <a:gd name="connsiteY4" fmla="*/ 2193941 h 2193941"/>
              <a:gd name="connsiteX5" fmla="*/ 0 w 523976"/>
              <a:gd name="connsiteY5" fmla="*/ 0 h 219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76" h="2193941">
                <a:moveTo>
                  <a:pt x="0" y="0"/>
                </a:moveTo>
                <a:lnTo>
                  <a:pt x="230960" y="0"/>
                </a:lnTo>
                <a:lnTo>
                  <a:pt x="288343" y="102054"/>
                </a:lnTo>
                <a:cubicBezTo>
                  <a:pt x="606998" y="720557"/>
                  <a:pt x="569498" y="1369521"/>
                  <a:pt x="371006" y="2033008"/>
                </a:cubicBezTo>
                <a:lnTo>
                  <a:pt x="317060" y="219394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61" name="Forma libre: forma 60">
            <a:extLst>
              <a:ext uri="{FF2B5EF4-FFF2-40B4-BE49-F238E27FC236}">
                <a16:creationId xmlns:a16="http://schemas.microsoft.com/office/drawing/2014/main" id="{70C2D813-2834-4AAE-9CA9-BA8971D0744B}"/>
              </a:ext>
            </a:extLst>
          </p:cNvPr>
          <p:cNvSpPr/>
          <p:nvPr/>
        </p:nvSpPr>
        <p:spPr>
          <a:xfrm>
            <a:off x="5376184" y="-14542"/>
            <a:ext cx="1566723" cy="4586312"/>
          </a:xfrm>
          <a:custGeom>
            <a:avLst/>
            <a:gdLst>
              <a:gd name="connsiteX0" fmla="*/ 574750 w 1566723"/>
              <a:gd name="connsiteY0" fmla="*/ 0 h 4586312"/>
              <a:gd name="connsiteX1" fmla="*/ 1112223 w 1566723"/>
              <a:gd name="connsiteY1" fmla="*/ 0 h 4586312"/>
              <a:gd name="connsiteX2" fmla="*/ 1177557 w 1566723"/>
              <a:gd name="connsiteY2" fmla="*/ 95523 h 4586312"/>
              <a:gd name="connsiteX3" fmla="*/ 1266943 w 1566723"/>
              <a:gd name="connsiteY3" fmla="*/ 265162 h 4586312"/>
              <a:gd name="connsiteX4" fmla="*/ 1531754 w 1566723"/>
              <a:gd name="connsiteY4" fmla="*/ 1033412 h 4586312"/>
              <a:gd name="connsiteX5" fmla="*/ 1542669 w 1566723"/>
              <a:gd name="connsiteY5" fmla="*/ 1094613 h 4586312"/>
              <a:gd name="connsiteX6" fmla="*/ 1552432 w 1566723"/>
              <a:gd name="connsiteY6" fmla="*/ 1168402 h 4586312"/>
              <a:gd name="connsiteX7" fmla="*/ 1402227 w 1566723"/>
              <a:gd name="connsiteY7" fmla="*/ 2587446 h 4586312"/>
              <a:gd name="connsiteX8" fmla="*/ 1367083 w 1566723"/>
              <a:gd name="connsiteY8" fmla="*/ 2716522 h 4586312"/>
              <a:gd name="connsiteX9" fmla="*/ 1367085 w 1566723"/>
              <a:gd name="connsiteY9" fmla="*/ 2716518 h 4586312"/>
              <a:gd name="connsiteX10" fmla="*/ 1367084 w 1566723"/>
              <a:gd name="connsiteY10" fmla="*/ 2716522 h 4586312"/>
              <a:gd name="connsiteX11" fmla="*/ 1367081 w 1566723"/>
              <a:gd name="connsiteY11" fmla="*/ 2716528 h 4586312"/>
              <a:gd name="connsiteX12" fmla="*/ 1367083 w 1566723"/>
              <a:gd name="connsiteY12" fmla="*/ 2716521 h 4586312"/>
              <a:gd name="connsiteX13" fmla="*/ 1348849 w 1566723"/>
              <a:gd name="connsiteY13" fmla="*/ 2753392 h 4586312"/>
              <a:gd name="connsiteX14" fmla="*/ 242182 w 1566723"/>
              <a:gd name="connsiteY14" fmla="*/ 4328233 h 4586312"/>
              <a:gd name="connsiteX15" fmla="*/ 45076 w 1566723"/>
              <a:gd name="connsiteY15" fmla="*/ 4586312 h 4586312"/>
              <a:gd name="connsiteX16" fmla="*/ 0 w 1566723"/>
              <a:gd name="connsiteY16" fmla="*/ 4274400 h 4586312"/>
              <a:gd name="connsiteX17" fmla="*/ 279929 w 1566723"/>
              <a:gd name="connsiteY17" fmla="*/ 3833457 h 4586312"/>
              <a:gd name="connsiteX18" fmla="*/ 974036 w 1566723"/>
              <a:gd name="connsiteY18" fmla="*/ 2283458 h 4586312"/>
              <a:gd name="connsiteX19" fmla="*/ 1044061 w 1566723"/>
              <a:gd name="connsiteY19" fmla="*/ 1410021 h 4586312"/>
              <a:gd name="connsiteX20" fmla="*/ 1044061 w 1566723"/>
              <a:gd name="connsiteY20" fmla="*/ 1410021 h 4586312"/>
              <a:gd name="connsiteX21" fmla="*/ 1044061 w 1566723"/>
              <a:gd name="connsiteY21" fmla="*/ 1410020 h 4586312"/>
              <a:gd name="connsiteX22" fmla="*/ 583488 w 1566723"/>
              <a:gd name="connsiteY22" fmla="*/ 11349 h 4586312"/>
              <a:gd name="connsiteX23" fmla="*/ 574750 w 1566723"/>
              <a:gd name="connsiteY23" fmla="*/ 0 h 458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6723" h="4586312">
                <a:moveTo>
                  <a:pt x="574750" y="0"/>
                </a:moveTo>
                <a:lnTo>
                  <a:pt x="1112223" y="0"/>
                </a:lnTo>
                <a:lnTo>
                  <a:pt x="1177557" y="95523"/>
                </a:lnTo>
                <a:lnTo>
                  <a:pt x="1266943" y="265162"/>
                </a:lnTo>
                <a:cubicBezTo>
                  <a:pt x="1389136" y="520655"/>
                  <a:pt x="1476223" y="778841"/>
                  <a:pt x="1531754" y="1033412"/>
                </a:cubicBezTo>
                <a:lnTo>
                  <a:pt x="1542669" y="1094613"/>
                </a:lnTo>
                <a:lnTo>
                  <a:pt x="1552432" y="1168402"/>
                </a:lnTo>
                <a:cubicBezTo>
                  <a:pt x="1599781" y="1632874"/>
                  <a:pt x="1524306" y="2107008"/>
                  <a:pt x="1402227" y="2587446"/>
                </a:cubicBezTo>
                <a:lnTo>
                  <a:pt x="1367083" y="2716522"/>
                </a:lnTo>
                <a:lnTo>
                  <a:pt x="1367085" y="2716518"/>
                </a:lnTo>
                <a:lnTo>
                  <a:pt x="1367084" y="2716522"/>
                </a:lnTo>
                <a:lnTo>
                  <a:pt x="1367081" y="2716528"/>
                </a:lnTo>
                <a:lnTo>
                  <a:pt x="1367083" y="2716521"/>
                </a:lnTo>
                <a:lnTo>
                  <a:pt x="1348849" y="2753392"/>
                </a:lnTo>
                <a:cubicBezTo>
                  <a:pt x="1083355" y="3263258"/>
                  <a:pt x="647323" y="3803824"/>
                  <a:pt x="242182" y="4328233"/>
                </a:cubicBezTo>
                <a:lnTo>
                  <a:pt x="45076" y="4586312"/>
                </a:lnTo>
                <a:lnTo>
                  <a:pt x="0" y="4274400"/>
                </a:lnTo>
                <a:lnTo>
                  <a:pt x="279929" y="3833457"/>
                </a:lnTo>
                <a:cubicBezTo>
                  <a:pt x="606468" y="3304575"/>
                  <a:pt x="891313" y="2774281"/>
                  <a:pt x="974036" y="2283458"/>
                </a:cubicBezTo>
                <a:cubicBezTo>
                  <a:pt x="1022292" y="1997144"/>
                  <a:pt x="1053241" y="1703543"/>
                  <a:pt x="1044061" y="1410021"/>
                </a:cubicBezTo>
                <a:lnTo>
                  <a:pt x="1044061" y="1410021"/>
                </a:lnTo>
                <a:lnTo>
                  <a:pt x="1044061" y="1410020"/>
                </a:lnTo>
                <a:cubicBezTo>
                  <a:pt x="1029145" y="933047"/>
                  <a:pt x="908264" y="456284"/>
                  <a:pt x="583488" y="11349"/>
                </a:cubicBezTo>
                <a:lnTo>
                  <a:pt x="5747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58" name="Forma libre: forma 57">
            <a:extLst>
              <a:ext uri="{FF2B5EF4-FFF2-40B4-BE49-F238E27FC236}">
                <a16:creationId xmlns:a16="http://schemas.microsoft.com/office/drawing/2014/main" id="{1947AD65-6441-4642-A5C6-4CE68D03508D}"/>
              </a:ext>
            </a:extLst>
          </p:cNvPr>
          <p:cNvSpPr/>
          <p:nvPr/>
        </p:nvSpPr>
        <p:spPr>
          <a:xfrm>
            <a:off x="6553745" y="80988"/>
            <a:ext cx="365104" cy="999062"/>
          </a:xfrm>
          <a:custGeom>
            <a:avLst/>
            <a:gdLst>
              <a:gd name="connsiteX0" fmla="*/ 0 w 365104"/>
              <a:gd name="connsiteY0" fmla="*/ 0 h 999062"/>
              <a:gd name="connsiteX1" fmla="*/ 5618 w 365104"/>
              <a:gd name="connsiteY1" fmla="*/ 8215 h 999062"/>
              <a:gd name="connsiteX2" fmla="*/ 354433 w 365104"/>
              <a:gd name="connsiteY2" fmla="*/ 918411 h 999062"/>
              <a:gd name="connsiteX3" fmla="*/ 365104 w 365104"/>
              <a:gd name="connsiteY3" fmla="*/ 999062 h 999062"/>
              <a:gd name="connsiteX4" fmla="*/ 354193 w 365104"/>
              <a:gd name="connsiteY4" fmla="*/ 937883 h 999062"/>
              <a:gd name="connsiteX5" fmla="*/ 89382 w 365104"/>
              <a:gd name="connsiteY5" fmla="*/ 169633 h 999062"/>
              <a:gd name="connsiteX6" fmla="*/ 0 w 365104"/>
              <a:gd name="connsiteY6" fmla="*/ 0 h 9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04" h="999062">
                <a:moveTo>
                  <a:pt x="0" y="0"/>
                </a:moveTo>
                <a:lnTo>
                  <a:pt x="5618" y="8215"/>
                </a:lnTo>
                <a:cubicBezTo>
                  <a:pt x="195300" y="306491"/>
                  <a:pt x="304043" y="610221"/>
                  <a:pt x="354433" y="918411"/>
                </a:cubicBezTo>
                <a:lnTo>
                  <a:pt x="365104" y="999062"/>
                </a:lnTo>
                <a:lnTo>
                  <a:pt x="354193" y="937883"/>
                </a:lnTo>
                <a:cubicBezTo>
                  <a:pt x="298662" y="683312"/>
                  <a:pt x="211575" y="425126"/>
                  <a:pt x="89382" y="169633"/>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57" name="Forma libre: forma 56">
            <a:extLst>
              <a:ext uri="{FF2B5EF4-FFF2-40B4-BE49-F238E27FC236}">
                <a16:creationId xmlns:a16="http://schemas.microsoft.com/office/drawing/2014/main" id="{CF1241C8-6649-44D0-B18E-AD404BA74B13}"/>
              </a:ext>
            </a:extLst>
          </p:cNvPr>
          <p:cNvSpPr/>
          <p:nvPr/>
        </p:nvSpPr>
        <p:spPr>
          <a:xfrm>
            <a:off x="6743268" y="1080094"/>
            <a:ext cx="240584" cy="1621883"/>
          </a:xfrm>
          <a:custGeom>
            <a:avLst/>
            <a:gdLst>
              <a:gd name="connsiteX0" fmla="*/ 175588 w 240584"/>
              <a:gd name="connsiteY0" fmla="*/ 0 h 1621883"/>
              <a:gd name="connsiteX1" fmla="*/ 209814 w 240584"/>
              <a:gd name="connsiteY1" fmla="*/ 191910 h 1621883"/>
              <a:gd name="connsiteX2" fmla="*/ 226924 w 240584"/>
              <a:gd name="connsiteY2" fmla="*/ 922843 h 1621883"/>
              <a:gd name="connsiteX3" fmla="*/ 44469 w 240584"/>
              <a:gd name="connsiteY3" fmla="*/ 1531959 h 1621883"/>
              <a:gd name="connsiteX4" fmla="*/ 0 w 240584"/>
              <a:gd name="connsiteY4" fmla="*/ 1621883 h 1621883"/>
              <a:gd name="connsiteX5" fmla="*/ 35143 w 240584"/>
              <a:gd name="connsiteY5" fmla="*/ 1492811 h 1621883"/>
              <a:gd name="connsiteX6" fmla="*/ 185348 w 240584"/>
              <a:gd name="connsiteY6" fmla="*/ 73767 h 1621883"/>
              <a:gd name="connsiteX7" fmla="*/ 175588 w 240584"/>
              <a:gd name="connsiteY7" fmla="*/ 0 h 162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584" h="1621883">
                <a:moveTo>
                  <a:pt x="175588" y="0"/>
                </a:moveTo>
                <a:lnTo>
                  <a:pt x="209814" y="191910"/>
                </a:lnTo>
                <a:cubicBezTo>
                  <a:pt x="244704" y="443372"/>
                  <a:pt x="249223" y="689118"/>
                  <a:pt x="226924" y="922843"/>
                </a:cubicBezTo>
                <a:cubicBezTo>
                  <a:pt x="208341" y="1117614"/>
                  <a:pt x="142666" y="1321782"/>
                  <a:pt x="44469" y="1531959"/>
                </a:cubicBezTo>
                <a:lnTo>
                  <a:pt x="0" y="1621883"/>
                </a:lnTo>
                <a:lnTo>
                  <a:pt x="35143" y="1492811"/>
                </a:lnTo>
                <a:cubicBezTo>
                  <a:pt x="157222" y="1012373"/>
                  <a:pt x="232697" y="538239"/>
                  <a:pt x="185348" y="73767"/>
                </a:cubicBezTo>
                <a:lnTo>
                  <a:pt x="1755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55" name="Forma libre: forma 54">
            <a:extLst>
              <a:ext uri="{FF2B5EF4-FFF2-40B4-BE49-F238E27FC236}">
                <a16:creationId xmlns:a16="http://schemas.microsoft.com/office/drawing/2014/main" id="{22171D72-6EF4-4921-9E3D-D0307698E523}"/>
              </a:ext>
            </a:extLst>
          </p:cNvPr>
          <p:cNvSpPr/>
          <p:nvPr/>
        </p:nvSpPr>
        <p:spPr>
          <a:xfrm>
            <a:off x="5421260" y="2701987"/>
            <a:ext cx="1322005" cy="4170553"/>
          </a:xfrm>
          <a:custGeom>
            <a:avLst/>
            <a:gdLst>
              <a:gd name="connsiteX0" fmla="*/ 1322005 w 1322005"/>
              <a:gd name="connsiteY0" fmla="*/ 0 h 4170553"/>
              <a:gd name="connsiteX1" fmla="*/ 1269698 w 1322005"/>
              <a:gd name="connsiteY1" fmla="*/ 192107 h 4170553"/>
              <a:gd name="connsiteX2" fmla="*/ 970061 w 1322005"/>
              <a:gd name="connsiteY2" fmla="*/ 4111614 h 4170553"/>
              <a:gd name="connsiteX3" fmla="*/ 1001964 w 1322005"/>
              <a:gd name="connsiteY3" fmla="*/ 4170553 h 4170553"/>
              <a:gd name="connsiteX4" fmla="*/ 332499 w 1322005"/>
              <a:gd name="connsiteY4" fmla="*/ 4170553 h 4170553"/>
              <a:gd name="connsiteX5" fmla="*/ 0 w 1322005"/>
              <a:gd name="connsiteY5" fmla="*/ 1869786 h 4170553"/>
              <a:gd name="connsiteX6" fmla="*/ 197107 w 1322005"/>
              <a:gd name="connsiteY6" fmla="*/ 1611706 h 4170553"/>
              <a:gd name="connsiteX7" fmla="*/ 1303774 w 1322005"/>
              <a:gd name="connsiteY7" fmla="*/ 36865 h 4170553"/>
              <a:gd name="connsiteX8" fmla="*/ 1322005 w 1322005"/>
              <a:gd name="connsiteY8" fmla="*/ 0 h 41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05" h="4170553">
                <a:moveTo>
                  <a:pt x="1322005" y="0"/>
                </a:moveTo>
                <a:lnTo>
                  <a:pt x="1269698" y="192107"/>
                </a:lnTo>
                <a:cubicBezTo>
                  <a:pt x="898961" y="1480304"/>
                  <a:pt x="317278" y="2808026"/>
                  <a:pt x="970061" y="4111614"/>
                </a:cubicBezTo>
                <a:lnTo>
                  <a:pt x="1001964" y="4170553"/>
                </a:lnTo>
                <a:lnTo>
                  <a:pt x="332499" y="4170553"/>
                </a:lnTo>
                <a:lnTo>
                  <a:pt x="0" y="1869786"/>
                </a:lnTo>
                <a:lnTo>
                  <a:pt x="197107" y="1611706"/>
                </a:lnTo>
                <a:cubicBezTo>
                  <a:pt x="602248" y="1087297"/>
                  <a:pt x="1038280" y="546731"/>
                  <a:pt x="1303774" y="36865"/>
                </a:cubicBezTo>
                <a:lnTo>
                  <a:pt x="13220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54" name="Forma libre: forma 53">
            <a:extLst>
              <a:ext uri="{FF2B5EF4-FFF2-40B4-BE49-F238E27FC236}">
                <a16:creationId xmlns:a16="http://schemas.microsoft.com/office/drawing/2014/main" id="{A55690C0-FA99-4C4A-A9CA-BB0701CFE348}"/>
              </a:ext>
            </a:extLst>
          </p:cNvPr>
          <p:cNvSpPr/>
          <p:nvPr/>
        </p:nvSpPr>
        <p:spPr>
          <a:xfrm>
            <a:off x="5161094" y="4571774"/>
            <a:ext cx="592665" cy="2300767"/>
          </a:xfrm>
          <a:custGeom>
            <a:avLst/>
            <a:gdLst>
              <a:gd name="connsiteX0" fmla="*/ 260166 w 592665"/>
              <a:gd name="connsiteY0" fmla="*/ 0 h 2300767"/>
              <a:gd name="connsiteX1" fmla="*/ 592664 w 592665"/>
              <a:gd name="connsiteY1" fmla="*/ 2300766 h 2300767"/>
              <a:gd name="connsiteX2" fmla="*/ 592665 w 592665"/>
              <a:gd name="connsiteY2" fmla="*/ 2300766 h 2300767"/>
              <a:gd name="connsiteX3" fmla="*/ 592665 w 592665"/>
              <a:gd name="connsiteY3" fmla="*/ 2300767 h 2300767"/>
              <a:gd name="connsiteX4" fmla="*/ 432395 w 592665"/>
              <a:gd name="connsiteY4" fmla="*/ 2300767 h 2300767"/>
              <a:gd name="connsiteX5" fmla="*/ 0 w 592665"/>
              <a:gd name="connsiteY5" fmla="*/ 361354 h 2300767"/>
              <a:gd name="connsiteX6" fmla="*/ 69891 w 592665"/>
              <a:gd name="connsiteY6" fmla="*/ 259207 h 2300767"/>
              <a:gd name="connsiteX7" fmla="*/ 258210 w 592665"/>
              <a:gd name="connsiteY7" fmla="*/ 2560 h 2300767"/>
              <a:gd name="connsiteX8" fmla="*/ 260166 w 592665"/>
              <a:gd name="connsiteY8" fmla="*/ 0 h 23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665" h="2300767">
                <a:moveTo>
                  <a:pt x="260166" y="0"/>
                </a:moveTo>
                <a:lnTo>
                  <a:pt x="592664" y="2300766"/>
                </a:lnTo>
                <a:lnTo>
                  <a:pt x="592665" y="2300766"/>
                </a:lnTo>
                <a:lnTo>
                  <a:pt x="592665" y="2300767"/>
                </a:lnTo>
                <a:lnTo>
                  <a:pt x="432395" y="2300767"/>
                </a:lnTo>
                <a:lnTo>
                  <a:pt x="0" y="361354"/>
                </a:lnTo>
                <a:lnTo>
                  <a:pt x="69891" y="259207"/>
                </a:lnTo>
                <a:cubicBezTo>
                  <a:pt x="130252" y="174468"/>
                  <a:pt x="193336" y="88847"/>
                  <a:pt x="258210" y="2560"/>
                </a:cubicBezTo>
                <a:lnTo>
                  <a:pt x="26016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Tree>
    <p:extLst>
      <p:ext uri="{BB962C8B-B14F-4D97-AF65-F5344CB8AC3E}">
        <p14:creationId xmlns:p14="http://schemas.microsoft.com/office/powerpoint/2010/main" val="2020857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44000" fill="hold" grpId="0"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4400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 calcmode="lin" valueType="num">
                                      <p:cBhvr additive="base">
                                        <p:cTn id="22" dur="10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a:extLst>
              <a:ext uri="{FF2B5EF4-FFF2-40B4-BE49-F238E27FC236}">
                <a16:creationId xmlns:a16="http://schemas.microsoft.com/office/drawing/2014/main" id="{28CD2822-167D-4599-AE8F-B2008574C73B}"/>
              </a:ext>
            </a:extLst>
          </p:cNvPr>
          <p:cNvSpPr/>
          <p:nvPr/>
        </p:nvSpPr>
        <p:spPr>
          <a:xfrm>
            <a:off x="4650393" y="2268443"/>
            <a:ext cx="2987669" cy="4169664"/>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9" name="TextBox 8"/>
          <p:cNvSpPr txBox="1"/>
          <p:nvPr/>
        </p:nvSpPr>
        <p:spPr>
          <a:xfrm>
            <a:off x="839788" y="794833"/>
            <a:ext cx="4462273" cy="1200329"/>
          </a:xfrm>
          <a:prstGeom prst="rect">
            <a:avLst/>
          </a:prstGeom>
          <a:noFill/>
          <a:ln>
            <a:noFill/>
          </a:ln>
        </p:spPr>
        <p:txBody>
          <a:bodyPr wrap="square" lIns="0" tIns="0" rIns="0" bIns="0" rtlCol="0" anchor="ctr" anchorCtr="0">
            <a:normAutofit/>
          </a:bodyPr>
          <a:lstStyle/>
          <a:p>
            <a:pPr algn="r" rtl="1"/>
            <a:r>
              <a:rPr lang="fa-IR" sz="2000" dirty="0">
                <a:latin typeface="Source Sans Pro ExtraLight" charset="0"/>
                <a:ea typeface="Source Sans Pro ExtraLight" charset="0"/>
                <a:cs typeface="B Nazanin" panose="00000400000000000000" pitchFamily="2" charset="-78"/>
              </a:rPr>
              <a:t>اساس یک </a:t>
            </a:r>
          </a:p>
          <a:p>
            <a:pPr algn="r" rtl="1"/>
            <a:r>
              <a:rPr lang="fa-IR" sz="3600" dirty="0">
                <a:latin typeface="Source Sans Pro ExtraLight" charset="0"/>
                <a:ea typeface="Source Sans Pro ExtraLight" charset="0"/>
                <a:cs typeface="B Nazanin" panose="00000400000000000000" pitchFamily="2" charset="-78"/>
              </a:rPr>
              <a:t>پروژه موفق</a:t>
            </a:r>
            <a:endParaRPr lang="en-US" sz="3600" b="1" dirty="0">
              <a:latin typeface="Source Sans Pro" charset="0"/>
              <a:ea typeface="Source Sans Pro" charset="0"/>
              <a:cs typeface="B Nazanin" panose="00000400000000000000" pitchFamily="2" charset="-78"/>
            </a:endParaRPr>
          </a:p>
        </p:txBody>
      </p:sp>
      <p:sp>
        <p:nvSpPr>
          <p:cNvPr id="11" name="Lorem Ipsum…"/>
          <p:cNvSpPr txBox="1"/>
          <p:nvPr/>
        </p:nvSpPr>
        <p:spPr>
          <a:xfrm>
            <a:off x="8761363" y="2299965"/>
            <a:ext cx="2485393"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این واقعاً دردناک است، یک دروغ غیر معمول.</a:t>
            </a:r>
            <a:endParaRPr lang="en-US" sz="14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12" name="Lorem Ipsum…"/>
          <p:cNvSpPr txBox="1"/>
          <p:nvPr/>
        </p:nvSpPr>
        <p:spPr>
          <a:xfrm>
            <a:off x="9274992" y="4353275"/>
            <a:ext cx="2499681"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این واقعاً دردناک است، یک دروغ غیر معمول.</a:t>
            </a:r>
            <a:endParaRPr lang="en-US" sz="14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13" name="Lorem Ipsum…"/>
          <p:cNvSpPr txBox="1"/>
          <p:nvPr/>
        </p:nvSpPr>
        <p:spPr>
          <a:xfrm>
            <a:off x="904397" y="3805786"/>
            <a:ext cx="2498123"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لورم اپیسوم</a:t>
            </a:r>
          </a:p>
          <a:p>
            <a:pPr algn="r" defTabSz="825710" rtl="1">
              <a:lnSpc>
                <a:spcPct val="120000"/>
              </a:lnSpc>
              <a:defRPr sz="2000">
                <a:solidFill>
                  <a:srgbClr val="FFFFFF"/>
                </a:solidFill>
                <a:latin typeface="Lato Bold"/>
                <a:ea typeface="Lato Bold"/>
                <a:cs typeface="Lato Bold"/>
                <a:sym typeface="Lato Bold"/>
              </a:defRPr>
            </a:pPr>
            <a:r>
              <a:rPr lang="fa-IR" sz="1600" b="1" noProof="1">
                <a:solidFill>
                  <a:schemeClr val="tx1">
                    <a:lumMod val="95000"/>
                    <a:lumOff val="5000"/>
                  </a:schemeClr>
                </a:solidFill>
                <a:latin typeface="Source Sans Pro" charset="0"/>
                <a:ea typeface="Source Sans Pro" charset="0"/>
                <a:cs typeface="B Nazanin" panose="00000400000000000000" pitchFamily="2" charset="-78"/>
              </a:rPr>
              <a:t>این واقعاً دردناک است، یک دروغ غیر معمول.</a:t>
            </a:r>
            <a:endParaRPr lang="en-US" sz="1400" noProof="1">
              <a:solidFill>
                <a:schemeClr val="tx1">
                  <a:lumMod val="95000"/>
                  <a:lumOff val="5000"/>
                </a:schemeClr>
              </a:solidFill>
              <a:latin typeface="Source Sans Pro" charset="0"/>
              <a:ea typeface="Source Sans Pro" charset="0"/>
              <a:cs typeface="B Nazanin" panose="00000400000000000000" pitchFamily="2" charset="-78"/>
            </a:endParaRPr>
          </a:p>
        </p:txBody>
      </p:sp>
      <p:cxnSp>
        <p:nvCxnSpPr>
          <p:cNvPr id="5" name="Straight Connector 4"/>
          <p:cNvCxnSpPr/>
          <p:nvPr/>
        </p:nvCxnSpPr>
        <p:spPr>
          <a:xfrm>
            <a:off x="7620010" y="4912542"/>
            <a:ext cx="554818" cy="277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6653426" y="2841894"/>
            <a:ext cx="1020827" cy="792937"/>
          </a:xfrm>
          <a:prstGeom prst="bentConnector3">
            <a:avLst>
              <a:gd name="adj1" fmla="val 61517"/>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59930" y="4278426"/>
            <a:ext cx="961363" cy="0"/>
          </a:xfrm>
          <a:prstGeom prst="line">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501904" y="3859812"/>
            <a:ext cx="880897" cy="880897"/>
            <a:chOff x="3491136" y="3988267"/>
            <a:chExt cx="580319" cy="580319"/>
          </a:xfrm>
        </p:grpSpPr>
        <p:sp>
          <p:nvSpPr>
            <p:cNvPr id="14" name="Oval 13"/>
            <p:cNvSpPr/>
            <p:nvPr/>
          </p:nvSpPr>
          <p:spPr>
            <a:xfrm>
              <a:off x="3491136" y="3988267"/>
              <a:ext cx="580319" cy="580319"/>
            </a:xfrm>
            <a:prstGeom prst="ellipse">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solidFill>
                  <a:schemeClr val="tx1"/>
                </a:solidFill>
                <a:cs typeface="B Nazanin" panose="00000400000000000000" pitchFamily="2" charset="-78"/>
              </a:endParaRPr>
            </a:p>
          </p:txBody>
        </p:sp>
        <p:pic>
          <p:nvPicPr>
            <p:cNvPr id="28" name="Picture 27"/>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flipH="1">
              <a:off x="3650636" y="4156162"/>
              <a:ext cx="255934" cy="218376"/>
            </a:xfrm>
            <a:prstGeom prst="rect">
              <a:avLst/>
            </a:prstGeom>
            <a:ln>
              <a:solidFill>
                <a:schemeClr val="tx2">
                  <a:lumMod val="60000"/>
                  <a:lumOff val="40000"/>
                </a:schemeClr>
              </a:solidFill>
            </a:ln>
          </p:spPr>
        </p:pic>
      </p:grpSp>
      <p:grpSp>
        <p:nvGrpSpPr>
          <p:cNvPr id="8" name="Group 7"/>
          <p:cNvGrpSpPr/>
          <p:nvPr/>
        </p:nvGrpSpPr>
        <p:grpSpPr>
          <a:xfrm>
            <a:off x="7823477" y="2401769"/>
            <a:ext cx="880897" cy="880897"/>
            <a:chOff x="7393157" y="2551735"/>
            <a:chExt cx="580319" cy="580319"/>
          </a:xfrm>
        </p:grpSpPr>
        <p:sp>
          <p:nvSpPr>
            <p:cNvPr id="15" name="Oval 14"/>
            <p:cNvSpPr/>
            <p:nvPr/>
          </p:nvSpPr>
          <p:spPr>
            <a:xfrm>
              <a:off x="7393157" y="255173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solidFill>
                  <a:schemeClr val="tx1"/>
                </a:solidFill>
                <a:cs typeface="B Nazanin" panose="00000400000000000000" pitchFamily="2" charset="-78"/>
              </a:endParaRPr>
            </a:p>
          </p:txBody>
        </p:sp>
        <p:pic>
          <p:nvPicPr>
            <p:cNvPr id="29" name="Picture 28"/>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flipH="1">
              <a:off x="7537857" y="2729790"/>
              <a:ext cx="272660" cy="218598"/>
            </a:xfrm>
            <a:prstGeom prst="rect">
              <a:avLst/>
            </a:prstGeom>
          </p:spPr>
        </p:pic>
      </p:grpSp>
      <p:grpSp>
        <p:nvGrpSpPr>
          <p:cNvPr id="2" name="Group 1"/>
          <p:cNvGrpSpPr/>
          <p:nvPr/>
        </p:nvGrpSpPr>
        <p:grpSpPr>
          <a:xfrm>
            <a:off x="8315133" y="4485940"/>
            <a:ext cx="880897" cy="880897"/>
            <a:chOff x="7906331" y="4625152"/>
            <a:chExt cx="580319" cy="580319"/>
          </a:xfrm>
          <a:noFill/>
        </p:grpSpPr>
        <p:sp>
          <p:nvSpPr>
            <p:cNvPr id="16" name="Oval 15"/>
            <p:cNvSpPr/>
            <p:nvPr/>
          </p:nvSpPr>
          <p:spPr>
            <a:xfrm>
              <a:off x="7906331" y="4625152"/>
              <a:ext cx="580319" cy="580319"/>
            </a:xfrm>
            <a:prstGeom prst="ellipse">
              <a:avLst/>
            </a:prstGeom>
            <a:grp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solidFill>
                  <a:schemeClr val="tx1"/>
                </a:solidFill>
                <a:cs typeface="B Nazanin" panose="00000400000000000000" pitchFamily="2" charset="-78"/>
              </a:endParaRPr>
            </a:p>
          </p:txBody>
        </p:sp>
        <p:pic>
          <p:nvPicPr>
            <p:cNvPr id="30" name="Picture 29"/>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flipH="1">
              <a:off x="8068849" y="4793715"/>
              <a:ext cx="244194" cy="237654"/>
            </a:xfrm>
            <a:prstGeom prst="rect">
              <a:avLst/>
            </a:prstGeom>
            <a:grpFill/>
            <a:ln>
              <a:noFill/>
            </a:ln>
          </p:spPr>
        </p:pic>
      </p:grpSp>
      <p:sp>
        <p:nvSpPr>
          <p:cNvPr id="36" name="TextBox 35"/>
          <p:cNvSpPr txBox="1"/>
          <p:nvPr/>
        </p:nvSpPr>
        <p:spPr>
          <a:xfrm>
            <a:off x="82667" y="2142373"/>
            <a:ext cx="4960937" cy="1107996"/>
          </a:xfrm>
          <a:prstGeom prst="rect">
            <a:avLst/>
          </a:prstGeom>
          <a:noFill/>
        </p:spPr>
        <p:txBody>
          <a:bodyPr wrap="square" lIns="0" tIns="0" rIns="0" bIns="0" rtlCol="0">
            <a:normAutofit/>
          </a:bodyPr>
          <a:lstStyle/>
          <a:p>
            <a:pPr algn="r" rtl="1"/>
            <a:r>
              <a:rPr lang="fa-IR" sz="1600" noProof="1">
                <a:latin typeface="Source Sans Pro" charset="0"/>
                <a:ea typeface="Source Sans Pro" charset="0"/>
                <a:cs typeface="B Nazanin" panose="00000400000000000000" pitchFamily="2" charset="-78"/>
              </a:rPr>
              <a:t>درد به خودی خود بسیار مهم است، در تمام آخر هفته از اما،</a:t>
            </a:r>
          </a:p>
          <a:p>
            <a:pPr algn="r" rtl="1"/>
            <a:r>
              <a:rPr lang="fa-IR" sz="1600" noProof="1">
                <a:latin typeface="Source Sans Pro" charset="0"/>
                <a:ea typeface="Source Sans Pro" charset="0"/>
                <a:cs typeface="B Nazanin" panose="00000400000000000000" pitchFamily="2" charset="-78"/>
              </a:rPr>
              <a:t> ابهت متوسط ​​درست در سرجوخه.</a:t>
            </a:r>
            <a:endParaRPr lang="en-US" noProof="1">
              <a:cs typeface="B Nazanin" panose="00000400000000000000" pitchFamily="2" charset="-78"/>
            </a:endParaRPr>
          </a:p>
        </p:txBody>
      </p:sp>
      <p:sp>
        <p:nvSpPr>
          <p:cNvPr id="23" name="Rectangle 22"/>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25" name="Rectangle 24"/>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26" name="TextBox 25"/>
          <p:cNvSpPr txBox="1"/>
          <p:nvPr/>
        </p:nvSpPr>
        <p:spPr>
          <a:xfrm>
            <a:off x="9939867" y="6585998"/>
            <a:ext cx="2032392" cy="246221"/>
          </a:xfrm>
          <a:prstGeom prst="rect">
            <a:avLst/>
          </a:prstGeom>
          <a:noFill/>
        </p:spPr>
        <p:txBody>
          <a:bodyPr wrap="square" rtlCol="0">
            <a:spAutoFit/>
          </a:bodyPr>
          <a:lstStyle/>
          <a:p>
            <a:pPr algn="l" rtl="1"/>
            <a:r>
              <a:rPr lang="en-US" sz="1000" b="0" i="0" dirty="0" err="1">
                <a:latin typeface="Source Sans Pro Light" charset="0"/>
                <a:ea typeface="Source Sans Pro Light" charset="0"/>
                <a:cs typeface="B Nazanin" panose="00000400000000000000" pitchFamily="2" charset="-78"/>
              </a:rPr>
              <a:t>www.yourwebsite.com</a:t>
            </a:r>
            <a:endParaRPr lang="en-US" sz="1000" b="0" i="0" dirty="0">
              <a:latin typeface="Source Sans Pro Light" charset="0"/>
              <a:ea typeface="Source Sans Pro Light" charset="0"/>
              <a:cs typeface="B Nazanin" panose="00000400000000000000" pitchFamily="2" charset="-78"/>
            </a:endParaRPr>
          </a:p>
        </p:txBody>
      </p:sp>
      <p:sp>
        <p:nvSpPr>
          <p:cNvPr id="45" name="Forma libre: forma 44">
            <a:extLst>
              <a:ext uri="{FF2B5EF4-FFF2-40B4-BE49-F238E27FC236}">
                <a16:creationId xmlns:a16="http://schemas.microsoft.com/office/drawing/2014/main" id="{D947D9DA-89F7-4642-AA84-C2DEB45BBC7A}"/>
              </a:ext>
            </a:extLst>
          </p:cNvPr>
          <p:cNvSpPr/>
          <p:nvPr/>
        </p:nvSpPr>
        <p:spPr>
          <a:xfrm>
            <a:off x="1" y="-16246"/>
            <a:ext cx="2142507" cy="241069"/>
          </a:xfrm>
          <a:custGeom>
            <a:avLst/>
            <a:gdLst>
              <a:gd name="connsiteX0" fmla="*/ 0 w 2142507"/>
              <a:gd name="connsiteY0" fmla="*/ 0 h 241069"/>
              <a:gd name="connsiteX1" fmla="*/ 2142507 w 2142507"/>
              <a:gd name="connsiteY1" fmla="*/ 0 h 241069"/>
              <a:gd name="connsiteX2" fmla="*/ 2107080 w 2142507"/>
              <a:gd name="connsiteY2" fmla="*/ 1368 h 241069"/>
              <a:gd name="connsiteX3" fmla="*/ 161366 w 2142507"/>
              <a:gd name="connsiteY3" fmla="*/ 215943 h 241069"/>
              <a:gd name="connsiteX4" fmla="*/ 0 w 2142507"/>
              <a:gd name="connsiteY4" fmla="*/ 241069 h 241069"/>
              <a:gd name="connsiteX5" fmla="*/ 0 w 2142507"/>
              <a:gd name="connsiteY5" fmla="*/ 0 h 2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507" h="241069">
                <a:moveTo>
                  <a:pt x="0" y="0"/>
                </a:moveTo>
                <a:lnTo>
                  <a:pt x="2142507" y="0"/>
                </a:lnTo>
                <a:lnTo>
                  <a:pt x="2107080" y="1368"/>
                </a:lnTo>
                <a:cubicBezTo>
                  <a:pt x="1375605" y="35623"/>
                  <a:pt x="756985" y="123840"/>
                  <a:pt x="161366" y="215943"/>
                </a:cubicBezTo>
                <a:lnTo>
                  <a:pt x="0" y="2410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44" name="Forma libre: forma 43">
            <a:extLst>
              <a:ext uri="{FF2B5EF4-FFF2-40B4-BE49-F238E27FC236}">
                <a16:creationId xmlns:a16="http://schemas.microsoft.com/office/drawing/2014/main" id="{7D7A179D-951B-441B-A8F8-759A5100DE1E}"/>
              </a:ext>
            </a:extLst>
          </p:cNvPr>
          <p:cNvSpPr/>
          <p:nvPr/>
        </p:nvSpPr>
        <p:spPr>
          <a:xfrm>
            <a:off x="3318460" y="-16246"/>
            <a:ext cx="6513776" cy="138909"/>
          </a:xfrm>
          <a:custGeom>
            <a:avLst/>
            <a:gdLst>
              <a:gd name="connsiteX0" fmla="*/ 0 w 6513776"/>
              <a:gd name="connsiteY0" fmla="*/ 0 h 138909"/>
              <a:gd name="connsiteX1" fmla="*/ 6513776 w 6513776"/>
              <a:gd name="connsiteY1" fmla="*/ 0 h 138909"/>
              <a:gd name="connsiteX2" fmla="*/ 1379672 w 6513776"/>
              <a:gd name="connsiteY2" fmla="*/ 138909 h 138909"/>
              <a:gd name="connsiteX3" fmla="*/ 1119332 w 6513776"/>
              <a:gd name="connsiteY3" fmla="*/ 106312 h 138909"/>
              <a:gd name="connsiteX4" fmla="*/ 252959 w 6513776"/>
              <a:gd name="connsiteY4" fmla="*/ 16620 h 138909"/>
              <a:gd name="connsiteX5" fmla="*/ 0 w 6513776"/>
              <a:gd name="connsiteY5" fmla="*/ 0 h 13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3776" h="138909">
                <a:moveTo>
                  <a:pt x="0" y="0"/>
                </a:moveTo>
                <a:lnTo>
                  <a:pt x="6513776" y="0"/>
                </a:lnTo>
                <a:lnTo>
                  <a:pt x="1379672" y="138909"/>
                </a:lnTo>
                <a:lnTo>
                  <a:pt x="1119332" y="106312"/>
                </a:lnTo>
                <a:cubicBezTo>
                  <a:pt x="818706" y="69712"/>
                  <a:pt x="527848" y="37979"/>
                  <a:pt x="252959" y="1662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43" name="Forma libre: forma 42">
            <a:extLst>
              <a:ext uri="{FF2B5EF4-FFF2-40B4-BE49-F238E27FC236}">
                <a16:creationId xmlns:a16="http://schemas.microsoft.com/office/drawing/2014/main" id="{F900AE73-3E6A-4EFD-B7EC-0594652C223D}"/>
              </a:ext>
            </a:extLst>
          </p:cNvPr>
          <p:cNvSpPr/>
          <p:nvPr/>
        </p:nvSpPr>
        <p:spPr>
          <a:xfrm>
            <a:off x="9128328" y="-16246"/>
            <a:ext cx="3063672" cy="418741"/>
          </a:xfrm>
          <a:custGeom>
            <a:avLst/>
            <a:gdLst>
              <a:gd name="connsiteX0" fmla="*/ 2939767 w 3063672"/>
              <a:gd name="connsiteY0" fmla="*/ 0 h 418741"/>
              <a:gd name="connsiteX1" fmla="*/ 3063672 w 3063672"/>
              <a:gd name="connsiteY1" fmla="*/ 0 h 418741"/>
              <a:gd name="connsiteX2" fmla="*/ 3063672 w 3063672"/>
              <a:gd name="connsiteY2" fmla="*/ 36135 h 418741"/>
              <a:gd name="connsiteX3" fmla="*/ 2776226 w 3063672"/>
              <a:gd name="connsiteY3" fmla="*/ 122372 h 418741"/>
              <a:gd name="connsiteX4" fmla="*/ 364894 w 3063672"/>
              <a:gd name="connsiteY4" fmla="*/ 418741 h 418741"/>
              <a:gd name="connsiteX5" fmla="*/ 0 w 3063672"/>
              <a:gd name="connsiteY5" fmla="*/ 418115 h 418741"/>
              <a:gd name="connsiteX6" fmla="*/ 366411 w 3063672"/>
              <a:gd name="connsiteY6" fmla="*/ 406462 h 418741"/>
              <a:gd name="connsiteX7" fmla="*/ 2861797 w 3063672"/>
              <a:gd name="connsiteY7" fmla="*/ 23463 h 418741"/>
              <a:gd name="connsiteX8" fmla="*/ 2939767 w 3063672"/>
              <a:gd name="connsiteY8" fmla="*/ 0 h 4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672" h="418741">
                <a:moveTo>
                  <a:pt x="2939767" y="0"/>
                </a:moveTo>
                <a:lnTo>
                  <a:pt x="3063672" y="0"/>
                </a:lnTo>
                <a:lnTo>
                  <a:pt x="3063672" y="36135"/>
                </a:lnTo>
                <a:lnTo>
                  <a:pt x="2776226" y="122372"/>
                </a:lnTo>
                <a:cubicBezTo>
                  <a:pt x="2001533" y="330873"/>
                  <a:pt x="1194220" y="409254"/>
                  <a:pt x="364894" y="418741"/>
                </a:cubicBezTo>
                <a:lnTo>
                  <a:pt x="0" y="418115"/>
                </a:lnTo>
                <a:lnTo>
                  <a:pt x="366411" y="406462"/>
                </a:lnTo>
                <a:cubicBezTo>
                  <a:pt x="1176010" y="369521"/>
                  <a:pt x="1975315" y="275328"/>
                  <a:pt x="2861797" y="23463"/>
                </a:cubicBezTo>
                <a:lnTo>
                  <a:pt x="293976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42" name="Forma libre: forma 41">
            <a:extLst>
              <a:ext uri="{FF2B5EF4-FFF2-40B4-BE49-F238E27FC236}">
                <a16:creationId xmlns:a16="http://schemas.microsoft.com/office/drawing/2014/main" id="{2BAD0CF3-93E0-4553-B218-D8C71EC4AE5E}"/>
              </a:ext>
            </a:extLst>
          </p:cNvPr>
          <p:cNvSpPr/>
          <p:nvPr/>
        </p:nvSpPr>
        <p:spPr>
          <a:xfrm>
            <a:off x="2466323" y="116634"/>
            <a:ext cx="2034402" cy="66413"/>
          </a:xfrm>
          <a:custGeom>
            <a:avLst/>
            <a:gdLst>
              <a:gd name="connsiteX0" fmla="*/ 1434171 w 2034402"/>
              <a:gd name="connsiteY0" fmla="*/ 31 h 66413"/>
              <a:gd name="connsiteX1" fmla="*/ 1871660 w 2034402"/>
              <a:gd name="connsiteY1" fmla="*/ 5874 h 66413"/>
              <a:gd name="connsiteX2" fmla="*/ 2034402 w 2034402"/>
              <a:gd name="connsiteY2" fmla="*/ 11370 h 66413"/>
              <a:gd name="connsiteX3" fmla="*/ 0 w 2034402"/>
              <a:gd name="connsiteY3" fmla="*/ 66413 h 66413"/>
              <a:gd name="connsiteX4" fmla="*/ 123854 w 2034402"/>
              <a:gd name="connsiteY4" fmla="*/ 53070 h 66413"/>
              <a:gd name="connsiteX5" fmla="*/ 1434171 w 2034402"/>
              <a:gd name="connsiteY5" fmla="*/ 31 h 6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402" h="66413">
                <a:moveTo>
                  <a:pt x="1434171" y="31"/>
                </a:moveTo>
                <a:cubicBezTo>
                  <a:pt x="1579990" y="302"/>
                  <a:pt x="1725836" y="2344"/>
                  <a:pt x="1871660" y="5874"/>
                </a:cubicBezTo>
                <a:lnTo>
                  <a:pt x="2034402" y="11370"/>
                </a:lnTo>
                <a:lnTo>
                  <a:pt x="0" y="66413"/>
                </a:lnTo>
                <a:lnTo>
                  <a:pt x="123854" y="53070"/>
                </a:lnTo>
                <a:cubicBezTo>
                  <a:pt x="559499" y="14347"/>
                  <a:pt x="996714" y="-782"/>
                  <a:pt x="1434171" y="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41" name="Forma libre: forma 40">
            <a:extLst>
              <a:ext uri="{FF2B5EF4-FFF2-40B4-BE49-F238E27FC236}">
                <a16:creationId xmlns:a16="http://schemas.microsoft.com/office/drawing/2014/main" id="{2614210F-B9C6-4BD3-AC50-3E3F0AF4F845}"/>
              </a:ext>
            </a:extLst>
          </p:cNvPr>
          <p:cNvSpPr/>
          <p:nvPr/>
        </p:nvSpPr>
        <p:spPr>
          <a:xfrm>
            <a:off x="4500726" y="122663"/>
            <a:ext cx="339683" cy="18305"/>
          </a:xfrm>
          <a:custGeom>
            <a:avLst/>
            <a:gdLst>
              <a:gd name="connsiteX0" fmla="*/ 197407 w 339683"/>
              <a:gd name="connsiteY0" fmla="*/ 0 h 18305"/>
              <a:gd name="connsiteX1" fmla="*/ 240719 w 339683"/>
              <a:gd name="connsiteY1" fmla="*/ 5423 h 18305"/>
              <a:gd name="connsiteX2" fmla="*/ 339683 w 339683"/>
              <a:gd name="connsiteY2" fmla="*/ 18305 h 18305"/>
              <a:gd name="connsiteX3" fmla="*/ 274614 w 339683"/>
              <a:gd name="connsiteY3" fmla="*/ 14615 h 18305"/>
              <a:gd name="connsiteX4" fmla="*/ 0 w 339683"/>
              <a:gd name="connsiteY4" fmla="*/ 5341 h 18305"/>
              <a:gd name="connsiteX5" fmla="*/ 197407 w 339683"/>
              <a:gd name="connsiteY5" fmla="*/ 0 h 1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3" h="18305">
                <a:moveTo>
                  <a:pt x="197407" y="0"/>
                </a:moveTo>
                <a:lnTo>
                  <a:pt x="240719" y="5423"/>
                </a:lnTo>
                <a:lnTo>
                  <a:pt x="339683" y="18305"/>
                </a:lnTo>
                <a:lnTo>
                  <a:pt x="274614" y="14615"/>
                </a:lnTo>
                <a:lnTo>
                  <a:pt x="0" y="5341"/>
                </a:lnTo>
                <a:lnTo>
                  <a:pt x="1974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40" name="Forma libre: forma 39">
            <a:extLst>
              <a:ext uri="{FF2B5EF4-FFF2-40B4-BE49-F238E27FC236}">
                <a16:creationId xmlns:a16="http://schemas.microsoft.com/office/drawing/2014/main" id="{F239372F-3DEB-4ECA-9466-42492C3AE555}"/>
              </a:ext>
            </a:extLst>
          </p:cNvPr>
          <p:cNvSpPr/>
          <p:nvPr/>
        </p:nvSpPr>
        <p:spPr>
          <a:xfrm>
            <a:off x="4840408" y="140968"/>
            <a:ext cx="4287920" cy="276697"/>
          </a:xfrm>
          <a:custGeom>
            <a:avLst/>
            <a:gdLst>
              <a:gd name="connsiteX0" fmla="*/ 0 w 4287920"/>
              <a:gd name="connsiteY0" fmla="*/ 0 h 276697"/>
              <a:gd name="connsiteX1" fmla="*/ 808067 w 4287920"/>
              <a:gd name="connsiteY1" fmla="*/ 45826 h 276697"/>
              <a:gd name="connsiteX2" fmla="*/ 4236366 w 4287920"/>
              <a:gd name="connsiteY2" fmla="*/ 260812 h 276697"/>
              <a:gd name="connsiteX3" fmla="*/ 4287920 w 4287920"/>
              <a:gd name="connsiteY3" fmla="*/ 260901 h 276697"/>
              <a:gd name="connsiteX4" fmla="*/ 4112003 w 4287920"/>
              <a:gd name="connsiteY4" fmla="*/ 266495 h 276697"/>
              <a:gd name="connsiteX5" fmla="*/ 2992527 w 4287920"/>
              <a:gd name="connsiteY5" fmla="*/ 276547 h 276697"/>
              <a:gd name="connsiteX6" fmla="*/ 522363 w 4287920"/>
              <a:gd name="connsiteY6" fmla="*/ 67996 h 276697"/>
              <a:gd name="connsiteX7" fmla="*/ 0 w 4287920"/>
              <a:gd name="connsiteY7" fmla="*/ 0 h 2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7920" h="276697">
                <a:moveTo>
                  <a:pt x="0" y="0"/>
                </a:moveTo>
                <a:lnTo>
                  <a:pt x="808067" y="45826"/>
                </a:lnTo>
                <a:cubicBezTo>
                  <a:pt x="1970061" y="125071"/>
                  <a:pt x="3121209" y="245110"/>
                  <a:pt x="4236366" y="260812"/>
                </a:cubicBezTo>
                <a:lnTo>
                  <a:pt x="4287920" y="260901"/>
                </a:lnTo>
                <a:lnTo>
                  <a:pt x="4112003" y="266495"/>
                </a:lnTo>
                <a:cubicBezTo>
                  <a:pt x="3748009" y="273808"/>
                  <a:pt x="3377703" y="274220"/>
                  <a:pt x="2992527" y="276547"/>
                </a:cubicBezTo>
                <a:cubicBezTo>
                  <a:pt x="2222176" y="281200"/>
                  <a:pt x="1359589" y="176872"/>
                  <a:pt x="522363" y="67996"/>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39" name="Forma libre: forma 38">
            <a:extLst>
              <a:ext uri="{FF2B5EF4-FFF2-40B4-BE49-F238E27FC236}">
                <a16:creationId xmlns:a16="http://schemas.microsoft.com/office/drawing/2014/main" id="{9F82152B-24FE-42FD-9020-91520AA4EB41}"/>
              </a:ext>
            </a:extLst>
          </p:cNvPr>
          <p:cNvSpPr/>
          <p:nvPr/>
        </p:nvSpPr>
        <p:spPr>
          <a:xfrm>
            <a:off x="1" y="183047"/>
            <a:ext cx="2466323" cy="565761"/>
          </a:xfrm>
          <a:custGeom>
            <a:avLst/>
            <a:gdLst>
              <a:gd name="connsiteX0" fmla="*/ 2466323 w 2466323"/>
              <a:gd name="connsiteY0" fmla="*/ 0 h 565761"/>
              <a:gd name="connsiteX1" fmla="*/ 2155103 w 2466323"/>
              <a:gd name="connsiteY1" fmla="*/ 33528 h 565761"/>
              <a:gd name="connsiteX2" fmla="*/ 5737 w 2466323"/>
              <a:gd name="connsiteY2" fmla="*/ 563359 h 565761"/>
              <a:gd name="connsiteX3" fmla="*/ 0 w 2466323"/>
              <a:gd name="connsiteY3" fmla="*/ 565761 h 565761"/>
              <a:gd name="connsiteX4" fmla="*/ 0 w 2466323"/>
              <a:gd name="connsiteY4" fmla="*/ 66729 h 565761"/>
              <a:gd name="connsiteX5" fmla="*/ 2466323 w 2466323"/>
              <a:gd name="connsiteY5" fmla="*/ 0 h 56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323" h="565761">
                <a:moveTo>
                  <a:pt x="2466323" y="0"/>
                </a:moveTo>
                <a:lnTo>
                  <a:pt x="2155103" y="33528"/>
                </a:lnTo>
                <a:cubicBezTo>
                  <a:pt x="1431016" y="125701"/>
                  <a:pt x="712514" y="290500"/>
                  <a:pt x="5737" y="563359"/>
                </a:cubicBezTo>
                <a:lnTo>
                  <a:pt x="0" y="565761"/>
                </a:lnTo>
                <a:lnTo>
                  <a:pt x="0" y="66729"/>
                </a:lnTo>
                <a:lnTo>
                  <a:pt x="246632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35" name="Forma libre: forma 34">
            <a:extLst>
              <a:ext uri="{FF2B5EF4-FFF2-40B4-BE49-F238E27FC236}">
                <a16:creationId xmlns:a16="http://schemas.microsoft.com/office/drawing/2014/main" id="{8265A733-4419-4EE9-B8EA-9C43029F0AF5}"/>
              </a:ext>
            </a:extLst>
          </p:cNvPr>
          <p:cNvSpPr/>
          <p:nvPr/>
        </p:nvSpPr>
        <p:spPr>
          <a:xfrm>
            <a:off x="0" y="-16246"/>
            <a:ext cx="4698132" cy="266022"/>
          </a:xfrm>
          <a:custGeom>
            <a:avLst/>
            <a:gdLst>
              <a:gd name="connsiteX0" fmla="*/ 2142507 w 4698132"/>
              <a:gd name="connsiteY0" fmla="*/ 0 h 266022"/>
              <a:gd name="connsiteX1" fmla="*/ 3318460 w 4698132"/>
              <a:gd name="connsiteY1" fmla="*/ 0 h 266022"/>
              <a:gd name="connsiteX2" fmla="*/ 3571419 w 4698132"/>
              <a:gd name="connsiteY2" fmla="*/ 16620 h 266022"/>
              <a:gd name="connsiteX3" fmla="*/ 4437792 w 4698132"/>
              <a:gd name="connsiteY3" fmla="*/ 106312 h 266022"/>
              <a:gd name="connsiteX4" fmla="*/ 4698132 w 4698132"/>
              <a:gd name="connsiteY4" fmla="*/ 138909 h 266022"/>
              <a:gd name="connsiteX5" fmla="*/ 4500725 w 4698132"/>
              <a:gd name="connsiteY5" fmla="*/ 144250 h 266022"/>
              <a:gd name="connsiteX6" fmla="*/ 4337983 w 4698132"/>
              <a:gd name="connsiteY6" fmla="*/ 138754 h 266022"/>
              <a:gd name="connsiteX7" fmla="*/ 2590177 w 4698132"/>
              <a:gd name="connsiteY7" fmla="*/ 185950 h 266022"/>
              <a:gd name="connsiteX8" fmla="*/ 2466323 w 4698132"/>
              <a:gd name="connsiteY8" fmla="*/ 199293 h 266022"/>
              <a:gd name="connsiteX9" fmla="*/ 0 w 4698132"/>
              <a:gd name="connsiteY9" fmla="*/ 266022 h 266022"/>
              <a:gd name="connsiteX10" fmla="*/ 0 w 4698132"/>
              <a:gd name="connsiteY10" fmla="*/ 241069 h 266022"/>
              <a:gd name="connsiteX11" fmla="*/ 161366 w 4698132"/>
              <a:gd name="connsiteY11" fmla="*/ 215943 h 266022"/>
              <a:gd name="connsiteX12" fmla="*/ 2107080 w 4698132"/>
              <a:gd name="connsiteY12" fmla="*/ 1368 h 266022"/>
              <a:gd name="connsiteX13" fmla="*/ 2142507 w 4698132"/>
              <a:gd name="connsiteY13" fmla="*/ 0 h 2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8132" h="266022">
                <a:moveTo>
                  <a:pt x="2142507" y="0"/>
                </a:moveTo>
                <a:lnTo>
                  <a:pt x="3318460" y="0"/>
                </a:lnTo>
                <a:lnTo>
                  <a:pt x="3571419" y="16620"/>
                </a:lnTo>
                <a:cubicBezTo>
                  <a:pt x="3846308" y="37979"/>
                  <a:pt x="4137166" y="69712"/>
                  <a:pt x="4437792" y="106312"/>
                </a:cubicBezTo>
                <a:lnTo>
                  <a:pt x="4698132" y="138909"/>
                </a:lnTo>
                <a:lnTo>
                  <a:pt x="4500725" y="144250"/>
                </a:lnTo>
                <a:lnTo>
                  <a:pt x="4337983" y="138754"/>
                </a:lnTo>
                <a:cubicBezTo>
                  <a:pt x="3754687" y="124634"/>
                  <a:pt x="3171037" y="134319"/>
                  <a:pt x="2590177" y="185950"/>
                </a:cubicBezTo>
                <a:lnTo>
                  <a:pt x="2466323" y="199293"/>
                </a:lnTo>
                <a:lnTo>
                  <a:pt x="0" y="266022"/>
                </a:lnTo>
                <a:lnTo>
                  <a:pt x="0" y="241069"/>
                </a:lnTo>
                <a:lnTo>
                  <a:pt x="161366" y="215943"/>
                </a:lnTo>
                <a:cubicBezTo>
                  <a:pt x="756985" y="123840"/>
                  <a:pt x="1375605" y="35623"/>
                  <a:pt x="2107080" y="1368"/>
                </a:cubicBezTo>
                <a:lnTo>
                  <a:pt x="21425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34" name="Forma libre: forma 33">
            <a:extLst>
              <a:ext uri="{FF2B5EF4-FFF2-40B4-BE49-F238E27FC236}">
                <a16:creationId xmlns:a16="http://schemas.microsoft.com/office/drawing/2014/main" id="{A7325423-F389-49FB-945A-44E5581CAE45}"/>
              </a:ext>
            </a:extLst>
          </p:cNvPr>
          <p:cNvSpPr/>
          <p:nvPr/>
        </p:nvSpPr>
        <p:spPr>
          <a:xfrm>
            <a:off x="4698133" y="-16246"/>
            <a:ext cx="7369963" cy="418115"/>
          </a:xfrm>
          <a:custGeom>
            <a:avLst/>
            <a:gdLst>
              <a:gd name="connsiteX0" fmla="*/ 5134104 w 7369963"/>
              <a:gd name="connsiteY0" fmla="*/ 0 h 418115"/>
              <a:gd name="connsiteX1" fmla="*/ 7369963 w 7369963"/>
              <a:gd name="connsiteY1" fmla="*/ 0 h 418115"/>
              <a:gd name="connsiteX2" fmla="*/ 7291993 w 7369963"/>
              <a:gd name="connsiteY2" fmla="*/ 23463 h 418115"/>
              <a:gd name="connsiteX3" fmla="*/ 4796607 w 7369963"/>
              <a:gd name="connsiteY3" fmla="*/ 406462 h 418115"/>
              <a:gd name="connsiteX4" fmla="*/ 4430196 w 7369963"/>
              <a:gd name="connsiteY4" fmla="*/ 418115 h 418115"/>
              <a:gd name="connsiteX5" fmla="*/ 4378642 w 7369963"/>
              <a:gd name="connsiteY5" fmla="*/ 418026 h 418115"/>
              <a:gd name="connsiteX6" fmla="*/ 950343 w 7369963"/>
              <a:gd name="connsiteY6" fmla="*/ 203040 h 418115"/>
              <a:gd name="connsiteX7" fmla="*/ 142276 w 7369963"/>
              <a:gd name="connsiteY7" fmla="*/ 157214 h 418115"/>
              <a:gd name="connsiteX8" fmla="*/ 43312 w 7369963"/>
              <a:gd name="connsiteY8" fmla="*/ 144332 h 418115"/>
              <a:gd name="connsiteX9" fmla="*/ 0 w 7369963"/>
              <a:gd name="connsiteY9" fmla="*/ 138909 h 418115"/>
              <a:gd name="connsiteX10" fmla="*/ 5134104 w 7369963"/>
              <a:gd name="connsiteY10" fmla="*/ 0 h 41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9963" h="418115">
                <a:moveTo>
                  <a:pt x="5134104" y="0"/>
                </a:moveTo>
                <a:lnTo>
                  <a:pt x="7369963" y="0"/>
                </a:lnTo>
                <a:lnTo>
                  <a:pt x="7291993" y="23463"/>
                </a:lnTo>
                <a:cubicBezTo>
                  <a:pt x="6405511" y="275328"/>
                  <a:pt x="5606206" y="369521"/>
                  <a:pt x="4796607" y="406462"/>
                </a:cubicBezTo>
                <a:lnTo>
                  <a:pt x="4430196" y="418115"/>
                </a:lnTo>
                <a:lnTo>
                  <a:pt x="4378642" y="418026"/>
                </a:lnTo>
                <a:cubicBezTo>
                  <a:pt x="3263485" y="402324"/>
                  <a:pt x="2112337" y="282285"/>
                  <a:pt x="950343" y="203040"/>
                </a:cubicBezTo>
                <a:lnTo>
                  <a:pt x="142276" y="157214"/>
                </a:lnTo>
                <a:lnTo>
                  <a:pt x="43312" y="144332"/>
                </a:lnTo>
                <a:lnTo>
                  <a:pt x="0" y="138909"/>
                </a:lnTo>
                <a:lnTo>
                  <a:pt x="51341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Tree>
    <p:extLst>
      <p:ext uri="{BB962C8B-B14F-4D97-AF65-F5344CB8AC3E}">
        <p14:creationId xmlns:p14="http://schemas.microsoft.com/office/powerpoint/2010/main" val="855551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950"/>
                            </p:stCondLst>
                            <p:childTnLst>
                              <p:par>
                                <p:cTn id="9" presetID="10" presetClass="entr" presetSubtype="0" fill="hold" grpId="0" nodeType="afterEffect">
                                  <p:stCondLst>
                                    <p:cond delay="1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750"/>
                                        <p:tgtEl>
                                          <p:spTgt spid="36"/>
                                        </p:tgtEl>
                                      </p:cBhvr>
                                    </p:animEffect>
                                  </p:childTnLst>
                                </p:cTn>
                              </p:par>
                            </p:childTnLst>
                          </p:cTn>
                        </p:par>
                        <p:par>
                          <p:cTn id="12" fill="hold">
                            <p:stCondLst>
                              <p:cond delay="18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10" presetClass="entr" presetSubtype="0" fill="hold"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childTnLst>
                                </p:cTn>
                              </p:par>
                              <p:par>
                                <p:cTn id="19" presetID="10" presetClass="entr" presetSubtype="0" fill="hold" grpId="0" nodeType="withEffect">
                                  <p:stCondLst>
                                    <p:cond delay="6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childTnLst>
                          </p:cTn>
                        </p:par>
                        <p:par>
                          <p:cTn id="22" fill="hold">
                            <p:stCondLst>
                              <p:cond delay="325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par>
                                <p:cTn id="26" presetID="10" presetClass="entr" presetSubtype="0" fill="hold"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par>
                                <p:cTn id="29" presetID="10" presetClass="entr" presetSubtype="0" fill="hold" grpId="0" nodeType="withEffect">
                                  <p:stCondLst>
                                    <p:cond delay="6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childTnLst>
                          </p:cTn>
                        </p:par>
                        <p:par>
                          <p:cTn id="32" fill="hold">
                            <p:stCondLst>
                              <p:cond delay="465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childTnLst>
                                </p:cTn>
                              </p:par>
                              <p:par>
                                <p:cTn id="36" presetID="10" presetClass="entr" presetSubtype="0" fill="hold"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par>
                                <p:cTn id="39" presetID="10" presetClass="entr" presetSubtype="0" fill="hold" grpId="0" nodeType="withEffect">
                                  <p:stCondLst>
                                    <p:cond delay="65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ángulo: esquinas redondeadas 158">
            <a:extLst>
              <a:ext uri="{FF2B5EF4-FFF2-40B4-BE49-F238E27FC236}">
                <a16:creationId xmlns:a16="http://schemas.microsoft.com/office/drawing/2014/main" id="{816AE49B-1AA9-4D53-928E-894BA1F0127F}"/>
              </a:ext>
            </a:extLst>
          </p:cNvPr>
          <p:cNvSpPr/>
          <p:nvPr/>
        </p:nvSpPr>
        <p:spPr>
          <a:xfrm>
            <a:off x="152398" y="587942"/>
            <a:ext cx="7834185" cy="1106399"/>
          </a:xfrm>
          <a:prstGeom prst="roundRect">
            <a:avLst/>
          </a:prstGeom>
          <a:solidFill>
            <a:srgbClr val="F25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s-PE">
              <a:solidFill>
                <a:prstClr val="white"/>
              </a:solidFill>
              <a:latin typeface="Calibri" panose="020F0502020204030204"/>
              <a:cs typeface="B Nazanin" panose="00000400000000000000" pitchFamily="2" charset="-78"/>
            </a:endParaRPr>
          </a:p>
        </p:txBody>
      </p:sp>
      <p:sp>
        <p:nvSpPr>
          <p:cNvPr id="154" name="Rectángulo: esquinas redondeadas 153">
            <a:extLst>
              <a:ext uri="{FF2B5EF4-FFF2-40B4-BE49-F238E27FC236}">
                <a16:creationId xmlns:a16="http://schemas.microsoft.com/office/drawing/2014/main" id="{D3004157-90EB-4B8D-AE3E-0D8BF680F6E0}"/>
              </a:ext>
            </a:extLst>
          </p:cNvPr>
          <p:cNvSpPr/>
          <p:nvPr/>
        </p:nvSpPr>
        <p:spPr>
          <a:xfrm>
            <a:off x="0" y="435542"/>
            <a:ext cx="7834184" cy="1106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s-PE">
              <a:solidFill>
                <a:prstClr val="white"/>
              </a:solidFill>
              <a:latin typeface="Calibri" panose="020F0502020204030204"/>
              <a:cs typeface="B Nazanin" panose="00000400000000000000" pitchFamily="2" charset="-78"/>
            </a:endParaRPr>
          </a:p>
        </p:txBody>
      </p:sp>
      <p:grpSp>
        <p:nvGrpSpPr>
          <p:cNvPr id="7" name="Gráfico 4">
            <a:extLst>
              <a:ext uri="{FF2B5EF4-FFF2-40B4-BE49-F238E27FC236}">
                <a16:creationId xmlns:a16="http://schemas.microsoft.com/office/drawing/2014/main" id="{42BBB1A6-359A-414F-B55E-7C41DAFF4702}"/>
              </a:ext>
            </a:extLst>
          </p:cNvPr>
          <p:cNvGrpSpPr/>
          <p:nvPr/>
        </p:nvGrpSpPr>
        <p:grpSpPr>
          <a:xfrm>
            <a:off x="281200" y="2195275"/>
            <a:ext cx="8270748" cy="3698691"/>
            <a:chOff x="1958193" y="754785"/>
            <a:chExt cx="8270747" cy="3698691"/>
          </a:xfrm>
        </p:grpSpPr>
        <p:sp>
          <p:nvSpPr>
            <p:cNvPr id="8" name="Forma libre: forma 7">
              <a:extLst>
                <a:ext uri="{FF2B5EF4-FFF2-40B4-BE49-F238E27FC236}">
                  <a16:creationId xmlns:a16="http://schemas.microsoft.com/office/drawing/2014/main" id="{018A1F2D-179E-426C-8EF2-9841A144161A}"/>
                </a:ext>
              </a:extLst>
            </p:cNvPr>
            <p:cNvSpPr/>
            <p:nvPr/>
          </p:nvSpPr>
          <p:spPr>
            <a:xfrm>
              <a:off x="2267367" y="980941"/>
              <a:ext cx="7778857" cy="3105494"/>
            </a:xfrm>
            <a:custGeom>
              <a:avLst/>
              <a:gdLst>
                <a:gd name="connsiteX0" fmla="*/ 7778056 w 7778857"/>
                <a:gd name="connsiteY0" fmla="*/ 3088668 h 3105494"/>
                <a:gd name="connsiteX1" fmla="*/ 7761230 w 7778857"/>
                <a:gd name="connsiteY1" fmla="*/ 3105495 h 3105494"/>
                <a:gd name="connsiteX2" fmla="*/ 7744404 w 7778857"/>
                <a:gd name="connsiteY2" fmla="*/ 3088668 h 3105494"/>
                <a:gd name="connsiteX3" fmla="*/ 7744404 w 7778857"/>
                <a:gd name="connsiteY3" fmla="*/ 2414406 h 3105494"/>
                <a:gd name="connsiteX4" fmla="*/ 7073947 w 7778857"/>
                <a:gd name="connsiteY4" fmla="*/ 2414406 h 3105494"/>
                <a:gd name="connsiteX5" fmla="*/ 7073947 w 7778857"/>
                <a:gd name="connsiteY5" fmla="*/ 3088668 h 3105494"/>
                <a:gd name="connsiteX6" fmla="*/ 7057121 w 7778857"/>
                <a:gd name="connsiteY6" fmla="*/ 3105495 h 3105494"/>
                <a:gd name="connsiteX7" fmla="*/ 7040294 w 7778857"/>
                <a:gd name="connsiteY7" fmla="*/ 3088668 h 3105494"/>
                <a:gd name="connsiteX8" fmla="*/ 7040294 w 7778857"/>
                <a:gd name="connsiteY8" fmla="*/ 2414406 h 3105494"/>
                <a:gd name="connsiteX9" fmla="*/ 6369837 w 7778857"/>
                <a:gd name="connsiteY9" fmla="*/ 2414406 h 3105494"/>
                <a:gd name="connsiteX10" fmla="*/ 6369837 w 7778857"/>
                <a:gd name="connsiteY10" fmla="*/ 3088668 h 3105494"/>
                <a:gd name="connsiteX11" fmla="*/ 6353011 w 7778857"/>
                <a:gd name="connsiteY11" fmla="*/ 3105495 h 3105494"/>
                <a:gd name="connsiteX12" fmla="*/ 6336184 w 7778857"/>
                <a:gd name="connsiteY12" fmla="*/ 3088668 h 3105494"/>
                <a:gd name="connsiteX13" fmla="*/ 6336184 w 7778857"/>
                <a:gd name="connsiteY13" fmla="*/ 2414406 h 3105494"/>
                <a:gd name="connsiteX14" fmla="*/ 5665728 w 7778857"/>
                <a:gd name="connsiteY14" fmla="*/ 2414406 h 3105494"/>
                <a:gd name="connsiteX15" fmla="*/ 5665728 w 7778857"/>
                <a:gd name="connsiteY15" fmla="*/ 3088668 h 3105494"/>
                <a:gd name="connsiteX16" fmla="*/ 5648901 w 7778857"/>
                <a:gd name="connsiteY16" fmla="*/ 3105495 h 3105494"/>
                <a:gd name="connsiteX17" fmla="*/ 5632075 w 7778857"/>
                <a:gd name="connsiteY17" fmla="*/ 3088668 h 3105494"/>
                <a:gd name="connsiteX18" fmla="*/ 5632075 w 7778857"/>
                <a:gd name="connsiteY18" fmla="*/ 2414406 h 3105494"/>
                <a:gd name="connsiteX19" fmla="*/ 4961618 w 7778857"/>
                <a:gd name="connsiteY19" fmla="*/ 2414406 h 3105494"/>
                <a:gd name="connsiteX20" fmla="*/ 4961618 w 7778857"/>
                <a:gd name="connsiteY20" fmla="*/ 3088668 h 3105494"/>
                <a:gd name="connsiteX21" fmla="*/ 4944792 w 7778857"/>
                <a:gd name="connsiteY21" fmla="*/ 3105495 h 3105494"/>
                <a:gd name="connsiteX22" fmla="*/ 4927965 w 7778857"/>
                <a:gd name="connsiteY22" fmla="*/ 3088668 h 3105494"/>
                <a:gd name="connsiteX23" fmla="*/ 4927965 w 7778857"/>
                <a:gd name="connsiteY23" fmla="*/ 2414406 h 3105494"/>
                <a:gd name="connsiteX24" fmla="*/ 4257509 w 7778857"/>
                <a:gd name="connsiteY24" fmla="*/ 2414406 h 3105494"/>
                <a:gd name="connsiteX25" fmla="*/ 4257509 w 7778857"/>
                <a:gd name="connsiteY25" fmla="*/ 3088668 h 3105494"/>
                <a:gd name="connsiteX26" fmla="*/ 4240683 w 7778857"/>
                <a:gd name="connsiteY26" fmla="*/ 3105495 h 3105494"/>
                <a:gd name="connsiteX27" fmla="*/ 4223856 w 7778857"/>
                <a:gd name="connsiteY27" fmla="*/ 3088668 h 3105494"/>
                <a:gd name="connsiteX28" fmla="*/ 4223856 w 7778857"/>
                <a:gd name="connsiteY28" fmla="*/ 2414406 h 3105494"/>
                <a:gd name="connsiteX29" fmla="*/ 3553399 w 7778857"/>
                <a:gd name="connsiteY29" fmla="*/ 2414406 h 3105494"/>
                <a:gd name="connsiteX30" fmla="*/ 3553399 w 7778857"/>
                <a:gd name="connsiteY30" fmla="*/ 3088668 h 3105494"/>
                <a:gd name="connsiteX31" fmla="*/ 3536573 w 7778857"/>
                <a:gd name="connsiteY31" fmla="*/ 3105495 h 3105494"/>
                <a:gd name="connsiteX32" fmla="*/ 3519746 w 7778857"/>
                <a:gd name="connsiteY32" fmla="*/ 3088668 h 3105494"/>
                <a:gd name="connsiteX33" fmla="*/ 3519746 w 7778857"/>
                <a:gd name="connsiteY33" fmla="*/ 2414406 h 3105494"/>
                <a:gd name="connsiteX34" fmla="*/ 2849290 w 7778857"/>
                <a:gd name="connsiteY34" fmla="*/ 2414406 h 3105494"/>
                <a:gd name="connsiteX35" fmla="*/ 2849290 w 7778857"/>
                <a:gd name="connsiteY35" fmla="*/ 3088668 h 3105494"/>
                <a:gd name="connsiteX36" fmla="*/ 2832463 w 7778857"/>
                <a:gd name="connsiteY36" fmla="*/ 3105495 h 3105494"/>
                <a:gd name="connsiteX37" fmla="*/ 2815637 w 7778857"/>
                <a:gd name="connsiteY37" fmla="*/ 3088668 h 3105494"/>
                <a:gd name="connsiteX38" fmla="*/ 2815637 w 7778857"/>
                <a:gd name="connsiteY38" fmla="*/ 2414406 h 3105494"/>
                <a:gd name="connsiteX39" fmla="*/ 2145180 w 7778857"/>
                <a:gd name="connsiteY39" fmla="*/ 2414406 h 3105494"/>
                <a:gd name="connsiteX40" fmla="*/ 2145180 w 7778857"/>
                <a:gd name="connsiteY40" fmla="*/ 3088668 h 3105494"/>
                <a:gd name="connsiteX41" fmla="*/ 2128354 w 7778857"/>
                <a:gd name="connsiteY41" fmla="*/ 3105495 h 3105494"/>
                <a:gd name="connsiteX42" fmla="*/ 2111527 w 7778857"/>
                <a:gd name="connsiteY42" fmla="*/ 3088668 h 3105494"/>
                <a:gd name="connsiteX43" fmla="*/ 2111527 w 7778857"/>
                <a:gd name="connsiteY43" fmla="*/ 2414406 h 3105494"/>
                <a:gd name="connsiteX44" fmla="*/ 1441672 w 7778857"/>
                <a:gd name="connsiteY44" fmla="*/ 2414406 h 3105494"/>
                <a:gd name="connsiteX45" fmla="*/ 1441672 w 7778857"/>
                <a:gd name="connsiteY45" fmla="*/ 3088668 h 3105494"/>
                <a:gd name="connsiteX46" fmla="*/ 1424845 w 7778857"/>
                <a:gd name="connsiteY46" fmla="*/ 3105495 h 3105494"/>
                <a:gd name="connsiteX47" fmla="*/ 1408019 w 7778857"/>
                <a:gd name="connsiteY47" fmla="*/ 3088668 h 3105494"/>
                <a:gd name="connsiteX48" fmla="*/ 1408019 w 7778857"/>
                <a:gd name="connsiteY48" fmla="*/ 2414406 h 3105494"/>
                <a:gd name="connsiteX49" fmla="*/ 737763 w 7778857"/>
                <a:gd name="connsiteY49" fmla="*/ 2414406 h 3105494"/>
                <a:gd name="connsiteX50" fmla="*/ 737763 w 7778857"/>
                <a:gd name="connsiteY50" fmla="*/ 3088668 h 3105494"/>
                <a:gd name="connsiteX51" fmla="*/ 720936 w 7778857"/>
                <a:gd name="connsiteY51" fmla="*/ 3105495 h 3105494"/>
                <a:gd name="connsiteX52" fmla="*/ 704110 w 7778857"/>
                <a:gd name="connsiteY52" fmla="*/ 3088668 h 3105494"/>
                <a:gd name="connsiteX53" fmla="*/ 704110 w 7778857"/>
                <a:gd name="connsiteY53" fmla="*/ 2414406 h 3105494"/>
                <a:gd name="connsiteX54" fmla="*/ 33653 w 7778857"/>
                <a:gd name="connsiteY54" fmla="*/ 2414406 h 3105494"/>
                <a:gd name="connsiteX55" fmla="*/ 33653 w 7778857"/>
                <a:gd name="connsiteY55" fmla="*/ 3088668 h 3105494"/>
                <a:gd name="connsiteX56" fmla="*/ 16827 w 7778857"/>
                <a:gd name="connsiteY56" fmla="*/ 3105495 h 3105494"/>
                <a:gd name="connsiteX57" fmla="*/ 0 w 7778857"/>
                <a:gd name="connsiteY57" fmla="*/ 3088668 h 3105494"/>
                <a:gd name="connsiteX58" fmla="*/ 0 w 7778857"/>
                <a:gd name="connsiteY58" fmla="*/ 16827 h 3105494"/>
                <a:gd name="connsiteX59" fmla="*/ 16827 w 7778857"/>
                <a:gd name="connsiteY59" fmla="*/ 0 h 3105494"/>
                <a:gd name="connsiteX60" fmla="*/ 16827 w 7778857"/>
                <a:gd name="connsiteY60" fmla="*/ 0 h 3105494"/>
                <a:gd name="connsiteX61" fmla="*/ 720936 w 7778857"/>
                <a:gd name="connsiteY61" fmla="*/ 0 h 3105494"/>
                <a:gd name="connsiteX62" fmla="*/ 1425046 w 7778857"/>
                <a:gd name="connsiteY62" fmla="*/ 0 h 3105494"/>
                <a:gd name="connsiteX63" fmla="*/ 2129155 w 7778857"/>
                <a:gd name="connsiteY63" fmla="*/ 0 h 3105494"/>
                <a:gd name="connsiteX64" fmla="*/ 2833265 w 7778857"/>
                <a:gd name="connsiteY64" fmla="*/ 0 h 3105494"/>
                <a:gd name="connsiteX65" fmla="*/ 3537374 w 7778857"/>
                <a:gd name="connsiteY65" fmla="*/ 0 h 3105494"/>
                <a:gd name="connsiteX66" fmla="*/ 4241484 w 7778857"/>
                <a:gd name="connsiteY66" fmla="*/ 0 h 3105494"/>
                <a:gd name="connsiteX67" fmla="*/ 4945593 w 7778857"/>
                <a:gd name="connsiteY67" fmla="*/ 0 h 3105494"/>
                <a:gd name="connsiteX68" fmla="*/ 5649703 w 7778857"/>
                <a:gd name="connsiteY68" fmla="*/ 0 h 3105494"/>
                <a:gd name="connsiteX69" fmla="*/ 6353812 w 7778857"/>
                <a:gd name="connsiteY69" fmla="*/ 0 h 3105494"/>
                <a:gd name="connsiteX70" fmla="*/ 7057921 w 7778857"/>
                <a:gd name="connsiteY70" fmla="*/ 0 h 3105494"/>
                <a:gd name="connsiteX71" fmla="*/ 7762031 w 7778857"/>
                <a:gd name="connsiteY71" fmla="*/ 0 h 3105494"/>
                <a:gd name="connsiteX72" fmla="*/ 7762031 w 7778857"/>
                <a:gd name="connsiteY72" fmla="*/ 0 h 3105494"/>
                <a:gd name="connsiteX73" fmla="*/ 7778858 w 7778857"/>
                <a:gd name="connsiteY73" fmla="*/ 16827 h 3105494"/>
                <a:gd name="connsiteX74" fmla="*/ 7778858 w 7778857"/>
                <a:gd name="connsiteY74" fmla="*/ 17427 h 3105494"/>
                <a:gd name="connsiteX75" fmla="*/ 7778858 w 7778857"/>
                <a:gd name="connsiteY75" fmla="*/ 809877 h 3105494"/>
                <a:gd name="connsiteX76" fmla="*/ 7778858 w 7778857"/>
                <a:gd name="connsiteY76" fmla="*/ 810477 h 3105494"/>
                <a:gd name="connsiteX77" fmla="*/ 7778858 w 7778857"/>
                <a:gd name="connsiteY77" fmla="*/ 811078 h 3105494"/>
                <a:gd name="connsiteX78" fmla="*/ 7778858 w 7778857"/>
                <a:gd name="connsiteY78" fmla="*/ 1603527 h 3105494"/>
                <a:gd name="connsiteX79" fmla="*/ 7778858 w 7778857"/>
                <a:gd name="connsiteY79" fmla="*/ 1604128 h 3105494"/>
                <a:gd name="connsiteX80" fmla="*/ 7778858 w 7778857"/>
                <a:gd name="connsiteY80" fmla="*/ 1604729 h 3105494"/>
                <a:gd name="connsiteX81" fmla="*/ 7778858 w 7778857"/>
                <a:gd name="connsiteY81" fmla="*/ 2397179 h 3105494"/>
                <a:gd name="connsiteX82" fmla="*/ 7778858 w 7778857"/>
                <a:gd name="connsiteY82" fmla="*/ 2397780 h 3105494"/>
                <a:gd name="connsiteX83" fmla="*/ 7778858 w 7778857"/>
                <a:gd name="connsiteY83" fmla="*/ 2398380 h 3105494"/>
                <a:gd name="connsiteX84" fmla="*/ 7778858 w 7778857"/>
                <a:gd name="connsiteY84" fmla="*/ 3088668 h 3105494"/>
                <a:gd name="connsiteX85" fmla="*/ 7778056 w 7778857"/>
                <a:gd name="connsiteY85" fmla="*/ 3088668 h 3105494"/>
                <a:gd name="connsiteX86" fmla="*/ 33653 w 7778857"/>
                <a:gd name="connsiteY86" fmla="*/ 793651 h 3105494"/>
                <a:gd name="connsiteX87" fmla="*/ 704110 w 7778857"/>
                <a:gd name="connsiteY87" fmla="*/ 793651 h 3105494"/>
                <a:gd name="connsiteX88" fmla="*/ 704110 w 7778857"/>
                <a:gd name="connsiteY88" fmla="*/ 33653 h 3105494"/>
                <a:gd name="connsiteX89" fmla="*/ 33653 w 7778857"/>
                <a:gd name="connsiteY89" fmla="*/ 33653 h 3105494"/>
                <a:gd name="connsiteX90" fmla="*/ 33653 w 7778857"/>
                <a:gd name="connsiteY90" fmla="*/ 793651 h 3105494"/>
                <a:gd name="connsiteX91" fmla="*/ 33653 w 7778857"/>
                <a:gd name="connsiteY91" fmla="*/ 793651 h 3105494"/>
                <a:gd name="connsiteX92" fmla="*/ 737763 w 7778857"/>
                <a:gd name="connsiteY92" fmla="*/ 793651 h 3105494"/>
                <a:gd name="connsiteX93" fmla="*/ 1408219 w 7778857"/>
                <a:gd name="connsiteY93" fmla="*/ 793651 h 3105494"/>
                <a:gd name="connsiteX94" fmla="*/ 1408219 w 7778857"/>
                <a:gd name="connsiteY94" fmla="*/ 33653 h 3105494"/>
                <a:gd name="connsiteX95" fmla="*/ 737763 w 7778857"/>
                <a:gd name="connsiteY95" fmla="*/ 33653 h 3105494"/>
                <a:gd name="connsiteX96" fmla="*/ 737763 w 7778857"/>
                <a:gd name="connsiteY96" fmla="*/ 793651 h 3105494"/>
                <a:gd name="connsiteX97" fmla="*/ 737763 w 7778857"/>
                <a:gd name="connsiteY97" fmla="*/ 793651 h 3105494"/>
                <a:gd name="connsiteX98" fmla="*/ 1441672 w 7778857"/>
                <a:gd name="connsiteY98" fmla="*/ 793651 h 3105494"/>
                <a:gd name="connsiteX99" fmla="*/ 2112128 w 7778857"/>
                <a:gd name="connsiteY99" fmla="*/ 793651 h 3105494"/>
                <a:gd name="connsiteX100" fmla="*/ 2112128 w 7778857"/>
                <a:gd name="connsiteY100" fmla="*/ 33653 h 3105494"/>
                <a:gd name="connsiteX101" fmla="*/ 1441672 w 7778857"/>
                <a:gd name="connsiteY101" fmla="*/ 33653 h 3105494"/>
                <a:gd name="connsiteX102" fmla="*/ 1441672 w 7778857"/>
                <a:gd name="connsiteY102" fmla="*/ 793651 h 3105494"/>
                <a:gd name="connsiteX103" fmla="*/ 1441672 w 7778857"/>
                <a:gd name="connsiteY103" fmla="*/ 793651 h 3105494"/>
                <a:gd name="connsiteX104" fmla="*/ 2145781 w 7778857"/>
                <a:gd name="connsiteY104" fmla="*/ 793651 h 3105494"/>
                <a:gd name="connsiteX105" fmla="*/ 2816238 w 7778857"/>
                <a:gd name="connsiteY105" fmla="*/ 793651 h 3105494"/>
                <a:gd name="connsiteX106" fmla="*/ 2816238 w 7778857"/>
                <a:gd name="connsiteY106" fmla="*/ 33653 h 3105494"/>
                <a:gd name="connsiteX107" fmla="*/ 2145781 w 7778857"/>
                <a:gd name="connsiteY107" fmla="*/ 33653 h 3105494"/>
                <a:gd name="connsiteX108" fmla="*/ 2145781 w 7778857"/>
                <a:gd name="connsiteY108" fmla="*/ 793651 h 3105494"/>
                <a:gd name="connsiteX109" fmla="*/ 2145781 w 7778857"/>
                <a:gd name="connsiteY109" fmla="*/ 793651 h 3105494"/>
                <a:gd name="connsiteX110" fmla="*/ 2849891 w 7778857"/>
                <a:gd name="connsiteY110" fmla="*/ 793651 h 3105494"/>
                <a:gd name="connsiteX111" fmla="*/ 3520347 w 7778857"/>
                <a:gd name="connsiteY111" fmla="*/ 793651 h 3105494"/>
                <a:gd name="connsiteX112" fmla="*/ 3520347 w 7778857"/>
                <a:gd name="connsiteY112" fmla="*/ 33653 h 3105494"/>
                <a:gd name="connsiteX113" fmla="*/ 2849891 w 7778857"/>
                <a:gd name="connsiteY113" fmla="*/ 33653 h 3105494"/>
                <a:gd name="connsiteX114" fmla="*/ 2849891 w 7778857"/>
                <a:gd name="connsiteY114" fmla="*/ 793651 h 3105494"/>
                <a:gd name="connsiteX115" fmla="*/ 2849891 w 7778857"/>
                <a:gd name="connsiteY115" fmla="*/ 793651 h 3105494"/>
                <a:gd name="connsiteX116" fmla="*/ 3553800 w 7778857"/>
                <a:gd name="connsiteY116" fmla="*/ 793651 h 3105494"/>
                <a:gd name="connsiteX117" fmla="*/ 4224257 w 7778857"/>
                <a:gd name="connsiteY117" fmla="*/ 793651 h 3105494"/>
                <a:gd name="connsiteX118" fmla="*/ 4224257 w 7778857"/>
                <a:gd name="connsiteY118" fmla="*/ 33653 h 3105494"/>
                <a:gd name="connsiteX119" fmla="*/ 3553800 w 7778857"/>
                <a:gd name="connsiteY119" fmla="*/ 33653 h 3105494"/>
                <a:gd name="connsiteX120" fmla="*/ 3553800 w 7778857"/>
                <a:gd name="connsiteY120" fmla="*/ 793651 h 3105494"/>
                <a:gd name="connsiteX121" fmla="*/ 3553800 w 7778857"/>
                <a:gd name="connsiteY121" fmla="*/ 793651 h 3105494"/>
                <a:gd name="connsiteX122" fmla="*/ 4257909 w 7778857"/>
                <a:gd name="connsiteY122" fmla="*/ 793651 h 3105494"/>
                <a:gd name="connsiteX123" fmla="*/ 4928366 w 7778857"/>
                <a:gd name="connsiteY123" fmla="*/ 793651 h 3105494"/>
                <a:gd name="connsiteX124" fmla="*/ 4928366 w 7778857"/>
                <a:gd name="connsiteY124" fmla="*/ 33653 h 3105494"/>
                <a:gd name="connsiteX125" fmla="*/ 4257909 w 7778857"/>
                <a:gd name="connsiteY125" fmla="*/ 33653 h 3105494"/>
                <a:gd name="connsiteX126" fmla="*/ 4257909 w 7778857"/>
                <a:gd name="connsiteY126" fmla="*/ 793651 h 3105494"/>
                <a:gd name="connsiteX127" fmla="*/ 4257909 w 7778857"/>
                <a:gd name="connsiteY127" fmla="*/ 793651 h 3105494"/>
                <a:gd name="connsiteX128" fmla="*/ 4962019 w 7778857"/>
                <a:gd name="connsiteY128" fmla="*/ 793651 h 3105494"/>
                <a:gd name="connsiteX129" fmla="*/ 5632475 w 7778857"/>
                <a:gd name="connsiteY129" fmla="*/ 793651 h 3105494"/>
                <a:gd name="connsiteX130" fmla="*/ 5632475 w 7778857"/>
                <a:gd name="connsiteY130" fmla="*/ 33653 h 3105494"/>
                <a:gd name="connsiteX131" fmla="*/ 4962019 w 7778857"/>
                <a:gd name="connsiteY131" fmla="*/ 33653 h 3105494"/>
                <a:gd name="connsiteX132" fmla="*/ 4962019 w 7778857"/>
                <a:gd name="connsiteY132" fmla="*/ 793651 h 3105494"/>
                <a:gd name="connsiteX133" fmla="*/ 4962019 w 7778857"/>
                <a:gd name="connsiteY133" fmla="*/ 793651 h 3105494"/>
                <a:gd name="connsiteX134" fmla="*/ 5665928 w 7778857"/>
                <a:gd name="connsiteY134" fmla="*/ 793651 h 3105494"/>
                <a:gd name="connsiteX135" fmla="*/ 6336385 w 7778857"/>
                <a:gd name="connsiteY135" fmla="*/ 793651 h 3105494"/>
                <a:gd name="connsiteX136" fmla="*/ 6336385 w 7778857"/>
                <a:gd name="connsiteY136" fmla="*/ 33653 h 3105494"/>
                <a:gd name="connsiteX137" fmla="*/ 5665928 w 7778857"/>
                <a:gd name="connsiteY137" fmla="*/ 33653 h 3105494"/>
                <a:gd name="connsiteX138" fmla="*/ 5665928 w 7778857"/>
                <a:gd name="connsiteY138" fmla="*/ 793651 h 3105494"/>
                <a:gd name="connsiteX139" fmla="*/ 5665928 w 7778857"/>
                <a:gd name="connsiteY139" fmla="*/ 793651 h 3105494"/>
                <a:gd name="connsiteX140" fmla="*/ 6370038 w 7778857"/>
                <a:gd name="connsiteY140" fmla="*/ 793651 h 3105494"/>
                <a:gd name="connsiteX141" fmla="*/ 7040494 w 7778857"/>
                <a:gd name="connsiteY141" fmla="*/ 793651 h 3105494"/>
                <a:gd name="connsiteX142" fmla="*/ 7040494 w 7778857"/>
                <a:gd name="connsiteY142" fmla="*/ 33653 h 3105494"/>
                <a:gd name="connsiteX143" fmla="*/ 6370038 w 7778857"/>
                <a:gd name="connsiteY143" fmla="*/ 33653 h 3105494"/>
                <a:gd name="connsiteX144" fmla="*/ 6370038 w 7778857"/>
                <a:gd name="connsiteY144" fmla="*/ 793651 h 3105494"/>
                <a:gd name="connsiteX145" fmla="*/ 6370038 w 7778857"/>
                <a:gd name="connsiteY145" fmla="*/ 793651 h 3105494"/>
                <a:gd name="connsiteX146" fmla="*/ 7074147 w 7778857"/>
                <a:gd name="connsiteY146" fmla="*/ 793651 h 3105494"/>
                <a:gd name="connsiteX147" fmla="*/ 7744603 w 7778857"/>
                <a:gd name="connsiteY147" fmla="*/ 793651 h 3105494"/>
                <a:gd name="connsiteX148" fmla="*/ 7744603 w 7778857"/>
                <a:gd name="connsiteY148" fmla="*/ 33653 h 3105494"/>
                <a:gd name="connsiteX149" fmla="*/ 7074147 w 7778857"/>
                <a:gd name="connsiteY149" fmla="*/ 33653 h 3105494"/>
                <a:gd name="connsiteX150" fmla="*/ 7074147 w 7778857"/>
                <a:gd name="connsiteY150" fmla="*/ 793651 h 3105494"/>
                <a:gd name="connsiteX151" fmla="*/ 7074147 w 7778857"/>
                <a:gd name="connsiteY151" fmla="*/ 793651 h 3105494"/>
                <a:gd name="connsiteX152" fmla="*/ 7744603 w 7778857"/>
                <a:gd name="connsiteY152" fmla="*/ 827304 h 3105494"/>
                <a:gd name="connsiteX153" fmla="*/ 7074147 w 7778857"/>
                <a:gd name="connsiteY153" fmla="*/ 827304 h 3105494"/>
                <a:gd name="connsiteX154" fmla="*/ 7074147 w 7778857"/>
                <a:gd name="connsiteY154" fmla="*/ 1587302 h 3105494"/>
                <a:gd name="connsiteX155" fmla="*/ 7744603 w 7778857"/>
                <a:gd name="connsiteY155" fmla="*/ 1587302 h 3105494"/>
                <a:gd name="connsiteX156" fmla="*/ 7744603 w 7778857"/>
                <a:gd name="connsiteY156" fmla="*/ 827304 h 3105494"/>
                <a:gd name="connsiteX157" fmla="*/ 7744603 w 7778857"/>
                <a:gd name="connsiteY157" fmla="*/ 827304 h 3105494"/>
                <a:gd name="connsiteX158" fmla="*/ 7040494 w 7778857"/>
                <a:gd name="connsiteY158" fmla="*/ 827304 h 3105494"/>
                <a:gd name="connsiteX159" fmla="*/ 6370038 w 7778857"/>
                <a:gd name="connsiteY159" fmla="*/ 827304 h 3105494"/>
                <a:gd name="connsiteX160" fmla="*/ 6370038 w 7778857"/>
                <a:gd name="connsiteY160" fmla="*/ 1587302 h 3105494"/>
                <a:gd name="connsiteX161" fmla="*/ 7040494 w 7778857"/>
                <a:gd name="connsiteY161" fmla="*/ 1587302 h 3105494"/>
                <a:gd name="connsiteX162" fmla="*/ 7040494 w 7778857"/>
                <a:gd name="connsiteY162" fmla="*/ 827304 h 3105494"/>
                <a:gd name="connsiteX163" fmla="*/ 7040494 w 7778857"/>
                <a:gd name="connsiteY163" fmla="*/ 827304 h 3105494"/>
                <a:gd name="connsiteX164" fmla="*/ 6336585 w 7778857"/>
                <a:gd name="connsiteY164" fmla="*/ 827304 h 3105494"/>
                <a:gd name="connsiteX165" fmla="*/ 5666129 w 7778857"/>
                <a:gd name="connsiteY165" fmla="*/ 827304 h 3105494"/>
                <a:gd name="connsiteX166" fmla="*/ 5666129 w 7778857"/>
                <a:gd name="connsiteY166" fmla="*/ 1587302 h 3105494"/>
                <a:gd name="connsiteX167" fmla="*/ 6336585 w 7778857"/>
                <a:gd name="connsiteY167" fmla="*/ 1587302 h 3105494"/>
                <a:gd name="connsiteX168" fmla="*/ 6336585 w 7778857"/>
                <a:gd name="connsiteY168" fmla="*/ 827304 h 3105494"/>
                <a:gd name="connsiteX169" fmla="*/ 6336585 w 7778857"/>
                <a:gd name="connsiteY169" fmla="*/ 827304 h 3105494"/>
                <a:gd name="connsiteX170" fmla="*/ 5632475 w 7778857"/>
                <a:gd name="connsiteY170" fmla="*/ 827304 h 3105494"/>
                <a:gd name="connsiteX171" fmla="*/ 4962019 w 7778857"/>
                <a:gd name="connsiteY171" fmla="*/ 827304 h 3105494"/>
                <a:gd name="connsiteX172" fmla="*/ 4962019 w 7778857"/>
                <a:gd name="connsiteY172" fmla="*/ 1587302 h 3105494"/>
                <a:gd name="connsiteX173" fmla="*/ 5632475 w 7778857"/>
                <a:gd name="connsiteY173" fmla="*/ 1587302 h 3105494"/>
                <a:gd name="connsiteX174" fmla="*/ 5632475 w 7778857"/>
                <a:gd name="connsiteY174" fmla="*/ 827304 h 3105494"/>
                <a:gd name="connsiteX175" fmla="*/ 5632475 w 7778857"/>
                <a:gd name="connsiteY175" fmla="*/ 827304 h 3105494"/>
                <a:gd name="connsiteX176" fmla="*/ 4928366 w 7778857"/>
                <a:gd name="connsiteY176" fmla="*/ 827304 h 3105494"/>
                <a:gd name="connsiteX177" fmla="*/ 4257909 w 7778857"/>
                <a:gd name="connsiteY177" fmla="*/ 827304 h 3105494"/>
                <a:gd name="connsiteX178" fmla="*/ 4257909 w 7778857"/>
                <a:gd name="connsiteY178" fmla="*/ 1587302 h 3105494"/>
                <a:gd name="connsiteX179" fmla="*/ 4928366 w 7778857"/>
                <a:gd name="connsiteY179" fmla="*/ 1587302 h 3105494"/>
                <a:gd name="connsiteX180" fmla="*/ 4928366 w 7778857"/>
                <a:gd name="connsiteY180" fmla="*/ 827304 h 3105494"/>
                <a:gd name="connsiteX181" fmla="*/ 4928366 w 7778857"/>
                <a:gd name="connsiteY181" fmla="*/ 827304 h 3105494"/>
                <a:gd name="connsiteX182" fmla="*/ 4224457 w 7778857"/>
                <a:gd name="connsiteY182" fmla="*/ 827304 h 3105494"/>
                <a:gd name="connsiteX183" fmla="*/ 3554000 w 7778857"/>
                <a:gd name="connsiteY183" fmla="*/ 827304 h 3105494"/>
                <a:gd name="connsiteX184" fmla="*/ 3554000 w 7778857"/>
                <a:gd name="connsiteY184" fmla="*/ 1587302 h 3105494"/>
                <a:gd name="connsiteX185" fmla="*/ 4224457 w 7778857"/>
                <a:gd name="connsiteY185" fmla="*/ 1587302 h 3105494"/>
                <a:gd name="connsiteX186" fmla="*/ 4224457 w 7778857"/>
                <a:gd name="connsiteY186" fmla="*/ 827304 h 3105494"/>
                <a:gd name="connsiteX187" fmla="*/ 4224457 w 7778857"/>
                <a:gd name="connsiteY187" fmla="*/ 827304 h 3105494"/>
                <a:gd name="connsiteX188" fmla="*/ 3520347 w 7778857"/>
                <a:gd name="connsiteY188" fmla="*/ 827304 h 3105494"/>
                <a:gd name="connsiteX189" fmla="*/ 2849891 w 7778857"/>
                <a:gd name="connsiteY189" fmla="*/ 827304 h 3105494"/>
                <a:gd name="connsiteX190" fmla="*/ 2849891 w 7778857"/>
                <a:gd name="connsiteY190" fmla="*/ 1587302 h 3105494"/>
                <a:gd name="connsiteX191" fmla="*/ 3520347 w 7778857"/>
                <a:gd name="connsiteY191" fmla="*/ 1587302 h 3105494"/>
                <a:gd name="connsiteX192" fmla="*/ 3520347 w 7778857"/>
                <a:gd name="connsiteY192" fmla="*/ 827304 h 3105494"/>
                <a:gd name="connsiteX193" fmla="*/ 3520347 w 7778857"/>
                <a:gd name="connsiteY193" fmla="*/ 827304 h 3105494"/>
                <a:gd name="connsiteX194" fmla="*/ 2816238 w 7778857"/>
                <a:gd name="connsiteY194" fmla="*/ 827304 h 3105494"/>
                <a:gd name="connsiteX195" fmla="*/ 2145781 w 7778857"/>
                <a:gd name="connsiteY195" fmla="*/ 827304 h 3105494"/>
                <a:gd name="connsiteX196" fmla="*/ 2145781 w 7778857"/>
                <a:gd name="connsiteY196" fmla="*/ 1587302 h 3105494"/>
                <a:gd name="connsiteX197" fmla="*/ 2816238 w 7778857"/>
                <a:gd name="connsiteY197" fmla="*/ 1587302 h 3105494"/>
                <a:gd name="connsiteX198" fmla="*/ 2816238 w 7778857"/>
                <a:gd name="connsiteY198" fmla="*/ 827304 h 3105494"/>
                <a:gd name="connsiteX199" fmla="*/ 2816238 w 7778857"/>
                <a:gd name="connsiteY199" fmla="*/ 827304 h 3105494"/>
                <a:gd name="connsiteX200" fmla="*/ 2112329 w 7778857"/>
                <a:gd name="connsiteY200" fmla="*/ 827304 h 3105494"/>
                <a:gd name="connsiteX201" fmla="*/ 1441672 w 7778857"/>
                <a:gd name="connsiteY201" fmla="*/ 827304 h 3105494"/>
                <a:gd name="connsiteX202" fmla="*/ 1441672 w 7778857"/>
                <a:gd name="connsiteY202" fmla="*/ 1587302 h 3105494"/>
                <a:gd name="connsiteX203" fmla="*/ 2112128 w 7778857"/>
                <a:gd name="connsiteY203" fmla="*/ 1587302 h 3105494"/>
                <a:gd name="connsiteX204" fmla="*/ 2112128 w 7778857"/>
                <a:gd name="connsiteY204" fmla="*/ 827304 h 3105494"/>
                <a:gd name="connsiteX205" fmla="*/ 2112329 w 7778857"/>
                <a:gd name="connsiteY205" fmla="*/ 827304 h 3105494"/>
                <a:gd name="connsiteX206" fmla="*/ 1408219 w 7778857"/>
                <a:gd name="connsiteY206" fmla="*/ 827304 h 3105494"/>
                <a:gd name="connsiteX207" fmla="*/ 737763 w 7778857"/>
                <a:gd name="connsiteY207" fmla="*/ 827304 h 3105494"/>
                <a:gd name="connsiteX208" fmla="*/ 737763 w 7778857"/>
                <a:gd name="connsiteY208" fmla="*/ 1587302 h 3105494"/>
                <a:gd name="connsiteX209" fmla="*/ 1408219 w 7778857"/>
                <a:gd name="connsiteY209" fmla="*/ 1587302 h 3105494"/>
                <a:gd name="connsiteX210" fmla="*/ 1408219 w 7778857"/>
                <a:gd name="connsiteY210" fmla="*/ 827304 h 3105494"/>
                <a:gd name="connsiteX211" fmla="*/ 1408219 w 7778857"/>
                <a:gd name="connsiteY211" fmla="*/ 827304 h 3105494"/>
                <a:gd name="connsiteX212" fmla="*/ 704110 w 7778857"/>
                <a:gd name="connsiteY212" fmla="*/ 827304 h 3105494"/>
                <a:gd name="connsiteX213" fmla="*/ 33653 w 7778857"/>
                <a:gd name="connsiteY213" fmla="*/ 827304 h 3105494"/>
                <a:gd name="connsiteX214" fmla="*/ 33653 w 7778857"/>
                <a:gd name="connsiteY214" fmla="*/ 1587302 h 3105494"/>
                <a:gd name="connsiteX215" fmla="*/ 704110 w 7778857"/>
                <a:gd name="connsiteY215" fmla="*/ 1587302 h 3105494"/>
                <a:gd name="connsiteX216" fmla="*/ 704110 w 7778857"/>
                <a:gd name="connsiteY216" fmla="*/ 827304 h 3105494"/>
                <a:gd name="connsiteX217" fmla="*/ 704110 w 7778857"/>
                <a:gd name="connsiteY217" fmla="*/ 827304 h 3105494"/>
                <a:gd name="connsiteX218" fmla="*/ 7744603 w 7778857"/>
                <a:gd name="connsiteY218" fmla="*/ 1620755 h 3105494"/>
                <a:gd name="connsiteX219" fmla="*/ 7074147 w 7778857"/>
                <a:gd name="connsiteY219" fmla="*/ 1620755 h 3105494"/>
                <a:gd name="connsiteX220" fmla="*/ 7074147 w 7778857"/>
                <a:gd name="connsiteY220" fmla="*/ 2380753 h 3105494"/>
                <a:gd name="connsiteX221" fmla="*/ 7744603 w 7778857"/>
                <a:gd name="connsiteY221" fmla="*/ 2380753 h 3105494"/>
                <a:gd name="connsiteX222" fmla="*/ 7744603 w 7778857"/>
                <a:gd name="connsiteY222" fmla="*/ 1620755 h 3105494"/>
                <a:gd name="connsiteX223" fmla="*/ 7744603 w 7778857"/>
                <a:gd name="connsiteY223" fmla="*/ 1620755 h 3105494"/>
                <a:gd name="connsiteX224" fmla="*/ 7040494 w 7778857"/>
                <a:gd name="connsiteY224" fmla="*/ 1620755 h 3105494"/>
                <a:gd name="connsiteX225" fmla="*/ 6370038 w 7778857"/>
                <a:gd name="connsiteY225" fmla="*/ 1620755 h 3105494"/>
                <a:gd name="connsiteX226" fmla="*/ 6370038 w 7778857"/>
                <a:gd name="connsiteY226" fmla="*/ 2380753 h 3105494"/>
                <a:gd name="connsiteX227" fmla="*/ 7040494 w 7778857"/>
                <a:gd name="connsiteY227" fmla="*/ 2380753 h 3105494"/>
                <a:gd name="connsiteX228" fmla="*/ 7040494 w 7778857"/>
                <a:gd name="connsiteY228" fmla="*/ 1620755 h 3105494"/>
                <a:gd name="connsiteX229" fmla="*/ 7040494 w 7778857"/>
                <a:gd name="connsiteY229" fmla="*/ 1620755 h 3105494"/>
                <a:gd name="connsiteX230" fmla="*/ 6336585 w 7778857"/>
                <a:gd name="connsiteY230" fmla="*/ 1620755 h 3105494"/>
                <a:gd name="connsiteX231" fmla="*/ 5666129 w 7778857"/>
                <a:gd name="connsiteY231" fmla="*/ 1620755 h 3105494"/>
                <a:gd name="connsiteX232" fmla="*/ 5666129 w 7778857"/>
                <a:gd name="connsiteY232" fmla="*/ 2380753 h 3105494"/>
                <a:gd name="connsiteX233" fmla="*/ 6336585 w 7778857"/>
                <a:gd name="connsiteY233" fmla="*/ 2380753 h 3105494"/>
                <a:gd name="connsiteX234" fmla="*/ 6336585 w 7778857"/>
                <a:gd name="connsiteY234" fmla="*/ 1620755 h 3105494"/>
                <a:gd name="connsiteX235" fmla="*/ 6336585 w 7778857"/>
                <a:gd name="connsiteY235" fmla="*/ 1620755 h 3105494"/>
                <a:gd name="connsiteX236" fmla="*/ 5632475 w 7778857"/>
                <a:gd name="connsiteY236" fmla="*/ 1620755 h 3105494"/>
                <a:gd name="connsiteX237" fmla="*/ 4962019 w 7778857"/>
                <a:gd name="connsiteY237" fmla="*/ 1620755 h 3105494"/>
                <a:gd name="connsiteX238" fmla="*/ 4962019 w 7778857"/>
                <a:gd name="connsiteY238" fmla="*/ 2380753 h 3105494"/>
                <a:gd name="connsiteX239" fmla="*/ 5632475 w 7778857"/>
                <a:gd name="connsiteY239" fmla="*/ 2380753 h 3105494"/>
                <a:gd name="connsiteX240" fmla="*/ 5632475 w 7778857"/>
                <a:gd name="connsiteY240" fmla="*/ 1620755 h 3105494"/>
                <a:gd name="connsiteX241" fmla="*/ 5632475 w 7778857"/>
                <a:gd name="connsiteY241" fmla="*/ 1620755 h 3105494"/>
                <a:gd name="connsiteX242" fmla="*/ 4928366 w 7778857"/>
                <a:gd name="connsiteY242" fmla="*/ 1620755 h 3105494"/>
                <a:gd name="connsiteX243" fmla="*/ 4257909 w 7778857"/>
                <a:gd name="connsiteY243" fmla="*/ 1620755 h 3105494"/>
                <a:gd name="connsiteX244" fmla="*/ 4257909 w 7778857"/>
                <a:gd name="connsiteY244" fmla="*/ 2380753 h 3105494"/>
                <a:gd name="connsiteX245" fmla="*/ 4928366 w 7778857"/>
                <a:gd name="connsiteY245" fmla="*/ 2380753 h 3105494"/>
                <a:gd name="connsiteX246" fmla="*/ 4928366 w 7778857"/>
                <a:gd name="connsiteY246" fmla="*/ 1620755 h 3105494"/>
                <a:gd name="connsiteX247" fmla="*/ 4928366 w 7778857"/>
                <a:gd name="connsiteY247" fmla="*/ 1620755 h 3105494"/>
                <a:gd name="connsiteX248" fmla="*/ 4224457 w 7778857"/>
                <a:gd name="connsiteY248" fmla="*/ 1620755 h 3105494"/>
                <a:gd name="connsiteX249" fmla="*/ 3554000 w 7778857"/>
                <a:gd name="connsiteY249" fmla="*/ 1620755 h 3105494"/>
                <a:gd name="connsiteX250" fmla="*/ 3554000 w 7778857"/>
                <a:gd name="connsiteY250" fmla="*/ 2380753 h 3105494"/>
                <a:gd name="connsiteX251" fmla="*/ 4224457 w 7778857"/>
                <a:gd name="connsiteY251" fmla="*/ 2380753 h 3105494"/>
                <a:gd name="connsiteX252" fmla="*/ 4224457 w 7778857"/>
                <a:gd name="connsiteY252" fmla="*/ 1620755 h 3105494"/>
                <a:gd name="connsiteX253" fmla="*/ 4224457 w 7778857"/>
                <a:gd name="connsiteY253" fmla="*/ 1620755 h 3105494"/>
                <a:gd name="connsiteX254" fmla="*/ 3520347 w 7778857"/>
                <a:gd name="connsiteY254" fmla="*/ 1620755 h 3105494"/>
                <a:gd name="connsiteX255" fmla="*/ 2849891 w 7778857"/>
                <a:gd name="connsiteY255" fmla="*/ 1620755 h 3105494"/>
                <a:gd name="connsiteX256" fmla="*/ 2849891 w 7778857"/>
                <a:gd name="connsiteY256" fmla="*/ 2380753 h 3105494"/>
                <a:gd name="connsiteX257" fmla="*/ 3520347 w 7778857"/>
                <a:gd name="connsiteY257" fmla="*/ 2380753 h 3105494"/>
                <a:gd name="connsiteX258" fmla="*/ 3520347 w 7778857"/>
                <a:gd name="connsiteY258" fmla="*/ 1620755 h 3105494"/>
                <a:gd name="connsiteX259" fmla="*/ 3520347 w 7778857"/>
                <a:gd name="connsiteY259" fmla="*/ 1620755 h 3105494"/>
                <a:gd name="connsiteX260" fmla="*/ 2816238 w 7778857"/>
                <a:gd name="connsiteY260" fmla="*/ 1620755 h 3105494"/>
                <a:gd name="connsiteX261" fmla="*/ 2145781 w 7778857"/>
                <a:gd name="connsiteY261" fmla="*/ 1620755 h 3105494"/>
                <a:gd name="connsiteX262" fmla="*/ 2145781 w 7778857"/>
                <a:gd name="connsiteY262" fmla="*/ 2380753 h 3105494"/>
                <a:gd name="connsiteX263" fmla="*/ 2816238 w 7778857"/>
                <a:gd name="connsiteY263" fmla="*/ 2380753 h 3105494"/>
                <a:gd name="connsiteX264" fmla="*/ 2816238 w 7778857"/>
                <a:gd name="connsiteY264" fmla="*/ 1620755 h 3105494"/>
                <a:gd name="connsiteX265" fmla="*/ 2816238 w 7778857"/>
                <a:gd name="connsiteY265" fmla="*/ 1620755 h 3105494"/>
                <a:gd name="connsiteX266" fmla="*/ 2112329 w 7778857"/>
                <a:gd name="connsiteY266" fmla="*/ 1620755 h 3105494"/>
                <a:gd name="connsiteX267" fmla="*/ 1441672 w 7778857"/>
                <a:gd name="connsiteY267" fmla="*/ 1620755 h 3105494"/>
                <a:gd name="connsiteX268" fmla="*/ 1441672 w 7778857"/>
                <a:gd name="connsiteY268" fmla="*/ 2380753 h 3105494"/>
                <a:gd name="connsiteX269" fmla="*/ 2112128 w 7778857"/>
                <a:gd name="connsiteY269" fmla="*/ 2380753 h 3105494"/>
                <a:gd name="connsiteX270" fmla="*/ 2112128 w 7778857"/>
                <a:gd name="connsiteY270" fmla="*/ 1620755 h 3105494"/>
                <a:gd name="connsiteX271" fmla="*/ 2112329 w 7778857"/>
                <a:gd name="connsiteY271" fmla="*/ 1620755 h 3105494"/>
                <a:gd name="connsiteX272" fmla="*/ 1408219 w 7778857"/>
                <a:gd name="connsiteY272" fmla="*/ 1620755 h 3105494"/>
                <a:gd name="connsiteX273" fmla="*/ 737763 w 7778857"/>
                <a:gd name="connsiteY273" fmla="*/ 1620755 h 3105494"/>
                <a:gd name="connsiteX274" fmla="*/ 737763 w 7778857"/>
                <a:gd name="connsiteY274" fmla="*/ 2380753 h 3105494"/>
                <a:gd name="connsiteX275" fmla="*/ 1408219 w 7778857"/>
                <a:gd name="connsiteY275" fmla="*/ 2380753 h 3105494"/>
                <a:gd name="connsiteX276" fmla="*/ 1408219 w 7778857"/>
                <a:gd name="connsiteY276" fmla="*/ 1620755 h 3105494"/>
                <a:gd name="connsiteX277" fmla="*/ 1408219 w 7778857"/>
                <a:gd name="connsiteY277" fmla="*/ 1620755 h 3105494"/>
                <a:gd name="connsiteX278" fmla="*/ 704110 w 7778857"/>
                <a:gd name="connsiteY278" fmla="*/ 1620755 h 3105494"/>
                <a:gd name="connsiteX279" fmla="*/ 33653 w 7778857"/>
                <a:gd name="connsiteY279" fmla="*/ 1620755 h 3105494"/>
                <a:gd name="connsiteX280" fmla="*/ 33653 w 7778857"/>
                <a:gd name="connsiteY280" fmla="*/ 2380753 h 3105494"/>
                <a:gd name="connsiteX281" fmla="*/ 704110 w 7778857"/>
                <a:gd name="connsiteY281" fmla="*/ 2380753 h 3105494"/>
                <a:gd name="connsiteX282" fmla="*/ 704110 w 7778857"/>
                <a:gd name="connsiteY282" fmla="*/ 1620755 h 31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7778857" h="3105494">
                  <a:moveTo>
                    <a:pt x="7778056" y="3088668"/>
                  </a:moveTo>
                  <a:cubicBezTo>
                    <a:pt x="7778056" y="3097883"/>
                    <a:pt x="7770645" y="3105495"/>
                    <a:pt x="7761230" y="3105495"/>
                  </a:cubicBezTo>
                  <a:cubicBezTo>
                    <a:pt x="7752015" y="3105495"/>
                    <a:pt x="7744404" y="3098083"/>
                    <a:pt x="7744404" y="3088668"/>
                  </a:cubicBezTo>
                  <a:lnTo>
                    <a:pt x="7744404" y="2414406"/>
                  </a:lnTo>
                  <a:lnTo>
                    <a:pt x="7073947" y="2414406"/>
                  </a:lnTo>
                  <a:lnTo>
                    <a:pt x="7073947" y="3088668"/>
                  </a:lnTo>
                  <a:cubicBezTo>
                    <a:pt x="7073947" y="3097883"/>
                    <a:pt x="7066335" y="3105495"/>
                    <a:pt x="7057121" y="3105495"/>
                  </a:cubicBezTo>
                  <a:cubicBezTo>
                    <a:pt x="7047906" y="3105495"/>
                    <a:pt x="7040294" y="3098083"/>
                    <a:pt x="7040294" y="3088668"/>
                  </a:cubicBezTo>
                  <a:lnTo>
                    <a:pt x="7040294" y="2414406"/>
                  </a:lnTo>
                  <a:lnTo>
                    <a:pt x="6369837" y="2414406"/>
                  </a:lnTo>
                  <a:lnTo>
                    <a:pt x="6369837" y="3088668"/>
                  </a:lnTo>
                  <a:cubicBezTo>
                    <a:pt x="6369837" y="3097883"/>
                    <a:pt x="6362426" y="3105495"/>
                    <a:pt x="6353011" y="3105495"/>
                  </a:cubicBezTo>
                  <a:cubicBezTo>
                    <a:pt x="6343796" y="3105495"/>
                    <a:pt x="6336184" y="3098083"/>
                    <a:pt x="6336184" y="3088668"/>
                  </a:cubicBezTo>
                  <a:lnTo>
                    <a:pt x="6336184" y="2414406"/>
                  </a:lnTo>
                  <a:lnTo>
                    <a:pt x="5665728" y="2414406"/>
                  </a:lnTo>
                  <a:lnTo>
                    <a:pt x="5665728" y="3088668"/>
                  </a:lnTo>
                  <a:cubicBezTo>
                    <a:pt x="5665728" y="3097883"/>
                    <a:pt x="5658316" y="3105495"/>
                    <a:pt x="5648901" y="3105495"/>
                  </a:cubicBezTo>
                  <a:cubicBezTo>
                    <a:pt x="5639687" y="3105495"/>
                    <a:pt x="5632075" y="3098083"/>
                    <a:pt x="5632075" y="3088668"/>
                  </a:cubicBezTo>
                  <a:lnTo>
                    <a:pt x="5632075" y="2414406"/>
                  </a:lnTo>
                  <a:lnTo>
                    <a:pt x="4961618" y="2414406"/>
                  </a:lnTo>
                  <a:lnTo>
                    <a:pt x="4961618" y="3088668"/>
                  </a:lnTo>
                  <a:cubicBezTo>
                    <a:pt x="4961618" y="3097883"/>
                    <a:pt x="4954207" y="3105495"/>
                    <a:pt x="4944792" y="3105495"/>
                  </a:cubicBezTo>
                  <a:cubicBezTo>
                    <a:pt x="4935578" y="3105495"/>
                    <a:pt x="4927965" y="3098083"/>
                    <a:pt x="4927965" y="3088668"/>
                  </a:cubicBezTo>
                  <a:lnTo>
                    <a:pt x="4927965" y="2414406"/>
                  </a:lnTo>
                  <a:lnTo>
                    <a:pt x="4257509" y="2414406"/>
                  </a:lnTo>
                  <a:lnTo>
                    <a:pt x="4257509" y="3088668"/>
                  </a:lnTo>
                  <a:cubicBezTo>
                    <a:pt x="4257509" y="3097883"/>
                    <a:pt x="4249897" y="3105495"/>
                    <a:pt x="4240683" y="3105495"/>
                  </a:cubicBezTo>
                  <a:cubicBezTo>
                    <a:pt x="4231468" y="3105495"/>
                    <a:pt x="4223856" y="3098083"/>
                    <a:pt x="4223856" y="3088668"/>
                  </a:cubicBezTo>
                  <a:lnTo>
                    <a:pt x="4223856" y="2414406"/>
                  </a:lnTo>
                  <a:lnTo>
                    <a:pt x="3553399" y="2414406"/>
                  </a:lnTo>
                  <a:lnTo>
                    <a:pt x="3553399" y="3088668"/>
                  </a:lnTo>
                  <a:cubicBezTo>
                    <a:pt x="3553399" y="3097883"/>
                    <a:pt x="3545787" y="3105495"/>
                    <a:pt x="3536573" y="3105495"/>
                  </a:cubicBezTo>
                  <a:cubicBezTo>
                    <a:pt x="3527358" y="3105495"/>
                    <a:pt x="3519746" y="3098083"/>
                    <a:pt x="3519746" y="3088668"/>
                  </a:cubicBezTo>
                  <a:lnTo>
                    <a:pt x="3519746" y="2414406"/>
                  </a:lnTo>
                  <a:lnTo>
                    <a:pt x="2849290" y="2414406"/>
                  </a:lnTo>
                  <a:lnTo>
                    <a:pt x="2849290" y="3088668"/>
                  </a:lnTo>
                  <a:cubicBezTo>
                    <a:pt x="2849290" y="3097883"/>
                    <a:pt x="2841878" y="3105495"/>
                    <a:pt x="2832463" y="3105495"/>
                  </a:cubicBezTo>
                  <a:cubicBezTo>
                    <a:pt x="2823249" y="3105495"/>
                    <a:pt x="2815637" y="3098083"/>
                    <a:pt x="2815637" y="3088668"/>
                  </a:cubicBezTo>
                  <a:lnTo>
                    <a:pt x="2815637" y="2414406"/>
                  </a:lnTo>
                  <a:lnTo>
                    <a:pt x="2145180" y="2414406"/>
                  </a:lnTo>
                  <a:lnTo>
                    <a:pt x="2145180" y="3088668"/>
                  </a:lnTo>
                  <a:cubicBezTo>
                    <a:pt x="2145180" y="3097883"/>
                    <a:pt x="2137769" y="3105495"/>
                    <a:pt x="2128354" y="3105495"/>
                  </a:cubicBezTo>
                  <a:cubicBezTo>
                    <a:pt x="2119139" y="3105495"/>
                    <a:pt x="2111527" y="3098083"/>
                    <a:pt x="2111527" y="3088668"/>
                  </a:cubicBezTo>
                  <a:lnTo>
                    <a:pt x="2111527" y="2414406"/>
                  </a:lnTo>
                  <a:lnTo>
                    <a:pt x="1441672" y="2414406"/>
                  </a:lnTo>
                  <a:lnTo>
                    <a:pt x="1441672" y="3088668"/>
                  </a:lnTo>
                  <a:cubicBezTo>
                    <a:pt x="1441672" y="3097883"/>
                    <a:pt x="1434260" y="3105495"/>
                    <a:pt x="1424845" y="3105495"/>
                  </a:cubicBezTo>
                  <a:cubicBezTo>
                    <a:pt x="1415631" y="3105495"/>
                    <a:pt x="1408019" y="3098083"/>
                    <a:pt x="1408019" y="3088668"/>
                  </a:cubicBezTo>
                  <a:lnTo>
                    <a:pt x="1408019" y="2414406"/>
                  </a:lnTo>
                  <a:lnTo>
                    <a:pt x="737763" y="2414406"/>
                  </a:lnTo>
                  <a:lnTo>
                    <a:pt x="737763" y="3088668"/>
                  </a:lnTo>
                  <a:cubicBezTo>
                    <a:pt x="737763" y="3097883"/>
                    <a:pt x="730351" y="3105495"/>
                    <a:pt x="720936" y="3105495"/>
                  </a:cubicBezTo>
                  <a:cubicBezTo>
                    <a:pt x="711722" y="3105495"/>
                    <a:pt x="704110" y="3098083"/>
                    <a:pt x="704110" y="3088668"/>
                  </a:cubicBezTo>
                  <a:lnTo>
                    <a:pt x="704110" y="2414406"/>
                  </a:lnTo>
                  <a:lnTo>
                    <a:pt x="33653" y="2414406"/>
                  </a:lnTo>
                  <a:lnTo>
                    <a:pt x="33653" y="3088668"/>
                  </a:lnTo>
                  <a:cubicBezTo>
                    <a:pt x="33653" y="3097883"/>
                    <a:pt x="26241" y="3105495"/>
                    <a:pt x="16827" y="3105495"/>
                  </a:cubicBezTo>
                  <a:cubicBezTo>
                    <a:pt x="7412" y="3105495"/>
                    <a:pt x="0" y="3098083"/>
                    <a:pt x="0" y="3088668"/>
                  </a:cubicBezTo>
                  <a:lnTo>
                    <a:pt x="0" y="16827"/>
                  </a:lnTo>
                  <a:cubicBezTo>
                    <a:pt x="0" y="7612"/>
                    <a:pt x="7412" y="0"/>
                    <a:pt x="16827" y="0"/>
                  </a:cubicBezTo>
                  <a:lnTo>
                    <a:pt x="16827" y="0"/>
                  </a:lnTo>
                  <a:lnTo>
                    <a:pt x="720936" y="0"/>
                  </a:lnTo>
                  <a:lnTo>
                    <a:pt x="1425046" y="0"/>
                  </a:lnTo>
                  <a:lnTo>
                    <a:pt x="2129155" y="0"/>
                  </a:lnTo>
                  <a:lnTo>
                    <a:pt x="2833265" y="0"/>
                  </a:lnTo>
                  <a:lnTo>
                    <a:pt x="3537374" y="0"/>
                  </a:lnTo>
                  <a:lnTo>
                    <a:pt x="4241484" y="0"/>
                  </a:lnTo>
                  <a:lnTo>
                    <a:pt x="4945593" y="0"/>
                  </a:lnTo>
                  <a:lnTo>
                    <a:pt x="5649703" y="0"/>
                  </a:lnTo>
                  <a:lnTo>
                    <a:pt x="6353812" y="0"/>
                  </a:lnTo>
                  <a:lnTo>
                    <a:pt x="7057921" y="0"/>
                  </a:lnTo>
                  <a:lnTo>
                    <a:pt x="7762031" y="0"/>
                  </a:lnTo>
                  <a:lnTo>
                    <a:pt x="7762031" y="0"/>
                  </a:lnTo>
                  <a:cubicBezTo>
                    <a:pt x="7771246" y="0"/>
                    <a:pt x="7778858" y="7412"/>
                    <a:pt x="7778858" y="16827"/>
                  </a:cubicBezTo>
                  <a:lnTo>
                    <a:pt x="7778858" y="17427"/>
                  </a:lnTo>
                  <a:lnTo>
                    <a:pt x="7778858" y="809877"/>
                  </a:lnTo>
                  <a:lnTo>
                    <a:pt x="7778858" y="810477"/>
                  </a:lnTo>
                  <a:lnTo>
                    <a:pt x="7778858" y="811078"/>
                  </a:lnTo>
                  <a:lnTo>
                    <a:pt x="7778858" y="1603527"/>
                  </a:lnTo>
                  <a:lnTo>
                    <a:pt x="7778858" y="1604128"/>
                  </a:lnTo>
                  <a:lnTo>
                    <a:pt x="7778858" y="1604729"/>
                  </a:lnTo>
                  <a:lnTo>
                    <a:pt x="7778858" y="2397179"/>
                  </a:lnTo>
                  <a:lnTo>
                    <a:pt x="7778858" y="2397780"/>
                  </a:lnTo>
                  <a:lnTo>
                    <a:pt x="7778858" y="2398380"/>
                  </a:lnTo>
                  <a:lnTo>
                    <a:pt x="7778858" y="3088668"/>
                  </a:lnTo>
                  <a:lnTo>
                    <a:pt x="7778056" y="3088668"/>
                  </a:lnTo>
                  <a:close/>
                  <a:moveTo>
                    <a:pt x="33653" y="793651"/>
                  </a:moveTo>
                  <a:lnTo>
                    <a:pt x="704110" y="793651"/>
                  </a:lnTo>
                  <a:lnTo>
                    <a:pt x="704110" y="33653"/>
                  </a:lnTo>
                  <a:lnTo>
                    <a:pt x="33653" y="33653"/>
                  </a:lnTo>
                  <a:lnTo>
                    <a:pt x="33653" y="793651"/>
                  </a:lnTo>
                  <a:lnTo>
                    <a:pt x="33653" y="793651"/>
                  </a:lnTo>
                  <a:close/>
                  <a:moveTo>
                    <a:pt x="737763" y="793651"/>
                  </a:moveTo>
                  <a:lnTo>
                    <a:pt x="1408219" y="793651"/>
                  </a:lnTo>
                  <a:lnTo>
                    <a:pt x="1408219" y="33653"/>
                  </a:lnTo>
                  <a:lnTo>
                    <a:pt x="737763" y="33653"/>
                  </a:lnTo>
                  <a:lnTo>
                    <a:pt x="737763" y="793651"/>
                  </a:lnTo>
                  <a:lnTo>
                    <a:pt x="737763" y="793651"/>
                  </a:lnTo>
                  <a:close/>
                  <a:moveTo>
                    <a:pt x="1441672" y="793651"/>
                  </a:moveTo>
                  <a:lnTo>
                    <a:pt x="2112128" y="793651"/>
                  </a:lnTo>
                  <a:lnTo>
                    <a:pt x="2112128" y="33653"/>
                  </a:lnTo>
                  <a:lnTo>
                    <a:pt x="1441672" y="33653"/>
                  </a:lnTo>
                  <a:lnTo>
                    <a:pt x="1441672" y="793651"/>
                  </a:lnTo>
                  <a:lnTo>
                    <a:pt x="1441672" y="793651"/>
                  </a:lnTo>
                  <a:close/>
                  <a:moveTo>
                    <a:pt x="2145781" y="793651"/>
                  </a:moveTo>
                  <a:lnTo>
                    <a:pt x="2816238" y="793651"/>
                  </a:lnTo>
                  <a:lnTo>
                    <a:pt x="2816238" y="33653"/>
                  </a:lnTo>
                  <a:lnTo>
                    <a:pt x="2145781" y="33653"/>
                  </a:lnTo>
                  <a:lnTo>
                    <a:pt x="2145781" y="793651"/>
                  </a:lnTo>
                  <a:lnTo>
                    <a:pt x="2145781" y="793651"/>
                  </a:lnTo>
                  <a:close/>
                  <a:moveTo>
                    <a:pt x="2849891" y="793651"/>
                  </a:moveTo>
                  <a:lnTo>
                    <a:pt x="3520347" y="793651"/>
                  </a:lnTo>
                  <a:lnTo>
                    <a:pt x="3520347" y="33653"/>
                  </a:lnTo>
                  <a:lnTo>
                    <a:pt x="2849891" y="33653"/>
                  </a:lnTo>
                  <a:lnTo>
                    <a:pt x="2849891" y="793651"/>
                  </a:lnTo>
                  <a:lnTo>
                    <a:pt x="2849891" y="793651"/>
                  </a:lnTo>
                  <a:close/>
                  <a:moveTo>
                    <a:pt x="3553800" y="793651"/>
                  </a:moveTo>
                  <a:lnTo>
                    <a:pt x="4224257" y="793651"/>
                  </a:lnTo>
                  <a:lnTo>
                    <a:pt x="4224257" y="33653"/>
                  </a:lnTo>
                  <a:lnTo>
                    <a:pt x="3553800" y="33653"/>
                  </a:lnTo>
                  <a:lnTo>
                    <a:pt x="3553800" y="793651"/>
                  </a:lnTo>
                  <a:lnTo>
                    <a:pt x="3553800" y="793651"/>
                  </a:lnTo>
                  <a:close/>
                  <a:moveTo>
                    <a:pt x="4257909" y="793651"/>
                  </a:moveTo>
                  <a:lnTo>
                    <a:pt x="4928366" y="793651"/>
                  </a:lnTo>
                  <a:lnTo>
                    <a:pt x="4928366" y="33653"/>
                  </a:lnTo>
                  <a:lnTo>
                    <a:pt x="4257909" y="33653"/>
                  </a:lnTo>
                  <a:lnTo>
                    <a:pt x="4257909" y="793651"/>
                  </a:lnTo>
                  <a:lnTo>
                    <a:pt x="4257909" y="793651"/>
                  </a:lnTo>
                  <a:close/>
                  <a:moveTo>
                    <a:pt x="4962019" y="793651"/>
                  </a:moveTo>
                  <a:lnTo>
                    <a:pt x="5632475" y="793651"/>
                  </a:lnTo>
                  <a:lnTo>
                    <a:pt x="5632475" y="33653"/>
                  </a:lnTo>
                  <a:lnTo>
                    <a:pt x="4962019" y="33653"/>
                  </a:lnTo>
                  <a:lnTo>
                    <a:pt x="4962019" y="793651"/>
                  </a:lnTo>
                  <a:lnTo>
                    <a:pt x="4962019" y="793651"/>
                  </a:lnTo>
                  <a:close/>
                  <a:moveTo>
                    <a:pt x="5665928" y="793651"/>
                  </a:moveTo>
                  <a:lnTo>
                    <a:pt x="6336385" y="793651"/>
                  </a:lnTo>
                  <a:lnTo>
                    <a:pt x="6336385" y="33653"/>
                  </a:lnTo>
                  <a:lnTo>
                    <a:pt x="5665928" y="33653"/>
                  </a:lnTo>
                  <a:lnTo>
                    <a:pt x="5665928" y="793651"/>
                  </a:lnTo>
                  <a:lnTo>
                    <a:pt x="5665928" y="793651"/>
                  </a:lnTo>
                  <a:close/>
                  <a:moveTo>
                    <a:pt x="6370038" y="793651"/>
                  </a:moveTo>
                  <a:lnTo>
                    <a:pt x="7040494" y="793651"/>
                  </a:lnTo>
                  <a:lnTo>
                    <a:pt x="7040494" y="33653"/>
                  </a:lnTo>
                  <a:lnTo>
                    <a:pt x="6370038" y="33653"/>
                  </a:lnTo>
                  <a:lnTo>
                    <a:pt x="6370038" y="793651"/>
                  </a:lnTo>
                  <a:lnTo>
                    <a:pt x="6370038" y="793651"/>
                  </a:lnTo>
                  <a:close/>
                  <a:moveTo>
                    <a:pt x="7074147" y="793651"/>
                  </a:moveTo>
                  <a:lnTo>
                    <a:pt x="7744603" y="793651"/>
                  </a:lnTo>
                  <a:lnTo>
                    <a:pt x="7744603" y="33653"/>
                  </a:lnTo>
                  <a:lnTo>
                    <a:pt x="7074147" y="33653"/>
                  </a:lnTo>
                  <a:lnTo>
                    <a:pt x="7074147" y="793651"/>
                  </a:lnTo>
                  <a:lnTo>
                    <a:pt x="7074147" y="793651"/>
                  </a:lnTo>
                  <a:close/>
                  <a:moveTo>
                    <a:pt x="7744603" y="827304"/>
                  </a:moveTo>
                  <a:lnTo>
                    <a:pt x="7074147" y="827304"/>
                  </a:lnTo>
                  <a:lnTo>
                    <a:pt x="7074147" y="1587302"/>
                  </a:lnTo>
                  <a:lnTo>
                    <a:pt x="7744603" y="1587302"/>
                  </a:lnTo>
                  <a:lnTo>
                    <a:pt x="7744603" y="827304"/>
                  </a:lnTo>
                  <a:lnTo>
                    <a:pt x="7744603" y="827304"/>
                  </a:lnTo>
                  <a:close/>
                  <a:moveTo>
                    <a:pt x="7040494" y="827304"/>
                  </a:moveTo>
                  <a:lnTo>
                    <a:pt x="6370038" y="827304"/>
                  </a:lnTo>
                  <a:lnTo>
                    <a:pt x="6370038" y="1587302"/>
                  </a:lnTo>
                  <a:lnTo>
                    <a:pt x="7040494" y="1587302"/>
                  </a:lnTo>
                  <a:lnTo>
                    <a:pt x="7040494" y="827304"/>
                  </a:lnTo>
                  <a:lnTo>
                    <a:pt x="7040494" y="827304"/>
                  </a:lnTo>
                  <a:close/>
                  <a:moveTo>
                    <a:pt x="6336585" y="827304"/>
                  </a:moveTo>
                  <a:lnTo>
                    <a:pt x="5666129" y="827304"/>
                  </a:lnTo>
                  <a:lnTo>
                    <a:pt x="5666129" y="1587302"/>
                  </a:lnTo>
                  <a:lnTo>
                    <a:pt x="6336585" y="1587302"/>
                  </a:lnTo>
                  <a:lnTo>
                    <a:pt x="6336585" y="827304"/>
                  </a:lnTo>
                  <a:lnTo>
                    <a:pt x="6336585" y="827304"/>
                  </a:lnTo>
                  <a:close/>
                  <a:moveTo>
                    <a:pt x="5632475" y="827304"/>
                  </a:moveTo>
                  <a:lnTo>
                    <a:pt x="4962019" y="827304"/>
                  </a:lnTo>
                  <a:lnTo>
                    <a:pt x="4962019" y="1587302"/>
                  </a:lnTo>
                  <a:lnTo>
                    <a:pt x="5632475" y="1587302"/>
                  </a:lnTo>
                  <a:lnTo>
                    <a:pt x="5632475" y="827304"/>
                  </a:lnTo>
                  <a:lnTo>
                    <a:pt x="5632475" y="827304"/>
                  </a:lnTo>
                  <a:close/>
                  <a:moveTo>
                    <a:pt x="4928366" y="827304"/>
                  </a:moveTo>
                  <a:lnTo>
                    <a:pt x="4257909" y="827304"/>
                  </a:lnTo>
                  <a:lnTo>
                    <a:pt x="4257909" y="1587302"/>
                  </a:lnTo>
                  <a:lnTo>
                    <a:pt x="4928366" y="1587302"/>
                  </a:lnTo>
                  <a:lnTo>
                    <a:pt x="4928366" y="827304"/>
                  </a:lnTo>
                  <a:lnTo>
                    <a:pt x="4928366" y="827304"/>
                  </a:lnTo>
                  <a:close/>
                  <a:moveTo>
                    <a:pt x="4224457" y="827304"/>
                  </a:moveTo>
                  <a:lnTo>
                    <a:pt x="3554000" y="827304"/>
                  </a:lnTo>
                  <a:lnTo>
                    <a:pt x="3554000" y="1587302"/>
                  </a:lnTo>
                  <a:lnTo>
                    <a:pt x="4224457" y="1587302"/>
                  </a:lnTo>
                  <a:lnTo>
                    <a:pt x="4224457" y="827304"/>
                  </a:lnTo>
                  <a:lnTo>
                    <a:pt x="4224457" y="827304"/>
                  </a:lnTo>
                  <a:close/>
                  <a:moveTo>
                    <a:pt x="3520347" y="827304"/>
                  </a:moveTo>
                  <a:lnTo>
                    <a:pt x="2849891" y="827304"/>
                  </a:lnTo>
                  <a:lnTo>
                    <a:pt x="2849891" y="1587302"/>
                  </a:lnTo>
                  <a:lnTo>
                    <a:pt x="3520347" y="1587302"/>
                  </a:lnTo>
                  <a:lnTo>
                    <a:pt x="3520347" y="827304"/>
                  </a:lnTo>
                  <a:lnTo>
                    <a:pt x="3520347" y="827304"/>
                  </a:lnTo>
                  <a:close/>
                  <a:moveTo>
                    <a:pt x="2816238" y="827304"/>
                  </a:moveTo>
                  <a:lnTo>
                    <a:pt x="2145781" y="827304"/>
                  </a:lnTo>
                  <a:lnTo>
                    <a:pt x="2145781" y="1587302"/>
                  </a:lnTo>
                  <a:lnTo>
                    <a:pt x="2816238" y="1587302"/>
                  </a:lnTo>
                  <a:lnTo>
                    <a:pt x="2816238" y="827304"/>
                  </a:lnTo>
                  <a:lnTo>
                    <a:pt x="2816238" y="827304"/>
                  </a:lnTo>
                  <a:close/>
                  <a:moveTo>
                    <a:pt x="2112329" y="827304"/>
                  </a:moveTo>
                  <a:lnTo>
                    <a:pt x="1441672" y="827304"/>
                  </a:lnTo>
                  <a:lnTo>
                    <a:pt x="1441672" y="1587302"/>
                  </a:lnTo>
                  <a:lnTo>
                    <a:pt x="2112128" y="1587302"/>
                  </a:lnTo>
                  <a:lnTo>
                    <a:pt x="2112128" y="827304"/>
                  </a:lnTo>
                  <a:lnTo>
                    <a:pt x="2112329" y="827304"/>
                  </a:lnTo>
                  <a:close/>
                  <a:moveTo>
                    <a:pt x="1408219" y="827304"/>
                  </a:moveTo>
                  <a:lnTo>
                    <a:pt x="737763" y="827304"/>
                  </a:lnTo>
                  <a:lnTo>
                    <a:pt x="737763" y="1587302"/>
                  </a:lnTo>
                  <a:lnTo>
                    <a:pt x="1408219" y="1587302"/>
                  </a:lnTo>
                  <a:lnTo>
                    <a:pt x="1408219" y="827304"/>
                  </a:lnTo>
                  <a:lnTo>
                    <a:pt x="1408219" y="827304"/>
                  </a:lnTo>
                  <a:close/>
                  <a:moveTo>
                    <a:pt x="704110" y="827304"/>
                  </a:moveTo>
                  <a:lnTo>
                    <a:pt x="33653" y="827304"/>
                  </a:lnTo>
                  <a:lnTo>
                    <a:pt x="33653" y="1587302"/>
                  </a:lnTo>
                  <a:lnTo>
                    <a:pt x="704110" y="1587302"/>
                  </a:lnTo>
                  <a:lnTo>
                    <a:pt x="704110" y="827304"/>
                  </a:lnTo>
                  <a:lnTo>
                    <a:pt x="704110" y="827304"/>
                  </a:lnTo>
                  <a:close/>
                  <a:moveTo>
                    <a:pt x="7744603" y="1620755"/>
                  </a:moveTo>
                  <a:lnTo>
                    <a:pt x="7074147" y="1620755"/>
                  </a:lnTo>
                  <a:lnTo>
                    <a:pt x="7074147" y="2380753"/>
                  </a:lnTo>
                  <a:lnTo>
                    <a:pt x="7744603" y="2380753"/>
                  </a:lnTo>
                  <a:lnTo>
                    <a:pt x="7744603" y="1620755"/>
                  </a:lnTo>
                  <a:lnTo>
                    <a:pt x="7744603" y="1620755"/>
                  </a:lnTo>
                  <a:close/>
                  <a:moveTo>
                    <a:pt x="7040494" y="1620755"/>
                  </a:moveTo>
                  <a:lnTo>
                    <a:pt x="6370038" y="1620755"/>
                  </a:lnTo>
                  <a:lnTo>
                    <a:pt x="6370038" y="2380753"/>
                  </a:lnTo>
                  <a:lnTo>
                    <a:pt x="7040494" y="2380753"/>
                  </a:lnTo>
                  <a:lnTo>
                    <a:pt x="7040494" y="1620755"/>
                  </a:lnTo>
                  <a:lnTo>
                    <a:pt x="7040494" y="1620755"/>
                  </a:lnTo>
                  <a:close/>
                  <a:moveTo>
                    <a:pt x="6336585" y="1620755"/>
                  </a:moveTo>
                  <a:lnTo>
                    <a:pt x="5666129" y="1620755"/>
                  </a:lnTo>
                  <a:lnTo>
                    <a:pt x="5666129" y="2380753"/>
                  </a:lnTo>
                  <a:lnTo>
                    <a:pt x="6336585" y="2380753"/>
                  </a:lnTo>
                  <a:lnTo>
                    <a:pt x="6336585" y="1620755"/>
                  </a:lnTo>
                  <a:lnTo>
                    <a:pt x="6336585" y="1620755"/>
                  </a:lnTo>
                  <a:close/>
                  <a:moveTo>
                    <a:pt x="5632475" y="1620755"/>
                  </a:moveTo>
                  <a:lnTo>
                    <a:pt x="4962019" y="1620755"/>
                  </a:lnTo>
                  <a:lnTo>
                    <a:pt x="4962019" y="2380753"/>
                  </a:lnTo>
                  <a:lnTo>
                    <a:pt x="5632475" y="2380753"/>
                  </a:lnTo>
                  <a:lnTo>
                    <a:pt x="5632475" y="1620755"/>
                  </a:lnTo>
                  <a:lnTo>
                    <a:pt x="5632475" y="1620755"/>
                  </a:lnTo>
                  <a:close/>
                  <a:moveTo>
                    <a:pt x="4928366" y="1620755"/>
                  </a:moveTo>
                  <a:lnTo>
                    <a:pt x="4257909" y="1620755"/>
                  </a:lnTo>
                  <a:lnTo>
                    <a:pt x="4257909" y="2380753"/>
                  </a:lnTo>
                  <a:lnTo>
                    <a:pt x="4928366" y="2380753"/>
                  </a:lnTo>
                  <a:lnTo>
                    <a:pt x="4928366" y="1620755"/>
                  </a:lnTo>
                  <a:lnTo>
                    <a:pt x="4928366" y="1620755"/>
                  </a:lnTo>
                  <a:close/>
                  <a:moveTo>
                    <a:pt x="4224457" y="1620755"/>
                  </a:moveTo>
                  <a:lnTo>
                    <a:pt x="3554000" y="1620755"/>
                  </a:lnTo>
                  <a:lnTo>
                    <a:pt x="3554000" y="2380753"/>
                  </a:lnTo>
                  <a:lnTo>
                    <a:pt x="4224457" y="2380753"/>
                  </a:lnTo>
                  <a:lnTo>
                    <a:pt x="4224457" y="1620755"/>
                  </a:lnTo>
                  <a:lnTo>
                    <a:pt x="4224457" y="1620755"/>
                  </a:lnTo>
                  <a:close/>
                  <a:moveTo>
                    <a:pt x="3520347" y="1620755"/>
                  </a:moveTo>
                  <a:lnTo>
                    <a:pt x="2849891" y="1620755"/>
                  </a:lnTo>
                  <a:lnTo>
                    <a:pt x="2849891" y="2380753"/>
                  </a:lnTo>
                  <a:lnTo>
                    <a:pt x="3520347" y="2380753"/>
                  </a:lnTo>
                  <a:lnTo>
                    <a:pt x="3520347" y="1620755"/>
                  </a:lnTo>
                  <a:lnTo>
                    <a:pt x="3520347" y="1620755"/>
                  </a:lnTo>
                  <a:close/>
                  <a:moveTo>
                    <a:pt x="2816238" y="1620755"/>
                  </a:moveTo>
                  <a:lnTo>
                    <a:pt x="2145781" y="1620755"/>
                  </a:lnTo>
                  <a:lnTo>
                    <a:pt x="2145781" y="2380753"/>
                  </a:lnTo>
                  <a:lnTo>
                    <a:pt x="2816238" y="2380753"/>
                  </a:lnTo>
                  <a:lnTo>
                    <a:pt x="2816238" y="1620755"/>
                  </a:lnTo>
                  <a:lnTo>
                    <a:pt x="2816238" y="1620755"/>
                  </a:lnTo>
                  <a:close/>
                  <a:moveTo>
                    <a:pt x="2112329" y="1620755"/>
                  </a:moveTo>
                  <a:lnTo>
                    <a:pt x="1441672" y="1620755"/>
                  </a:lnTo>
                  <a:lnTo>
                    <a:pt x="1441672" y="2380753"/>
                  </a:lnTo>
                  <a:lnTo>
                    <a:pt x="2112128" y="2380753"/>
                  </a:lnTo>
                  <a:lnTo>
                    <a:pt x="2112128" y="1620755"/>
                  </a:lnTo>
                  <a:lnTo>
                    <a:pt x="2112329" y="1620755"/>
                  </a:lnTo>
                  <a:close/>
                  <a:moveTo>
                    <a:pt x="1408219" y="1620755"/>
                  </a:moveTo>
                  <a:lnTo>
                    <a:pt x="737763" y="1620755"/>
                  </a:lnTo>
                  <a:lnTo>
                    <a:pt x="737763" y="2380753"/>
                  </a:lnTo>
                  <a:lnTo>
                    <a:pt x="1408219" y="2380753"/>
                  </a:lnTo>
                  <a:lnTo>
                    <a:pt x="1408219" y="1620755"/>
                  </a:lnTo>
                  <a:lnTo>
                    <a:pt x="1408219" y="1620755"/>
                  </a:lnTo>
                  <a:close/>
                  <a:moveTo>
                    <a:pt x="704110" y="1620755"/>
                  </a:moveTo>
                  <a:lnTo>
                    <a:pt x="33653" y="1620755"/>
                  </a:lnTo>
                  <a:lnTo>
                    <a:pt x="33653" y="2380753"/>
                  </a:lnTo>
                  <a:lnTo>
                    <a:pt x="704110" y="2380753"/>
                  </a:lnTo>
                  <a:lnTo>
                    <a:pt x="704110" y="1620755"/>
                  </a:lnTo>
                  <a:close/>
                </a:path>
              </a:pathLst>
            </a:custGeom>
            <a:solidFill>
              <a:srgbClr val="FFFFFF">
                <a:alpha val="20000"/>
              </a:srgbClr>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9" name="Forma libre: forma 8">
              <a:extLst>
                <a:ext uri="{FF2B5EF4-FFF2-40B4-BE49-F238E27FC236}">
                  <a16:creationId xmlns:a16="http://schemas.microsoft.com/office/drawing/2014/main" id="{06BEC454-F2A0-419B-8695-77009647088B}"/>
                </a:ext>
              </a:extLst>
            </p:cNvPr>
            <p:cNvSpPr/>
            <p:nvPr/>
          </p:nvSpPr>
          <p:spPr>
            <a:xfrm>
              <a:off x="2284193" y="4069609"/>
              <a:ext cx="7744603" cy="20031"/>
            </a:xfrm>
            <a:custGeom>
              <a:avLst/>
              <a:gdLst>
                <a:gd name="connsiteX0" fmla="*/ 0 w 7744603"/>
                <a:gd name="connsiteY0" fmla="*/ 0 h 20031"/>
                <a:gd name="connsiteX1" fmla="*/ 7744603 w 7744603"/>
                <a:gd name="connsiteY1" fmla="*/ 0 h 20031"/>
              </a:gdLst>
              <a:ahLst/>
              <a:cxnLst>
                <a:cxn ang="0">
                  <a:pos x="connsiteX0" y="connsiteY0"/>
                </a:cxn>
                <a:cxn ang="0">
                  <a:pos x="connsiteX1" y="connsiteY1"/>
                </a:cxn>
              </a:cxnLst>
              <a:rect l="l" t="t" r="r" b="b"/>
              <a:pathLst>
                <a:path w="7744603" h="20031">
                  <a:moveTo>
                    <a:pt x="0" y="0"/>
                  </a:moveTo>
                  <a:lnTo>
                    <a:pt x="7744603" y="0"/>
                  </a:lnTo>
                </a:path>
              </a:pathLst>
            </a:custGeom>
            <a:ln w="28818" cap="rnd">
              <a:solidFill>
                <a:srgbClr val="FFFFFF"/>
              </a:solidFill>
              <a:prstDash val="solid"/>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 name="Forma libre: forma 9">
              <a:extLst>
                <a:ext uri="{FF2B5EF4-FFF2-40B4-BE49-F238E27FC236}">
                  <a16:creationId xmlns:a16="http://schemas.microsoft.com/office/drawing/2014/main" id="{20C14CD9-5F74-46EC-B5BE-D925C3ED71CE}"/>
                </a:ext>
              </a:extLst>
            </p:cNvPr>
            <p:cNvSpPr/>
            <p:nvPr/>
          </p:nvSpPr>
          <p:spPr>
            <a:xfrm>
              <a:off x="2284193" y="1607929"/>
              <a:ext cx="704109" cy="2461679"/>
            </a:xfrm>
            <a:custGeom>
              <a:avLst/>
              <a:gdLst>
                <a:gd name="connsiteX0" fmla="*/ 0 w 704109"/>
                <a:gd name="connsiteY0" fmla="*/ 2461680 h 2461679"/>
                <a:gd name="connsiteX1" fmla="*/ 583119 w 704109"/>
                <a:gd name="connsiteY1" fmla="*/ 977140 h 2461679"/>
                <a:gd name="connsiteX2" fmla="*/ 704110 w 704109"/>
                <a:gd name="connsiteY2" fmla="*/ 0 h 2461679"/>
              </a:gdLst>
              <a:ahLst/>
              <a:cxnLst>
                <a:cxn ang="0">
                  <a:pos x="connsiteX0" y="connsiteY0"/>
                </a:cxn>
                <a:cxn ang="0">
                  <a:pos x="connsiteX1" y="connsiteY1"/>
                </a:cxn>
                <a:cxn ang="0">
                  <a:pos x="connsiteX2" y="connsiteY2"/>
                </a:cxn>
              </a:cxnLst>
              <a:rect l="l" t="t" r="r" b="b"/>
              <a:pathLst>
                <a:path w="704109" h="2461679">
                  <a:moveTo>
                    <a:pt x="0" y="2461680"/>
                  </a:moveTo>
                  <a:lnTo>
                    <a:pt x="583119" y="977140"/>
                  </a:lnTo>
                  <a:lnTo>
                    <a:pt x="704110" y="0"/>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1" name="Forma libre: forma 10">
              <a:extLst>
                <a:ext uri="{FF2B5EF4-FFF2-40B4-BE49-F238E27FC236}">
                  <a16:creationId xmlns:a16="http://schemas.microsoft.com/office/drawing/2014/main" id="{C18C7CA4-340C-487A-A070-BE0482D18683}"/>
                </a:ext>
              </a:extLst>
            </p:cNvPr>
            <p:cNvSpPr/>
            <p:nvPr/>
          </p:nvSpPr>
          <p:spPr>
            <a:xfrm>
              <a:off x="2284193" y="2055835"/>
              <a:ext cx="2112128" cy="2013774"/>
            </a:xfrm>
            <a:custGeom>
              <a:avLst/>
              <a:gdLst>
                <a:gd name="connsiteX0" fmla="*/ 0 w 2112128"/>
                <a:gd name="connsiteY0" fmla="*/ 2013774 h 2013774"/>
                <a:gd name="connsiteX1" fmla="*/ 704110 w 2112128"/>
                <a:gd name="connsiteY1" fmla="*/ 821896 h 2013774"/>
                <a:gd name="connsiteX2" fmla="*/ 1408219 w 2112128"/>
                <a:gd name="connsiteY2" fmla="*/ 720536 h 2013774"/>
                <a:gd name="connsiteX3" fmla="*/ 2112128 w 2112128"/>
                <a:gd name="connsiteY3" fmla="*/ 0 h 2013774"/>
              </a:gdLst>
              <a:ahLst/>
              <a:cxnLst>
                <a:cxn ang="0">
                  <a:pos x="connsiteX0" y="connsiteY0"/>
                </a:cxn>
                <a:cxn ang="0">
                  <a:pos x="connsiteX1" y="connsiteY1"/>
                </a:cxn>
                <a:cxn ang="0">
                  <a:pos x="connsiteX2" y="connsiteY2"/>
                </a:cxn>
                <a:cxn ang="0">
                  <a:pos x="connsiteX3" y="connsiteY3"/>
                </a:cxn>
              </a:cxnLst>
              <a:rect l="l" t="t" r="r" b="b"/>
              <a:pathLst>
                <a:path w="2112128" h="2013774">
                  <a:moveTo>
                    <a:pt x="0" y="2013774"/>
                  </a:moveTo>
                  <a:lnTo>
                    <a:pt x="704110" y="821896"/>
                  </a:lnTo>
                  <a:lnTo>
                    <a:pt x="1408219" y="720536"/>
                  </a:lnTo>
                  <a:lnTo>
                    <a:pt x="2112128" y="0"/>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 name="Forma libre: forma 11">
              <a:extLst>
                <a:ext uri="{FF2B5EF4-FFF2-40B4-BE49-F238E27FC236}">
                  <a16:creationId xmlns:a16="http://schemas.microsoft.com/office/drawing/2014/main" id="{38387A8D-D20D-4A24-9926-A357E7997A54}"/>
                </a:ext>
              </a:extLst>
            </p:cNvPr>
            <p:cNvSpPr/>
            <p:nvPr/>
          </p:nvSpPr>
          <p:spPr>
            <a:xfrm>
              <a:off x="2284193" y="2751532"/>
              <a:ext cx="3512935" cy="1318077"/>
            </a:xfrm>
            <a:custGeom>
              <a:avLst/>
              <a:gdLst>
                <a:gd name="connsiteX0" fmla="*/ 0 w 3512935"/>
                <a:gd name="connsiteY0" fmla="*/ 1318077 h 1318077"/>
                <a:gd name="connsiteX1" fmla="*/ 2112128 w 3512935"/>
                <a:gd name="connsiteY1" fmla="*/ 972733 h 1318077"/>
                <a:gd name="connsiteX2" fmla="*/ 3512936 w 3512935"/>
                <a:gd name="connsiteY2" fmla="*/ 0 h 1318077"/>
              </a:gdLst>
              <a:ahLst/>
              <a:cxnLst>
                <a:cxn ang="0">
                  <a:pos x="connsiteX0" y="connsiteY0"/>
                </a:cxn>
                <a:cxn ang="0">
                  <a:pos x="connsiteX1" y="connsiteY1"/>
                </a:cxn>
                <a:cxn ang="0">
                  <a:pos x="connsiteX2" y="connsiteY2"/>
                </a:cxn>
              </a:cxnLst>
              <a:rect l="l" t="t" r="r" b="b"/>
              <a:pathLst>
                <a:path w="3512935" h="1318077">
                  <a:moveTo>
                    <a:pt x="0" y="1318077"/>
                  </a:moveTo>
                  <a:lnTo>
                    <a:pt x="2112128" y="972733"/>
                  </a:lnTo>
                  <a:lnTo>
                    <a:pt x="3512936" y="0"/>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3" name="Forma libre: forma 12">
              <a:extLst>
                <a:ext uri="{FF2B5EF4-FFF2-40B4-BE49-F238E27FC236}">
                  <a16:creationId xmlns:a16="http://schemas.microsoft.com/office/drawing/2014/main" id="{E8649E7D-A07F-4CD1-B116-C7B8AE6C0A39}"/>
                </a:ext>
              </a:extLst>
            </p:cNvPr>
            <p:cNvSpPr/>
            <p:nvPr/>
          </p:nvSpPr>
          <p:spPr>
            <a:xfrm>
              <a:off x="2284193" y="2926608"/>
              <a:ext cx="4945192" cy="1143001"/>
            </a:xfrm>
            <a:custGeom>
              <a:avLst/>
              <a:gdLst>
                <a:gd name="connsiteX0" fmla="*/ 0 w 4945192"/>
                <a:gd name="connsiteY0" fmla="*/ 1143002 h 1143001"/>
                <a:gd name="connsiteX1" fmla="*/ 2816238 w 4945192"/>
                <a:gd name="connsiteY1" fmla="*/ 0 h 1143001"/>
                <a:gd name="connsiteX2" fmla="*/ 4224256 w 4945192"/>
                <a:gd name="connsiteY2" fmla="*/ 866766 h 1143001"/>
                <a:gd name="connsiteX3" fmla="*/ 4945192 w 4945192"/>
                <a:gd name="connsiteY3" fmla="*/ 435286 h 1143001"/>
              </a:gdLst>
              <a:ahLst/>
              <a:cxnLst>
                <a:cxn ang="0">
                  <a:pos x="connsiteX0" y="connsiteY0"/>
                </a:cxn>
                <a:cxn ang="0">
                  <a:pos x="connsiteX1" y="connsiteY1"/>
                </a:cxn>
                <a:cxn ang="0">
                  <a:pos x="connsiteX2" y="connsiteY2"/>
                </a:cxn>
                <a:cxn ang="0">
                  <a:pos x="connsiteX3" y="connsiteY3"/>
                </a:cxn>
              </a:cxnLst>
              <a:rect l="l" t="t" r="r" b="b"/>
              <a:pathLst>
                <a:path w="4945192" h="1143001">
                  <a:moveTo>
                    <a:pt x="0" y="1143002"/>
                  </a:moveTo>
                  <a:lnTo>
                    <a:pt x="2816238" y="0"/>
                  </a:lnTo>
                  <a:lnTo>
                    <a:pt x="4224256" y="866766"/>
                  </a:lnTo>
                  <a:lnTo>
                    <a:pt x="4945192" y="435286"/>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4" name="Forma libre: forma 13">
              <a:extLst>
                <a:ext uri="{FF2B5EF4-FFF2-40B4-BE49-F238E27FC236}">
                  <a16:creationId xmlns:a16="http://schemas.microsoft.com/office/drawing/2014/main" id="{4EA3F79D-BC4A-451D-8E90-E2BF26E50C16}"/>
                </a:ext>
              </a:extLst>
            </p:cNvPr>
            <p:cNvSpPr/>
            <p:nvPr/>
          </p:nvSpPr>
          <p:spPr>
            <a:xfrm>
              <a:off x="2284193" y="2006758"/>
              <a:ext cx="5632475" cy="2062851"/>
            </a:xfrm>
            <a:custGeom>
              <a:avLst/>
              <a:gdLst>
                <a:gd name="connsiteX0" fmla="*/ 0 w 5632475"/>
                <a:gd name="connsiteY0" fmla="*/ 2062851 h 2062851"/>
                <a:gd name="connsiteX1" fmla="*/ 2112128 w 5632475"/>
                <a:gd name="connsiteY1" fmla="*/ 770815 h 2062851"/>
                <a:gd name="connsiteX2" fmla="*/ 3520347 w 5632475"/>
                <a:gd name="connsiteY2" fmla="*/ 1646595 h 2062851"/>
                <a:gd name="connsiteX3" fmla="*/ 4928366 w 5632475"/>
                <a:gd name="connsiteY3" fmla="*/ 0 h 2062851"/>
                <a:gd name="connsiteX4" fmla="*/ 5632476 w 5632475"/>
                <a:gd name="connsiteY4" fmla="*/ 429277 h 206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475" h="2062851">
                  <a:moveTo>
                    <a:pt x="0" y="2062851"/>
                  </a:moveTo>
                  <a:lnTo>
                    <a:pt x="2112128" y="770815"/>
                  </a:lnTo>
                  <a:lnTo>
                    <a:pt x="3520347" y="1646595"/>
                  </a:lnTo>
                  <a:lnTo>
                    <a:pt x="4928366" y="0"/>
                  </a:lnTo>
                  <a:lnTo>
                    <a:pt x="5632476" y="429277"/>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15" name="Gráfico 4">
              <a:extLst>
                <a:ext uri="{FF2B5EF4-FFF2-40B4-BE49-F238E27FC236}">
                  <a16:creationId xmlns:a16="http://schemas.microsoft.com/office/drawing/2014/main" id="{68C4F9E0-05CD-4974-810C-BB02D4208637}"/>
                </a:ext>
              </a:extLst>
            </p:cNvPr>
            <p:cNvGrpSpPr/>
            <p:nvPr/>
          </p:nvGrpSpPr>
          <p:grpSpPr>
            <a:xfrm>
              <a:off x="9106543" y="1717903"/>
              <a:ext cx="729749" cy="729349"/>
              <a:chOff x="9106543" y="1717903"/>
              <a:chExt cx="729749" cy="729349"/>
            </a:xfrm>
            <a:solidFill>
              <a:srgbClr val="FFFFFF"/>
            </a:solidFill>
          </p:grpSpPr>
          <p:sp>
            <p:nvSpPr>
              <p:cNvPr id="16" name="Forma libre: forma 15">
                <a:extLst>
                  <a:ext uri="{FF2B5EF4-FFF2-40B4-BE49-F238E27FC236}">
                    <a16:creationId xmlns:a16="http://schemas.microsoft.com/office/drawing/2014/main" id="{B0130D9D-CF11-4762-ADC3-02356F6D2A42}"/>
                  </a:ext>
                </a:extLst>
              </p:cNvPr>
              <p:cNvSpPr/>
              <p:nvPr/>
            </p:nvSpPr>
            <p:spPr>
              <a:xfrm>
                <a:off x="9106543" y="1717903"/>
                <a:ext cx="729749" cy="729349"/>
              </a:xfrm>
              <a:custGeom>
                <a:avLst/>
                <a:gdLst>
                  <a:gd name="connsiteX0" fmla="*/ 729750 w 729749"/>
                  <a:gd name="connsiteY0" fmla="*/ 259609 h 729349"/>
                  <a:gd name="connsiteX1" fmla="*/ 622180 w 729749"/>
                  <a:gd name="connsiteY1" fmla="*/ 152040 h 729349"/>
                  <a:gd name="connsiteX2" fmla="*/ 514611 w 729749"/>
                  <a:gd name="connsiteY2" fmla="*/ 259609 h 729349"/>
                  <a:gd name="connsiteX3" fmla="*/ 600746 w 729749"/>
                  <a:gd name="connsiteY3" fmla="*/ 364975 h 729349"/>
                  <a:gd name="connsiteX4" fmla="*/ 600746 w 729749"/>
                  <a:gd name="connsiteY4" fmla="*/ 506398 h 729349"/>
                  <a:gd name="connsiteX5" fmla="*/ 420462 w 729749"/>
                  <a:gd name="connsiteY5" fmla="*/ 686682 h 729349"/>
                  <a:gd name="connsiteX6" fmla="*/ 240178 w 729749"/>
                  <a:gd name="connsiteY6" fmla="*/ 506398 h 729349"/>
                  <a:gd name="connsiteX7" fmla="*/ 240178 w 729749"/>
                  <a:gd name="connsiteY7" fmla="*/ 481559 h 729349"/>
                  <a:gd name="connsiteX8" fmla="*/ 298470 w 729749"/>
                  <a:gd name="connsiteY8" fmla="*/ 481559 h 729349"/>
                  <a:gd name="connsiteX9" fmla="*/ 437289 w 729749"/>
                  <a:gd name="connsiteY9" fmla="*/ 342740 h 729349"/>
                  <a:gd name="connsiteX10" fmla="*/ 400831 w 729749"/>
                  <a:gd name="connsiteY10" fmla="*/ 289056 h 729349"/>
                  <a:gd name="connsiteX11" fmla="*/ 400831 w 729749"/>
                  <a:gd name="connsiteY11" fmla="*/ 101360 h 729349"/>
                  <a:gd name="connsiteX12" fmla="*/ 342339 w 729749"/>
                  <a:gd name="connsiteY12" fmla="*/ 42868 h 729349"/>
                  <a:gd name="connsiteX13" fmla="*/ 316298 w 729749"/>
                  <a:gd name="connsiteY13" fmla="*/ 42868 h 729349"/>
                  <a:gd name="connsiteX14" fmla="*/ 316298 w 729749"/>
                  <a:gd name="connsiteY14" fmla="*/ 21434 h 729349"/>
                  <a:gd name="connsiteX15" fmla="*/ 294865 w 729749"/>
                  <a:gd name="connsiteY15" fmla="*/ 0 h 729349"/>
                  <a:gd name="connsiteX16" fmla="*/ 273431 w 729749"/>
                  <a:gd name="connsiteY16" fmla="*/ 21434 h 729349"/>
                  <a:gd name="connsiteX17" fmla="*/ 273431 w 729749"/>
                  <a:gd name="connsiteY17" fmla="*/ 106969 h 729349"/>
                  <a:gd name="connsiteX18" fmla="*/ 294865 w 729749"/>
                  <a:gd name="connsiteY18" fmla="*/ 128402 h 729349"/>
                  <a:gd name="connsiteX19" fmla="*/ 316298 w 729749"/>
                  <a:gd name="connsiteY19" fmla="*/ 106969 h 729349"/>
                  <a:gd name="connsiteX20" fmla="*/ 316298 w 729749"/>
                  <a:gd name="connsiteY20" fmla="*/ 85535 h 729349"/>
                  <a:gd name="connsiteX21" fmla="*/ 342339 w 729749"/>
                  <a:gd name="connsiteY21" fmla="*/ 85535 h 729349"/>
                  <a:gd name="connsiteX22" fmla="*/ 358164 w 729749"/>
                  <a:gd name="connsiteY22" fmla="*/ 101360 h 729349"/>
                  <a:gd name="connsiteX23" fmla="*/ 358164 w 729749"/>
                  <a:gd name="connsiteY23" fmla="*/ 289056 h 729349"/>
                  <a:gd name="connsiteX24" fmla="*/ 321707 w 729749"/>
                  <a:gd name="connsiteY24" fmla="*/ 342740 h 729349"/>
                  <a:gd name="connsiteX25" fmla="*/ 298270 w 729749"/>
                  <a:gd name="connsiteY25" fmla="*/ 366177 h 729349"/>
                  <a:gd name="connsiteX26" fmla="*/ 139019 w 729749"/>
                  <a:gd name="connsiteY26" fmla="*/ 366177 h 729349"/>
                  <a:gd name="connsiteX27" fmla="*/ 115582 w 729749"/>
                  <a:gd name="connsiteY27" fmla="*/ 342740 h 729349"/>
                  <a:gd name="connsiteX28" fmla="*/ 79124 w 729749"/>
                  <a:gd name="connsiteY28" fmla="*/ 289056 h 729349"/>
                  <a:gd name="connsiteX29" fmla="*/ 79124 w 729749"/>
                  <a:gd name="connsiteY29" fmla="*/ 101360 h 729349"/>
                  <a:gd name="connsiteX30" fmla="*/ 94949 w 729749"/>
                  <a:gd name="connsiteY30" fmla="*/ 85535 h 729349"/>
                  <a:gd name="connsiteX31" fmla="*/ 120990 w 729749"/>
                  <a:gd name="connsiteY31" fmla="*/ 85535 h 729349"/>
                  <a:gd name="connsiteX32" fmla="*/ 120990 w 729749"/>
                  <a:gd name="connsiteY32" fmla="*/ 106969 h 729349"/>
                  <a:gd name="connsiteX33" fmla="*/ 142424 w 729749"/>
                  <a:gd name="connsiteY33" fmla="*/ 128402 h 729349"/>
                  <a:gd name="connsiteX34" fmla="*/ 163858 w 729749"/>
                  <a:gd name="connsiteY34" fmla="*/ 106969 h 729349"/>
                  <a:gd name="connsiteX35" fmla="*/ 163858 w 729749"/>
                  <a:gd name="connsiteY35" fmla="*/ 21434 h 729349"/>
                  <a:gd name="connsiteX36" fmla="*/ 142424 w 729749"/>
                  <a:gd name="connsiteY36" fmla="*/ 0 h 729349"/>
                  <a:gd name="connsiteX37" fmla="*/ 120990 w 729749"/>
                  <a:gd name="connsiteY37" fmla="*/ 21434 h 729349"/>
                  <a:gd name="connsiteX38" fmla="*/ 120990 w 729749"/>
                  <a:gd name="connsiteY38" fmla="*/ 42868 h 729349"/>
                  <a:gd name="connsiteX39" fmla="*/ 94949 w 729749"/>
                  <a:gd name="connsiteY39" fmla="*/ 42868 h 729349"/>
                  <a:gd name="connsiteX40" fmla="*/ 36457 w 729749"/>
                  <a:gd name="connsiteY40" fmla="*/ 101360 h 729349"/>
                  <a:gd name="connsiteX41" fmla="*/ 36457 w 729749"/>
                  <a:gd name="connsiteY41" fmla="*/ 289056 h 729349"/>
                  <a:gd name="connsiteX42" fmla="*/ 0 w 729749"/>
                  <a:gd name="connsiteY42" fmla="*/ 342740 h 729349"/>
                  <a:gd name="connsiteX43" fmla="*/ 138819 w 729749"/>
                  <a:gd name="connsiteY43" fmla="*/ 481559 h 729349"/>
                  <a:gd name="connsiteX44" fmla="*/ 197111 w 729749"/>
                  <a:gd name="connsiteY44" fmla="*/ 481559 h 729349"/>
                  <a:gd name="connsiteX45" fmla="*/ 197111 w 729749"/>
                  <a:gd name="connsiteY45" fmla="*/ 506398 h 729349"/>
                  <a:gd name="connsiteX46" fmla="*/ 420062 w 729749"/>
                  <a:gd name="connsiteY46" fmla="*/ 729350 h 729349"/>
                  <a:gd name="connsiteX47" fmla="*/ 643013 w 729749"/>
                  <a:gd name="connsiteY47" fmla="*/ 506398 h 729349"/>
                  <a:gd name="connsiteX48" fmla="*/ 643013 w 729749"/>
                  <a:gd name="connsiteY48" fmla="*/ 364975 h 729349"/>
                  <a:gd name="connsiteX49" fmla="*/ 729750 w 729749"/>
                  <a:gd name="connsiteY49" fmla="*/ 259609 h 729349"/>
                  <a:gd name="connsiteX50" fmla="*/ 729750 w 729749"/>
                  <a:gd name="connsiteY50" fmla="*/ 259609 h 729349"/>
                  <a:gd name="connsiteX51" fmla="*/ 43268 w 729749"/>
                  <a:gd name="connsiteY51" fmla="*/ 342740 h 729349"/>
                  <a:gd name="connsiteX52" fmla="*/ 58292 w 729749"/>
                  <a:gd name="connsiteY52" fmla="*/ 327717 h 729349"/>
                  <a:gd name="connsiteX53" fmla="*/ 73316 w 729749"/>
                  <a:gd name="connsiteY53" fmla="*/ 342740 h 729349"/>
                  <a:gd name="connsiteX54" fmla="*/ 139420 w 729749"/>
                  <a:gd name="connsiteY54" fmla="*/ 408844 h 729349"/>
                  <a:gd name="connsiteX55" fmla="*/ 298671 w 729749"/>
                  <a:gd name="connsiteY55" fmla="*/ 408844 h 729349"/>
                  <a:gd name="connsiteX56" fmla="*/ 364775 w 729749"/>
                  <a:gd name="connsiteY56" fmla="*/ 342740 h 729349"/>
                  <a:gd name="connsiteX57" fmla="*/ 379798 w 729749"/>
                  <a:gd name="connsiteY57" fmla="*/ 327717 h 729349"/>
                  <a:gd name="connsiteX58" fmla="*/ 394822 w 729749"/>
                  <a:gd name="connsiteY58" fmla="*/ 342740 h 729349"/>
                  <a:gd name="connsiteX59" fmla="*/ 298671 w 729749"/>
                  <a:gd name="connsiteY59" fmla="*/ 438892 h 729349"/>
                  <a:gd name="connsiteX60" fmla="*/ 139420 w 729749"/>
                  <a:gd name="connsiteY60" fmla="*/ 438892 h 729349"/>
                  <a:gd name="connsiteX61" fmla="*/ 43268 w 729749"/>
                  <a:gd name="connsiteY61" fmla="*/ 342740 h 729349"/>
                  <a:gd name="connsiteX62" fmla="*/ 43268 w 729749"/>
                  <a:gd name="connsiteY62" fmla="*/ 342740 h 729349"/>
                  <a:gd name="connsiteX63" fmla="*/ 622180 w 729749"/>
                  <a:gd name="connsiteY63" fmla="*/ 324311 h 729349"/>
                  <a:gd name="connsiteX64" fmla="*/ 557278 w 729749"/>
                  <a:gd name="connsiteY64" fmla="*/ 259409 h 729349"/>
                  <a:gd name="connsiteX65" fmla="*/ 622180 w 729749"/>
                  <a:gd name="connsiteY65" fmla="*/ 194507 h 729349"/>
                  <a:gd name="connsiteX66" fmla="*/ 687082 w 729749"/>
                  <a:gd name="connsiteY66" fmla="*/ 259409 h 729349"/>
                  <a:gd name="connsiteX67" fmla="*/ 622180 w 729749"/>
                  <a:gd name="connsiteY67" fmla="*/ 324311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749" h="729349">
                    <a:moveTo>
                      <a:pt x="729750" y="259609"/>
                    </a:moveTo>
                    <a:cubicBezTo>
                      <a:pt x="729750" y="200316"/>
                      <a:pt x="681474" y="152040"/>
                      <a:pt x="622180" y="152040"/>
                    </a:cubicBezTo>
                    <a:cubicBezTo>
                      <a:pt x="562887" y="152040"/>
                      <a:pt x="514611" y="200316"/>
                      <a:pt x="514611" y="259609"/>
                    </a:cubicBezTo>
                    <a:cubicBezTo>
                      <a:pt x="514611" y="311691"/>
                      <a:pt x="551669" y="355160"/>
                      <a:pt x="600746" y="364975"/>
                    </a:cubicBezTo>
                    <a:lnTo>
                      <a:pt x="600746" y="506398"/>
                    </a:lnTo>
                    <a:cubicBezTo>
                      <a:pt x="600746" y="605755"/>
                      <a:pt x="519819" y="686682"/>
                      <a:pt x="420462" y="686682"/>
                    </a:cubicBezTo>
                    <a:cubicBezTo>
                      <a:pt x="321106" y="686682"/>
                      <a:pt x="240178" y="605755"/>
                      <a:pt x="240178" y="506398"/>
                    </a:cubicBezTo>
                    <a:lnTo>
                      <a:pt x="240178" y="481559"/>
                    </a:lnTo>
                    <a:lnTo>
                      <a:pt x="298470" y="481559"/>
                    </a:lnTo>
                    <a:cubicBezTo>
                      <a:pt x="374991" y="481559"/>
                      <a:pt x="437289" y="419261"/>
                      <a:pt x="437289" y="342740"/>
                    </a:cubicBezTo>
                    <a:cubicBezTo>
                      <a:pt x="437289" y="318502"/>
                      <a:pt x="422265" y="297469"/>
                      <a:pt x="400831" y="289056"/>
                    </a:cubicBezTo>
                    <a:lnTo>
                      <a:pt x="400831" y="101360"/>
                    </a:lnTo>
                    <a:cubicBezTo>
                      <a:pt x="400831" y="69109"/>
                      <a:pt x="374590" y="42868"/>
                      <a:pt x="342339" y="42868"/>
                    </a:cubicBezTo>
                    <a:lnTo>
                      <a:pt x="316298" y="42868"/>
                    </a:lnTo>
                    <a:lnTo>
                      <a:pt x="316298" y="21434"/>
                    </a:lnTo>
                    <a:cubicBezTo>
                      <a:pt x="316298" y="9615"/>
                      <a:pt x="306683" y="0"/>
                      <a:pt x="294865" y="0"/>
                    </a:cubicBezTo>
                    <a:cubicBezTo>
                      <a:pt x="283046" y="0"/>
                      <a:pt x="273431" y="9615"/>
                      <a:pt x="273431" y="21434"/>
                    </a:cubicBezTo>
                    <a:lnTo>
                      <a:pt x="273431" y="106969"/>
                    </a:lnTo>
                    <a:cubicBezTo>
                      <a:pt x="273431" y="118787"/>
                      <a:pt x="283046" y="128402"/>
                      <a:pt x="294865" y="128402"/>
                    </a:cubicBezTo>
                    <a:cubicBezTo>
                      <a:pt x="306683" y="128402"/>
                      <a:pt x="316298" y="118787"/>
                      <a:pt x="316298" y="106969"/>
                    </a:cubicBezTo>
                    <a:lnTo>
                      <a:pt x="316298" y="85535"/>
                    </a:lnTo>
                    <a:lnTo>
                      <a:pt x="342339" y="85535"/>
                    </a:lnTo>
                    <a:cubicBezTo>
                      <a:pt x="351153" y="85535"/>
                      <a:pt x="358164" y="92546"/>
                      <a:pt x="358164" y="101360"/>
                    </a:cubicBezTo>
                    <a:lnTo>
                      <a:pt x="358164" y="289056"/>
                    </a:lnTo>
                    <a:cubicBezTo>
                      <a:pt x="336930" y="297669"/>
                      <a:pt x="321707" y="318502"/>
                      <a:pt x="321707" y="342740"/>
                    </a:cubicBezTo>
                    <a:cubicBezTo>
                      <a:pt x="321707" y="355560"/>
                      <a:pt x="311290" y="366177"/>
                      <a:pt x="298270" y="366177"/>
                    </a:cubicBezTo>
                    <a:lnTo>
                      <a:pt x="139019" y="366177"/>
                    </a:lnTo>
                    <a:cubicBezTo>
                      <a:pt x="126199" y="366177"/>
                      <a:pt x="115582" y="355761"/>
                      <a:pt x="115582" y="342740"/>
                    </a:cubicBezTo>
                    <a:cubicBezTo>
                      <a:pt x="115582" y="318502"/>
                      <a:pt x="100558" y="297469"/>
                      <a:pt x="79124" y="289056"/>
                    </a:cubicBezTo>
                    <a:lnTo>
                      <a:pt x="79124" y="101360"/>
                    </a:lnTo>
                    <a:cubicBezTo>
                      <a:pt x="79124" y="92546"/>
                      <a:pt x="86135" y="85535"/>
                      <a:pt x="94949" y="85535"/>
                    </a:cubicBezTo>
                    <a:lnTo>
                      <a:pt x="120990" y="85535"/>
                    </a:lnTo>
                    <a:lnTo>
                      <a:pt x="120990" y="106969"/>
                    </a:lnTo>
                    <a:cubicBezTo>
                      <a:pt x="120990" y="118787"/>
                      <a:pt x="130606" y="128402"/>
                      <a:pt x="142424" y="128402"/>
                    </a:cubicBezTo>
                    <a:cubicBezTo>
                      <a:pt x="154243" y="128402"/>
                      <a:pt x="163858" y="118787"/>
                      <a:pt x="163858" y="106969"/>
                    </a:cubicBezTo>
                    <a:lnTo>
                      <a:pt x="163858" y="21434"/>
                    </a:lnTo>
                    <a:cubicBezTo>
                      <a:pt x="163858" y="9615"/>
                      <a:pt x="154243" y="0"/>
                      <a:pt x="142424" y="0"/>
                    </a:cubicBezTo>
                    <a:cubicBezTo>
                      <a:pt x="130606" y="0"/>
                      <a:pt x="120990" y="9615"/>
                      <a:pt x="120990" y="21434"/>
                    </a:cubicBezTo>
                    <a:lnTo>
                      <a:pt x="120990" y="42868"/>
                    </a:lnTo>
                    <a:lnTo>
                      <a:pt x="94949" y="42868"/>
                    </a:lnTo>
                    <a:cubicBezTo>
                      <a:pt x="62699" y="42868"/>
                      <a:pt x="36457" y="69109"/>
                      <a:pt x="36457" y="101360"/>
                    </a:cubicBezTo>
                    <a:lnTo>
                      <a:pt x="36457" y="289056"/>
                    </a:lnTo>
                    <a:cubicBezTo>
                      <a:pt x="15224" y="297669"/>
                      <a:pt x="0" y="318502"/>
                      <a:pt x="0" y="342740"/>
                    </a:cubicBezTo>
                    <a:cubicBezTo>
                      <a:pt x="0" y="419261"/>
                      <a:pt x="62298" y="481559"/>
                      <a:pt x="138819" y="481559"/>
                    </a:cubicBezTo>
                    <a:lnTo>
                      <a:pt x="197111" y="481559"/>
                    </a:lnTo>
                    <a:lnTo>
                      <a:pt x="197111" y="506398"/>
                    </a:lnTo>
                    <a:cubicBezTo>
                      <a:pt x="197111" y="629392"/>
                      <a:pt x="297068" y="729350"/>
                      <a:pt x="420062" y="729350"/>
                    </a:cubicBezTo>
                    <a:cubicBezTo>
                      <a:pt x="543055" y="729350"/>
                      <a:pt x="643013" y="629392"/>
                      <a:pt x="643013" y="506398"/>
                    </a:cubicBezTo>
                    <a:lnTo>
                      <a:pt x="643013" y="364975"/>
                    </a:lnTo>
                    <a:cubicBezTo>
                      <a:pt x="692691" y="354960"/>
                      <a:pt x="729750" y="311491"/>
                      <a:pt x="729750" y="259609"/>
                    </a:cubicBezTo>
                    <a:lnTo>
                      <a:pt x="729750" y="259609"/>
                    </a:lnTo>
                    <a:close/>
                    <a:moveTo>
                      <a:pt x="43268" y="342740"/>
                    </a:moveTo>
                    <a:cubicBezTo>
                      <a:pt x="43268" y="334527"/>
                      <a:pt x="50079" y="327717"/>
                      <a:pt x="58292" y="327717"/>
                    </a:cubicBezTo>
                    <a:cubicBezTo>
                      <a:pt x="66504" y="327717"/>
                      <a:pt x="73316" y="334527"/>
                      <a:pt x="73316" y="342740"/>
                    </a:cubicBezTo>
                    <a:cubicBezTo>
                      <a:pt x="73316" y="379198"/>
                      <a:pt x="102962" y="408844"/>
                      <a:pt x="139420" y="408844"/>
                    </a:cubicBezTo>
                    <a:lnTo>
                      <a:pt x="298671" y="408844"/>
                    </a:lnTo>
                    <a:cubicBezTo>
                      <a:pt x="335128" y="408844"/>
                      <a:pt x="364775" y="379198"/>
                      <a:pt x="364775" y="342740"/>
                    </a:cubicBezTo>
                    <a:cubicBezTo>
                      <a:pt x="364775" y="334527"/>
                      <a:pt x="371585" y="327717"/>
                      <a:pt x="379798" y="327717"/>
                    </a:cubicBezTo>
                    <a:cubicBezTo>
                      <a:pt x="388011" y="327717"/>
                      <a:pt x="394822" y="334527"/>
                      <a:pt x="394822" y="342740"/>
                    </a:cubicBezTo>
                    <a:cubicBezTo>
                      <a:pt x="394822" y="395824"/>
                      <a:pt x="351754" y="438892"/>
                      <a:pt x="298671" y="438892"/>
                    </a:cubicBezTo>
                    <a:lnTo>
                      <a:pt x="139420" y="438892"/>
                    </a:lnTo>
                    <a:cubicBezTo>
                      <a:pt x="86336" y="438892"/>
                      <a:pt x="43268" y="395824"/>
                      <a:pt x="43268" y="342740"/>
                    </a:cubicBezTo>
                    <a:lnTo>
                      <a:pt x="43268" y="342740"/>
                    </a:lnTo>
                    <a:close/>
                    <a:moveTo>
                      <a:pt x="622180" y="324311"/>
                    </a:moveTo>
                    <a:cubicBezTo>
                      <a:pt x="586324" y="324311"/>
                      <a:pt x="557278" y="295265"/>
                      <a:pt x="557278" y="259409"/>
                    </a:cubicBezTo>
                    <a:cubicBezTo>
                      <a:pt x="557278" y="223552"/>
                      <a:pt x="586324" y="194507"/>
                      <a:pt x="622180" y="194507"/>
                    </a:cubicBezTo>
                    <a:cubicBezTo>
                      <a:pt x="658037" y="194507"/>
                      <a:pt x="687082" y="223552"/>
                      <a:pt x="687082" y="259409"/>
                    </a:cubicBezTo>
                    <a:cubicBezTo>
                      <a:pt x="687082" y="295265"/>
                      <a:pt x="658037" y="324311"/>
                      <a:pt x="622180" y="324311"/>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7" name="Forma libre: forma 16">
                <a:extLst>
                  <a:ext uri="{FF2B5EF4-FFF2-40B4-BE49-F238E27FC236}">
                    <a16:creationId xmlns:a16="http://schemas.microsoft.com/office/drawing/2014/main" id="{19EA37BF-956B-45B6-AA41-84920871E19B}"/>
                  </a:ext>
                </a:extLst>
              </p:cNvPr>
              <p:cNvSpPr/>
              <p:nvPr/>
            </p:nvSpPr>
            <p:spPr>
              <a:xfrm>
                <a:off x="9707290" y="1940654"/>
                <a:ext cx="42867" cy="73515"/>
              </a:xfrm>
              <a:custGeom>
                <a:avLst/>
                <a:gdLst>
                  <a:gd name="connsiteX0" fmla="*/ 21434 w 42867"/>
                  <a:gd name="connsiteY0" fmla="*/ 0 h 73515"/>
                  <a:gd name="connsiteX1" fmla="*/ 0 w 42867"/>
                  <a:gd name="connsiteY1" fmla="*/ 21434 h 73515"/>
                  <a:gd name="connsiteX2" fmla="*/ 0 w 42867"/>
                  <a:gd name="connsiteY2" fmla="*/ 52082 h 73515"/>
                  <a:gd name="connsiteX3" fmla="*/ 21434 w 42867"/>
                  <a:gd name="connsiteY3" fmla="*/ 73516 h 73515"/>
                  <a:gd name="connsiteX4" fmla="*/ 42868 w 42867"/>
                  <a:gd name="connsiteY4" fmla="*/ 52082 h 73515"/>
                  <a:gd name="connsiteX5" fmla="*/ 42868 w 42867"/>
                  <a:gd name="connsiteY5" fmla="*/ 21434 h 73515"/>
                  <a:gd name="connsiteX6" fmla="*/ 21434 w 42867"/>
                  <a:gd name="connsiteY6" fmla="*/ 0 h 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7" h="73515">
                    <a:moveTo>
                      <a:pt x="21434" y="0"/>
                    </a:moveTo>
                    <a:cubicBezTo>
                      <a:pt x="9615" y="0"/>
                      <a:pt x="0" y="9615"/>
                      <a:pt x="0" y="21434"/>
                    </a:cubicBezTo>
                    <a:lnTo>
                      <a:pt x="0" y="52082"/>
                    </a:lnTo>
                    <a:cubicBezTo>
                      <a:pt x="0" y="63901"/>
                      <a:pt x="9615" y="73516"/>
                      <a:pt x="21434" y="73516"/>
                    </a:cubicBezTo>
                    <a:cubicBezTo>
                      <a:pt x="33252" y="73516"/>
                      <a:pt x="42868" y="63901"/>
                      <a:pt x="42868" y="52082"/>
                    </a:cubicBezTo>
                    <a:lnTo>
                      <a:pt x="42868" y="21434"/>
                    </a:lnTo>
                    <a:cubicBezTo>
                      <a:pt x="42868" y="9615"/>
                      <a:pt x="33252" y="0"/>
                      <a:pt x="21434" y="0"/>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18" name="Forma libre: forma 17">
              <a:extLst>
                <a:ext uri="{FF2B5EF4-FFF2-40B4-BE49-F238E27FC236}">
                  <a16:creationId xmlns:a16="http://schemas.microsoft.com/office/drawing/2014/main" id="{FD6008FD-A55D-49F5-BC36-2DC8FB887CAD}"/>
                </a:ext>
              </a:extLst>
            </p:cNvPr>
            <p:cNvSpPr/>
            <p:nvPr/>
          </p:nvSpPr>
          <p:spPr>
            <a:xfrm>
              <a:off x="4143567" y="1261165"/>
              <a:ext cx="507549" cy="620195"/>
            </a:xfrm>
            <a:custGeom>
              <a:avLst/>
              <a:gdLst>
                <a:gd name="connsiteX0" fmla="*/ 388368 w 507549"/>
                <a:gd name="connsiteY0" fmla="*/ 170086 h 620195"/>
                <a:gd name="connsiteX1" fmla="*/ 394377 w 507549"/>
                <a:gd name="connsiteY1" fmla="*/ 162474 h 620195"/>
                <a:gd name="connsiteX2" fmla="*/ 413207 w 507549"/>
                <a:gd name="connsiteY2" fmla="*/ 15843 h 620195"/>
                <a:gd name="connsiteX3" fmla="*/ 391573 w 507549"/>
                <a:gd name="connsiteY3" fmla="*/ 18 h 620195"/>
                <a:gd name="connsiteX4" fmla="*/ 257962 w 507549"/>
                <a:gd name="connsiteY4" fmla="*/ 63318 h 620195"/>
                <a:gd name="connsiteX5" fmla="*/ 253555 w 507549"/>
                <a:gd name="connsiteY5" fmla="*/ 69928 h 620195"/>
                <a:gd name="connsiteX6" fmla="*/ 249148 w 507549"/>
                <a:gd name="connsiteY6" fmla="*/ 63318 h 620195"/>
                <a:gd name="connsiteX7" fmla="*/ 115538 w 507549"/>
                <a:gd name="connsiteY7" fmla="*/ 18 h 620195"/>
                <a:gd name="connsiteX8" fmla="*/ 93904 w 507549"/>
                <a:gd name="connsiteY8" fmla="*/ 15843 h 620195"/>
                <a:gd name="connsiteX9" fmla="*/ 112733 w 507549"/>
                <a:gd name="connsiteY9" fmla="*/ 162474 h 620195"/>
                <a:gd name="connsiteX10" fmla="*/ 118743 w 507549"/>
                <a:gd name="connsiteY10" fmla="*/ 170086 h 620195"/>
                <a:gd name="connsiteX11" fmla="*/ 25596 w 507549"/>
                <a:gd name="connsiteY11" fmla="*/ 243802 h 620195"/>
                <a:gd name="connsiteX12" fmla="*/ 4763 w 507549"/>
                <a:gd name="connsiteY12" fmla="*/ 401651 h 620195"/>
                <a:gd name="connsiteX13" fmla="*/ 61052 w 507549"/>
                <a:gd name="connsiteY13" fmla="*/ 541872 h 620195"/>
                <a:gd name="connsiteX14" fmla="*/ 162612 w 507549"/>
                <a:gd name="connsiteY14" fmla="*/ 620195 h 620195"/>
                <a:gd name="connsiteX15" fmla="*/ 165416 w 507549"/>
                <a:gd name="connsiteY15" fmla="*/ 620195 h 620195"/>
                <a:gd name="connsiteX16" fmla="*/ 212090 w 507549"/>
                <a:gd name="connsiteY16" fmla="*/ 607976 h 620195"/>
                <a:gd name="connsiteX17" fmla="*/ 253755 w 507549"/>
                <a:gd name="connsiteY17" fmla="*/ 597760 h 620195"/>
                <a:gd name="connsiteX18" fmla="*/ 295421 w 507549"/>
                <a:gd name="connsiteY18" fmla="*/ 607976 h 620195"/>
                <a:gd name="connsiteX19" fmla="*/ 342095 w 507549"/>
                <a:gd name="connsiteY19" fmla="*/ 620195 h 620195"/>
                <a:gd name="connsiteX20" fmla="*/ 344899 w 507549"/>
                <a:gd name="connsiteY20" fmla="*/ 620195 h 620195"/>
                <a:gd name="connsiteX21" fmla="*/ 446459 w 507549"/>
                <a:gd name="connsiteY21" fmla="*/ 541872 h 620195"/>
                <a:gd name="connsiteX22" fmla="*/ 502748 w 507549"/>
                <a:gd name="connsiteY22" fmla="*/ 401851 h 620195"/>
                <a:gd name="connsiteX23" fmla="*/ 481915 w 507549"/>
                <a:gd name="connsiteY23" fmla="*/ 244002 h 620195"/>
                <a:gd name="connsiteX24" fmla="*/ 388368 w 507549"/>
                <a:gd name="connsiteY24" fmla="*/ 170086 h 620195"/>
                <a:gd name="connsiteX25" fmla="*/ 388368 w 507549"/>
                <a:gd name="connsiteY25" fmla="*/ 170086 h 620195"/>
                <a:gd name="connsiteX26" fmla="*/ 375347 w 507549"/>
                <a:gd name="connsiteY26" fmla="*/ 45289 h 620195"/>
                <a:gd name="connsiteX27" fmla="*/ 359722 w 507549"/>
                <a:gd name="connsiteY27" fmla="*/ 137434 h 620195"/>
                <a:gd name="connsiteX28" fmla="*/ 306839 w 507549"/>
                <a:gd name="connsiteY28" fmla="*/ 172490 h 620195"/>
                <a:gd name="connsiteX29" fmla="*/ 306839 w 507549"/>
                <a:gd name="connsiteY29" fmla="*/ 172490 h 620195"/>
                <a:gd name="connsiteX30" fmla="*/ 282000 w 507549"/>
                <a:gd name="connsiteY30" fmla="*/ 181704 h 620195"/>
                <a:gd name="connsiteX31" fmla="*/ 274388 w 507549"/>
                <a:gd name="connsiteY31" fmla="*/ 184709 h 620195"/>
                <a:gd name="connsiteX32" fmla="*/ 274388 w 507549"/>
                <a:gd name="connsiteY32" fmla="*/ 153460 h 620195"/>
                <a:gd name="connsiteX33" fmla="*/ 292216 w 507549"/>
                <a:gd name="connsiteY33" fmla="*/ 88758 h 620195"/>
                <a:gd name="connsiteX34" fmla="*/ 375347 w 507549"/>
                <a:gd name="connsiteY34" fmla="*/ 45289 h 620195"/>
                <a:gd name="connsiteX35" fmla="*/ 375347 w 507549"/>
                <a:gd name="connsiteY35" fmla="*/ 45289 h 620195"/>
                <a:gd name="connsiteX36" fmla="*/ 131563 w 507549"/>
                <a:gd name="connsiteY36" fmla="*/ 45289 h 620195"/>
                <a:gd name="connsiteX37" fmla="*/ 214494 w 507549"/>
                <a:gd name="connsiteY37" fmla="*/ 88557 h 620195"/>
                <a:gd name="connsiteX38" fmla="*/ 232121 w 507549"/>
                <a:gd name="connsiteY38" fmla="*/ 153259 h 620195"/>
                <a:gd name="connsiteX39" fmla="*/ 232121 w 507549"/>
                <a:gd name="connsiteY39" fmla="*/ 184308 h 620195"/>
                <a:gd name="connsiteX40" fmla="*/ 224910 w 507549"/>
                <a:gd name="connsiteY40" fmla="*/ 181504 h 620195"/>
                <a:gd name="connsiteX41" fmla="*/ 198268 w 507549"/>
                <a:gd name="connsiteY41" fmla="*/ 171688 h 620195"/>
                <a:gd name="connsiteX42" fmla="*/ 147388 w 507549"/>
                <a:gd name="connsiteY42" fmla="*/ 137434 h 620195"/>
                <a:gd name="connsiteX43" fmla="*/ 131563 w 507549"/>
                <a:gd name="connsiteY43" fmla="*/ 45289 h 620195"/>
                <a:gd name="connsiteX44" fmla="*/ 131563 w 507549"/>
                <a:gd name="connsiteY44" fmla="*/ 45289 h 620195"/>
                <a:gd name="connsiteX45" fmla="*/ 460281 w 507549"/>
                <a:gd name="connsiteY45" fmla="*/ 394239 h 620195"/>
                <a:gd name="connsiteX46" fmla="*/ 411003 w 507549"/>
                <a:gd name="connsiteY46" fmla="*/ 517433 h 620195"/>
                <a:gd name="connsiteX47" fmla="*/ 343497 w 507549"/>
                <a:gd name="connsiteY47" fmla="*/ 577328 h 620195"/>
                <a:gd name="connsiteX48" fmla="*/ 311847 w 507549"/>
                <a:gd name="connsiteY48" fmla="*/ 568514 h 620195"/>
                <a:gd name="connsiteX49" fmla="*/ 253355 w 507549"/>
                <a:gd name="connsiteY49" fmla="*/ 554892 h 620195"/>
                <a:gd name="connsiteX50" fmla="*/ 194863 w 507549"/>
                <a:gd name="connsiteY50" fmla="*/ 568514 h 620195"/>
                <a:gd name="connsiteX51" fmla="*/ 163413 w 507549"/>
                <a:gd name="connsiteY51" fmla="*/ 577328 h 620195"/>
                <a:gd name="connsiteX52" fmla="*/ 95907 w 507549"/>
                <a:gd name="connsiteY52" fmla="*/ 517433 h 620195"/>
                <a:gd name="connsiteX53" fmla="*/ 46629 w 507549"/>
                <a:gd name="connsiteY53" fmla="*/ 394239 h 620195"/>
                <a:gd name="connsiteX54" fmla="*/ 62454 w 507549"/>
                <a:gd name="connsiteY54" fmla="*/ 265035 h 620195"/>
                <a:gd name="connsiteX55" fmla="*/ 156803 w 507549"/>
                <a:gd name="connsiteY55" fmla="*/ 207345 h 620195"/>
                <a:gd name="connsiteX56" fmla="*/ 209085 w 507549"/>
                <a:gd name="connsiteY56" fmla="*/ 221367 h 620195"/>
                <a:gd name="connsiteX57" fmla="*/ 253555 w 507549"/>
                <a:gd name="connsiteY57" fmla="*/ 233586 h 620195"/>
                <a:gd name="connsiteX58" fmla="*/ 298025 w 507549"/>
                <a:gd name="connsiteY58" fmla="*/ 221367 h 620195"/>
                <a:gd name="connsiteX59" fmla="*/ 349506 w 507549"/>
                <a:gd name="connsiteY59" fmla="*/ 207345 h 620195"/>
                <a:gd name="connsiteX60" fmla="*/ 350308 w 507549"/>
                <a:gd name="connsiteY60" fmla="*/ 207345 h 620195"/>
                <a:gd name="connsiteX61" fmla="*/ 444656 w 507549"/>
                <a:gd name="connsiteY61" fmla="*/ 265035 h 620195"/>
                <a:gd name="connsiteX62" fmla="*/ 444656 w 507549"/>
                <a:gd name="connsiteY62" fmla="*/ 265035 h 620195"/>
                <a:gd name="connsiteX63" fmla="*/ 460281 w 507549"/>
                <a:gd name="connsiteY63" fmla="*/ 394239 h 6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7549" h="620195">
                  <a:moveTo>
                    <a:pt x="388368" y="170086"/>
                  </a:moveTo>
                  <a:cubicBezTo>
                    <a:pt x="390371" y="167682"/>
                    <a:pt x="392374" y="165278"/>
                    <a:pt x="394377" y="162474"/>
                  </a:cubicBezTo>
                  <a:cubicBezTo>
                    <a:pt x="436644" y="104382"/>
                    <a:pt x="414208" y="19448"/>
                    <a:pt x="413207" y="15843"/>
                  </a:cubicBezTo>
                  <a:cubicBezTo>
                    <a:pt x="410603" y="6228"/>
                    <a:pt x="401588" y="-383"/>
                    <a:pt x="391573" y="18"/>
                  </a:cubicBezTo>
                  <a:cubicBezTo>
                    <a:pt x="387767" y="218"/>
                    <a:pt x="300229" y="5226"/>
                    <a:pt x="257962" y="63318"/>
                  </a:cubicBezTo>
                  <a:cubicBezTo>
                    <a:pt x="256360" y="65521"/>
                    <a:pt x="254957" y="67724"/>
                    <a:pt x="253555" y="69928"/>
                  </a:cubicBezTo>
                  <a:cubicBezTo>
                    <a:pt x="252153" y="67724"/>
                    <a:pt x="250550" y="65521"/>
                    <a:pt x="249148" y="63318"/>
                  </a:cubicBezTo>
                  <a:cubicBezTo>
                    <a:pt x="206882" y="5226"/>
                    <a:pt x="119143" y="218"/>
                    <a:pt x="115538" y="18"/>
                  </a:cubicBezTo>
                  <a:cubicBezTo>
                    <a:pt x="105522" y="-383"/>
                    <a:pt x="96508" y="6027"/>
                    <a:pt x="93904" y="15843"/>
                  </a:cubicBezTo>
                  <a:cubicBezTo>
                    <a:pt x="92902" y="19448"/>
                    <a:pt x="70467" y="104382"/>
                    <a:pt x="112733" y="162474"/>
                  </a:cubicBezTo>
                  <a:cubicBezTo>
                    <a:pt x="114536" y="165078"/>
                    <a:pt x="116539" y="167482"/>
                    <a:pt x="118743" y="170086"/>
                  </a:cubicBezTo>
                  <a:cubicBezTo>
                    <a:pt x="80483" y="180903"/>
                    <a:pt x="46429" y="207345"/>
                    <a:pt x="25596" y="243802"/>
                  </a:cubicBezTo>
                  <a:cubicBezTo>
                    <a:pt x="1358" y="286269"/>
                    <a:pt x="-5854" y="340755"/>
                    <a:pt x="4763" y="401651"/>
                  </a:cubicBezTo>
                  <a:cubicBezTo>
                    <a:pt x="13577" y="451730"/>
                    <a:pt x="34009" y="502810"/>
                    <a:pt x="61052" y="541872"/>
                  </a:cubicBezTo>
                  <a:cubicBezTo>
                    <a:pt x="82686" y="573121"/>
                    <a:pt x="115137" y="620195"/>
                    <a:pt x="162612" y="620195"/>
                  </a:cubicBezTo>
                  <a:cubicBezTo>
                    <a:pt x="163613" y="620195"/>
                    <a:pt x="164415" y="620195"/>
                    <a:pt x="165416" y="620195"/>
                  </a:cubicBezTo>
                  <a:cubicBezTo>
                    <a:pt x="185248" y="619394"/>
                    <a:pt x="199470" y="613385"/>
                    <a:pt x="212090" y="607976"/>
                  </a:cubicBezTo>
                  <a:cubicBezTo>
                    <a:pt x="224710" y="602568"/>
                    <a:pt x="235727" y="597760"/>
                    <a:pt x="253755" y="597760"/>
                  </a:cubicBezTo>
                  <a:cubicBezTo>
                    <a:pt x="271784" y="597760"/>
                    <a:pt x="282601" y="602367"/>
                    <a:pt x="295421" y="607976"/>
                  </a:cubicBezTo>
                  <a:cubicBezTo>
                    <a:pt x="308041" y="613385"/>
                    <a:pt x="322264" y="619394"/>
                    <a:pt x="342095" y="620195"/>
                  </a:cubicBezTo>
                  <a:cubicBezTo>
                    <a:pt x="343096" y="620195"/>
                    <a:pt x="343897" y="620195"/>
                    <a:pt x="344899" y="620195"/>
                  </a:cubicBezTo>
                  <a:cubicBezTo>
                    <a:pt x="392374" y="620195"/>
                    <a:pt x="424825" y="573121"/>
                    <a:pt x="446459" y="541872"/>
                  </a:cubicBezTo>
                  <a:cubicBezTo>
                    <a:pt x="473302" y="502810"/>
                    <a:pt x="493934" y="451730"/>
                    <a:pt x="502748" y="401851"/>
                  </a:cubicBezTo>
                  <a:cubicBezTo>
                    <a:pt x="513365" y="340955"/>
                    <a:pt x="506353" y="286269"/>
                    <a:pt x="481915" y="244002"/>
                  </a:cubicBezTo>
                  <a:cubicBezTo>
                    <a:pt x="460682" y="207144"/>
                    <a:pt x="426628" y="180903"/>
                    <a:pt x="388368" y="170086"/>
                  </a:cubicBezTo>
                  <a:lnTo>
                    <a:pt x="388368" y="170086"/>
                  </a:lnTo>
                  <a:close/>
                  <a:moveTo>
                    <a:pt x="375347" y="45289"/>
                  </a:moveTo>
                  <a:cubicBezTo>
                    <a:pt x="378552" y="68526"/>
                    <a:pt x="380155" y="109390"/>
                    <a:pt x="359722" y="137434"/>
                  </a:cubicBezTo>
                  <a:cubicBezTo>
                    <a:pt x="348304" y="153059"/>
                    <a:pt x="331478" y="164277"/>
                    <a:pt x="306839" y="172490"/>
                  </a:cubicBezTo>
                  <a:lnTo>
                    <a:pt x="306839" y="172490"/>
                  </a:lnTo>
                  <a:cubicBezTo>
                    <a:pt x="298025" y="175294"/>
                    <a:pt x="289812" y="178699"/>
                    <a:pt x="282000" y="181704"/>
                  </a:cubicBezTo>
                  <a:cubicBezTo>
                    <a:pt x="279596" y="182706"/>
                    <a:pt x="276992" y="183707"/>
                    <a:pt x="274388" y="184709"/>
                  </a:cubicBezTo>
                  <a:lnTo>
                    <a:pt x="274388" y="153460"/>
                  </a:lnTo>
                  <a:cubicBezTo>
                    <a:pt x="274388" y="135031"/>
                    <a:pt x="277593" y="108989"/>
                    <a:pt x="292216" y="88758"/>
                  </a:cubicBezTo>
                  <a:cubicBezTo>
                    <a:pt x="313049" y="60313"/>
                    <a:pt x="352311" y="49295"/>
                    <a:pt x="375347" y="45289"/>
                  </a:cubicBezTo>
                  <a:lnTo>
                    <a:pt x="375347" y="45289"/>
                  </a:lnTo>
                  <a:close/>
                  <a:moveTo>
                    <a:pt x="131563" y="45289"/>
                  </a:moveTo>
                  <a:cubicBezTo>
                    <a:pt x="154800" y="49496"/>
                    <a:pt x="194061" y="60513"/>
                    <a:pt x="214494" y="88557"/>
                  </a:cubicBezTo>
                  <a:cubicBezTo>
                    <a:pt x="226112" y="104583"/>
                    <a:pt x="231921" y="126217"/>
                    <a:pt x="232121" y="153259"/>
                  </a:cubicBezTo>
                  <a:lnTo>
                    <a:pt x="232121" y="184308"/>
                  </a:lnTo>
                  <a:cubicBezTo>
                    <a:pt x="229718" y="183307"/>
                    <a:pt x="227314" y="182305"/>
                    <a:pt x="224910" y="181504"/>
                  </a:cubicBezTo>
                  <a:cubicBezTo>
                    <a:pt x="216697" y="178299"/>
                    <a:pt x="207683" y="174693"/>
                    <a:pt x="198268" y="171688"/>
                  </a:cubicBezTo>
                  <a:cubicBezTo>
                    <a:pt x="175031" y="163075"/>
                    <a:pt x="157404" y="151056"/>
                    <a:pt x="147388" y="137434"/>
                  </a:cubicBezTo>
                  <a:cubicBezTo>
                    <a:pt x="126555" y="109190"/>
                    <a:pt x="128358" y="68526"/>
                    <a:pt x="131563" y="45289"/>
                  </a:cubicBezTo>
                  <a:lnTo>
                    <a:pt x="131563" y="45289"/>
                  </a:lnTo>
                  <a:close/>
                  <a:moveTo>
                    <a:pt x="460281" y="394239"/>
                  </a:moveTo>
                  <a:cubicBezTo>
                    <a:pt x="452669" y="437708"/>
                    <a:pt x="434240" y="483780"/>
                    <a:pt x="411003" y="517433"/>
                  </a:cubicBezTo>
                  <a:cubicBezTo>
                    <a:pt x="389770" y="548282"/>
                    <a:pt x="366934" y="578129"/>
                    <a:pt x="343497" y="577328"/>
                  </a:cubicBezTo>
                  <a:cubicBezTo>
                    <a:pt x="331478" y="576927"/>
                    <a:pt x="322864" y="573121"/>
                    <a:pt x="311847" y="568514"/>
                  </a:cubicBezTo>
                  <a:cubicBezTo>
                    <a:pt x="297625" y="562504"/>
                    <a:pt x="280197" y="554892"/>
                    <a:pt x="253355" y="554892"/>
                  </a:cubicBezTo>
                  <a:cubicBezTo>
                    <a:pt x="226713" y="554892"/>
                    <a:pt x="209085" y="562504"/>
                    <a:pt x="194863" y="568514"/>
                  </a:cubicBezTo>
                  <a:cubicBezTo>
                    <a:pt x="184046" y="573121"/>
                    <a:pt x="175432" y="576927"/>
                    <a:pt x="163413" y="577328"/>
                  </a:cubicBezTo>
                  <a:cubicBezTo>
                    <a:pt x="139976" y="578129"/>
                    <a:pt x="117140" y="548282"/>
                    <a:pt x="95907" y="517433"/>
                  </a:cubicBezTo>
                  <a:cubicBezTo>
                    <a:pt x="72670" y="483780"/>
                    <a:pt x="54241" y="437708"/>
                    <a:pt x="46629" y="394239"/>
                  </a:cubicBezTo>
                  <a:cubicBezTo>
                    <a:pt x="40419" y="358783"/>
                    <a:pt x="38016" y="307502"/>
                    <a:pt x="62454" y="265035"/>
                  </a:cubicBezTo>
                  <a:cubicBezTo>
                    <a:pt x="82486" y="229980"/>
                    <a:pt x="118542" y="207945"/>
                    <a:pt x="156803" y="207345"/>
                  </a:cubicBezTo>
                  <a:cubicBezTo>
                    <a:pt x="172427" y="206944"/>
                    <a:pt x="191858" y="214756"/>
                    <a:pt x="209085" y="221367"/>
                  </a:cubicBezTo>
                  <a:cubicBezTo>
                    <a:pt x="225711" y="227977"/>
                    <a:pt x="240134" y="233586"/>
                    <a:pt x="253555" y="233586"/>
                  </a:cubicBezTo>
                  <a:cubicBezTo>
                    <a:pt x="266976" y="233586"/>
                    <a:pt x="281199" y="227977"/>
                    <a:pt x="298025" y="221367"/>
                  </a:cubicBezTo>
                  <a:cubicBezTo>
                    <a:pt x="314852" y="214756"/>
                    <a:pt x="333882" y="207345"/>
                    <a:pt x="349506" y="207345"/>
                  </a:cubicBezTo>
                  <a:cubicBezTo>
                    <a:pt x="349707" y="207345"/>
                    <a:pt x="350107" y="207345"/>
                    <a:pt x="350308" y="207345"/>
                  </a:cubicBezTo>
                  <a:cubicBezTo>
                    <a:pt x="388368" y="207945"/>
                    <a:pt x="424625" y="229980"/>
                    <a:pt x="444656" y="265035"/>
                  </a:cubicBezTo>
                  <a:lnTo>
                    <a:pt x="444656" y="265035"/>
                  </a:lnTo>
                  <a:cubicBezTo>
                    <a:pt x="468694" y="307502"/>
                    <a:pt x="466491" y="358583"/>
                    <a:pt x="460281" y="394239"/>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19" name="Gráfico 4">
              <a:extLst>
                <a:ext uri="{FF2B5EF4-FFF2-40B4-BE49-F238E27FC236}">
                  <a16:creationId xmlns:a16="http://schemas.microsoft.com/office/drawing/2014/main" id="{17FD450D-8B5D-4872-9F9A-476A61A2DBCA}"/>
                </a:ext>
              </a:extLst>
            </p:cNvPr>
            <p:cNvGrpSpPr/>
            <p:nvPr/>
          </p:nvGrpSpPr>
          <p:grpSpPr>
            <a:xfrm>
              <a:off x="2779173" y="754785"/>
              <a:ext cx="403840" cy="729149"/>
              <a:chOff x="2779173" y="754785"/>
              <a:chExt cx="403840" cy="729149"/>
            </a:xfrm>
            <a:solidFill>
              <a:srgbClr val="FFFFFF"/>
            </a:solidFill>
          </p:grpSpPr>
          <p:sp>
            <p:nvSpPr>
              <p:cNvPr id="20" name="Forma libre: forma 19">
                <a:extLst>
                  <a:ext uri="{FF2B5EF4-FFF2-40B4-BE49-F238E27FC236}">
                    <a16:creationId xmlns:a16="http://schemas.microsoft.com/office/drawing/2014/main" id="{AC9F850F-E02E-4568-AE65-BB0886E8DAF7}"/>
                  </a:ext>
                </a:extLst>
              </p:cNvPr>
              <p:cNvSpPr/>
              <p:nvPr/>
            </p:nvSpPr>
            <p:spPr>
              <a:xfrm>
                <a:off x="2779173" y="754785"/>
                <a:ext cx="403840" cy="729149"/>
              </a:xfrm>
              <a:custGeom>
                <a:avLst/>
                <a:gdLst>
                  <a:gd name="connsiteX0" fmla="*/ 386209 w 403840"/>
                  <a:gd name="connsiteY0" fmla="*/ 260811 h 729149"/>
                  <a:gd name="connsiteX1" fmla="*/ 332724 w 403840"/>
                  <a:gd name="connsiteY1" fmla="*/ 196710 h 729149"/>
                  <a:gd name="connsiteX2" fmla="*/ 332724 w 403840"/>
                  <a:gd name="connsiteY2" fmla="*/ 154644 h 729149"/>
                  <a:gd name="connsiteX3" fmla="*/ 375392 w 403840"/>
                  <a:gd name="connsiteY3" fmla="*/ 105566 h 729149"/>
                  <a:gd name="connsiteX4" fmla="*/ 375392 w 403840"/>
                  <a:gd name="connsiteY4" fmla="*/ 49678 h 729149"/>
                  <a:gd name="connsiteX5" fmla="*/ 325713 w 403840"/>
                  <a:gd name="connsiteY5" fmla="*/ 0 h 729149"/>
                  <a:gd name="connsiteX6" fmla="*/ 78123 w 403840"/>
                  <a:gd name="connsiteY6" fmla="*/ 0 h 729149"/>
                  <a:gd name="connsiteX7" fmla="*/ 28445 w 403840"/>
                  <a:gd name="connsiteY7" fmla="*/ 49678 h 729149"/>
                  <a:gd name="connsiteX8" fmla="*/ 28445 w 403840"/>
                  <a:gd name="connsiteY8" fmla="*/ 105366 h 729149"/>
                  <a:gd name="connsiteX9" fmla="*/ 71112 w 403840"/>
                  <a:gd name="connsiteY9" fmla="*/ 154443 h 729149"/>
                  <a:gd name="connsiteX10" fmla="*/ 71112 w 403840"/>
                  <a:gd name="connsiteY10" fmla="*/ 196510 h 729149"/>
                  <a:gd name="connsiteX11" fmla="*/ 17628 w 403840"/>
                  <a:gd name="connsiteY11" fmla="*/ 260611 h 729149"/>
                  <a:gd name="connsiteX12" fmla="*/ 0 w 403840"/>
                  <a:gd name="connsiteY12" fmla="*/ 309488 h 729149"/>
                  <a:gd name="connsiteX13" fmla="*/ 0 w 403840"/>
                  <a:gd name="connsiteY13" fmla="*/ 644015 h 729149"/>
                  <a:gd name="connsiteX14" fmla="*/ 84934 w 403840"/>
                  <a:gd name="connsiteY14" fmla="*/ 729149 h 729149"/>
                  <a:gd name="connsiteX15" fmla="*/ 318903 w 403840"/>
                  <a:gd name="connsiteY15" fmla="*/ 729149 h 729149"/>
                  <a:gd name="connsiteX16" fmla="*/ 403836 w 403840"/>
                  <a:gd name="connsiteY16" fmla="*/ 644015 h 729149"/>
                  <a:gd name="connsiteX17" fmla="*/ 403836 w 403840"/>
                  <a:gd name="connsiteY17" fmla="*/ 309488 h 729149"/>
                  <a:gd name="connsiteX18" fmla="*/ 386209 w 403840"/>
                  <a:gd name="connsiteY18" fmla="*/ 260811 h 729149"/>
                  <a:gd name="connsiteX19" fmla="*/ 386209 w 403840"/>
                  <a:gd name="connsiteY19" fmla="*/ 260811 h 729149"/>
                  <a:gd name="connsiteX20" fmla="*/ 113980 w 403840"/>
                  <a:gd name="connsiteY20" fmla="*/ 155044 h 729149"/>
                  <a:gd name="connsiteX21" fmla="*/ 290057 w 403840"/>
                  <a:gd name="connsiteY21" fmla="*/ 155044 h 729149"/>
                  <a:gd name="connsiteX22" fmla="*/ 290057 w 403840"/>
                  <a:gd name="connsiteY22" fmla="*/ 183089 h 729149"/>
                  <a:gd name="connsiteX23" fmla="*/ 113980 w 403840"/>
                  <a:gd name="connsiteY23" fmla="*/ 183089 h 729149"/>
                  <a:gd name="connsiteX24" fmla="*/ 113980 w 403840"/>
                  <a:gd name="connsiteY24" fmla="*/ 155044 h 729149"/>
                  <a:gd name="connsiteX25" fmla="*/ 113980 w 403840"/>
                  <a:gd name="connsiteY25" fmla="*/ 155044 h 729149"/>
                  <a:gd name="connsiteX26" fmla="*/ 173473 w 403840"/>
                  <a:gd name="connsiteY26" fmla="*/ 112177 h 729149"/>
                  <a:gd name="connsiteX27" fmla="*/ 173473 w 403840"/>
                  <a:gd name="connsiteY27" fmla="*/ 42667 h 729149"/>
                  <a:gd name="connsiteX28" fmla="*/ 230363 w 403840"/>
                  <a:gd name="connsiteY28" fmla="*/ 42667 h 729149"/>
                  <a:gd name="connsiteX29" fmla="*/ 230363 w 403840"/>
                  <a:gd name="connsiteY29" fmla="*/ 112177 h 729149"/>
                  <a:gd name="connsiteX30" fmla="*/ 173473 w 403840"/>
                  <a:gd name="connsiteY30" fmla="*/ 112177 h 729149"/>
                  <a:gd name="connsiteX31" fmla="*/ 173473 w 403840"/>
                  <a:gd name="connsiteY31" fmla="*/ 112177 h 729149"/>
                  <a:gd name="connsiteX32" fmla="*/ 332724 w 403840"/>
                  <a:gd name="connsiteY32" fmla="*/ 49678 h 729149"/>
                  <a:gd name="connsiteX33" fmla="*/ 332724 w 403840"/>
                  <a:gd name="connsiteY33" fmla="*/ 105366 h 729149"/>
                  <a:gd name="connsiteX34" fmla="*/ 325914 w 403840"/>
                  <a:gd name="connsiteY34" fmla="*/ 112177 h 729149"/>
                  <a:gd name="connsiteX35" fmla="*/ 273231 w 403840"/>
                  <a:gd name="connsiteY35" fmla="*/ 112177 h 729149"/>
                  <a:gd name="connsiteX36" fmla="*/ 273231 w 403840"/>
                  <a:gd name="connsiteY36" fmla="*/ 42667 h 729149"/>
                  <a:gd name="connsiteX37" fmla="*/ 325914 w 403840"/>
                  <a:gd name="connsiteY37" fmla="*/ 42667 h 729149"/>
                  <a:gd name="connsiteX38" fmla="*/ 332724 w 403840"/>
                  <a:gd name="connsiteY38" fmla="*/ 49678 h 729149"/>
                  <a:gd name="connsiteX39" fmla="*/ 332724 w 403840"/>
                  <a:gd name="connsiteY39" fmla="*/ 49678 h 729149"/>
                  <a:gd name="connsiteX40" fmla="*/ 71112 w 403840"/>
                  <a:gd name="connsiteY40" fmla="*/ 49678 h 729149"/>
                  <a:gd name="connsiteX41" fmla="*/ 77923 w 403840"/>
                  <a:gd name="connsiteY41" fmla="*/ 42868 h 729149"/>
                  <a:gd name="connsiteX42" fmla="*/ 130606 w 403840"/>
                  <a:gd name="connsiteY42" fmla="*/ 42868 h 729149"/>
                  <a:gd name="connsiteX43" fmla="*/ 130606 w 403840"/>
                  <a:gd name="connsiteY43" fmla="*/ 112177 h 729149"/>
                  <a:gd name="connsiteX44" fmla="*/ 77923 w 403840"/>
                  <a:gd name="connsiteY44" fmla="*/ 112177 h 729149"/>
                  <a:gd name="connsiteX45" fmla="*/ 71112 w 403840"/>
                  <a:gd name="connsiteY45" fmla="*/ 105366 h 729149"/>
                  <a:gd name="connsiteX46" fmla="*/ 71112 w 403840"/>
                  <a:gd name="connsiteY46" fmla="*/ 49678 h 729149"/>
                  <a:gd name="connsiteX47" fmla="*/ 71112 w 403840"/>
                  <a:gd name="connsiteY47" fmla="*/ 49678 h 729149"/>
                  <a:gd name="connsiteX48" fmla="*/ 50480 w 403840"/>
                  <a:gd name="connsiteY48" fmla="*/ 288054 h 729149"/>
                  <a:gd name="connsiteX49" fmla="*/ 102562 w 403840"/>
                  <a:gd name="connsiteY49" fmla="*/ 225556 h 729149"/>
                  <a:gd name="connsiteX50" fmla="*/ 301275 w 403840"/>
                  <a:gd name="connsiteY50" fmla="*/ 225556 h 729149"/>
                  <a:gd name="connsiteX51" fmla="*/ 353357 w 403840"/>
                  <a:gd name="connsiteY51" fmla="*/ 288054 h 729149"/>
                  <a:gd name="connsiteX52" fmla="*/ 361169 w 403840"/>
                  <a:gd name="connsiteY52" fmla="*/ 309688 h 729149"/>
                  <a:gd name="connsiteX53" fmla="*/ 361169 w 403840"/>
                  <a:gd name="connsiteY53" fmla="*/ 331122 h 729149"/>
                  <a:gd name="connsiteX54" fmla="*/ 42667 w 403840"/>
                  <a:gd name="connsiteY54" fmla="*/ 331122 h 729149"/>
                  <a:gd name="connsiteX55" fmla="*/ 42667 w 403840"/>
                  <a:gd name="connsiteY55" fmla="*/ 309688 h 729149"/>
                  <a:gd name="connsiteX56" fmla="*/ 50480 w 403840"/>
                  <a:gd name="connsiteY56" fmla="*/ 288054 h 729149"/>
                  <a:gd name="connsiteX57" fmla="*/ 50480 w 403840"/>
                  <a:gd name="connsiteY57" fmla="*/ 288054 h 729149"/>
                  <a:gd name="connsiteX58" fmla="*/ 361169 w 403840"/>
                  <a:gd name="connsiteY58" fmla="*/ 587526 h 729149"/>
                  <a:gd name="connsiteX59" fmla="*/ 42667 w 403840"/>
                  <a:gd name="connsiteY59" fmla="*/ 587526 h 729149"/>
                  <a:gd name="connsiteX60" fmla="*/ 42667 w 403840"/>
                  <a:gd name="connsiteY60" fmla="*/ 373789 h 729149"/>
                  <a:gd name="connsiteX61" fmla="*/ 361169 w 403840"/>
                  <a:gd name="connsiteY61" fmla="*/ 373789 h 729149"/>
                  <a:gd name="connsiteX62" fmla="*/ 361169 w 403840"/>
                  <a:gd name="connsiteY62" fmla="*/ 587526 h 729149"/>
                  <a:gd name="connsiteX63" fmla="*/ 361169 w 403840"/>
                  <a:gd name="connsiteY63" fmla="*/ 587526 h 729149"/>
                  <a:gd name="connsiteX64" fmla="*/ 361169 w 403840"/>
                  <a:gd name="connsiteY64" fmla="*/ 587526 h 729149"/>
                  <a:gd name="connsiteX65" fmla="*/ 318903 w 403840"/>
                  <a:gd name="connsiteY65" fmla="*/ 686682 h 729149"/>
                  <a:gd name="connsiteX66" fmla="*/ 84934 w 403840"/>
                  <a:gd name="connsiteY66" fmla="*/ 686682 h 729149"/>
                  <a:gd name="connsiteX67" fmla="*/ 42667 w 403840"/>
                  <a:gd name="connsiteY67" fmla="*/ 644416 h 729149"/>
                  <a:gd name="connsiteX68" fmla="*/ 42667 w 403840"/>
                  <a:gd name="connsiteY68" fmla="*/ 630193 h 729149"/>
                  <a:gd name="connsiteX69" fmla="*/ 361169 w 403840"/>
                  <a:gd name="connsiteY69" fmla="*/ 630193 h 729149"/>
                  <a:gd name="connsiteX70" fmla="*/ 361169 w 403840"/>
                  <a:gd name="connsiteY70" fmla="*/ 644416 h 729149"/>
                  <a:gd name="connsiteX71" fmla="*/ 318903 w 403840"/>
                  <a:gd name="connsiteY71" fmla="*/ 686682 h 72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3840" h="729149">
                    <a:moveTo>
                      <a:pt x="386209" y="260811"/>
                    </a:moveTo>
                    <a:lnTo>
                      <a:pt x="332724" y="196710"/>
                    </a:lnTo>
                    <a:lnTo>
                      <a:pt x="332724" y="154644"/>
                    </a:lnTo>
                    <a:cubicBezTo>
                      <a:pt x="356762" y="151238"/>
                      <a:pt x="375392" y="130606"/>
                      <a:pt x="375392" y="105566"/>
                    </a:cubicBezTo>
                    <a:lnTo>
                      <a:pt x="375392" y="49678"/>
                    </a:lnTo>
                    <a:cubicBezTo>
                      <a:pt x="375392" y="22235"/>
                      <a:pt x="353157" y="0"/>
                      <a:pt x="325713" y="0"/>
                    </a:cubicBezTo>
                    <a:lnTo>
                      <a:pt x="78123" y="0"/>
                    </a:lnTo>
                    <a:cubicBezTo>
                      <a:pt x="50680" y="0"/>
                      <a:pt x="28445" y="22235"/>
                      <a:pt x="28445" y="49678"/>
                    </a:cubicBezTo>
                    <a:lnTo>
                      <a:pt x="28445" y="105366"/>
                    </a:lnTo>
                    <a:cubicBezTo>
                      <a:pt x="28445" y="130406"/>
                      <a:pt x="47074" y="151238"/>
                      <a:pt x="71112" y="154443"/>
                    </a:cubicBezTo>
                    <a:lnTo>
                      <a:pt x="71112" y="196510"/>
                    </a:lnTo>
                    <a:lnTo>
                      <a:pt x="17628" y="260611"/>
                    </a:lnTo>
                    <a:cubicBezTo>
                      <a:pt x="6210" y="274232"/>
                      <a:pt x="0" y="291660"/>
                      <a:pt x="0" y="309488"/>
                    </a:cubicBezTo>
                    <a:lnTo>
                      <a:pt x="0" y="644015"/>
                    </a:lnTo>
                    <a:cubicBezTo>
                      <a:pt x="0" y="690889"/>
                      <a:pt x="38060" y="729149"/>
                      <a:pt x="84934" y="729149"/>
                    </a:cubicBezTo>
                    <a:lnTo>
                      <a:pt x="318903" y="729149"/>
                    </a:lnTo>
                    <a:cubicBezTo>
                      <a:pt x="365776" y="729149"/>
                      <a:pt x="403836" y="691089"/>
                      <a:pt x="403836" y="644015"/>
                    </a:cubicBezTo>
                    <a:lnTo>
                      <a:pt x="403836" y="309488"/>
                    </a:lnTo>
                    <a:cubicBezTo>
                      <a:pt x="404037" y="291860"/>
                      <a:pt x="397627" y="274433"/>
                      <a:pt x="386209" y="260811"/>
                    </a:cubicBezTo>
                    <a:lnTo>
                      <a:pt x="386209" y="260811"/>
                    </a:lnTo>
                    <a:close/>
                    <a:moveTo>
                      <a:pt x="113980" y="155044"/>
                    </a:moveTo>
                    <a:lnTo>
                      <a:pt x="290057" y="155044"/>
                    </a:lnTo>
                    <a:lnTo>
                      <a:pt x="290057" y="183089"/>
                    </a:lnTo>
                    <a:lnTo>
                      <a:pt x="113980" y="183089"/>
                    </a:lnTo>
                    <a:lnTo>
                      <a:pt x="113980" y="155044"/>
                    </a:lnTo>
                    <a:lnTo>
                      <a:pt x="113980" y="155044"/>
                    </a:lnTo>
                    <a:close/>
                    <a:moveTo>
                      <a:pt x="173473" y="112177"/>
                    </a:moveTo>
                    <a:lnTo>
                      <a:pt x="173473" y="42667"/>
                    </a:lnTo>
                    <a:lnTo>
                      <a:pt x="230363" y="42667"/>
                    </a:lnTo>
                    <a:lnTo>
                      <a:pt x="230363" y="112177"/>
                    </a:lnTo>
                    <a:lnTo>
                      <a:pt x="173473" y="112177"/>
                    </a:lnTo>
                    <a:lnTo>
                      <a:pt x="173473" y="112177"/>
                    </a:lnTo>
                    <a:close/>
                    <a:moveTo>
                      <a:pt x="332724" y="49678"/>
                    </a:moveTo>
                    <a:lnTo>
                      <a:pt x="332724" y="105366"/>
                    </a:lnTo>
                    <a:cubicBezTo>
                      <a:pt x="332724" y="109172"/>
                      <a:pt x="329720" y="112177"/>
                      <a:pt x="325914" y="112177"/>
                    </a:cubicBezTo>
                    <a:lnTo>
                      <a:pt x="273231" y="112177"/>
                    </a:lnTo>
                    <a:lnTo>
                      <a:pt x="273231" y="42667"/>
                    </a:lnTo>
                    <a:lnTo>
                      <a:pt x="325914" y="42667"/>
                    </a:lnTo>
                    <a:cubicBezTo>
                      <a:pt x="329720" y="42667"/>
                      <a:pt x="332724" y="45872"/>
                      <a:pt x="332724" y="49678"/>
                    </a:cubicBezTo>
                    <a:lnTo>
                      <a:pt x="332724" y="49678"/>
                    </a:lnTo>
                    <a:close/>
                    <a:moveTo>
                      <a:pt x="71112" y="49678"/>
                    </a:moveTo>
                    <a:cubicBezTo>
                      <a:pt x="71112" y="45872"/>
                      <a:pt x="74117" y="42868"/>
                      <a:pt x="77923" y="42868"/>
                    </a:cubicBezTo>
                    <a:lnTo>
                      <a:pt x="130606" y="42868"/>
                    </a:lnTo>
                    <a:lnTo>
                      <a:pt x="130606" y="112177"/>
                    </a:lnTo>
                    <a:lnTo>
                      <a:pt x="77923" y="112177"/>
                    </a:lnTo>
                    <a:cubicBezTo>
                      <a:pt x="74117" y="112177"/>
                      <a:pt x="71112" y="109172"/>
                      <a:pt x="71112" y="105366"/>
                    </a:cubicBezTo>
                    <a:lnTo>
                      <a:pt x="71112" y="49678"/>
                    </a:lnTo>
                    <a:lnTo>
                      <a:pt x="71112" y="49678"/>
                    </a:lnTo>
                    <a:close/>
                    <a:moveTo>
                      <a:pt x="50480" y="288054"/>
                    </a:moveTo>
                    <a:lnTo>
                      <a:pt x="102562" y="225556"/>
                    </a:lnTo>
                    <a:lnTo>
                      <a:pt x="301275" y="225556"/>
                    </a:lnTo>
                    <a:lnTo>
                      <a:pt x="353357" y="288054"/>
                    </a:lnTo>
                    <a:cubicBezTo>
                      <a:pt x="358365" y="294064"/>
                      <a:pt x="361169" y="301876"/>
                      <a:pt x="361169" y="309688"/>
                    </a:cubicBezTo>
                    <a:lnTo>
                      <a:pt x="361169" y="331122"/>
                    </a:lnTo>
                    <a:lnTo>
                      <a:pt x="42667" y="331122"/>
                    </a:lnTo>
                    <a:lnTo>
                      <a:pt x="42667" y="309688"/>
                    </a:lnTo>
                    <a:cubicBezTo>
                      <a:pt x="42667" y="301876"/>
                      <a:pt x="45472" y="294064"/>
                      <a:pt x="50480" y="288054"/>
                    </a:cubicBezTo>
                    <a:lnTo>
                      <a:pt x="50480" y="288054"/>
                    </a:lnTo>
                    <a:close/>
                    <a:moveTo>
                      <a:pt x="361169" y="587526"/>
                    </a:moveTo>
                    <a:lnTo>
                      <a:pt x="42667" y="587526"/>
                    </a:lnTo>
                    <a:lnTo>
                      <a:pt x="42667" y="373789"/>
                    </a:lnTo>
                    <a:lnTo>
                      <a:pt x="361169" y="373789"/>
                    </a:lnTo>
                    <a:lnTo>
                      <a:pt x="361169" y="587526"/>
                    </a:lnTo>
                    <a:lnTo>
                      <a:pt x="361169" y="587526"/>
                    </a:lnTo>
                    <a:lnTo>
                      <a:pt x="361169" y="587526"/>
                    </a:lnTo>
                    <a:close/>
                    <a:moveTo>
                      <a:pt x="318903" y="686682"/>
                    </a:moveTo>
                    <a:lnTo>
                      <a:pt x="84934" y="686682"/>
                    </a:lnTo>
                    <a:cubicBezTo>
                      <a:pt x="61697" y="686682"/>
                      <a:pt x="42667" y="667652"/>
                      <a:pt x="42667" y="644416"/>
                    </a:cubicBezTo>
                    <a:lnTo>
                      <a:pt x="42667" y="630193"/>
                    </a:lnTo>
                    <a:lnTo>
                      <a:pt x="361169" y="630193"/>
                    </a:lnTo>
                    <a:lnTo>
                      <a:pt x="361169" y="644416"/>
                    </a:lnTo>
                    <a:cubicBezTo>
                      <a:pt x="361169" y="667652"/>
                      <a:pt x="342339" y="686682"/>
                      <a:pt x="318903" y="686682"/>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21" name="Forma libre: forma 20">
                <a:extLst>
                  <a:ext uri="{FF2B5EF4-FFF2-40B4-BE49-F238E27FC236}">
                    <a16:creationId xmlns:a16="http://schemas.microsoft.com/office/drawing/2014/main" id="{21F7F6CD-4676-46C0-AC3F-966C8968283B}"/>
                  </a:ext>
                </a:extLst>
              </p:cNvPr>
              <p:cNvSpPr/>
              <p:nvPr/>
            </p:nvSpPr>
            <p:spPr>
              <a:xfrm>
                <a:off x="2908978" y="1165031"/>
                <a:ext cx="144227" cy="144227"/>
              </a:xfrm>
              <a:custGeom>
                <a:avLst/>
                <a:gdLst>
                  <a:gd name="connsiteX0" fmla="*/ 21434 w 144227"/>
                  <a:gd name="connsiteY0" fmla="*/ 93547 h 144227"/>
                  <a:gd name="connsiteX1" fmla="*/ 50680 w 144227"/>
                  <a:gd name="connsiteY1" fmla="*/ 93547 h 144227"/>
                  <a:gd name="connsiteX2" fmla="*/ 50680 w 144227"/>
                  <a:gd name="connsiteY2" fmla="*/ 122794 h 144227"/>
                  <a:gd name="connsiteX3" fmla="*/ 72114 w 144227"/>
                  <a:gd name="connsiteY3" fmla="*/ 144227 h 144227"/>
                  <a:gd name="connsiteX4" fmla="*/ 93547 w 144227"/>
                  <a:gd name="connsiteY4" fmla="*/ 122794 h 144227"/>
                  <a:gd name="connsiteX5" fmla="*/ 93547 w 144227"/>
                  <a:gd name="connsiteY5" fmla="*/ 93547 h 144227"/>
                  <a:gd name="connsiteX6" fmla="*/ 122793 w 144227"/>
                  <a:gd name="connsiteY6" fmla="*/ 93547 h 144227"/>
                  <a:gd name="connsiteX7" fmla="*/ 144227 w 144227"/>
                  <a:gd name="connsiteY7" fmla="*/ 72114 h 144227"/>
                  <a:gd name="connsiteX8" fmla="*/ 122793 w 144227"/>
                  <a:gd name="connsiteY8" fmla="*/ 50680 h 144227"/>
                  <a:gd name="connsiteX9" fmla="*/ 93547 w 144227"/>
                  <a:gd name="connsiteY9" fmla="*/ 50680 h 144227"/>
                  <a:gd name="connsiteX10" fmla="*/ 93547 w 144227"/>
                  <a:gd name="connsiteY10" fmla="*/ 21434 h 144227"/>
                  <a:gd name="connsiteX11" fmla="*/ 72114 w 144227"/>
                  <a:gd name="connsiteY11" fmla="*/ 0 h 144227"/>
                  <a:gd name="connsiteX12" fmla="*/ 50680 w 144227"/>
                  <a:gd name="connsiteY12" fmla="*/ 21434 h 144227"/>
                  <a:gd name="connsiteX13" fmla="*/ 50680 w 144227"/>
                  <a:gd name="connsiteY13" fmla="*/ 50680 h 144227"/>
                  <a:gd name="connsiteX14" fmla="*/ 21434 w 144227"/>
                  <a:gd name="connsiteY14" fmla="*/ 50680 h 144227"/>
                  <a:gd name="connsiteX15" fmla="*/ 0 w 144227"/>
                  <a:gd name="connsiteY15" fmla="*/ 72114 h 144227"/>
                  <a:gd name="connsiteX16" fmla="*/ 21434 w 144227"/>
                  <a:gd name="connsiteY16" fmla="*/ 93547 h 14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27" h="144227">
                    <a:moveTo>
                      <a:pt x="21434" y="93547"/>
                    </a:moveTo>
                    <a:lnTo>
                      <a:pt x="50680" y="93547"/>
                    </a:lnTo>
                    <a:lnTo>
                      <a:pt x="50680" y="122794"/>
                    </a:lnTo>
                    <a:cubicBezTo>
                      <a:pt x="50680" y="134612"/>
                      <a:pt x="60295" y="144227"/>
                      <a:pt x="72114" y="144227"/>
                    </a:cubicBezTo>
                    <a:cubicBezTo>
                      <a:pt x="83932" y="144227"/>
                      <a:pt x="93547" y="134612"/>
                      <a:pt x="93547" y="122794"/>
                    </a:cubicBezTo>
                    <a:lnTo>
                      <a:pt x="93547" y="93547"/>
                    </a:lnTo>
                    <a:lnTo>
                      <a:pt x="122793" y="93547"/>
                    </a:lnTo>
                    <a:cubicBezTo>
                      <a:pt x="134612" y="93547"/>
                      <a:pt x="144227" y="83932"/>
                      <a:pt x="144227" y="72114"/>
                    </a:cubicBezTo>
                    <a:cubicBezTo>
                      <a:pt x="144227" y="60295"/>
                      <a:pt x="134612" y="50680"/>
                      <a:pt x="122793" y="50680"/>
                    </a:cubicBezTo>
                    <a:lnTo>
                      <a:pt x="93547" y="50680"/>
                    </a:lnTo>
                    <a:lnTo>
                      <a:pt x="93547" y="21434"/>
                    </a:lnTo>
                    <a:cubicBezTo>
                      <a:pt x="93547" y="9615"/>
                      <a:pt x="83932" y="0"/>
                      <a:pt x="72114" y="0"/>
                    </a:cubicBezTo>
                    <a:cubicBezTo>
                      <a:pt x="60295" y="0"/>
                      <a:pt x="50680" y="9615"/>
                      <a:pt x="50680" y="21434"/>
                    </a:cubicBezTo>
                    <a:lnTo>
                      <a:pt x="50680" y="50680"/>
                    </a:lnTo>
                    <a:lnTo>
                      <a:pt x="21434" y="50680"/>
                    </a:lnTo>
                    <a:cubicBezTo>
                      <a:pt x="9615" y="50680"/>
                      <a:pt x="0" y="60295"/>
                      <a:pt x="0" y="72114"/>
                    </a:cubicBezTo>
                    <a:cubicBezTo>
                      <a:pt x="200" y="83932"/>
                      <a:pt x="9815" y="93547"/>
                      <a:pt x="21434" y="93547"/>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22" name="Forma libre: forma 21">
              <a:extLst>
                <a:ext uri="{FF2B5EF4-FFF2-40B4-BE49-F238E27FC236}">
                  <a16:creationId xmlns:a16="http://schemas.microsoft.com/office/drawing/2014/main" id="{E9328DD6-D7DE-4DD0-9697-64494F240CB5}"/>
                </a:ext>
              </a:extLst>
            </p:cNvPr>
            <p:cNvSpPr/>
            <p:nvPr/>
          </p:nvSpPr>
          <p:spPr>
            <a:xfrm>
              <a:off x="7095374" y="2533788"/>
              <a:ext cx="239978" cy="729550"/>
            </a:xfrm>
            <a:custGeom>
              <a:avLst/>
              <a:gdLst>
                <a:gd name="connsiteX0" fmla="*/ 188697 w 239978"/>
                <a:gd name="connsiteY0" fmla="*/ 85535 h 729550"/>
                <a:gd name="connsiteX1" fmla="*/ 183088 w 239978"/>
                <a:gd name="connsiteY1" fmla="*/ 85535 h 729550"/>
                <a:gd name="connsiteX2" fmla="*/ 183088 w 239978"/>
                <a:gd name="connsiteY2" fmla="*/ 42868 h 729550"/>
                <a:gd name="connsiteX3" fmla="*/ 217943 w 239978"/>
                <a:gd name="connsiteY3" fmla="*/ 42868 h 729550"/>
                <a:gd name="connsiteX4" fmla="*/ 239377 w 239978"/>
                <a:gd name="connsiteY4" fmla="*/ 21434 h 729550"/>
                <a:gd name="connsiteX5" fmla="*/ 217943 w 239978"/>
                <a:gd name="connsiteY5" fmla="*/ 0 h 729550"/>
                <a:gd name="connsiteX6" fmla="*/ 21434 w 239978"/>
                <a:gd name="connsiteY6" fmla="*/ 0 h 729550"/>
                <a:gd name="connsiteX7" fmla="*/ 0 w 239978"/>
                <a:gd name="connsiteY7" fmla="*/ 21434 h 729550"/>
                <a:gd name="connsiteX8" fmla="*/ 21434 w 239978"/>
                <a:gd name="connsiteY8" fmla="*/ 42868 h 729550"/>
                <a:gd name="connsiteX9" fmla="*/ 55688 w 239978"/>
                <a:gd name="connsiteY9" fmla="*/ 42868 h 729550"/>
                <a:gd name="connsiteX10" fmla="*/ 55688 w 239978"/>
                <a:gd name="connsiteY10" fmla="*/ 85535 h 729550"/>
                <a:gd name="connsiteX11" fmla="*/ 50680 w 239978"/>
                <a:gd name="connsiteY11" fmla="*/ 85535 h 729550"/>
                <a:gd name="connsiteX12" fmla="*/ 0 w 239978"/>
                <a:gd name="connsiteY12" fmla="*/ 136215 h 729550"/>
                <a:gd name="connsiteX13" fmla="*/ 0 w 239978"/>
                <a:gd name="connsiteY13" fmla="*/ 475349 h 729550"/>
                <a:gd name="connsiteX14" fmla="*/ 50680 w 239978"/>
                <a:gd name="connsiteY14" fmla="*/ 526029 h 729550"/>
                <a:gd name="connsiteX15" fmla="*/ 56088 w 239978"/>
                <a:gd name="connsiteY15" fmla="*/ 526029 h 729550"/>
                <a:gd name="connsiteX16" fmla="*/ 56088 w 239978"/>
                <a:gd name="connsiteY16" fmla="*/ 589529 h 729550"/>
                <a:gd name="connsiteX17" fmla="*/ 77522 w 239978"/>
                <a:gd name="connsiteY17" fmla="*/ 610963 h 729550"/>
                <a:gd name="connsiteX18" fmla="*/ 98355 w 239978"/>
                <a:gd name="connsiteY18" fmla="*/ 610963 h 729550"/>
                <a:gd name="connsiteX19" fmla="*/ 98355 w 239978"/>
                <a:gd name="connsiteY19" fmla="*/ 708116 h 729550"/>
                <a:gd name="connsiteX20" fmla="*/ 119789 w 239978"/>
                <a:gd name="connsiteY20" fmla="*/ 729550 h 729550"/>
                <a:gd name="connsiteX21" fmla="*/ 141223 w 239978"/>
                <a:gd name="connsiteY21" fmla="*/ 708116 h 729550"/>
                <a:gd name="connsiteX22" fmla="*/ 141223 w 239978"/>
                <a:gd name="connsiteY22" fmla="*/ 610963 h 729550"/>
                <a:gd name="connsiteX23" fmla="*/ 162456 w 239978"/>
                <a:gd name="connsiteY23" fmla="*/ 610963 h 729550"/>
                <a:gd name="connsiteX24" fmla="*/ 183890 w 239978"/>
                <a:gd name="connsiteY24" fmla="*/ 589529 h 729550"/>
                <a:gd name="connsiteX25" fmla="*/ 183890 w 239978"/>
                <a:gd name="connsiteY25" fmla="*/ 526029 h 729550"/>
                <a:gd name="connsiteX26" fmla="*/ 189298 w 239978"/>
                <a:gd name="connsiteY26" fmla="*/ 526029 h 729550"/>
                <a:gd name="connsiteX27" fmla="*/ 239978 w 239978"/>
                <a:gd name="connsiteY27" fmla="*/ 475349 h 729550"/>
                <a:gd name="connsiteX28" fmla="*/ 239978 w 239978"/>
                <a:gd name="connsiteY28" fmla="*/ 136215 h 729550"/>
                <a:gd name="connsiteX29" fmla="*/ 188697 w 239978"/>
                <a:gd name="connsiteY29" fmla="*/ 85535 h 729550"/>
                <a:gd name="connsiteX30" fmla="*/ 188697 w 239978"/>
                <a:gd name="connsiteY30" fmla="*/ 85535 h 729550"/>
                <a:gd name="connsiteX31" fmla="*/ 98355 w 239978"/>
                <a:gd name="connsiteY31" fmla="*/ 43469 h 729550"/>
                <a:gd name="connsiteX32" fmla="*/ 140421 w 239978"/>
                <a:gd name="connsiteY32" fmla="*/ 43469 h 729550"/>
                <a:gd name="connsiteX33" fmla="*/ 140421 w 239978"/>
                <a:gd name="connsiteY33" fmla="*/ 85735 h 729550"/>
                <a:gd name="connsiteX34" fmla="*/ 98355 w 239978"/>
                <a:gd name="connsiteY34" fmla="*/ 85735 h 729550"/>
                <a:gd name="connsiteX35" fmla="*/ 98355 w 239978"/>
                <a:gd name="connsiteY35" fmla="*/ 43469 h 729550"/>
                <a:gd name="connsiteX36" fmla="*/ 98355 w 239978"/>
                <a:gd name="connsiteY36" fmla="*/ 43469 h 729550"/>
                <a:gd name="connsiteX37" fmla="*/ 140622 w 239978"/>
                <a:gd name="connsiteY37" fmla="*/ 568095 h 729550"/>
                <a:gd name="connsiteX38" fmla="*/ 98555 w 239978"/>
                <a:gd name="connsiteY38" fmla="*/ 568095 h 729550"/>
                <a:gd name="connsiteX39" fmla="*/ 98555 w 239978"/>
                <a:gd name="connsiteY39" fmla="*/ 525829 h 729550"/>
                <a:gd name="connsiteX40" fmla="*/ 140622 w 239978"/>
                <a:gd name="connsiteY40" fmla="*/ 525829 h 729550"/>
                <a:gd name="connsiteX41" fmla="*/ 140622 w 239978"/>
                <a:gd name="connsiteY41" fmla="*/ 568095 h 729550"/>
                <a:gd name="connsiteX42" fmla="*/ 140622 w 239978"/>
                <a:gd name="connsiteY42" fmla="*/ 568095 h 729550"/>
                <a:gd name="connsiteX43" fmla="*/ 196510 w 239978"/>
                <a:gd name="connsiteY43" fmla="*/ 475349 h 729550"/>
                <a:gd name="connsiteX44" fmla="*/ 188697 w 239978"/>
                <a:gd name="connsiteY44" fmla="*/ 483362 h 729550"/>
                <a:gd name="connsiteX45" fmla="*/ 50480 w 239978"/>
                <a:gd name="connsiteY45" fmla="*/ 483362 h 729550"/>
                <a:gd name="connsiteX46" fmla="*/ 42667 w 239978"/>
                <a:gd name="connsiteY46" fmla="*/ 475349 h 729550"/>
                <a:gd name="connsiteX47" fmla="*/ 42667 w 239978"/>
                <a:gd name="connsiteY47" fmla="*/ 448707 h 729550"/>
                <a:gd name="connsiteX48" fmla="*/ 77122 w 239978"/>
                <a:gd name="connsiteY48" fmla="*/ 448707 h 729550"/>
                <a:gd name="connsiteX49" fmla="*/ 98555 w 239978"/>
                <a:gd name="connsiteY49" fmla="*/ 427274 h 729550"/>
                <a:gd name="connsiteX50" fmla="*/ 77122 w 239978"/>
                <a:gd name="connsiteY50" fmla="*/ 405840 h 729550"/>
                <a:gd name="connsiteX51" fmla="*/ 42667 w 239978"/>
                <a:gd name="connsiteY51" fmla="*/ 405840 h 729550"/>
                <a:gd name="connsiteX52" fmla="*/ 42667 w 239978"/>
                <a:gd name="connsiteY52" fmla="*/ 366978 h 729550"/>
                <a:gd name="connsiteX53" fmla="*/ 77122 w 239978"/>
                <a:gd name="connsiteY53" fmla="*/ 366978 h 729550"/>
                <a:gd name="connsiteX54" fmla="*/ 98555 w 239978"/>
                <a:gd name="connsiteY54" fmla="*/ 345545 h 729550"/>
                <a:gd name="connsiteX55" fmla="*/ 77122 w 239978"/>
                <a:gd name="connsiteY55" fmla="*/ 324111 h 729550"/>
                <a:gd name="connsiteX56" fmla="*/ 42667 w 239978"/>
                <a:gd name="connsiteY56" fmla="*/ 324111 h 729550"/>
                <a:gd name="connsiteX57" fmla="*/ 42667 w 239978"/>
                <a:gd name="connsiteY57" fmla="*/ 287052 h 729550"/>
                <a:gd name="connsiteX58" fmla="*/ 77122 w 239978"/>
                <a:gd name="connsiteY58" fmla="*/ 287052 h 729550"/>
                <a:gd name="connsiteX59" fmla="*/ 98555 w 239978"/>
                <a:gd name="connsiteY59" fmla="*/ 265619 h 729550"/>
                <a:gd name="connsiteX60" fmla="*/ 77122 w 239978"/>
                <a:gd name="connsiteY60" fmla="*/ 244185 h 729550"/>
                <a:gd name="connsiteX61" fmla="*/ 42667 w 239978"/>
                <a:gd name="connsiteY61" fmla="*/ 244185 h 729550"/>
                <a:gd name="connsiteX62" fmla="*/ 42667 w 239978"/>
                <a:gd name="connsiteY62" fmla="*/ 205324 h 729550"/>
                <a:gd name="connsiteX63" fmla="*/ 77122 w 239978"/>
                <a:gd name="connsiteY63" fmla="*/ 205324 h 729550"/>
                <a:gd name="connsiteX64" fmla="*/ 98555 w 239978"/>
                <a:gd name="connsiteY64" fmla="*/ 183890 h 729550"/>
                <a:gd name="connsiteX65" fmla="*/ 77122 w 239978"/>
                <a:gd name="connsiteY65" fmla="*/ 162456 h 729550"/>
                <a:gd name="connsiteX66" fmla="*/ 42667 w 239978"/>
                <a:gd name="connsiteY66" fmla="*/ 162456 h 729550"/>
                <a:gd name="connsiteX67" fmla="*/ 42667 w 239978"/>
                <a:gd name="connsiteY67" fmla="*/ 135614 h 729550"/>
                <a:gd name="connsiteX68" fmla="*/ 50480 w 239978"/>
                <a:gd name="connsiteY68" fmla="*/ 127601 h 729550"/>
                <a:gd name="connsiteX69" fmla="*/ 188697 w 239978"/>
                <a:gd name="connsiteY69" fmla="*/ 127601 h 729550"/>
                <a:gd name="connsiteX70" fmla="*/ 196510 w 239978"/>
                <a:gd name="connsiteY70" fmla="*/ 135614 h 729550"/>
                <a:gd name="connsiteX71" fmla="*/ 196510 w 239978"/>
                <a:gd name="connsiteY71" fmla="*/ 475349 h 7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9978" h="729550">
                  <a:moveTo>
                    <a:pt x="188697" y="85535"/>
                  </a:moveTo>
                  <a:lnTo>
                    <a:pt x="183088" y="85535"/>
                  </a:lnTo>
                  <a:lnTo>
                    <a:pt x="183088" y="42868"/>
                  </a:lnTo>
                  <a:lnTo>
                    <a:pt x="217943" y="42868"/>
                  </a:lnTo>
                  <a:cubicBezTo>
                    <a:pt x="229762" y="42868"/>
                    <a:pt x="239377" y="33252"/>
                    <a:pt x="239377" y="21434"/>
                  </a:cubicBezTo>
                  <a:cubicBezTo>
                    <a:pt x="239377" y="9615"/>
                    <a:pt x="229762" y="0"/>
                    <a:pt x="217943" y="0"/>
                  </a:cubicBezTo>
                  <a:lnTo>
                    <a:pt x="21434" y="0"/>
                  </a:lnTo>
                  <a:cubicBezTo>
                    <a:pt x="9615" y="0"/>
                    <a:pt x="0" y="9615"/>
                    <a:pt x="0" y="21434"/>
                  </a:cubicBezTo>
                  <a:cubicBezTo>
                    <a:pt x="0" y="33252"/>
                    <a:pt x="9615" y="42868"/>
                    <a:pt x="21434" y="42868"/>
                  </a:cubicBezTo>
                  <a:lnTo>
                    <a:pt x="55688" y="42868"/>
                  </a:lnTo>
                  <a:lnTo>
                    <a:pt x="55688" y="85535"/>
                  </a:lnTo>
                  <a:lnTo>
                    <a:pt x="50680" y="85535"/>
                  </a:lnTo>
                  <a:cubicBezTo>
                    <a:pt x="22836" y="85535"/>
                    <a:pt x="0" y="108171"/>
                    <a:pt x="0" y="136215"/>
                  </a:cubicBezTo>
                  <a:lnTo>
                    <a:pt x="0" y="475349"/>
                  </a:lnTo>
                  <a:cubicBezTo>
                    <a:pt x="0" y="503193"/>
                    <a:pt x="22636" y="526029"/>
                    <a:pt x="50680" y="526029"/>
                  </a:cubicBezTo>
                  <a:lnTo>
                    <a:pt x="56088" y="526029"/>
                  </a:lnTo>
                  <a:lnTo>
                    <a:pt x="56088" y="589529"/>
                  </a:lnTo>
                  <a:cubicBezTo>
                    <a:pt x="56088" y="601348"/>
                    <a:pt x="65704" y="610963"/>
                    <a:pt x="77522" y="610963"/>
                  </a:cubicBezTo>
                  <a:lnTo>
                    <a:pt x="98355" y="610963"/>
                  </a:lnTo>
                  <a:lnTo>
                    <a:pt x="98355" y="708116"/>
                  </a:lnTo>
                  <a:cubicBezTo>
                    <a:pt x="98355" y="719935"/>
                    <a:pt x="107970" y="729550"/>
                    <a:pt x="119789" y="729550"/>
                  </a:cubicBezTo>
                  <a:cubicBezTo>
                    <a:pt x="131607" y="729550"/>
                    <a:pt x="141223" y="719935"/>
                    <a:pt x="141223" y="708116"/>
                  </a:cubicBezTo>
                  <a:lnTo>
                    <a:pt x="141223" y="610963"/>
                  </a:lnTo>
                  <a:lnTo>
                    <a:pt x="162456" y="610963"/>
                  </a:lnTo>
                  <a:cubicBezTo>
                    <a:pt x="174275" y="610963"/>
                    <a:pt x="183890" y="601348"/>
                    <a:pt x="183890" y="589529"/>
                  </a:cubicBezTo>
                  <a:lnTo>
                    <a:pt x="183890" y="526029"/>
                  </a:lnTo>
                  <a:lnTo>
                    <a:pt x="189298" y="526029"/>
                  </a:lnTo>
                  <a:cubicBezTo>
                    <a:pt x="217142" y="526029"/>
                    <a:pt x="239978" y="503394"/>
                    <a:pt x="239978" y="475349"/>
                  </a:cubicBezTo>
                  <a:lnTo>
                    <a:pt x="239978" y="136215"/>
                  </a:lnTo>
                  <a:cubicBezTo>
                    <a:pt x="239177" y="108371"/>
                    <a:pt x="216541" y="85535"/>
                    <a:pt x="188697" y="85535"/>
                  </a:cubicBezTo>
                  <a:lnTo>
                    <a:pt x="188697" y="85535"/>
                  </a:lnTo>
                  <a:close/>
                  <a:moveTo>
                    <a:pt x="98355" y="43469"/>
                  </a:moveTo>
                  <a:lnTo>
                    <a:pt x="140421" y="43469"/>
                  </a:lnTo>
                  <a:lnTo>
                    <a:pt x="140421" y="85735"/>
                  </a:lnTo>
                  <a:lnTo>
                    <a:pt x="98355" y="85735"/>
                  </a:lnTo>
                  <a:lnTo>
                    <a:pt x="98355" y="43469"/>
                  </a:lnTo>
                  <a:lnTo>
                    <a:pt x="98355" y="43469"/>
                  </a:lnTo>
                  <a:close/>
                  <a:moveTo>
                    <a:pt x="140622" y="568095"/>
                  </a:moveTo>
                  <a:lnTo>
                    <a:pt x="98555" y="568095"/>
                  </a:lnTo>
                  <a:lnTo>
                    <a:pt x="98555" y="525829"/>
                  </a:lnTo>
                  <a:lnTo>
                    <a:pt x="140622" y="525829"/>
                  </a:lnTo>
                  <a:lnTo>
                    <a:pt x="140622" y="568095"/>
                  </a:lnTo>
                  <a:lnTo>
                    <a:pt x="140622" y="568095"/>
                  </a:lnTo>
                  <a:close/>
                  <a:moveTo>
                    <a:pt x="196510" y="475349"/>
                  </a:moveTo>
                  <a:cubicBezTo>
                    <a:pt x="196510" y="479756"/>
                    <a:pt x="192904" y="483362"/>
                    <a:pt x="188697" y="483362"/>
                  </a:cubicBezTo>
                  <a:lnTo>
                    <a:pt x="50480" y="483362"/>
                  </a:lnTo>
                  <a:cubicBezTo>
                    <a:pt x="46073" y="483362"/>
                    <a:pt x="42667" y="479756"/>
                    <a:pt x="42667" y="475349"/>
                  </a:cubicBezTo>
                  <a:lnTo>
                    <a:pt x="42667" y="448707"/>
                  </a:lnTo>
                  <a:lnTo>
                    <a:pt x="77122" y="448707"/>
                  </a:lnTo>
                  <a:cubicBezTo>
                    <a:pt x="88940" y="448707"/>
                    <a:pt x="98555" y="439092"/>
                    <a:pt x="98555" y="427274"/>
                  </a:cubicBezTo>
                  <a:cubicBezTo>
                    <a:pt x="98555" y="415455"/>
                    <a:pt x="88940" y="405840"/>
                    <a:pt x="77122" y="405840"/>
                  </a:cubicBezTo>
                  <a:lnTo>
                    <a:pt x="42667" y="405840"/>
                  </a:lnTo>
                  <a:lnTo>
                    <a:pt x="42667" y="366978"/>
                  </a:lnTo>
                  <a:lnTo>
                    <a:pt x="77122" y="366978"/>
                  </a:lnTo>
                  <a:cubicBezTo>
                    <a:pt x="88940" y="366978"/>
                    <a:pt x="98555" y="357363"/>
                    <a:pt x="98555" y="345545"/>
                  </a:cubicBezTo>
                  <a:cubicBezTo>
                    <a:pt x="98555" y="333726"/>
                    <a:pt x="88940" y="324111"/>
                    <a:pt x="77122" y="324111"/>
                  </a:cubicBezTo>
                  <a:lnTo>
                    <a:pt x="42667" y="324111"/>
                  </a:lnTo>
                  <a:lnTo>
                    <a:pt x="42667" y="287052"/>
                  </a:lnTo>
                  <a:lnTo>
                    <a:pt x="77122" y="287052"/>
                  </a:lnTo>
                  <a:cubicBezTo>
                    <a:pt x="88940" y="287052"/>
                    <a:pt x="98555" y="277437"/>
                    <a:pt x="98555" y="265619"/>
                  </a:cubicBezTo>
                  <a:cubicBezTo>
                    <a:pt x="98555" y="253800"/>
                    <a:pt x="88940" y="244185"/>
                    <a:pt x="77122" y="244185"/>
                  </a:cubicBezTo>
                  <a:lnTo>
                    <a:pt x="42667" y="244185"/>
                  </a:lnTo>
                  <a:lnTo>
                    <a:pt x="42667" y="205324"/>
                  </a:lnTo>
                  <a:lnTo>
                    <a:pt x="77122" y="205324"/>
                  </a:lnTo>
                  <a:cubicBezTo>
                    <a:pt x="88940" y="205324"/>
                    <a:pt x="98555" y="195709"/>
                    <a:pt x="98555" y="183890"/>
                  </a:cubicBezTo>
                  <a:cubicBezTo>
                    <a:pt x="98555" y="172071"/>
                    <a:pt x="88940" y="162456"/>
                    <a:pt x="77122" y="162456"/>
                  </a:cubicBezTo>
                  <a:lnTo>
                    <a:pt x="42667" y="162456"/>
                  </a:lnTo>
                  <a:lnTo>
                    <a:pt x="42667" y="135614"/>
                  </a:lnTo>
                  <a:cubicBezTo>
                    <a:pt x="42667" y="131207"/>
                    <a:pt x="46273" y="127601"/>
                    <a:pt x="50480" y="127601"/>
                  </a:cubicBezTo>
                  <a:lnTo>
                    <a:pt x="188697" y="127601"/>
                  </a:lnTo>
                  <a:cubicBezTo>
                    <a:pt x="193104" y="127601"/>
                    <a:pt x="196510" y="131207"/>
                    <a:pt x="196510" y="135614"/>
                  </a:cubicBezTo>
                  <a:lnTo>
                    <a:pt x="196510" y="475349"/>
                  </a:ln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23" name="Gráfico 4">
              <a:extLst>
                <a:ext uri="{FF2B5EF4-FFF2-40B4-BE49-F238E27FC236}">
                  <a16:creationId xmlns:a16="http://schemas.microsoft.com/office/drawing/2014/main" id="{05F5BC67-CDDD-4F92-BA9C-69078B43B303}"/>
                </a:ext>
              </a:extLst>
            </p:cNvPr>
            <p:cNvGrpSpPr/>
            <p:nvPr/>
          </p:nvGrpSpPr>
          <p:grpSpPr>
            <a:xfrm>
              <a:off x="7668477" y="1486538"/>
              <a:ext cx="491975" cy="729349"/>
              <a:chOff x="7668477" y="1486538"/>
              <a:chExt cx="491975" cy="729349"/>
            </a:xfrm>
            <a:solidFill>
              <a:srgbClr val="FFFFFF"/>
            </a:solidFill>
          </p:grpSpPr>
          <p:sp>
            <p:nvSpPr>
              <p:cNvPr id="24" name="Forma libre: forma 23">
                <a:extLst>
                  <a:ext uri="{FF2B5EF4-FFF2-40B4-BE49-F238E27FC236}">
                    <a16:creationId xmlns:a16="http://schemas.microsoft.com/office/drawing/2014/main" id="{E2131556-9187-46FF-8CA4-F91E1DB24D26}"/>
                  </a:ext>
                </a:extLst>
              </p:cNvPr>
              <p:cNvSpPr/>
              <p:nvPr/>
            </p:nvSpPr>
            <p:spPr>
              <a:xfrm>
                <a:off x="7668477" y="1486538"/>
                <a:ext cx="491975" cy="729349"/>
              </a:xfrm>
              <a:custGeom>
                <a:avLst/>
                <a:gdLst>
                  <a:gd name="connsiteX0" fmla="*/ 491975 w 491975"/>
                  <a:gd name="connsiteY0" fmla="*/ 245988 h 729349"/>
                  <a:gd name="connsiteX1" fmla="*/ 245988 w 491975"/>
                  <a:gd name="connsiteY1" fmla="*/ 0 h 729349"/>
                  <a:gd name="connsiteX2" fmla="*/ 0 w 491975"/>
                  <a:gd name="connsiteY2" fmla="*/ 245988 h 729349"/>
                  <a:gd name="connsiteX3" fmla="*/ 224754 w 491975"/>
                  <a:gd name="connsiteY3" fmla="*/ 491174 h 729349"/>
                  <a:gd name="connsiteX4" fmla="*/ 224754 w 491975"/>
                  <a:gd name="connsiteY4" fmla="*/ 534242 h 729349"/>
                  <a:gd name="connsiteX5" fmla="*/ 182087 w 491975"/>
                  <a:gd name="connsiteY5" fmla="*/ 594737 h 729349"/>
                  <a:gd name="connsiteX6" fmla="*/ 182087 w 491975"/>
                  <a:gd name="connsiteY6" fmla="*/ 665249 h 729349"/>
                  <a:gd name="connsiteX7" fmla="*/ 246188 w 491975"/>
                  <a:gd name="connsiteY7" fmla="*/ 729350 h 729349"/>
                  <a:gd name="connsiteX8" fmla="*/ 310289 w 491975"/>
                  <a:gd name="connsiteY8" fmla="*/ 665249 h 729349"/>
                  <a:gd name="connsiteX9" fmla="*/ 310289 w 491975"/>
                  <a:gd name="connsiteY9" fmla="*/ 594737 h 729349"/>
                  <a:gd name="connsiteX10" fmla="*/ 267621 w 491975"/>
                  <a:gd name="connsiteY10" fmla="*/ 534242 h 729349"/>
                  <a:gd name="connsiteX11" fmla="*/ 267621 w 491975"/>
                  <a:gd name="connsiteY11" fmla="*/ 491174 h 729349"/>
                  <a:gd name="connsiteX12" fmla="*/ 491975 w 491975"/>
                  <a:gd name="connsiteY12" fmla="*/ 245988 h 729349"/>
                  <a:gd name="connsiteX13" fmla="*/ 491975 w 491975"/>
                  <a:gd name="connsiteY13" fmla="*/ 245988 h 729349"/>
                  <a:gd name="connsiteX14" fmla="*/ 42667 w 491975"/>
                  <a:gd name="connsiteY14" fmla="*/ 245988 h 729349"/>
                  <a:gd name="connsiteX15" fmla="*/ 245988 w 491975"/>
                  <a:gd name="connsiteY15" fmla="*/ 42667 h 729349"/>
                  <a:gd name="connsiteX16" fmla="*/ 449308 w 491975"/>
                  <a:gd name="connsiteY16" fmla="*/ 245988 h 729349"/>
                  <a:gd name="connsiteX17" fmla="*/ 245988 w 491975"/>
                  <a:gd name="connsiteY17" fmla="*/ 449308 h 729349"/>
                  <a:gd name="connsiteX18" fmla="*/ 42667 w 491975"/>
                  <a:gd name="connsiteY18" fmla="*/ 245988 h 729349"/>
                  <a:gd name="connsiteX19" fmla="*/ 42667 w 491975"/>
                  <a:gd name="connsiteY19" fmla="*/ 245988 h 729349"/>
                  <a:gd name="connsiteX20" fmla="*/ 267221 w 491975"/>
                  <a:gd name="connsiteY20" fmla="*/ 665249 h 729349"/>
                  <a:gd name="connsiteX21" fmla="*/ 245787 w 491975"/>
                  <a:gd name="connsiteY21" fmla="*/ 686682 h 729349"/>
                  <a:gd name="connsiteX22" fmla="*/ 224354 w 491975"/>
                  <a:gd name="connsiteY22" fmla="*/ 665249 h 729349"/>
                  <a:gd name="connsiteX23" fmla="*/ 224354 w 491975"/>
                  <a:gd name="connsiteY23" fmla="*/ 594737 h 729349"/>
                  <a:gd name="connsiteX24" fmla="*/ 245787 w 491975"/>
                  <a:gd name="connsiteY24" fmla="*/ 573304 h 729349"/>
                  <a:gd name="connsiteX25" fmla="*/ 267221 w 491975"/>
                  <a:gd name="connsiteY25" fmla="*/ 594737 h 729349"/>
                  <a:gd name="connsiteX26" fmla="*/ 267221 w 491975"/>
                  <a:gd name="connsiteY26" fmla="*/ 665249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975" h="729349">
                    <a:moveTo>
                      <a:pt x="491975" y="245988"/>
                    </a:moveTo>
                    <a:cubicBezTo>
                      <a:pt x="491975" y="110374"/>
                      <a:pt x="381601" y="0"/>
                      <a:pt x="245988" y="0"/>
                    </a:cubicBezTo>
                    <a:cubicBezTo>
                      <a:pt x="110374" y="0"/>
                      <a:pt x="0" y="110374"/>
                      <a:pt x="0" y="245988"/>
                    </a:cubicBezTo>
                    <a:cubicBezTo>
                      <a:pt x="0" y="374390"/>
                      <a:pt x="98956" y="480157"/>
                      <a:pt x="224754" y="491174"/>
                    </a:cubicBezTo>
                    <a:lnTo>
                      <a:pt x="224754" y="534242"/>
                    </a:lnTo>
                    <a:cubicBezTo>
                      <a:pt x="199915" y="543056"/>
                      <a:pt x="182087" y="566894"/>
                      <a:pt x="182087" y="594737"/>
                    </a:cubicBezTo>
                    <a:lnTo>
                      <a:pt x="182087" y="665249"/>
                    </a:lnTo>
                    <a:cubicBezTo>
                      <a:pt x="182087" y="700504"/>
                      <a:pt x="210932" y="729350"/>
                      <a:pt x="246188" y="729350"/>
                    </a:cubicBezTo>
                    <a:cubicBezTo>
                      <a:pt x="281443" y="729350"/>
                      <a:pt x="310289" y="700504"/>
                      <a:pt x="310289" y="665249"/>
                    </a:cubicBezTo>
                    <a:lnTo>
                      <a:pt x="310289" y="594737"/>
                    </a:lnTo>
                    <a:cubicBezTo>
                      <a:pt x="310289" y="566894"/>
                      <a:pt x="292461" y="543056"/>
                      <a:pt x="267621" y="534242"/>
                    </a:cubicBezTo>
                    <a:lnTo>
                      <a:pt x="267621" y="491174"/>
                    </a:lnTo>
                    <a:cubicBezTo>
                      <a:pt x="393019" y="480357"/>
                      <a:pt x="491975" y="374590"/>
                      <a:pt x="491975" y="245988"/>
                    </a:cubicBezTo>
                    <a:lnTo>
                      <a:pt x="491975" y="245988"/>
                    </a:lnTo>
                    <a:close/>
                    <a:moveTo>
                      <a:pt x="42667" y="245988"/>
                    </a:moveTo>
                    <a:cubicBezTo>
                      <a:pt x="42667" y="133811"/>
                      <a:pt x="133811" y="42667"/>
                      <a:pt x="245988" y="42667"/>
                    </a:cubicBezTo>
                    <a:cubicBezTo>
                      <a:pt x="358164" y="42667"/>
                      <a:pt x="449308" y="133811"/>
                      <a:pt x="449308" y="245988"/>
                    </a:cubicBezTo>
                    <a:cubicBezTo>
                      <a:pt x="449308" y="358165"/>
                      <a:pt x="358164" y="449308"/>
                      <a:pt x="245988" y="449308"/>
                    </a:cubicBezTo>
                    <a:cubicBezTo>
                      <a:pt x="133811" y="449308"/>
                      <a:pt x="42667" y="358165"/>
                      <a:pt x="42667" y="245988"/>
                    </a:cubicBezTo>
                    <a:lnTo>
                      <a:pt x="42667" y="245988"/>
                    </a:lnTo>
                    <a:close/>
                    <a:moveTo>
                      <a:pt x="267221" y="665249"/>
                    </a:moveTo>
                    <a:cubicBezTo>
                      <a:pt x="267221" y="677067"/>
                      <a:pt x="257606" y="686682"/>
                      <a:pt x="245787" y="686682"/>
                    </a:cubicBezTo>
                    <a:cubicBezTo>
                      <a:pt x="233969" y="686682"/>
                      <a:pt x="224354" y="677067"/>
                      <a:pt x="224354" y="665249"/>
                    </a:cubicBezTo>
                    <a:lnTo>
                      <a:pt x="224354" y="594737"/>
                    </a:lnTo>
                    <a:cubicBezTo>
                      <a:pt x="224354" y="582919"/>
                      <a:pt x="233969" y="573304"/>
                      <a:pt x="245787" y="573304"/>
                    </a:cubicBezTo>
                    <a:cubicBezTo>
                      <a:pt x="257606" y="573304"/>
                      <a:pt x="267221" y="582919"/>
                      <a:pt x="267221" y="594737"/>
                    </a:cubicBezTo>
                    <a:lnTo>
                      <a:pt x="267221" y="665249"/>
                    </a:ln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25" name="Forma libre: forma 24">
                <a:extLst>
                  <a:ext uri="{FF2B5EF4-FFF2-40B4-BE49-F238E27FC236}">
                    <a16:creationId xmlns:a16="http://schemas.microsoft.com/office/drawing/2014/main" id="{CA3DDFFB-BB9F-4647-9D42-6902E15C8A13}"/>
                  </a:ext>
                </a:extLst>
              </p:cNvPr>
              <p:cNvSpPr/>
              <p:nvPr/>
            </p:nvSpPr>
            <p:spPr>
              <a:xfrm>
                <a:off x="7772041" y="1590101"/>
                <a:ext cx="284648" cy="284648"/>
              </a:xfrm>
              <a:custGeom>
                <a:avLst/>
                <a:gdLst>
                  <a:gd name="connsiteX0" fmla="*/ 202519 w 284648"/>
                  <a:gd name="connsiteY0" fmla="*/ 263215 h 284648"/>
                  <a:gd name="connsiteX1" fmla="*/ 202519 w 284648"/>
                  <a:gd name="connsiteY1" fmla="*/ 202519 h 284648"/>
                  <a:gd name="connsiteX2" fmla="*/ 263214 w 284648"/>
                  <a:gd name="connsiteY2" fmla="*/ 202519 h 284648"/>
                  <a:gd name="connsiteX3" fmla="*/ 284648 w 284648"/>
                  <a:gd name="connsiteY3" fmla="*/ 181085 h 284648"/>
                  <a:gd name="connsiteX4" fmla="*/ 284648 w 284648"/>
                  <a:gd name="connsiteY4" fmla="*/ 103563 h 284648"/>
                  <a:gd name="connsiteX5" fmla="*/ 263214 w 284648"/>
                  <a:gd name="connsiteY5" fmla="*/ 82129 h 284648"/>
                  <a:gd name="connsiteX6" fmla="*/ 202519 w 284648"/>
                  <a:gd name="connsiteY6" fmla="*/ 82129 h 284648"/>
                  <a:gd name="connsiteX7" fmla="*/ 202519 w 284648"/>
                  <a:gd name="connsiteY7" fmla="*/ 21434 h 284648"/>
                  <a:gd name="connsiteX8" fmla="*/ 181085 w 284648"/>
                  <a:gd name="connsiteY8" fmla="*/ 0 h 284648"/>
                  <a:gd name="connsiteX9" fmla="*/ 103563 w 284648"/>
                  <a:gd name="connsiteY9" fmla="*/ 0 h 284648"/>
                  <a:gd name="connsiteX10" fmla="*/ 82129 w 284648"/>
                  <a:gd name="connsiteY10" fmla="*/ 21434 h 284648"/>
                  <a:gd name="connsiteX11" fmla="*/ 82129 w 284648"/>
                  <a:gd name="connsiteY11" fmla="*/ 82129 h 284648"/>
                  <a:gd name="connsiteX12" fmla="*/ 21433 w 284648"/>
                  <a:gd name="connsiteY12" fmla="*/ 82129 h 284648"/>
                  <a:gd name="connsiteX13" fmla="*/ 0 w 284648"/>
                  <a:gd name="connsiteY13" fmla="*/ 103563 h 284648"/>
                  <a:gd name="connsiteX14" fmla="*/ 0 w 284648"/>
                  <a:gd name="connsiteY14" fmla="*/ 181085 h 284648"/>
                  <a:gd name="connsiteX15" fmla="*/ 21433 w 284648"/>
                  <a:gd name="connsiteY15" fmla="*/ 202519 h 284648"/>
                  <a:gd name="connsiteX16" fmla="*/ 82129 w 284648"/>
                  <a:gd name="connsiteY16" fmla="*/ 202519 h 284648"/>
                  <a:gd name="connsiteX17" fmla="*/ 82129 w 284648"/>
                  <a:gd name="connsiteY17" fmla="*/ 263215 h 284648"/>
                  <a:gd name="connsiteX18" fmla="*/ 103563 w 284648"/>
                  <a:gd name="connsiteY18" fmla="*/ 284649 h 284648"/>
                  <a:gd name="connsiteX19" fmla="*/ 181085 w 284648"/>
                  <a:gd name="connsiteY19" fmla="*/ 284649 h 284648"/>
                  <a:gd name="connsiteX20" fmla="*/ 202519 w 284648"/>
                  <a:gd name="connsiteY20" fmla="*/ 263215 h 284648"/>
                  <a:gd name="connsiteX21" fmla="*/ 202519 w 284648"/>
                  <a:gd name="connsiteY21" fmla="*/ 263215 h 284648"/>
                  <a:gd name="connsiteX22" fmla="*/ 159852 w 284648"/>
                  <a:gd name="connsiteY22" fmla="*/ 181286 h 284648"/>
                  <a:gd name="connsiteX23" fmla="*/ 159852 w 284648"/>
                  <a:gd name="connsiteY23" fmla="*/ 241981 h 284648"/>
                  <a:gd name="connsiteX24" fmla="*/ 124997 w 284648"/>
                  <a:gd name="connsiteY24" fmla="*/ 241981 h 284648"/>
                  <a:gd name="connsiteX25" fmla="*/ 124997 w 284648"/>
                  <a:gd name="connsiteY25" fmla="*/ 181286 h 284648"/>
                  <a:gd name="connsiteX26" fmla="*/ 103563 w 284648"/>
                  <a:gd name="connsiteY26" fmla="*/ 159852 h 284648"/>
                  <a:gd name="connsiteX27" fmla="*/ 42867 w 284648"/>
                  <a:gd name="connsiteY27" fmla="*/ 159852 h 284648"/>
                  <a:gd name="connsiteX28" fmla="*/ 42867 w 284648"/>
                  <a:gd name="connsiteY28" fmla="*/ 124997 h 284648"/>
                  <a:gd name="connsiteX29" fmla="*/ 103563 w 284648"/>
                  <a:gd name="connsiteY29" fmla="*/ 124997 h 284648"/>
                  <a:gd name="connsiteX30" fmla="*/ 124997 w 284648"/>
                  <a:gd name="connsiteY30" fmla="*/ 103563 h 284648"/>
                  <a:gd name="connsiteX31" fmla="*/ 124997 w 284648"/>
                  <a:gd name="connsiteY31" fmla="*/ 42868 h 284648"/>
                  <a:gd name="connsiteX32" fmla="*/ 159852 w 284648"/>
                  <a:gd name="connsiteY32" fmla="*/ 42868 h 284648"/>
                  <a:gd name="connsiteX33" fmla="*/ 159852 w 284648"/>
                  <a:gd name="connsiteY33" fmla="*/ 103563 h 284648"/>
                  <a:gd name="connsiteX34" fmla="*/ 181285 w 284648"/>
                  <a:gd name="connsiteY34" fmla="*/ 124997 h 284648"/>
                  <a:gd name="connsiteX35" fmla="*/ 241981 w 284648"/>
                  <a:gd name="connsiteY35" fmla="*/ 124997 h 284648"/>
                  <a:gd name="connsiteX36" fmla="*/ 241981 w 284648"/>
                  <a:gd name="connsiteY36" fmla="*/ 159852 h 284648"/>
                  <a:gd name="connsiteX37" fmla="*/ 181285 w 284648"/>
                  <a:gd name="connsiteY37" fmla="*/ 159852 h 284648"/>
                  <a:gd name="connsiteX38" fmla="*/ 159852 w 284648"/>
                  <a:gd name="connsiteY38" fmla="*/ 181286 h 2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4648" h="284648">
                    <a:moveTo>
                      <a:pt x="202519" y="263215"/>
                    </a:moveTo>
                    <a:lnTo>
                      <a:pt x="202519" y="202519"/>
                    </a:lnTo>
                    <a:lnTo>
                      <a:pt x="263214" y="202519"/>
                    </a:lnTo>
                    <a:cubicBezTo>
                      <a:pt x="275033" y="202519"/>
                      <a:pt x="284648" y="192904"/>
                      <a:pt x="284648" y="181085"/>
                    </a:cubicBezTo>
                    <a:lnTo>
                      <a:pt x="284648" y="103563"/>
                    </a:lnTo>
                    <a:cubicBezTo>
                      <a:pt x="284648" y="91745"/>
                      <a:pt x="275033" y="82129"/>
                      <a:pt x="263214" y="82129"/>
                    </a:cubicBezTo>
                    <a:lnTo>
                      <a:pt x="202519" y="82129"/>
                    </a:lnTo>
                    <a:lnTo>
                      <a:pt x="202519" y="21434"/>
                    </a:lnTo>
                    <a:cubicBezTo>
                      <a:pt x="202519" y="9615"/>
                      <a:pt x="192903" y="0"/>
                      <a:pt x="181085" y="0"/>
                    </a:cubicBezTo>
                    <a:lnTo>
                      <a:pt x="103563" y="0"/>
                    </a:lnTo>
                    <a:cubicBezTo>
                      <a:pt x="91744" y="0"/>
                      <a:pt x="82129" y="9615"/>
                      <a:pt x="82129" y="21434"/>
                    </a:cubicBezTo>
                    <a:lnTo>
                      <a:pt x="82129" y="82129"/>
                    </a:lnTo>
                    <a:lnTo>
                      <a:pt x="21433" y="82129"/>
                    </a:lnTo>
                    <a:cubicBezTo>
                      <a:pt x="9615" y="82129"/>
                      <a:pt x="0" y="91745"/>
                      <a:pt x="0" y="103563"/>
                    </a:cubicBezTo>
                    <a:lnTo>
                      <a:pt x="0" y="181085"/>
                    </a:lnTo>
                    <a:cubicBezTo>
                      <a:pt x="0" y="192904"/>
                      <a:pt x="9615" y="202519"/>
                      <a:pt x="21433" y="202519"/>
                    </a:cubicBezTo>
                    <a:lnTo>
                      <a:pt x="82129" y="202519"/>
                    </a:lnTo>
                    <a:lnTo>
                      <a:pt x="82129" y="263215"/>
                    </a:lnTo>
                    <a:cubicBezTo>
                      <a:pt x="82129" y="275034"/>
                      <a:pt x="91744" y="284649"/>
                      <a:pt x="103563" y="284649"/>
                    </a:cubicBezTo>
                    <a:lnTo>
                      <a:pt x="181085" y="284649"/>
                    </a:lnTo>
                    <a:cubicBezTo>
                      <a:pt x="192903" y="284649"/>
                      <a:pt x="202519" y="275034"/>
                      <a:pt x="202519" y="263215"/>
                    </a:cubicBezTo>
                    <a:lnTo>
                      <a:pt x="202519" y="263215"/>
                    </a:lnTo>
                    <a:close/>
                    <a:moveTo>
                      <a:pt x="159852" y="181286"/>
                    </a:moveTo>
                    <a:lnTo>
                      <a:pt x="159852" y="241981"/>
                    </a:lnTo>
                    <a:lnTo>
                      <a:pt x="124997" y="241981"/>
                    </a:lnTo>
                    <a:lnTo>
                      <a:pt x="124997" y="181286"/>
                    </a:lnTo>
                    <a:cubicBezTo>
                      <a:pt x="124997" y="169467"/>
                      <a:pt x="115381" y="159852"/>
                      <a:pt x="103563" y="159852"/>
                    </a:cubicBezTo>
                    <a:lnTo>
                      <a:pt x="42867" y="159852"/>
                    </a:lnTo>
                    <a:lnTo>
                      <a:pt x="42867" y="124997"/>
                    </a:lnTo>
                    <a:lnTo>
                      <a:pt x="103563" y="124997"/>
                    </a:lnTo>
                    <a:cubicBezTo>
                      <a:pt x="115381" y="124997"/>
                      <a:pt x="124997" y="115382"/>
                      <a:pt x="124997" y="103563"/>
                    </a:cubicBezTo>
                    <a:lnTo>
                      <a:pt x="124997" y="42868"/>
                    </a:lnTo>
                    <a:lnTo>
                      <a:pt x="159852" y="42868"/>
                    </a:lnTo>
                    <a:lnTo>
                      <a:pt x="159852" y="103563"/>
                    </a:lnTo>
                    <a:cubicBezTo>
                      <a:pt x="159852" y="115382"/>
                      <a:pt x="169467" y="124997"/>
                      <a:pt x="181285" y="124997"/>
                    </a:cubicBezTo>
                    <a:lnTo>
                      <a:pt x="241981" y="124997"/>
                    </a:lnTo>
                    <a:lnTo>
                      <a:pt x="241981" y="159852"/>
                    </a:lnTo>
                    <a:lnTo>
                      <a:pt x="181285" y="159852"/>
                    </a:lnTo>
                    <a:cubicBezTo>
                      <a:pt x="169467" y="159852"/>
                      <a:pt x="159852" y="169467"/>
                      <a:pt x="159852" y="181286"/>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grpSp>
          <p:nvGrpSpPr>
            <p:cNvPr id="26" name="Gráfico 4">
              <a:extLst>
                <a:ext uri="{FF2B5EF4-FFF2-40B4-BE49-F238E27FC236}">
                  <a16:creationId xmlns:a16="http://schemas.microsoft.com/office/drawing/2014/main" id="{AAE326FE-92B4-4FCC-8FC7-D889FE6A07C8}"/>
                </a:ext>
              </a:extLst>
            </p:cNvPr>
            <p:cNvGrpSpPr/>
            <p:nvPr/>
          </p:nvGrpSpPr>
          <p:grpSpPr>
            <a:xfrm>
              <a:off x="5547614" y="1913611"/>
              <a:ext cx="478875" cy="729549"/>
              <a:chOff x="5547614" y="1913611"/>
              <a:chExt cx="478875" cy="729549"/>
            </a:xfrm>
            <a:solidFill>
              <a:srgbClr val="FFFFFF"/>
            </a:solidFill>
          </p:grpSpPr>
          <p:sp>
            <p:nvSpPr>
              <p:cNvPr id="27" name="Forma libre: forma 26">
                <a:extLst>
                  <a:ext uri="{FF2B5EF4-FFF2-40B4-BE49-F238E27FC236}">
                    <a16:creationId xmlns:a16="http://schemas.microsoft.com/office/drawing/2014/main" id="{D9FC775D-13ED-4DDA-8F85-EB4815E55270}"/>
                  </a:ext>
                </a:extLst>
              </p:cNvPr>
              <p:cNvSpPr/>
              <p:nvPr/>
            </p:nvSpPr>
            <p:spPr>
              <a:xfrm>
                <a:off x="5547614" y="1913611"/>
                <a:ext cx="279125" cy="729349"/>
              </a:xfrm>
              <a:custGeom>
                <a:avLst/>
                <a:gdLst>
                  <a:gd name="connsiteX0" fmla="*/ 222873 w 279125"/>
                  <a:gd name="connsiteY0" fmla="*/ 0 h 729349"/>
                  <a:gd name="connsiteX1" fmla="*/ 56210 w 279125"/>
                  <a:gd name="connsiteY1" fmla="*/ 0 h 729349"/>
                  <a:gd name="connsiteX2" fmla="*/ 14945 w 279125"/>
                  <a:gd name="connsiteY2" fmla="*/ 18028 h 729349"/>
                  <a:gd name="connsiteX3" fmla="*/ 122 w 279125"/>
                  <a:gd name="connsiteY3" fmla="*/ 60295 h 729349"/>
                  <a:gd name="connsiteX4" fmla="*/ 27765 w 279125"/>
                  <a:gd name="connsiteY4" fmla="*/ 567094 h 729349"/>
                  <a:gd name="connsiteX5" fmla="*/ 29568 w 279125"/>
                  <a:gd name="connsiteY5" fmla="*/ 574706 h 729349"/>
                  <a:gd name="connsiteX6" fmla="*/ 74439 w 279125"/>
                  <a:gd name="connsiteY6" fmla="*/ 674263 h 729349"/>
                  <a:gd name="connsiteX7" fmla="*/ 93869 w 279125"/>
                  <a:gd name="connsiteY7" fmla="*/ 686883 h 729349"/>
                  <a:gd name="connsiteX8" fmla="*/ 118108 w 279125"/>
                  <a:gd name="connsiteY8" fmla="*/ 686883 h 729349"/>
                  <a:gd name="connsiteX9" fmla="*/ 118108 w 279125"/>
                  <a:gd name="connsiteY9" fmla="*/ 707916 h 729349"/>
                  <a:gd name="connsiteX10" fmla="*/ 139541 w 279125"/>
                  <a:gd name="connsiteY10" fmla="*/ 729350 h 729349"/>
                  <a:gd name="connsiteX11" fmla="*/ 160975 w 279125"/>
                  <a:gd name="connsiteY11" fmla="*/ 707916 h 729349"/>
                  <a:gd name="connsiteX12" fmla="*/ 160975 w 279125"/>
                  <a:gd name="connsiteY12" fmla="*/ 686883 h 729349"/>
                  <a:gd name="connsiteX13" fmla="*/ 185213 w 279125"/>
                  <a:gd name="connsiteY13" fmla="*/ 686883 h 729349"/>
                  <a:gd name="connsiteX14" fmla="*/ 204644 w 279125"/>
                  <a:gd name="connsiteY14" fmla="*/ 674263 h 729349"/>
                  <a:gd name="connsiteX15" fmla="*/ 249515 w 279125"/>
                  <a:gd name="connsiteY15" fmla="*/ 574706 h 729349"/>
                  <a:gd name="connsiteX16" fmla="*/ 251317 w 279125"/>
                  <a:gd name="connsiteY16" fmla="*/ 567094 h 729349"/>
                  <a:gd name="connsiteX17" fmla="*/ 278961 w 279125"/>
                  <a:gd name="connsiteY17" fmla="*/ 60295 h 729349"/>
                  <a:gd name="connsiteX18" fmla="*/ 264137 w 279125"/>
                  <a:gd name="connsiteY18" fmla="*/ 18028 h 729349"/>
                  <a:gd name="connsiteX19" fmla="*/ 222873 w 279125"/>
                  <a:gd name="connsiteY19" fmla="*/ 0 h 729349"/>
                  <a:gd name="connsiteX20" fmla="*/ 222873 w 279125"/>
                  <a:gd name="connsiteY20" fmla="*/ 0 h 729349"/>
                  <a:gd name="connsiteX21" fmla="*/ 171191 w 279125"/>
                  <a:gd name="connsiteY21" fmla="*/ 644215 h 729349"/>
                  <a:gd name="connsiteX22" fmla="*/ 107691 w 279125"/>
                  <a:gd name="connsiteY22" fmla="*/ 644215 h 729349"/>
                  <a:gd name="connsiteX23" fmla="*/ 82051 w 279125"/>
                  <a:gd name="connsiteY23" fmla="*/ 587526 h 729349"/>
                  <a:gd name="connsiteX24" fmla="*/ 196831 w 279125"/>
                  <a:gd name="connsiteY24" fmla="*/ 587526 h 729349"/>
                  <a:gd name="connsiteX25" fmla="*/ 171191 w 279125"/>
                  <a:gd name="connsiteY25" fmla="*/ 644215 h 729349"/>
                  <a:gd name="connsiteX26" fmla="*/ 171191 w 279125"/>
                  <a:gd name="connsiteY26" fmla="*/ 644215 h 729349"/>
                  <a:gd name="connsiteX27" fmla="*/ 236294 w 279125"/>
                  <a:gd name="connsiteY27" fmla="*/ 57290 h 729349"/>
                  <a:gd name="connsiteX28" fmla="*/ 236294 w 279125"/>
                  <a:gd name="connsiteY28" fmla="*/ 57891 h 729349"/>
                  <a:gd name="connsiteX29" fmla="*/ 209852 w 279125"/>
                  <a:gd name="connsiteY29" fmla="*/ 544659 h 729349"/>
                  <a:gd name="connsiteX30" fmla="*/ 69431 w 279125"/>
                  <a:gd name="connsiteY30" fmla="*/ 544659 h 729349"/>
                  <a:gd name="connsiteX31" fmla="*/ 42989 w 279125"/>
                  <a:gd name="connsiteY31" fmla="*/ 57891 h 729349"/>
                  <a:gd name="connsiteX32" fmla="*/ 42989 w 279125"/>
                  <a:gd name="connsiteY32" fmla="*/ 57290 h 729349"/>
                  <a:gd name="connsiteX33" fmla="*/ 46595 w 279125"/>
                  <a:gd name="connsiteY33" fmla="*/ 47074 h 729349"/>
                  <a:gd name="connsiteX34" fmla="*/ 56410 w 279125"/>
                  <a:gd name="connsiteY34" fmla="*/ 42667 h 729349"/>
                  <a:gd name="connsiteX35" fmla="*/ 223073 w 279125"/>
                  <a:gd name="connsiteY35" fmla="*/ 42667 h 729349"/>
                  <a:gd name="connsiteX36" fmla="*/ 232888 w 279125"/>
                  <a:gd name="connsiteY36" fmla="*/ 47074 h 729349"/>
                  <a:gd name="connsiteX37" fmla="*/ 236294 w 279125"/>
                  <a:gd name="connsiteY37" fmla="*/ 57290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9125" h="729349">
                    <a:moveTo>
                      <a:pt x="222873" y="0"/>
                    </a:moveTo>
                    <a:lnTo>
                      <a:pt x="56210" y="0"/>
                    </a:lnTo>
                    <a:cubicBezTo>
                      <a:pt x="40585" y="0"/>
                      <a:pt x="25561" y="6610"/>
                      <a:pt x="14945" y="18028"/>
                    </a:cubicBezTo>
                    <a:cubicBezTo>
                      <a:pt x="4328" y="29446"/>
                      <a:pt x="-880" y="44871"/>
                      <a:pt x="122" y="60295"/>
                    </a:cubicBezTo>
                    <a:lnTo>
                      <a:pt x="27765" y="567094"/>
                    </a:lnTo>
                    <a:cubicBezTo>
                      <a:pt x="27965" y="569698"/>
                      <a:pt x="28566" y="572302"/>
                      <a:pt x="29568" y="574706"/>
                    </a:cubicBezTo>
                    <a:lnTo>
                      <a:pt x="74439" y="674263"/>
                    </a:lnTo>
                    <a:cubicBezTo>
                      <a:pt x="77844" y="681875"/>
                      <a:pt x="85456" y="686883"/>
                      <a:pt x="93869" y="686883"/>
                    </a:cubicBezTo>
                    <a:lnTo>
                      <a:pt x="118108" y="686883"/>
                    </a:lnTo>
                    <a:lnTo>
                      <a:pt x="118108" y="707916"/>
                    </a:lnTo>
                    <a:cubicBezTo>
                      <a:pt x="118108" y="719734"/>
                      <a:pt x="127723" y="729350"/>
                      <a:pt x="139541" y="729350"/>
                    </a:cubicBezTo>
                    <a:cubicBezTo>
                      <a:pt x="151360" y="729350"/>
                      <a:pt x="160975" y="719734"/>
                      <a:pt x="160975" y="707916"/>
                    </a:cubicBezTo>
                    <a:lnTo>
                      <a:pt x="160975" y="686883"/>
                    </a:lnTo>
                    <a:lnTo>
                      <a:pt x="185213" y="686883"/>
                    </a:lnTo>
                    <a:cubicBezTo>
                      <a:pt x="193626" y="686883"/>
                      <a:pt x="201238" y="681875"/>
                      <a:pt x="204644" y="674263"/>
                    </a:cubicBezTo>
                    <a:lnTo>
                      <a:pt x="249515" y="574706"/>
                    </a:lnTo>
                    <a:cubicBezTo>
                      <a:pt x="250516" y="572302"/>
                      <a:pt x="251317" y="569698"/>
                      <a:pt x="251317" y="567094"/>
                    </a:cubicBezTo>
                    <a:lnTo>
                      <a:pt x="278961" y="60295"/>
                    </a:lnTo>
                    <a:cubicBezTo>
                      <a:pt x="280163" y="44871"/>
                      <a:pt x="274754" y="29446"/>
                      <a:pt x="264137" y="18028"/>
                    </a:cubicBezTo>
                    <a:cubicBezTo>
                      <a:pt x="253521" y="6610"/>
                      <a:pt x="238497" y="0"/>
                      <a:pt x="222873" y="0"/>
                    </a:cubicBezTo>
                    <a:lnTo>
                      <a:pt x="222873" y="0"/>
                    </a:lnTo>
                    <a:close/>
                    <a:moveTo>
                      <a:pt x="171191" y="644215"/>
                    </a:moveTo>
                    <a:lnTo>
                      <a:pt x="107691" y="644215"/>
                    </a:lnTo>
                    <a:lnTo>
                      <a:pt x="82051" y="587526"/>
                    </a:lnTo>
                    <a:lnTo>
                      <a:pt x="196831" y="587526"/>
                    </a:lnTo>
                    <a:lnTo>
                      <a:pt x="171191" y="644215"/>
                    </a:lnTo>
                    <a:lnTo>
                      <a:pt x="171191" y="644215"/>
                    </a:lnTo>
                    <a:close/>
                    <a:moveTo>
                      <a:pt x="236294" y="57290"/>
                    </a:moveTo>
                    <a:cubicBezTo>
                      <a:pt x="236294" y="57491"/>
                      <a:pt x="236294" y="57691"/>
                      <a:pt x="236294" y="57891"/>
                    </a:cubicBezTo>
                    <a:lnTo>
                      <a:pt x="209852" y="544659"/>
                    </a:lnTo>
                    <a:lnTo>
                      <a:pt x="69431" y="544659"/>
                    </a:lnTo>
                    <a:lnTo>
                      <a:pt x="42989" y="57891"/>
                    </a:lnTo>
                    <a:cubicBezTo>
                      <a:pt x="42989" y="57691"/>
                      <a:pt x="42989" y="57491"/>
                      <a:pt x="42989" y="57290"/>
                    </a:cubicBezTo>
                    <a:cubicBezTo>
                      <a:pt x="42588" y="52082"/>
                      <a:pt x="44992" y="48677"/>
                      <a:pt x="46595" y="47074"/>
                    </a:cubicBezTo>
                    <a:cubicBezTo>
                      <a:pt x="47997" y="45472"/>
                      <a:pt x="51402" y="42667"/>
                      <a:pt x="56410" y="42667"/>
                    </a:cubicBezTo>
                    <a:lnTo>
                      <a:pt x="223073" y="42667"/>
                    </a:lnTo>
                    <a:cubicBezTo>
                      <a:pt x="228281" y="42667"/>
                      <a:pt x="231486" y="45472"/>
                      <a:pt x="232888" y="47074"/>
                    </a:cubicBezTo>
                    <a:cubicBezTo>
                      <a:pt x="234291" y="48677"/>
                      <a:pt x="236694" y="52282"/>
                      <a:pt x="236294" y="57290"/>
                    </a:cubicBez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28" name="Forma libre: forma 27">
                <a:extLst>
                  <a:ext uri="{FF2B5EF4-FFF2-40B4-BE49-F238E27FC236}">
                    <a16:creationId xmlns:a16="http://schemas.microsoft.com/office/drawing/2014/main" id="{27C1F1AB-8481-4AED-9CF5-F62C8A374FEF}"/>
                  </a:ext>
                </a:extLst>
              </p:cNvPr>
              <p:cNvSpPr/>
              <p:nvPr/>
            </p:nvSpPr>
            <p:spPr>
              <a:xfrm>
                <a:off x="5885067" y="1913611"/>
                <a:ext cx="141422" cy="729549"/>
              </a:xfrm>
              <a:custGeom>
                <a:avLst/>
                <a:gdLst>
                  <a:gd name="connsiteX0" fmla="*/ 85134 w 141422"/>
                  <a:gd name="connsiteY0" fmla="*/ 0 h 729549"/>
                  <a:gd name="connsiteX1" fmla="*/ 21434 w 141422"/>
                  <a:gd name="connsiteY1" fmla="*/ 0 h 729549"/>
                  <a:gd name="connsiteX2" fmla="*/ 0 w 141422"/>
                  <a:gd name="connsiteY2" fmla="*/ 21434 h 729549"/>
                  <a:gd name="connsiteX3" fmla="*/ 0 w 141422"/>
                  <a:gd name="connsiteY3" fmla="*/ 708116 h 729549"/>
                  <a:gd name="connsiteX4" fmla="*/ 21434 w 141422"/>
                  <a:gd name="connsiteY4" fmla="*/ 729550 h 729549"/>
                  <a:gd name="connsiteX5" fmla="*/ 42868 w 141422"/>
                  <a:gd name="connsiteY5" fmla="*/ 708116 h 729549"/>
                  <a:gd name="connsiteX6" fmla="*/ 42868 w 141422"/>
                  <a:gd name="connsiteY6" fmla="*/ 255002 h 729549"/>
                  <a:gd name="connsiteX7" fmla="*/ 85134 w 141422"/>
                  <a:gd name="connsiteY7" fmla="*/ 255002 h 729549"/>
                  <a:gd name="connsiteX8" fmla="*/ 141423 w 141422"/>
                  <a:gd name="connsiteY8" fmla="*/ 198914 h 729549"/>
                  <a:gd name="connsiteX9" fmla="*/ 141423 w 141422"/>
                  <a:gd name="connsiteY9" fmla="*/ 56289 h 729549"/>
                  <a:gd name="connsiteX10" fmla="*/ 85134 w 141422"/>
                  <a:gd name="connsiteY10" fmla="*/ 0 h 729549"/>
                  <a:gd name="connsiteX11" fmla="*/ 85134 w 141422"/>
                  <a:gd name="connsiteY11" fmla="*/ 0 h 729549"/>
                  <a:gd name="connsiteX12" fmla="*/ 98555 w 141422"/>
                  <a:gd name="connsiteY12" fmla="*/ 198914 h 729549"/>
                  <a:gd name="connsiteX13" fmla="*/ 85134 w 141422"/>
                  <a:gd name="connsiteY13" fmla="*/ 212335 h 729549"/>
                  <a:gd name="connsiteX14" fmla="*/ 42868 w 141422"/>
                  <a:gd name="connsiteY14" fmla="*/ 212335 h 729549"/>
                  <a:gd name="connsiteX15" fmla="*/ 42868 w 141422"/>
                  <a:gd name="connsiteY15" fmla="*/ 42868 h 729549"/>
                  <a:gd name="connsiteX16" fmla="*/ 85134 w 141422"/>
                  <a:gd name="connsiteY16" fmla="*/ 42868 h 729549"/>
                  <a:gd name="connsiteX17" fmla="*/ 98555 w 141422"/>
                  <a:gd name="connsiteY17" fmla="*/ 56289 h 729549"/>
                  <a:gd name="connsiteX18" fmla="*/ 98555 w 141422"/>
                  <a:gd name="connsiteY18" fmla="*/ 198914 h 72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22" h="729549">
                    <a:moveTo>
                      <a:pt x="85134" y="0"/>
                    </a:moveTo>
                    <a:lnTo>
                      <a:pt x="21434" y="0"/>
                    </a:lnTo>
                    <a:cubicBezTo>
                      <a:pt x="9615" y="0"/>
                      <a:pt x="0" y="9615"/>
                      <a:pt x="0" y="21434"/>
                    </a:cubicBezTo>
                    <a:lnTo>
                      <a:pt x="0" y="708116"/>
                    </a:lnTo>
                    <a:cubicBezTo>
                      <a:pt x="0" y="719935"/>
                      <a:pt x="9615" y="729550"/>
                      <a:pt x="21434" y="729550"/>
                    </a:cubicBezTo>
                    <a:cubicBezTo>
                      <a:pt x="33252" y="729550"/>
                      <a:pt x="42868" y="719935"/>
                      <a:pt x="42868" y="708116"/>
                    </a:cubicBezTo>
                    <a:lnTo>
                      <a:pt x="42868" y="255002"/>
                    </a:lnTo>
                    <a:lnTo>
                      <a:pt x="85134" y="255002"/>
                    </a:lnTo>
                    <a:cubicBezTo>
                      <a:pt x="116183" y="255002"/>
                      <a:pt x="141423" y="229762"/>
                      <a:pt x="141423" y="198914"/>
                    </a:cubicBezTo>
                    <a:lnTo>
                      <a:pt x="141423" y="56289"/>
                    </a:lnTo>
                    <a:cubicBezTo>
                      <a:pt x="141223" y="25240"/>
                      <a:pt x="115983" y="0"/>
                      <a:pt x="85134" y="0"/>
                    </a:cubicBezTo>
                    <a:lnTo>
                      <a:pt x="85134" y="0"/>
                    </a:lnTo>
                    <a:close/>
                    <a:moveTo>
                      <a:pt x="98555" y="198914"/>
                    </a:moveTo>
                    <a:cubicBezTo>
                      <a:pt x="98555" y="206325"/>
                      <a:pt x="92546" y="212335"/>
                      <a:pt x="85134" y="212335"/>
                    </a:cubicBezTo>
                    <a:lnTo>
                      <a:pt x="42868" y="212335"/>
                    </a:lnTo>
                    <a:lnTo>
                      <a:pt x="42868" y="42868"/>
                    </a:lnTo>
                    <a:lnTo>
                      <a:pt x="85134" y="42868"/>
                    </a:lnTo>
                    <a:cubicBezTo>
                      <a:pt x="92546" y="42868"/>
                      <a:pt x="98555" y="48877"/>
                      <a:pt x="98555" y="56289"/>
                    </a:cubicBezTo>
                    <a:lnTo>
                      <a:pt x="98555" y="198914"/>
                    </a:lnTo>
                    <a:close/>
                  </a:path>
                </a:pathLst>
              </a:custGeom>
              <a:solidFill>
                <a:srgbClr val="FFFFFF"/>
              </a:solidFill>
              <a:ln w="20017"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29" name="Forma libre: forma 28">
              <a:extLst>
                <a:ext uri="{FF2B5EF4-FFF2-40B4-BE49-F238E27FC236}">
                  <a16:creationId xmlns:a16="http://schemas.microsoft.com/office/drawing/2014/main" id="{87A3F285-CC58-4514-B89F-D195548C108F}"/>
                </a:ext>
              </a:extLst>
            </p:cNvPr>
            <p:cNvSpPr/>
            <p:nvPr/>
          </p:nvSpPr>
          <p:spPr>
            <a:xfrm>
              <a:off x="2284193" y="1414024"/>
              <a:ext cx="7040493" cy="2655585"/>
            </a:xfrm>
            <a:custGeom>
              <a:avLst/>
              <a:gdLst>
                <a:gd name="connsiteX0" fmla="*/ 0 w 7040493"/>
                <a:gd name="connsiteY0" fmla="*/ 2655586 h 2655585"/>
                <a:gd name="connsiteX1" fmla="*/ 3520347 w 7040493"/>
                <a:gd name="connsiteY1" fmla="*/ 0 h 2655585"/>
                <a:gd name="connsiteX2" fmla="*/ 6336385 w 7040493"/>
                <a:gd name="connsiteY2" fmla="*/ 1703285 h 2655585"/>
                <a:gd name="connsiteX3" fmla="*/ 7040494 w 7040493"/>
                <a:gd name="connsiteY3" fmla="*/ 1119765 h 2655585"/>
              </a:gdLst>
              <a:ahLst/>
              <a:cxnLst>
                <a:cxn ang="0">
                  <a:pos x="connsiteX0" y="connsiteY0"/>
                </a:cxn>
                <a:cxn ang="0">
                  <a:pos x="connsiteX1" y="connsiteY1"/>
                </a:cxn>
                <a:cxn ang="0">
                  <a:pos x="connsiteX2" y="connsiteY2"/>
                </a:cxn>
                <a:cxn ang="0">
                  <a:pos x="connsiteX3" y="connsiteY3"/>
                </a:cxn>
              </a:cxnLst>
              <a:rect l="l" t="t" r="r" b="b"/>
              <a:pathLst>
                <a:path w="7040493" h="2655585">
                  <a:moveTo>
                    <a:pt x="0" y="2655586"/>
                  </a:moveTo>
                  <a:lnTo>
                    <a:pt x="3520347" y="0"/>
                  </a:lnTo>
                  <a:lnTo>
                    <a:pt x="6336385" y="1703285"/>
                  </a:lnTo>
                  <a:lnTo>
                    <a:pt x="7040494" y="1119765"/>
                  </a:lnTo>
                </a:path>
              </a:pathLst>
            </a:custGeom>
            <a:noFill/>
            <a:ln w="28818" cap="rnd">
              <a:solidFill>
                <a:srgbClr val="FFFFFF"/>
              </a:solidFill>
              <a:prstDash val="lgDash"/>
              <a:round/>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30" name="CuadroTexto 29">
              <a:extLst>
                <a:ext uri="{FF2B5EF4-FFF2-40B4-BE49-F238E27FC236}">
                  <a16:creationId xmlns:a16="http://schemas.microsoft.com/office/drawing/2014/main" id="{A84675B1-ABFC-474E-A39C-CBDF35F921D5}"/>
                </a:ext>
              </a:extLst>
            </p:cNvPr>
            <p:cNvSpPr txBox="1"/>
            <p:nvPr/>
          </p:nvSpPr>
          <p:spPr>
            <a:xfrm>
              <a:off x="2800184"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01</a:t>
              </a:r>
            </a:p>
          </p:txBody>
        </p:sp>
        <p:sp>
          <p:nvSpPr>
            <p:cNvPr id="31" name="CuadroTexto 30">
              <a:extLst>
                <a:ext uri="{FF2B5EF4-FFF2-40B4-BE49-F238E27FC236}">
                  <a16:creationId xmlns:a16="http://schemas.microsoft.com/office/drawing/2014/main" id="{772313AB-C49A-4709-AED2-9059DE19C96B}"/>
                </a:ext>
              </a:extLst>
            </p:cNvPr>
            <p:cNvSpPr txBox="1"/>
            <p:nvPr/>
          </p:nvSpPr>
          <p:spPr>
            <a:xfrm>
              <a:off x="3486285"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02</a:t>
              </a:r>
            </a:p>
          </p:txBody>
        </p:sp>
        <p:sp>
          <p:nvSpPr>
            <p:cNvPr id="32" name="CuadroTexto 31">
              <a:extLst>
                <a:ext uri="{FF2B5EF4-FFF2-40B4-BE49-F238E27FC236}">
                  <a16:creationId xmlns:a16="http://schemas.microsoft.com/office/drawing/2014/main" id="{DA2D9330-B026-40A7-8D3D-7035049FF4FC}"/>
                </a:ext>
              </a:extLst>
            </p:cNvPr>
            <p:cNvSpPr txBox="1"/>
            <p:nvPr/>
          </p:nvSpPr>
          <p:spPr>
            <a:xfrm>
              <a:off x="4191002"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03</a:t>
              </a:r>
            </a:p>
          </p:txBody>
        </p:sp>
        <p:sp>
          <p:nvSpPr>
            <p:cNvPr id="33" name="CuadroTexto 32">
              <a:extLst>
                <a:ext uri="{FF2B5EF4-FFF2-40B4-BE49-F238E27FC236}">
                  <a16:creationId xmlns:a16="http://schemas.microsoft.com/office/drawing/2014/main" id="{35AEFD91-6C14-4B2D-A7E3-CFF4A747FDFD}"/>
                </a:ext>
              </a:extLst>
            </p:cNvPr>
            <p:cNvSpPr txBox="1"/>
            <p:nvPr/>
          </p:nvSpPr>
          <p:spPr>
            <a:xfrm>
              <a:off x="4892467" y="4162988"/>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04</a:t>
              </a:r>
            </a:p>
          </p:txBody>
        </p:sp>
        <p:sp>
          <p:nvSpPr>
            <p:cNvPr id="34" name="CuadroTexto 33">
              <a:extLst>
                <a:ext uri="{FF2B5EF4-FFF2-40B4-BE49-F238E27FC236}">
                  <a16:creationId xmlns:a16="http://schemas.microsoft.com/office/drawing/2014/main" id="{DBD1AB81-51C2-4D47-8A75-535141DA8F51}"/>
                </a:ext>
              </a:extLst>
            </p:cNvPr>
            <p:cNvSpPr txBox="1"/>
            <p:nvPr/>
          </p:nvSpPr>
          <p:spPr>
            <a:xfrm>
              <a:off x="5601163"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05</a:t>
              </a:r>
            </a:p>
          </p:txBody>
        </p:sp>
        <p:sp>
          <p:nvSpPr>
            <p:cNvPr id="35" name="CuadroTexto 34">
              <a:extLst>
                <a:ext uri="{FF2B5EF4-FFF2-40B4-BE49-F238E27FC236}">
                  <a16:creationId xmlns:a16="http://schemas.microsoft.com/office/drawing/2014/main" id="{1E3C5C57-23FC-4913-8294-AB4AF4F4F662}"/>
                </a:ext>
              </a:extLst>
            </p:cNvPr>
            <p:cNvSpPr txBox="1"/>
            <p:nvPr/>
          </p:nvSpPr>
          <p:spPr>
            <a:xfrm>
              <a:off x="6304693"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06</a:t>
              </a:r>
            </a:p>
          </p:txBody>
        </p:sp>
        <p:sp>
          <p:nvSpPr>
            <p:cNvPr id="36" name="CuadroTexto 35">
              <a:extLst>
                <a:ext uri="{FF2B5EF4-FFF2-40B4-BE49-F238E27FC236}">
                  <a16:creationId xmlns:a16="http://schemas.microsoft.com/office/drawing/2014/main" id="{8157D5F1-EBF5-4DE5-9E37-810869EECC2D}"/>
                </a:ext>
              </a:extLst>
            </p:cNvPr>
            <p:cNvSpPr txBox="1"/>
            <p:nvPr/>
          </p:nvSpPr>
          <p:spPr>
            <a:xfrm>
              <a:off x="7013329" y="4162988"/>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07</a:t>
              </a:r>
            </a:p>
          </p:txBody>
        </p:sp>
        <p:sp>
          <p:nvSpPr>
            <p:cNvPr id="37" name="CuadroTexto 36">
              <a:extLst>
                <a:ext uri="{FF2B5EF4-FFF2-40B4-BE49-F238E27FC236}">
                  <a16:creationId xmlns:a16="http://schemas.microsoft.com/office/drawing/2014/main" id="{E40F27E2-80A4-4E44-9DCC-C5879D3313EB}"/>
                </a:ext>
              </a:extLst>
            </p:cNvPr>
            <p:cNvSpPr txBox="1"/>
            <p:nvPr/>
          </p:nvSpPr>
          <p:spPr>
            <a:xfrm>
              <a:off x="7715897"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08</a:t>
              </a:r>
            </a:p>
          </p:txBody>
        </p:sp>
        <p:sp>
          <p:nvSpPr>
            <p:cNvPr id="38" name="CuadroTexto 37">
              <a:extLst>
                <a:ext uri="{FF2B5EF4-FFF2-40B4-BE49-F238E27FC236}">
                  <a16:creationId xmlns:a16="http://schemas.microsoft.com/office/drawing/2014/main" id="{34BD288B-77AF-47EE-8814-55676B68CFA7}"/>
                </a:ext>
              </a:extLst>
            </p:cNvPr>
            <p:cNvSpPr txBox="1"/>
            <p:nvPr/>
          </p:nvSpPr>
          <p:spPr>
            <a:xfrm>
              <a:off x="8420486"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09</a:t>
              </a:r>
            </a:p>
          </p:txBody>
        </p:sp>
        <p:sp>
          <p:nvSpPr>
            <p:cNvPr id="39" name="CuadroTexto 38">
              <a:extLst>
                <a:ext uri="{FF2B5EF4-FFF2-40B4-BE49-F238E27FC236}">
                  <a16:creationId xmlns:a16="http://schemas.microsoft.com/office/drawing/2014/main" id="{7AAAAD51-DE77-4C40-8D7B-DB15CFD3E195}"/>
                </a:ext>
              </a:extLst>
            </p:cNvPr>
            <p:cNvSpPr txBox="1"/>
            <p:nvPr/>
          </p:nvSpPr>
          <p:spPr>
            <a:xfrm>
              <a:off x="9148012"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10</a:t>
              </a:r>
            </a:p>
          </p:txBody>
        </p:sp>
        <p:sp>
          <p:nvSpPr>
            <p:cNvPr id="40" name="CuadroTexto 39">
              <a:extLst>
                <a:ext uri="{FF2B5EF4-FFF2-40B4-BE49-F238E27FC236}">
                  <a16:creationId xmlns:a16="http://schemas.microsoft.com/office/drawing/2014/main" id="{C5E639AE-D5B6-4E73-8081-B02DFAE26CE6}"/>
                </a:ext>
              </a:extLst>
            </p:cNvPr>
            <p:cNvSpPr txBox="1"/>
            <p:nvPr/>
          </p:nvSpPr>
          <p:spPr>
            <a:xfrm>
              <a:off x="9880768" y="4166794"/>
              <a:ext cx="34817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11</a:t>
              </a:r>
            </a:p>
          </p:txBody>
        </p:sp>
        <p:sp>
          <p:nvSpPr>
            <p:cNvPr id="41" name="CuadroTexto 40">
              <a:extLst>
                <a:ext uri="{FF2B5EF4-FFF2-40B4-BE49-F238E27FC236}">
                  <a16:creationId xmlns:a16="http://schemas.microsoft.com/office/drawing/2014/main" id="{6C8351A9-35AA-45CF-8DC8-A48AE8019F54}"/>
                </a:ext>
              </a:extLst>
            </p:cNvPr>
            <p:cNvSpPr txBox="1"/>
            <p:nvPr/>
          </p:nvSpPr>
          <p:spPr>
            <a:xfrm>
              <a:off x="1959005" y="3308141"/>
              <a:ext cx="277640"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A</a:t>
              </a:r>
            </a:p>
          </p:txBody>
        </p:sp>
        <p:sp>
          <p:nvSpPr>
            <p:cNvPr id="42" name="CuadroTexto 41">
              <a:extLst>
                <a:ext uri="{FF2B5EF4-FFF2-40B4-BE49-F238E27FC236}">
                  <a16:creationId xmlns:a16="http://schemas.microsoft.com/office/drawing/2014/main" id="{9E69D902-D67A-4E11-AF83-496A648BA419}"/>
                </a:ext>
              </a:extLst>
            </p:cNvPr>
            <p:cNvSpPr txBox="1"/>
            <p:nvPr/>
          </p:nvSpPr>
          <p:spPr>
            <a:xfrm>
              <a:off x="1963232" y="2522168"/>
              <a:ext cx="27283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B</a:t>
              </a:r>
            </a:p>
          </p:txBody>
        </p:sp>
        <p:sp>
          <p:nvSpPr>
            <p:cNvPr id="43" name="CuadroTexto 42">
              <a:extLst>
                <a:ext uri="{FF2B5EF4-FFF2-40B4-BE49-F238E27FC236}">
                  <a16:creationId xmlns:a16="http://schemas.microsoft.com/office/drawing/2014/main" id="{198620C8-948D-455B-B03B-01A440202075}"/>
                </a:ext>
              </a:extLst>
            </p:cNvPr>
            <p:cNvSpPr txBox="1"/>
            <p:nvPr/>
          </p:nvSpPr>
          <p:spPr>
            <a:xfrm>
              <a:off x="1963476" y="1736204"/>
              <a:ext cx="271228"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C</a:t>
              </a:r>
            </a:p>
          </p:txBody>
        </p:sp>
        <p:sp>
          <p:nvSpPr>
            <p:cNvPr id="44" name="CuadroTexto 43">
              <a:extLst>
                <a:ext uri="{FF2B5EF4-FFF2-40B4-BE49-F238E27FC236}">
                  <a16:creationId xmlns:a16="http://schemas.microsoft.com/office/drawing/2014/main" id="{A01EF923-9523-484C-A5B0-27FC566716AA}"/>
                </a:ext>
              </a:extLst>
            </p:cNvPr>
            <p:cNvSpPr txBox="1"/>
            <p:nvPr/>
          </p:nvSpPr>
          <p:spPr>
            <a:xfrm>
              <a:off x="1958193" y="950240"/>
              <a:ext cx="284052" cy="286682"/>
            </a:xfrm>
            <a:prstGeom prst="rect">
              <a:avLst/>
            </a:prstGeom>
            <a:noFill/>
          </p:spPr>
          <p:txBody>
            <a:bodyPr wrap="none" rtlCol="0">
              <a:spAutoFit/>
            </a:bodyPr>
            <a:lstStyle/>
            <a:p>
              <a:pPr algn="r" defTabSz="914377" rtl="1"/>
              <a:r>
                <a:rPr lang="es-PE" sz="1263" dirty="0">
                  <a:solidFill>
                    <a:srgbClr val="FFFFFF"/>
                  </a:solidFill>
                  <a:latin typeface="Metropolis-Bold"/>
                  <a:cs typeface="B Nazanin" panose="00000400000000000000" pitchFamily="2" charset="-78"/>
                  <a:sym typeface="Metropolis-Bold"/>
                  <a:rtl val="0"/>
                </a:rPr>
                <a:t>D</a:t>
              </a:r>
            </a:p>
          </p:txBody>
        </p:sp>
      </p:grpSp>
      <p:sp>
        <p:nvSpPr>
          <p:cNvPr id="95" name="Forma libre: forma 94">
            <a:extLst>
              <a:ext uri="{FF2B5EF4-FFF2-40B4-BE49-F238E27FC236}">
                <a16:creationId xmlns:a16="http://schemas.microsoft.com/office/drawing/2014/main" id="{37C11775-48FC-4C99-8EF9-C72D768085C5}"/>
              </a:ext>
            </a:extLst>
          </p:cNvPr>
          <p:cNvSpPr/>
          <p:nvPr/>
        </p:nvSpPr>
        <p:spPr>
          <a:xfrm>
            <a:off x="9857690" y="1189673"/>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96" name="Forma libre: forma 95">
            <a:extLst>
              <a:ext uri="{FF2B5EF4-FFF2-40B4-BE49-F238E27FC236}">
                <a16:creationId xmlns:a16="http://schemas.microsoft.com/office/drawing/2014/main" id="{F9A3370D-C96A-41AF-AF95-8D2D460CEA11}"/>
              </a:ext>
            </a:extLst>
          </p:cNvPr>
          <p:cNvSpPr/>
          <p:nvPr/>
        </p:nvSpPr>
        <p:spPr>
          <a:xfrm>
            <a:off x="9772537" y="1189673"/>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97" name="Forma libre: forma 96">
            <a:extLst>
              <a:ext uri="{FF2B5EF4-FFF2-40B4-BE49-F238E27FC236}">
                <a16:creationId xmlns:a16="http://schemas.microsoft.com/office/drawing/2014/main" id="{F729379A-1651-41D7-B1A6-D0EDFB2CD2E3}"/>
              </a:ext>
            </a:extLst>
          </p:cNvPr>
          <p:cNvSpPr/>
          <p:nvPr/>
        </p:nvSpPr>
        <p:spPr>
          <a:xfrm>
            <a:off x="8744123" y="1189673"/>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98" name="Forma libre: forma 97">
            <a:extLst>
              <a:ext uri="{FF2B5EF4-FFF2-40B4-BE49-F238E27FC236}">
                <a16:creationId xmlns:a16="http://schemas.microsoft.com/office/drawing/2014/main" id="{635ED9CE-F540-4CC8-B3EE-958F8EFBDD62}"/>
              </a:ext>
            </a:extLst>
          </p:cNvPr>
          <p:cNvSpPr/>
          <p:nvPr/>
        </p:nvSpPr>
        <p:spPr>
          <a:xfrm>
            <a:off x="9772727" y="1189673"/>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99" name="Gráfico 92">
            <a:extLst>
              <a:ext uri="{FF2B5EF4-FFF2-40B4-BE49-F238E27FC236}">
                <a16:creationId xmlns:a16="http://schemas.microsoft.com/office/drawing/2014/main" id="{AD957514-C356-407C-BA73-4183C367A151}"/>
              </a:ext>
            </a:extLst>
          </p:cNvPr>
          <p:cNvGrpSpPr/>
          <p:nvPr/>
        </p:nvGrpSpPr>
        <p:grpSpPr>
          <a:xfrm>
            <a:off x="9107311" y="1388459"/>
            <a:ext cx="302228" cy="545592"/>
            <a:chOff x="9162174" y="565499"/>
            <a:chExt cx="302228" cy="545592"/>
          </a:xfrm>
          <a:solidFill>
            <a:srgbClr val="FFFFFF"/>
          </a:solidFill>
        </p:grpSpPr>
        <p:sp>
          <p:nvSpPr>
            <p:cNvPr id="100" name="Forma libre: forma 99">
              <a:extLst>
                <a:ext uri="{FF2B5EF4-FFF2-40B4-BE49-F238E27FC236}">
                  <a16:creationId xmlns:a16="http://schemas.microsoft.com/office/drawing/2014/main" id="{60F770FF-1BE7-4BC3-ABF8-214C6CD76AC1}"/>
                </a:ext>
              </a:extLst>
            </p:cNvPr>
            <p:cNvSpPr/>
            <p:nvPr/>
          </p:nvSpPr>
          <p:spPr>
            <a:xfrm>
              <a:off x="9162174" y="565499"/>
              <a:ext cx="302228" cy="545592"/>
            </a:xfrm>
            <a:custGeom>
              <a:avLst/>
              <a:gdLst>
                <a:gd name="connsiteX0" fmla="*/ 288893 w 302228"/>
                <a:gd name="connsiteY0" fmla="*/ 194977 h 545592"/>
                <a:gd name="connsiteX1" fmla="*/ 248888 w 302228"/>
                <a:gd name="connsiteY1" fmla="*/ 146971 h 545592"/>
                <a:gd name="connsiteX2" fmla="*/ 248888 w 302228"/>
                <a:gd name="connsiteY2" fmla="*/ 115538 h 545592"/>
                <a:gd name="connsiteX3" fmla="*/ 280892 w 302228"/>
                <a:gd name="connsiteY3" fmla="*/ 78772 h 545592"/>
                <a:gd name="connsiteX4" fmla="*/ 280892 w 302228"/>
                <a:gd name="connsiteY4" fmla="*/ 37147 h 545592"/>
                <a:gd name="connsiteX5" fmla="*/ 243745 w 302228"/>
                <a:gd name="connsiteY5" fmla="*/ 0 h 545592"/>
                <a:gd name="connsiteX6" fmla="*/ 58388 w 302228"/>
                <a:gd name="connsiteY6" fmla="*/ 0 h 545592"/>
                <a:gd name="connsiteX7" fmla="*/ 21241 w 302228"/>
                <a:gd name="connsiteY7" fmla="*/ 37147 h 545592"/>
                <a:gd name="connsiteX8" fmla="*/ 21241 w 302228"/>
                <a:gd name="connsiteY8" fmla="*/ 78772 h 545592"/>
                <a:gd name="connsiteX9" fmla="*/ 53245 w 302228"/>
                <a:gd name="connsiteY9" fmla="*/ 115538 h 545592"/>
                <a:gd name="connsiteX10" fmla="*/ 53245 w 302228"/>
                <a:gd name="connsiteY10" fmla="*/ 146971 h 545592"/>
                <a:gd name="connsiteX11" fmla="*/ 13240 w 302228"/>
                <a:gd name="connsiteY11" fmla="*/ 194977 h 545592"/>
                <a:gd name="connsiteX12" fmla="*/ 0 w 302228"/>
                <a:gd name="connsiteY12" fmla="*/ 231648 h 545592"/>
                <a:gd name="connsiteX13" fmla="*/ 0 w 302228"/>
                <a:gd name="connsiteY13" fmla="*/ 481965 h 545592"/>
                <a:gd name="connsiteX14" fmla="*/ 63627 w 302228"/>
                <a:gd name="connsiteY14" fmla="*/ 545592 h 545592"/>
                <a:gd name="connsiteX15" fmla="*/ 238601 w 302228"/>
                <a:gd name="connsiteY15" fmla="*/ 545592 h 545592"/>
                <a:gd name="connsiteX16" fmla="*/ 302228 w 302228"/>
                <a:gd name="connsiteY16" fmla="*/ 481965 h 545592"/>
                <a:gd name="connsiteX17" fmla="*/ 302228 w 302228"/>
                <a:gd name="connsiteY17" fmla="*/ 231648 h 545592"/>
                <a:gd name="connsiteX18" fmla="*/ 288893 w 302228"/>
                <a:gd name="connsiteY18" fmla="*/ 194977 h 545592"/>
                <a:gd name="connsiteX19" fmla="*/ 288893 w 302228"/>
                <a:gd name="connsiteY19" fmla="*/ 194977 h 545592"/>
                <a:gd name="connsiteX20" fmla="*/ 85153 w 302228"/>
                <a:gd name="connsiteY20" fmla="*/ 115824 h 545592"/>
                <a:gd name="connsiteX21" fmla="*/ 216884 w 302228"/>
                <a:gd name="connsiteY21" fmla="*/ 115824 h 545592"/>
                <a:gd name="connsiteX22" fmla="*/ 216884 w 302228"/>
                <a:gd name="connsiteY22" fmla="*/ 136779 h 545592"/>
                <a:gd name="connsiteX23" fmla="*/ 85153 w 302228"/>
                <a:gd name="connsiteY23" fmla="*/ 136779 h 545592"/>
                <a:gd name="connsiteX24" fmla="*/ 85153 w 302228"/>
                <a:gd name="connsiteY24" fmla="*/ 115824 h 545592"/>
                <a:gd name="connsiteX25" fmla="*/ 85153 w 302228"/>
                <a:gd name="connsiteY25" fmla="*/ 115824 h 545592"/>
                <a:gd name="connsiteX26" fmla="*/ 129730 w 302228"/>
                <a:gd name="connsiteY26" fmla="*/ 83820 h 545592"/>
                <a:gd name="connsiteX27" fmla="*/ 129730 w 302228"/>
                <a:gd name="connsiteY27" fmla="*/ 31813 h 545592"/>
                <a:gd name="connsiteX28" fmla="*/ 172402 w 302228"/>
                <a:gd name="connsiteY28" fmla="*/ 31813 h 545592"/>
                <a:gd name="connsiteX29" fmla="*/ 172402 w 302228"/>
                <a:gd name="connsiteY29" fmla="*/ 83820 h 545592"/>
                <a:gd name="connsiteX30" fmla="*/ 129730 w 302228"/>
                <a:gd name="connsiteY30" fmla="*/ 83820 h 545592"/>
                <a:gd name="connsiteX31" fmla="*/ 129730 w 302228"/>
                <a:gd name="connsiteY31" fmla="*/ 83820 h 545592"/>
                <a:gd name="connsiteX32" fmla="*/ 248888 w 302228"/>
                <a:gd name="connsiteY32" fmla="*/ 37052 h 545592"/>
                <a:gd name="connsiteX33" fmla="*/ 248888 w 302228"/>
                <a:gd name="connsiteY33" fmla="*/ 78676 h 545592"/>
                <a:gd name="connsiteX34" fmla="*/ 243745 w 302228"/>
                <a:gd name="connsiteY34" fmla="*/ 83820 h 545592"/>
                <a:gd name="connsiteX35" fmla="*/ 204406 w 302228"/>
                <a:gd name="connsiteY35" fmla="*/ 83820 h 545592"/>
                <a:gd name="connsiteX36" fmla="*/ 204406 w 302228"/>
                <a:gd name="connsiteY36" fmla="*/ 31813 h 545592"/>
                <a:gd name="connsiteX37" fmla="*/ 243745 w 302228"/>
                <a:gd name="connsiteY37" fmla="*/ 31813 h 545592"/>
                <a:gd name="connsiteX38" fmla="*/ 248888 w 302228"/>
                <a:gd name="connsiteY38" fmla="*/ 37052 h 545592"/>
                <a:gd name="connsiteX39" fmla="*/ 248888 w 302228"/>
                <a:gd name="connsiteY39" fmla="*/ 37052 h 545592"/>
                <a:gd name="connsiteX40" fmla="*/ 53149 w 302228"/>
                <a:gd name="connsiteY40" fmla="*/ 37052 h 545592"/>
                <a:gd name="connsiteX41" fmla="*/ 58293 w 302228"/>
                <a:gd name="connsiteY41" fmla="*/ 31909 h 545592"/>
                <a:gd name="connsiteX42" fmla="*/ 97726 w 302228"/>
                <a:gd name="connsiteY42" fmla="*/ 31909 h 545592"/>
                <a:gd name="connsiteX43" fmla="*/ 97726 w 302228"/>
                <a:gd name="connsiteY43" fmla="*/ 83915 h 545592"/>
                <a:gd name="connsiteX44" fmla="*/ 58293 w 302228"/>
                <a:gd name="connsiteY44" fmla="*/ 83915 h 545592"/>
                <a:gd name="connsiteX45" fmla="*/ 53149 w 302228"/>
                <a:gd name="connsiteY45" fmla="*/ 78772 h 545592"/>
                <a:gd name="connsiteX46" fmla="*/ 53149 w 302228"/>
                <a:gd name="connsiteY46" fmla="*/ 37052 h 545592"/>
                <a:gd name="connsiteX47" fmla="*/ 53149 w 302228"/>
                <a:gd name="connsiteY47" fmla="*/ 37052 h 545592"/>
                <a:gd name="connsiteX48" fmla="*/ 37719 w 302228"/>
                <a:gd name="connsiteY48" fmla="*/ 215456 h 545592"/>
                <a:gd name="connsiteX49" fmla="*/ 76676 w 302228"/>
                <a:gd name="connsiteY49" fmla="*/ 168688 h 545592"/>
                <a:gd name="connsiteX50" fmla="*/ 225457 w 302228"/>
                <a:gd name="connsiteY50" fmla="*/ 168688 h 545592"/>
                <a:gd name="connsiteX51" fmla="*/ 264414 w 302228"/>
                <a:gd name="connsiteY51" fmla="*/ 215456 h 545592"/>
                <a:gd name="connsiteX52" fmla="*/ 270320 w 302228"/>
                <a:gd name="connsiteY52" fmla="*/ 231648 h 545592"/>
                <a:gd name="connsiteX53" fmla="*/ 270320 w 302228"/>
                <a:gd name="connsiteY53" fmla="*/ 247650 h 545592"/>
                <a:gd name="connsiteX54" fmla="*/ 31909 w 302228"/>
                <a:gd name="connsiteY54" fmla="*/ 247650 h 545592"/>
                <a:gd name="connsiteX55" fmla="*/ 31909 w 302228"/>
                <a:gd name="connsiteY55" fmla="*/ 231648 h 545592"/>
                <a:gd name="connsiteX56" fmla="*/ 37719 w 302228"/>
                <a:gd name="connsiteY56" fmla="*/ 215456 h 545592"/>
                <a:gd name="connsiteX57" fmla="*/ 37719 w 302228"/>
                <a:gd name="connsiteY57" fmla="*/ 215456 h 545592"/>
                <a:gd name="connsiteX58" fmla="*/ 270129 w 302228"/>
                <a:gd name="connsiteY58" fmla="*/ 439388 h 545592"/>
                <a:gd name="connsiteX59" fmla="*/ 31909 w 302228"/>
                <a:gd name="connsiteY59" fmla="*/ 439388 h 545592"/>
                <a:gd name="connsiteX60" fmla="*/ 31909 w 302228"/>
                <a:gd name="connsiteY60" fmla="*/ 279559 h 545592"/>
                <a:gd name="connsiteX61" fmla="*/ 270224 w 302228"/>
                <a:gd name="connsiteY61" fmla="*/ 279559 h 545592"/>
                <a:gd name="connsiteX62" fmla="*/ 270129 w 302228"/>
                <a:gd name="connsiteY62" fmla="*/ 439388 h 545592"/>
                <a:gd name="connsiteX63" fmla="*/ 270129 w 302228"/>
                <a:gd name="connsiteY63" fmla="*/ 439388 h 545592"/>
                <a:gd name="connsiteX64" fmla="*/ 270129 w 302228"/>
                <a:gd name="connsiteY64" fmla="*/ 439388 h 545592"/>
                <a:gd name="connsiteX65" fmla="*/ 238506 w 302228"/>
                <a:gd name="connsiteY65" fmla="*/ 513588 h 545592"/>
                <a:gd name="connsiteX66" fmla="*/ 63532 w 302228"/>
                <a:gd name="connsiteY66" fmla="*/ 513588 h 545592"/>
                <a:gd name="connsiteX67" fmla="*/ 31909 w 302228"/>
                <a:gd name="connsiteY67" fmla="*/ 481965 h 545592"/>
                <a:gd name="connsiteX68" fmla="*/ 31909 w 302228"/>
                <a:gd name="connsiteY68" fmla="*/ 471392 h 545592"/>
                <a:gd name="connsiteX69" fmla="*/ 270224 w 302228"/>
                <a:gd name="connsiteY69" fmla="*/ 471392 h 545592"/>
                <a:gd name="connsiteX70" fmla="*/ 270224 w 302228"/>
                <a:gd name="connsiteY70" fmla="*/ 481965 h 545592"/>
                <a:gd name="connsiteX71" fmla="*/ 238506 w 302228"/>
                <a:gd name="connsiteY71" fmla="*/ 513588 h 54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2228" h="545592">
                  <a:moveTo>
                    <a:pt x="288893" y="194977"/>
                  </a:moveTo>
                  <a:lnTo>
                    <a:pt x="248888" y="146971"/>
                  </a:lnTo>
                  <a:lnTo>
                    <a:pt x="248888" y="115538"/>
                  </a:lnTo>
                  <a:cubicBezTo>
                    <a:pt x="266891" y="112966"/>
                    <a:pt x="280892" y="97441"/>
                    <a:pt x="280892" y="78772"/>
                  </a:cubicBezTo>
                  <a:lnTo>
                    <a:pt x="280892" y="37147"/>
                  </a:lnTo>
                  <a:cubicBezTo>
                    <a:pt x="280892" y="16669"/>
                    <a:pt x="264224" y="0"/>
                    <a:pt x="243745" y="0"/>
                  </a:cubicBezTo>
                  <a:lnTo>
                    <a:pt x="58388" y="0"/>
                  </a:lnTo>
                  <a:cubicBezTo>
                    <a:pt x="37909" y="0"/>
                    <a:pt x="21241" y="16669"/>
                    <a:pt x="21241" y="37147"/>
                  </a:cubicBezTo>
                  <a:lnTo>
                    <a:pt x="21241" y="78772"/>
                  </a:lnTo>
                  <a:cubicBezTo>
                    <a:pt x="21241" y="97536"/>
                    <a:pt x="35147" y="113062"/>
                    <a:pt x="53245" y="115538"/>
                  </a:cubicBezTo>
                  <a:lnTo>
                    <a:pt x="53245" y="146971"/>
                  </a:lnTo>
                  <a:lnTo>
                    <a:pt x="13240" y="194977"/>
                  </a:lnTo>
                  <a:cubicBezTo>
                    <a:pt x="4667" y="205264"/>
                    <a:pt x="0" y="218218"/>
                    <a:pt x="0" y="231648"/>
                  </a:cubicBezTo>
                  <a:lnTo>
                    <a:pt x="0" y="481965"/>
                  </a:lnTo>
                  <a:cubicBezTo>
                    <a:pt x="0" y="517017"/>
                    <a:pt x="28575" y="545592"/>
                    <a:pt x="63627" y="545592"/>
                  </a:cubicBezTo>
                  <a:lnTo>
                    <a:pt x="238601" y="545592"/>
                  </a:lnTo>
                  <a:cubicBezTo>
                    <a:pt x="273653" y="545592"/>
                    <a:pt x="302228" y="517017"/>
                    <a:pt x="302228" y="481965"/>
                  </a:cubicBezTo>
                  <a:lnTo>
                    <a:pt x="302228" y="231648"/>
                  </a:lnTo>
                  <a:cubicBezTo>
                    <a:pt x="302133" y="218218"/>
                    <a:pt x="297466" y="205264"/>
                    <a:pt x="288893" y="194977"/>
                  </a:cubicBezTo>
                  <a:lnTo>
                    <a:pt x="288893" y="194977"/>
                  </a:lnTo>
                  <a:close/>
                  <a:moveTo>
                    <a:pt x="85153" y="115824"/>
                  </a:moveTo>
                  <a:lnTo>
                    <a:pt x="216884" y="115824"/>
                  </a:lnTo>
                  <a:lnTo>
                    <a:pt x="216884" y="136779"/>
                  </a:lnTo>
                  <a:lnTo>
                    <a:pt x="85153" y="136779"/>
                  </a:lnTo>
                  <a:lnTo>
                    <a:pt x="85153" y="115824"/>
                  </a:lnTo>
                  <a:lnTo>
                    <a:pt x="85153" y="115824"/>
                  </a:lnTo>
                  <a:close/>
                  <a:moveTo>
                    <a:pt x="129730" y="83820"/>
                  </a:moveTo>
                  <a:lnTo>
                    <a:pt x="129730" y="31813"/>
                  </a:lnTo>
                  <a:lnTo>
                    <a:pt x="172402" y="31813"/>
                  </a:lnTo>
                  <a:lnTo>
                    <a:pt x="172402" y="83820"/>
                  </a:lnTo>
                  <a:lnTo>
                    <a:pt x="129730" y="83820"/>
                  </a:lnTo>
                  <a:lnTo>
                    <a:pt x="129730" y="83820"/>
                  </a:lnTo>
                  <a:close/>
                  <a:moveTo>
                    <a:pt x="248888" y="37052"/>
                  </a:moveTo>
                  <a:lnTo>
                    <a:pt x="248888" y="78676"/>
                  </a:lnTo>
                  <a:cubicBezTo>
                    <a:pt x="248888" y="81534"/>
                    <a:pt x="246602" y="83820"/>
                    <a:pt x="243745" y="83820"/>
                  </a:cubicBezTo>
                  <a:lnTo>
                    <a:pt x="204406" y="83820"/>
                  </a:lnTo>
                  <a:lnTo>
                    <a:pt x="204406" y="31813"/>
                  </a:lnTo>
                  <a:lnTo>
                    <a:pt x="243745" y="31813"/>
                  </a:lnTo>
                  <a:cubicBezTo>
                    <a:pt x="246507" y="31909"/>
                    <a:pt x="248888" y="34195"/>
                    <a:pt x="248888" y="37052"/>
                  </a:cubicBezTo>
                  <a:lnTo>
                    <a:pt x="248888" y="37052"/>
                  </a:lnTo>
                  <a:close/>
                  <a:moveTo>
                    <a:pt x="53149" y="37052"/>
                  </a:moveTo>
                  <a:cubicBezTo>
                    <a:pt x="53149" y="34195"/>
                    <a:pt x="55435" y="31909"/>
                    <a:pt x="58293" y="31909"/>
                  </a:cubicBezTo>
                  <a:lnTo>
                    <a:pt x="97726" y="31909"/>
                  </a:lnTo>
                  <a:lnTo>
                    <a:pt x="97726" y="83915"/>
                  </a:lnTo>
                  <a:lnTo>
                    <a:pt x="58293" y="83915"/>
                  </a:lnTo>
                  <a:cubicBezTo>
                    <a:pt x="55435" y="83915"/>
                    <a:pt x="53149" y="81629"/>
                    <a:pt x="53149" y="78772"/>
                  </a:cubicBezTo>
                  <a:lnTo>
                    <a:pt x="53149" y="37052"/>
                  </a:lnTo>
                  <a:lnTo>
                    <a:pt x="53149" y="37052"/>
                  </a:lnTo>
                  <a:close/>
                  <a:moveTo>
                    <a:pt x="37719" y="215456"/>
                  </a:moveTo>
                  <a:lnTo>
                    <a:pt x="76676" y="168688"/>
                  </a:lnTo>
                  <a:lnTo>
                    <a:pt x="225457" y="168688"/>
                  </a:lnTo>
                  <a:lnTo>
                    <a:pt x="264414" y="215456"/>
                  </a:lnTo>
                  <a:cubicBezTo>
                    <a:pt x="268224" y="219932"/>
                    <a:pt x="270320" y="225742"/>
                    <a:pt x="270320" y="231648"/>
                  </a:cubicBezTo>
                  <a:lnTo>
                    <a:pt x="270320" y="247650"/>
                  </a:lnTo>
                  <a:lnTo>
                    <a:pt x="31909" y="247650"/>
                  </a:lnTo>
                  <a:lnTo>
                    <a:pt x="31909" y="231648"/>
                  </a:lnTo>
                  <a:cubicBezTo>
                    <a:pt x="31909" y="225742"/>
                    <a:pt x="33909" y="219932"/>
                    <a:pt x="37719" y="215456"/>
                  </a:cubicBezTo>
                  <a:lnTo>
                    <a:pt x="37719" y="215456"/>
                  </a:lnTo>
                  <a:close/>
                  <a:moveTo>
                    <a:pt x="270129" y="439388"/>
                  </a:moveTo>
                  <a:lnTo>
                    <a:pt x="31909" y="439388"/>
                  </a:lnTo>
                  <a:lnTo>
                    <a:pt x="31909" y="279559"/>
                  </a:lnTo>
                  <a:lnTo>
                    <a:pt x="270224" y="279559"/>
                  </a:lnTo>
                  <a:lnTo>
                    <a:pt x="270129" y="439388"/>
                  </a:lnTo>
                  <a:lnTo>
                    <a:pt x="270129" y="439388"/>
                  </a:lnTo>
                  <a:lnTo>
                    <a:pt x="270129" y="439388"/>
                  </a:lnTo>
                  <a:close/>
                  <a:moveTo>
                    <a:pt x="238506" y="513588"/>
                  </a:moveTo>
                  <a:lnTo>
                    <a:pt x="63532" y="513588"/>
                  </a:lnTo>
                  <a:cubicBezTo>
                    <a:pt x="46101" y="513588"/>
                    <a:pt x="31909" y="499396"/>
                    <a:pt x="31909" y="481965"/>
                  </a:cubicBezTo>
                  <a:lnTo>
                    <a:pt x="31909" y="471392"/>
                  </a:lnTo>
                  <a:lnTo>
                    <a:pt x="270224" y="471392"/>
                  </a:lnTo>
                  <a:lnTo>
                    <a:pt x="270224" y="481965"/>
                  </a:lnTo>
                  <a:cubicBezTo>
                    <a:pt x="270129" y="499396"/>
                    <a:pt x="255937" y="513588"/>
                    <a:pt x="238506" y="513588"/>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1" name="Forma libre: forma 100">
              <a:extLst>
                <a:ext uri="{FF2B5EF4-FFF2-40B4-BE49-F238E27FC236}">
                  <a16:creationId xmlns:a16="http://schemas.microsoft.com/office/drawing/2014/main" id="{57137C72-0611-46EA-A35B-07FA8F70B7C1}"/>
                </a:ext>
              </a:extLst>
            </p:cNvPr>
            <p:cNvSpPr/>
            <p:nvPr/>
          </p:nvSpPr>
          <p:spPr>
            <a:xfrm>
              <a:off x="9259329" y="872490"/>
              <a:ext cx="107822" cy="107822"/>
            </a:xfrm>
            <a:custGeom>
              <a:avLst/>
              <a:gdLst>
                <a:gd name="connsiteX0" fmla="*/ 16002 w 107822"/>
                <a:gd name="connsiteY0" fmla="*/ 69914 h 107822"/>
                <a:gd name="connsiteX1" fmla="*/ 37909 w 107822"/>
                <a:gd name="connsiteY1" fmla="*/ 69914 h 107822"/>
                <a:gd name="connsiteX2" fmla="*/ 37909 w 107822"/>
                <a:gd name="connsiteY2" fmla="*/ 91821 h 107822"/>
                <a:gd name="connsiteX3" fmla="*/ 53912 w 107822"/>
                <a:gd name="connsiteY3" fmla="*/ 107823 h 107822"/>
                <a:gd name="connsiteX4" fmla="*/ 69913 w 107822"/>
                <a:gd name="connsiteY4" fmla="*/ 91821 h 107822"/>
                <a:gd name="connsiteX5" fmla="*/ 69913 w 107822"/>
                <a:gd name="connsiteY5" fmla="*/ 69914 h 107822"/>
                <a:gd name="connsiteX6" fmla="*/ 91821 w 107822"/>
                <a:gd name="connsiteY6" fmla="*/ 69914 h 107822"/>
                <a:gd name="connsiteX7" fmla="*/ 107823 w 107822"/>
                <a:gd name="connsiteY7" fmla="*/ 53912 h 107822"/>
                <a:gd name="connsiteX8" fmla="*/ 91821 w 107822"/>
                <a:gd name="connsiteY8" fmla="*/ 37910 h 107822"/>
                <a:gd name="connsiteX9" fmla="*/ 69913 w 107822"/>
                <a:gd name="connsiteY9" fmla="*/ 37910 h 107822"/>
                <a:gd name="connsiteX10" fmla="*/ 69913 w 107822"/>
                <a:gd name="connsiteY10" fmla="*/ 16002 h 107822"/>
                <a:gd name="connsiteX11" fmla="*/ 53912 w 107822"/>
                <a:gd name="connsiteY11" fmla="*/ 0 h 107822"/>
                <a:gd name="connsiteX12" fmla="*/ 37909 w 107822"/>
                <a:gd name="connsiteY12" fmla="*/ 16002 h 107822"/>
                <a:gd name="connsiteX13" fmla="*/ 37909 w 107822"/>
                <a:gd name="connsiteY13" fmla="*/ 37910 h 107822"/>
                <a:gd name="connsiteX14" fmla="*/ 16002 w 107822"/>
                <a:gd name="connsiteY14" fmla="*/ 37910 h 107822"/>
                <a:gd name="connsiteX15" fmla="*/ 0 w 107822"/>
                <a:gd name="connsiteY15" fmla="*/ 53912 h 107822"/>
                <a:gd name="connsiteX16" fmla="*/ 16002 w 107822"/>
                <a:gd name="connsiteY16" fmla="*/ 69914 h 1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822" h="107822">
                  <a:moveTo>
                    <a:pt x="16002" y="69914"/>
                  </a:moveTo>
                  <a:lnTo>
                    <a:pt x="37909" y="69914"/>
                  </a:lnTo>
                  <a:lnTo>
                    <a:pt x="37909" y="91821"/>
                  </a:lnTo>
                  <a:cubicBezTo>
                    <a:pt x="37909" y="100679"/>
                    <a:pt x="45053" y="107823"/>
                    <a:pt x="53912" y="107823"/>
                  </a:cubicBezTo>
                  <a:cubicBezTo>
                    <a:pt x="62770" y="107823"/>
                    <a:pt x="69913" y="100679"/>
                    <a:pt x="69913" y="91821"/>
                  </a:cubicBezTo>
                  <a:lnTo>
                    <a:pt x="69913" y="69914"/>
                  </a:lnTo>
                  <a:lnTo>
                    <a:pt x="91821" y="69914"/>
                  </a:lnTo>
                  <a:cubicBezTo>
                    <a:pt x="100679" y="69914"/>
                    <a:pt x="107823" y="62770"/>
                    <a:pt x="107823" y="53912"/>
                  </a:cubicBezTo>
                  <a:cubicBezTo>
                    <a:pt x="107823" y="45053"/>
                    <a:pt x="100679" y="37910"/>
                    <a:pt x="91821" y="37910"/>
                  </a:cubicBezTo>
                  <a:lnTo>
                    <a:pt x="69913" y="37910"/>
                  </a:lnTo>
                  <a:lnTo>
                    <a:pt x="69913" y="16002"/>
                  </a:lnTo>
                  <a:cubicBezTo>
                    <a:pt x="69913" y="7144"/>
                    <a:pt x="62770" y="0"/>
                    <a:pt x="53912" y="0"/>
                  </a:cubicBezTo>
                  <a:cubicBezTo>
                    <a:pt x="45053" y="0"/>
                    <a:pt x="37909" y="7144"/>
                    <a:pt x="37909" y="16002"/>
                  </a:cubicBezTo>
                  <a:lnTo>
                    <a:pt x="37909" y="37910"/>
                  </a:lnTo>
                  <a:lnTo>
                    <a:pt x="16002" y="37910"/>
                  </a:lnTo>
                  <a:cubicBezTo>
                    <a:pt x="7144" y="37910"/>
                    <a:pt x="0" y="45053"/>
                    <a:pt x="0" y="53912"/>
                  </a:cubicBezTo>
                  <a:cubicBezTo>
                    <a:pt x="0" y="62675"/>
                    <a:pt x="7144" y="69914"/>
                    <a:pt x="16002" y="69914"/>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102" name="CuadroTexto 101">
            <a:extLst>
              <a:ext uri="{FF2B5EF4-FFF2-40B4-BE49-F238E27FC236}">
                <a16:creationId xmlns:a16="http://schemas.microsoft.com/office/drawing/2014/main" id="{4467F335-3B7D-48C1-9949-A6817F31F132}"/>
              </a:ext>
            </a:extLst>
          </p:cNvPr>
          <p:cNvSpPr txBox="1"/>
          <p:nvPr/>
        </p:nvSpPr>
        <p:spPr>
          <a:xfrm>
            <a:off x="10581406" y="1257164"/>
            <a:ext cx="1002197" cy="334707"/>
          </a:xfrm>
          <a:prstGeom prst="rect">
            <a:avLst/>
          </a:prstGeom>
          <a:noFill/>
        </p:spPr>
        <p:txBody>
          <a:bodyPr wrap="none" rtlCol="0">
            <a:spAutoFit/>
          </a:bodyPr>
          <a:lstStyle/>
          <a:p>
            <a:pPr algn="r" defTabSz="914377" rtl="1"/>
            <a:r>
              <a:rPr lang="fa-IR" sz="1575" dirty="0">
                <a:solidFill>
                  <a:srgbClr val="848484"/>
                </a:solidFill>
                <a:latin typeface="Arial" panose="020B0604020202020204" pitchFamily="34" charset="0"/>
                <a:cs typeface="B Nazanin" panose="00000400000000000000" pitchFamily="2" charset="-78"/>
                <a:sym typeface="Metropolis-Bold"/>
                <a:rtl val="0"/>
              </a:rPr>
              <a:t>عنوان موضوع</a:t>
            </a:r>
            <a:endParaRPr lang="es-PE" sz="1575" dirty="0">
              <a:solidFill>
                <a:srgbClr val="848484"/>
              </a:solidFill>
              <a:latin typeface="Arial" panose="020B0604020202020204" pitchFamily="34" charset="0"/>
              <a:cs typeface="B Nazanin" panose="00000400000000000000" pitchFamily="2" charset="-78"/>
              <a:sym typeface="Metropolis-Bold"/>
              <a:rtl val="0"/>
            </a:endParaRPr>
          </a:p>
        </p:txBody>
      </p:sp>
      <p:sp>
        <p:nvSpPr>
          <p:cNvPr id="103" name="CuadroTexto 102">
            <a:extLst>
              <a:ext uri="{FF2B5EF4-FFF2-40B4-BE49-F238E27FC236}">
                <a16:creationId xmlns:a16="http://schemas.microsoft.com/office/drawing/2014/main" id="{DF2E9DF6-9E11-4451-A90A-ED5EDCD00371}"/>
              </a:ext>
            </a:extLst>
          </p:cNvPr>
          <p:cNvSpPr txBox="1"/>
          <p:nvPr/>
        </p:nvSpPr>
        <p:spPr>
          <a:xfrm>
            <a:off x="9868711" y="1597269"/>
            <a:ext cx="1845377" cy="242374"/>
          </a:xfrm>
          <a:prstGeom prst="rect">
            <a:avLst/>
          </a:prstGeom>
          <a:noFill/>
        </p:spPr>
        <p:txBody>
          <a:bodyPr wrap="square" rtlCol="0">
            <a:spAutoFit/>
          </a:bodyPr>
          <a:lstStyle/>
          <a:p>
            <a:pPr algn="r" defTabSz="914377" rtl="1"/>
            <a:r>
              <a:rPr lang="fa-IR" sz="975" noProof="1">
                <a:solidFill>
                  <a:srgbClr val="A0A0A0"/>
                </a:solidFill>
                <a:latin typeface="Metropolis-Regular"/>
                <a:cs typeface="B Nazanin" panose="00000400000000000000" pitchFamily="2" charset="-78"/>
                <a:sym typeface="Metropolis-Regular"/>
                <a:rtl val="0"/>
              </a:rPr>
              <a:t>روی سگ تنبل روباه قهوه ای سریع می پرد</a:t>
            </a:r>
            <a:endParaRPr lang="en-US" sz="975" noProof="1">
              <a:solidFill>
                <a:srgbClr val="A0A0A0"/>
              </a:solidFill>
              <a:latin typeface="Metropolis-Regular"/>
              <a:cs typeface="B Nazanin" panose="00000400000000000000" pitchFamily="2" charset="-78"/>
              <a:sym typeface="Metropolis-Regular"/>
              <a:rtl val="0"/>
            </a:endParaRPr>
          </a:p>
        </p:txBody>
      </p:sp>
      <p:sp>
        <p:nvSpPr>
          <p:cNvPr id="105" name="Forma libre: forma 104">
            <a:extLst>
              <a:ext uri="{FF2B5EF4-FFF2-40B4-BE49-F238E27FC236}">
                <a16:creationId xmlns:a16="http://schemas.microsoft.com/office/drawing/2014/main" id="{C6911A86-7BF2-4324-B442-6C5A5CD02F7A}"/>
              </a:ext>
            </a:extLst>
          </p:cNvPr>
          <p:cNvSpPr/>
          <p:nvPr/>
        </p:nvSpPr>
        <p:spPr>
          <a:xfrm>
            <a:off x="9857690" y="2226278"/>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6" name="Forma libre: forma 105">
            <a:extLst>
              <a:ext uri="{FF2B5EF4-FFF2-40B4-BE49-F238E27FC236}">
                <a16:creationId xmlns:a16="http://schemas.microsoft.com/office/drawing/2014/main" id="{FF1C1C51-65FA-4B44-955B-DF3FCF59023C}"/>
              </a:ext>
            </a:extLst>
          </p:cNvPr>
          <p:cNvSpPr/>
          <p:nvPr/>
        </p:nvSpPr>
        <p:spPr>
          <a:xfrm>
            <a:off x="9772537" y="2226278"/>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7" name="Forma libre: forma 106">
            <a:extLst>
              <a:ext uri="{FF2B5EF4-FFF2-40B4-BE49-F238E27FC236}">
                <a16:creationId xmlns:a16="http://schemas.microsoft.com/office/drawing/2014/main" id="{4E7FD679-0D8A-498A-B672-E20A9DDE69D7}"/>
              </a:ext>
            </a:extLst>
          </p:cNvPr>
          <p:cNvSpPr/>
          <p:nvPr/>
        </p:nvSpPr>
        <p:spPr>
          <a:xfrm>
            <a:off x="8744123" y="2226278"/>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8" name="Forma libre: forma 107">
            <a:extLst>
              <a:ext uri="{FF2B5EF4-FFF2-40B4-BE49-F238E27FC236}">
                <a16:creationId xmlns:a16="http://schemas.microsoft.com/office/drawing/2014/main" id="{42FD77DF-0457-4138-84E3-6ECCA537CFC6}"/>
              </a:ext>
            </a:extLst>
          </p:cNvPr>
          <p:cNvSpPr/>
          <p:nvPr/>
        </p:nvSpPr>
        <p:spPr>
          <a:xfrm>
            <a:off x="9772727" y="2226278"/>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09" name="CuadroTexto 108">
            <a:extLst>
              <a:ext uri="{FF2B5EF4-FFF2-40B4-BE49-F238E27FC236}">
                <a16:creationId xmlns:a16="http://schemas.microsoft.com/office/drawing/2014/main" id="{8FB0A42A-C79B-4EDC-BA03-BD83107AA679}"/>
              </a:ext>
            </a:extLst>
          </p:cNvPr>
          <p:cNvSpPr txBox="1"/>
          <p:nvPr/>
        </p:nvSpPr>
        <p:spPr>
          <a:xfrm>
            <a:off x="10147428" y="2294919"/>
            <a:ext cx="1002197" cy="334707"/>
          </a:xfrm>
          <a:prstGeom prst="rect">
            <a:avLst/>
          </a:prstGeom>
          <a:noFill/>
        </p:spPr>
        <p:txBody>
          <a:bodyPr wrap="none" rtlCol="0">
            <a:spAutoFit/>
          </a:bodyPr>
          <a:lstStyle/>
          <a:p>
            <a:pPr algn="r" defTabSz="914377" rtl="1"/>
            <a:r>
              <a:rPr lang="fa-IR" sz="1575" dirty="0">
                <a:solidFill>
                  <a:srgbClr val="848484"/>
                </a:solidFill>
                <a:latin typeface="Arial" panose="020B0604020202020204" pitchFamily="34" charset="0"/>
                <a:cs typeface="B Nazanin" panose="00000400000000000000" pitchFamily="2" charset="-78"/>
                <a:sym typeface="Metropolis-Bold"/>
                <a:rtl val="0"/>
              </a:rPr>
              <a:t>عنوان موضوع</a:t>
            </a:r>
            <a:endParaRPr lang="es-PE" sz="1575" dirty="0">
              <a:solidFill>
                <a:srgbClr val="848484"/>
              </a:solidFill>
              <a:latin typeface="Arial" panose="020B0604020202020204" pitchFamily="34" charset="0"/>
              <a:cs typeface="B Nazanin" panose="00000400000000000000" pitchFamily="2" charset="-78"/>
              <a:sym typeface="Metropolis-Bold"/>
              <a:rtl val="0"/>
            </a:endParaRPr>
          </a:p>
        </p:txBody>
      </p:sp>
      <p:sp>
        <p:nvSpPr>
          <p:cNvPr id="110" name="CuadroTexto 109">
            <a:extLst>
              <a:ext uri="{FF2B5EF4-FFF2-40B4-BE49-F238E27FC236}">
                <a16:creationId xmlns:a16="http://schemas.microsoft.com/office/drawing/2014/main" id="{D8E4C8F1-5DE2-4E19-ABB7-071D11094CD2}"/>
              </a:ext>
            </a:extLst>
          </p:cNvPr>
          <p:cNvSpPr txBox="1"/>
          <p:nvPr/>
        </p:nvSpPr>
        <p:spPr>
          <a:xfrm>
            <a:off x="9974509" y="2633892"/>
            <a:ext cx="1213794" cy="392415"/>
          </a:xfrm>
          <a:prstGeom prst="rect">
            <a:avLst/>
          </a:prstGeom>
          <a:noFill/>
        </p:spPr>
        <p:txBody>
          <a:bodyPr wrap="none" rtlCol="0">
            <a:spAutoFit/>
          </a:bodyPr>
          <a:lstStyle/>
          <a:p>
            <a:pPr algn="r" defTabSz="914377" rtl="1"/>
            <a:r>
              <a:rPr lang="fa-IR" sz="975" noProof="1">
                <a:solidFill>
                  <a:schemeClr val="bg2">
                    <a:lumMod val="50000"/>
                  </a:schemeClr>
                </a:solidFill>
                <a:cs typeface="B Nazanin" panose="00000400000000000000" pitchFamily="2" charset="-78"/>
                <a:sym typeface="Metropolis-Regular"/>
                <a:rtl val="0"/>
              </a:rPr>
              <a:t>روباه قهوه ای سریع می پرد</a:t>
            </a:r>
          </a:p>
          <a:p>
            <a:pPr algn="r" defTabSz="914377" rtl="1"/>
            <a:r>
              <a:rPr lang="fa-IR" sz="975" noProof="1">
                <a:solidFill>
                  <a:schemeClr val="bg2">
                    <a:lumMod val="50000"/>
                  </a:schemeClr>
                </a:solidFill>
                <a:cs typeface="B Nazanin" panose="00000400000000000000" pitchFamily="2" charset="-78"/>
                <a:sym typeface="Metropolis-Regular"/>
                <a:rtl val="0"/>
              </a:rPr>
              <a:t>بر سگ تنبل</a:t>
            </a:r>
            <a:endParaRPr lang="en-US" sz="975" noProof="1">
              <a:solidFill>
                <a:schemeClr val="bg2">
                  <a:lumMod val="50000"/>
                </a:schemeClr>
              </a:solidFill>
              <a:cs typeface="B Nazanin" panose="00000400000000000000" pitchFamily="2" charset="-78"/>
              <a:sym typeface="Metropolis-Regular"/>
              <a:rtl val="0"/>
            </a:endParaRPr>
          </a:p>
        </p:txBody>
      </p:sp>
      <p:sp>
        <p:nvSpPr>
          <p:cNvPr id="112" name="Forma libre: forma 111">
            <a:extLst>
              <a:ext uri="{FF2B5EF4-FFF2-40B4-BE49-F238E27FC236}">
                <a16:creationId xmlns:a16="http://schemas.microsoft.com/office/drawing/2014/main" id="{8B0F3C77-0FC7-43E6-B139-0BE252C352C3}"/>
              </a:ext>
            </a:extLst>
          </p:cNvPr>
          <p:cNvSpPr/>
          <p:nvPr/>
        </p:nvSpPr>
        <p:spPr>
          <a:xfrm>
            <a:off x="9857690" y="3262884"/>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13" name="Forma libre: forma 112">
            <a:extLst>
              <a:ext uri="{FF2B5EF4-FFF2-40B4-BE49-F238E27FC236}">
                <a16:creationId xmlns:a16="http://schemas.microsoft.com/office/drawing/2014/main" id="{71278BD1-6D5C-4C5F-A96D-7FA83CAC69BF}"/>
              </a:ext>
            </a:extLst>
          </p:cNvPr>
          <p:cNvSpPr/>
          <p:nvPr/>
        </p:nvSpPr>
        <p:spPr>
          <a:xfrm>
            <a:off x="9772537" y="3262884"/>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14" name="Forma libre: forma 113">
            <a:extLst>
              <a:ext uri="{FF2B5EF4-FFF2-40B4-BE49-F238E27FC236}">
                <a16:creationId xmlns:a16="http://schemas.microsoft.com/office/drawing/2014/main" id="{8E4483CF-3BF8-45DF-8AAF-0D820B8FC2C2}"/>
              </a:ext>
            </a:extLst>
          </p:cNvPr>
          <p:cNvSpPr/>
          <p:nvPr/>
        </p:nvSpPr>
        <p:spPr>
          <a:xfrm>
            <a:off x="8744123" y="3262884"/>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15" name="Forma libre: forma 114">
            <a:extLst>
              <a:ext uri="{FF2B5EF4-FFF2-40B4-BE49-F238E27FC236}">
                <a16:creationId xmlns:a16="http://schemas.microsoft.com/office/drawing/2014/main" id="{02A8B3A8-AFE0-463A-8BE5-3C1AD0B1351A}"/>
              </a:ext>
            </a:extLst>
          </p:cNvPr>
          <p:cNvSpPr/>
          <p:nvPr/>
        </p:nvSpPr>
        <p:spPr>
          <a:xfrm>
            <a:off x="9772727" y="3262884"/>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16" name="CuadroTexto 115">
            <a:extLst>
              <a:ext uri="{FF2B5EF4-FFF2-40B4-BE49-F238E27FC236}">
                <a16:creationId xmlns:a16="http://schemas.microsoft.com/office/drawing/2014/main" id="{A9CD6AF6-15DA-448B-9396-338BB6EDED47}"/>
              </a:ext>
            </a:extLst>
          </p:cNvPr>
          <p:cNvSpPr txBox="1"/>
          <p:nvPr/>
        </p:nvSpPr>
        <p:spPr>
          <a:xfrm>
            <a:off x="10176836" y="3331750"/>
            <a:ext cx="1002197" cy="334707"/>
          </a:xfrm>
          <a:prstGeom prst="rect">
            <a:avLst/>
          </a:prstGeom>
          <a:noFill/>
        </p:spPr>
        <p:txBody>
          <a:bodyPr wrap="none" rtlCol="0">
            <a:spAutoFit/>
          </a:bodyPr>
          <a:lstStyle/>
          <a:p>
            <a:pPr algn="r" defTabSz="914377" rtl="1"/>
            <a:r>
              <a:rPr lang="fa-IR" sz="1575" dirty="0">
                <a:solidFill>
                  <a:srgbClr val="848484"/>
                </a:solidFill>
                <a:latin typeface="Arial" panose="020B0604020202020204" pitchFamily="34" charset="0"/>
                <a:cs typeface="B Nazanin" panose="00000400000000000000" pitchFamily="2" charset="-78"/>
                <a:sym typeface="Metropolis-Bold"/>
                <a:rtl val="0"/>
              </a:rPr>
              <a:t>عنوان موضوع</a:t>
            </a:r>
            <a:endParaRPr lang="es-PE" sz="1575" dirty="0">
              <a:solidFill>
                <a:srgbClr val="848484"/>
              </a:solidFill>
              <a:latin typeface="Arial" panose="020B0604020202020204" pitchFamily="34" charset="0"/>
              <a:cs typeface="B Nazanin" panose="00000400000000000000" pitchFamily="2" charset="-78"/>
              <a:sym typeface="Metropolis-Bold"/>
              <a:rtl val="0"/>
            </a:endParaRPr>
          </a:p>
        </p:txBody>
      </p:sp>
      <p:sp>
        <p:nvSpPr>
          <p:cNvPr id="117" name="CuadroTexto 116">
            <a:extLst>
              <a:ext uri="{FF2B5EF4-FFF2-40B4-BE49-F238E27FC236}">
                <a16:creationId xmlns:a16="http://schemas.microsoft.com/office/drawing/2014/main" id="{A6BDAEBD-B683-4DB2-8D6B-878735A1AA00}"/>
              </a:ext>
            </a:extLst>
          </p:cNvPr>
          <p:cNvSpPr txBox="1"/>
          <p:nvPr/>
        </p:nvSpPr>
        <p:spPr>
          <a:xfrm>
            <a:off x="9974510" y="3670515"/>
            <a:ext cx="1213794" cy="392415"/>
          </a:xfrm>
          <a:prstGeom prst="rect">
            <a:avLst/>
          </a:prstGeom>
          <a:noFill/>
        </p:spPr>
        <p:txBody>
          <a:bodyPr wrap="none" rtlCol="0">
            <a:spAutoFit/>
          </a:bodyPr>
          <a:lstStyle/>
          <a:p>
            <a:pPr algn="r" defTabSz="914377" rtl="1"/>
            <a:r>
              <a:rPr lang="fa-IR" sz="975" noProof="1">
                <a:solidFill>
                  <a:schemeClr val="bg2">
                    <a:lumMod val="50000"/>
                  </a:schemeClr>
                </a:solidFill>
                <a:cs typeface="B Nazanin" panose="00000400000000000000" pitchFamily="2" charset="-78"/>
                <a:sym typeface="Metropolis-Regular"/>
                <a:rtl val="0"/>
              </a:rPr>
              <a:t>روباه قهوه ای سریع می پرد</a:t>
            </a:r>
          </a:p>
          <a:p>
            <a:pPr algn="r" defTabSz="914377" rtl="1"/>
            <a:r>
              <a:rPr lang="fa-IR" sz="975" noProof="1">
                <a:solidFill>
                  <a:schemeClr val="bg2">
                    <a:lumMod val="50000"/>
                  </a:schemeClr>
                </a:solidFill>
                <a:cs typeface="B Nazanin" panose="00000400000000000000" pitchFamily="2" charset="-78"/>
                <a:sym typeface="Metropolis-Regular"/>
                <a:rtl val="0"/>
              </a:rPr>
              <a:t>بر سگ تنبل</a:t>
            </a:r>
            <a:endParaRPr lang="en-US" sz="975" noProof="1">
              <a:solidFill>
                <a:schemeClr val="bg2">
                  <a:lumMod val="50000"/>
                </a:schemeClr>
              </a:solidFill>
              <a:cs typeface="B Nazanin" panose="00000400000000000000" pitchFamily="2" charset="-78"/>
              <a:sym typeface="Metropolis-Regular"/>
              <a:rtl val="0"/>
            </a:endParaRPr>
          </a:p>
        </p:txBody>
      </p:sp>
      <p:sp>
        <p:nvSpPr>
          <p:cNvPr id="119" name="Forma libre: forma 118">
            <a:extLst>
              <a:ext uri="{FF2B5EF4-FFF2-40B4-BE49-F238E27FC236}">
                <a16:creationId xmlns:a16="http://schemas.microsoft.com/office/drawing/2014/main" id="{D6DD978E-BD94-4547-83D4-5CA08A43A77F}"/>
              </a:ext>
            </a:extLst>
          </p:cNvPr>
          <p:cNvSpPr/>
          <p:nvPr/>
        </p:nvSpPr>
        <p:spPr>
          <a:xfrm>
            <a:off x="9857690" y="4299586"/>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0" name="Forma libre: forma 119">
            <a:extLst>
              <a:ext uri="{FF2B5EF4-FFF2-40B4-BE49-F238E27FC236}">
                <a16:creationId xmlns:a16="http://schemas.microsoft.com/office/drawing/2014/main" id="{8AF76739-E4AC-4533-BC85-38733F5090CD}"/>
              </a:ext>
            </a:extLst>
          </p:cNvPr>
          <p:cNvSpPr/>
          <p:nvPr/>
        </p:nvSpPr>
        <p:spPr>
          <a:xfrm>
            <a:off x="9772537" y="4299586"/>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1" name="Forma libre: forma 120">
            <a:extLst>
              <a:ext uri="{FF2B5EF4-FFF2-40B4-BE49-F238E27FC236}">
                <a16:creationId xmlns:a16="http://schemas.microsoft.com/office/drawing/2014/main" id="{68131BC4-E334-463B-B757-98B5E0931859}"/>
              </a:ext>
            </a:extLst>
          </p:cNvPr>
          <p:cNvSpPr/>
          <p:nvPr/>
        </p:nvSpPr>
        <p:spPr>
          <a:xfrm>
            <a:off x="8744123" y="4299586"/>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2" name="Forma libre: forma 121">
            <a:extLst>
              <a:ext uri="{FF2B5EF4-FFF2-40B4-BE49-F238E27FC236}">
                <a16:creationId xmlns:a16="http://schemas.microsoft.com/office/drawing/2014/main" id="{8272D060-8FE0-476E-80CA-9AB2BB96F11F}"/>
              </a:ext>
            </a:extLst>
          </p:cNvPr>
          <p:cNvSpPr/>
          <p:nvPr/>
        </p:nvSpPr>
        <p:spPr>
          <a:xfrm>
            <a:off x="9772727" y="4299586"/>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3" name="CuadroTexto 122">
            <a:extLst>
              <a:ext uri="{FF2B5EF4-FFF2-40B4-BE49-F238E27FC236}">
                <a16:creationId xmlns:a16="http://schemas.microsoft.com/office/drawing/2014/main" id="{2CF0B631-C490-40AC-BB8E-24FFBE35ABF2}"/>
              </a:ext>
            </a:extLst>
          </p:cNvPr>
          <p:cNvSpPr txBox="1"/>
          <p:nvPr/>
        </p:nvSpPr>
        <p:spPr>
          <a:xfrm>
            <a:off x="10028751" y="4368366"/>
            <a:ext cx="1002197" cy="334707"/>
          </a:xfrm>
          <a:prstGeom prst="rect">
            <a:avLst/>
          </a:prstGeom>
          <a:noFill/>
        </p:spPr>
        <p:txBody>
          <a:bodyPr wrap="none" rtlCol="0">
            <a:spAutoFit/>
          </a:bodyPr>
          <a:lstStyle/>
          <a:p>
            <a:pPr algn="r" defTabSz="914377" rtl="1"/>
            <a:r>
              <a:rPr lang="fa-IR" sz="1575" dirty="0">
                <a:solidFill>
                  <a:srgbClr val="848484"/>
                </a:solidFill>
                <a:latin typeface="Arial" panose="020B0604020202020204" pitchFamily="34" charset="0"/>
                <a:cs typeface="B Nazanin" panose="00000400000000000000" pitchFamily="2" charset="-78"/>
                <a:sym typeface="Metropolis-Bold"/>
                <a:rtl val="0"/>
              </a:rPr>
              <a:t>عنوان موضوع</a:t>
            </a:r>
            <a:endParaRPr lang="es-PE" sz="1575" dirty="0">
              <a:solidFill>
                <a:srgbClr val="848484"/>
              </a:solidFill>
              <a:latin typeface="Arial" panose="020B0604020202020204" pitchFamily="34" charset="0"/>
              <a:cs typeface="B Nazanin" panose="00000400000000000000" pitchFamily="2" charset="-78"/>
              <a:sym typeface="Metropolis-Bold"/>
              <a:rtl val="0"/>
            </a:endParaRPr>
          </a:p>
        </p:txBody>
      </p:sp>
      <p:sp>
        <p:nvSpPr>
          <p:cNvPr id="124" name="CuadroTexto 123">
            <a:extLst>
              <a:ext uri="{FF2B5EF4-FFF2-40B4-BE49-F238E27FC236}">
                <a16:creationId xmlns:a16="http://schemas.microsoft.com/office/drawing/2014/main" id="{64DC93F4-2329-43A6-AF6F-007E5E1D8447}"/>
              </a:ext>
            </a:extLst>
          </p:cNvPr>
          <p:cNvSpPr txBox="1"/>
          <p:nvPr/>
        </p:nvSpPr>
        <p:spPr>
          <a:xfrm>
            <a:off x="9974509" y="4707132"/>
            <a:ext cx="1213794" cy="392415"/>
          </a:xfrm>
          <a:prstGeom prst="rect">
            <a:avLst/>
          </a:prstGeom>
          <a:noFill/>
        </p:spPr>
        <p:txBody>
          <a:bodyPr wrap="none" rtlCol="0">
            <a:spAutoFit/>
          </a:bodyPr>
          <a:lstStyle/>
          <a:p>
            <a:pPr algn="r" defTabSz="914377" rtl="1"/>
            <a:r>
              <a:rPr lang="fa-IR" sz="975" noProof="1">
                <a:solidFill>
                  <a:schemeClr val="bg2">
                    <a:lumMod val="50000"/>
                  </a:schemeClr>
                </a:solidFill>
                <a:cs typeface="B Nazanin" panose="00000400000000000000" pitchFamily="2" charset="-78"/>
                <a:sym typeface="Metropolis-Regular"/>
                <a:rtl val="0"/>
              </a:rPr>
              <a:t>روباه قهوه ای سریع می پرد</a:t>
            </a:r>
          </a:p>
          <a:p>
            <a:pPr algn="r" defTabSz="914377" rtl="1"/>
            <a:r>
              <a:rPr lang="fa-IR" sz="975" noProof="1">
                <a:solidFill>
                  <a:schemeClr val="bg2">
                    <a:lumMod val="50000"/>
                  </a:schemeClr>
                </a:solidFill>
                <a:cs typeface="B Nazanin" panose="00000400000000000000" pitchFamily="2" charset="-78"/>
                <a:sym typeface="Metropolis-Regular"/>
                <a:rtl val="0"/>
              </a:rPr>
              <a:t>بر سگ تنبل</a:t>
            </a:r>
            <a:endParaRPr lang="en-US" sz="975" noProof="1">
              <a:solidFill>
                <a:schemeClr val="bg2">
                  <a:lumMod val="50000"/>
                </a:schemeClr>
              </a:solidFill>
              <a:cs typeface="B Nazanin" panose="00000400000000000000" pitchFamily="2" charset="-78"/>
              <a:sym typeface="Metropolis-Regular"/>
              <a:rtl val="0"/>
            </a:endParaRPr>
          </a:p>
        </p:txBody>
      </p:sp>
      <p:sp>
        <p:nvSpPr>
          <p:cNvPr id="126" name="Forma libre: forma 125">
            <a:extLst>
              <a:ext uri="{FF2B5EF4-FFF2-40B4-BE49-F238E27FC236}">
                <a16:creationId xmlns:a16="http://schemas.microsoft.com/office/drawing/2014/main" id="{E002D152-5510-483C-BB71-017BEE95C61C}"/>
              </a:ext>
            </a:extLst>
          </p:cNvPr>
          <p:cNvSpPr/>
          <p:nvPr/>
        </p:nvSpPr>
        <p:spPr>
          <a:xfrm>
            <a:off x="10090584" y="5335274"/>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1 h 943070"/>
              <a:gd name="connsiteX3" fmla="*/ 0 w 1864994"/>
              <a:gd name="connsiteY3" fmla="*/ 943071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1"/>
                  <a:pt x="1705832" y="943071"/>
                </a:cubicBezTo>
                <a:lnTo>
                  <a:pt x="0" y="943071"/>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7" name="Forma libre: forma 126">
            <a:extLst>
              <a:ext uri="{FF2B5EF4-FFF2-40B4-BE49-F238E27FC236}">
                <a16:creationId xmlns:a16="http://schemas.microsoft.com/office/drawing/2014/main" id="{3446E4C0-9F34-4481-8EB1-F4D0D28264CC}"/>
              </a:ext>
            </a:extLst>
          </p:cNvPr>
          <p:cNvSpPr/>
          <p:nvPr/>
        </p:nvSpPr>
        <p:spPr>
          <a:xfrm>
            <a:off x="9772537" y="5336192"/>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8" name="Forma libre: forma 127">
            <a:extLst>
              <a:ext uri="{FF2B5EF4-FFF2-40B4-BE49-F238E27FC236}">
                <a16:creationId xmlns:a16="http://schemas.microsoft.com/office/drawing/2014/main" id="{5F7F1663-9E36-46D0-9AED-56BF6277F7BF}"/>
              </a:ext>
            </a:extLst>
          </p:cNvPr>
          <p:cNvSpPr/>
          <p:nvPr/>
        </p:nvSpPr>
        <p:spPr>
          <a:xfrm>
            <a:off x="8744123" y="5336192"/>
            <a:ext cx="1028414" cy="943070"/>
          </a:xfrm>
          <a:custGeom>
            <a:avLst/>
            <a:gdLst>
              <a:gd name="connsiteX0" fmla="*/ 1028414 w 1028414"/>
              <a:gd name="connsiteY0" fmla="*/ 0 h 943070"/>
              <a:gd name="connsiteX1" fmla="*/ 1028414 w 1028414"/>
              <a:gd name="connsiteY1" fmla="*/ 943071 h 943070"/>
              <a:gd name="connsiteX2" fmla="*/ 159163 w 1028414"/>
              <a:gd name="connsiteY2" fmla="*/ 943071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1"/>
                </a:lnTo>
                <a:lnTo>
                  <a:pt x="159163" y="943071"/>
                </a:lnTo>
                <a:cubicBezTo>
                  <a:pt x="71247" y="943071"/>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29" name="Forma libre: forma 128">
            <a:extLst>
              <a:ext uri="{FF2B5EF4-FFF2-40B4-BE49-F238E27FC236}">
                <a16:creationId xmlns:a16="http://schemas.microsoft.com/office/drawing/2014/main" id="{44A9EB5B-6E6D-4D26-81DC-1D84390818FB}"/>
              </a:ext>
            </a:extLst>
          </p:cNvPr>
          <p:cNvSpPr/>
          <p:nvPr/>
        </p:nvSpPr>
        <p:spPr>
          <a:xfrm>
            <a:off x="9772727" y="5336192"/>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30" name="CuadroTexto 129">
            <a:extLst>
              <a:ext uri="{FF2B5EF4-FFF2-40B4-BE49-F238E27FC236}">
                <a16:creationId xmlns:a16="http://schemas.microsoft.com/office/drawing/2014/main" id="{7920DE7C-3C85-4F3D-A1B8-CA759C3D6C73}"/>
              </a:ext>
            </a:extLst>
          </p:cNvPr>
          <p:cNvSpPr txBox="1"/>
          <p:nvPr/>
        </p:nvSpPr>
        <p:spPr>
          <a:xfrm>
            <a:off x="10161555" y="5386813"/>
            <a:ext cx="1002197" cy="334707"/>
          </a:xfrm>
          <a:prstGeom prst="rect">
            <a:avLst/>
          </a:prstGeom>
          <a:noFill/>
        </p:spPr>
        <p:txBody>
          <a:bodyPr wrap="none" rtlCol="0">
            <a:spAutoFit/>
          </a:bodyPr>
          <a:lstStyle/>
          <a:p>
            <a:pPr algn="r" defTabSz="914377" rtl="1"/>
            <a:r>
              <a:rPr lang="fa-IR" sz="1575" dirty="0">
                <a:solidFill>
                  <a:srgbClr val="848484"/>
                </a:solidFill>
                <a:latin typeface="Arial" panose="020B0604020202020204" pitchFamily="34" charset="0"/>
                <a:cs typeface="B Nazanin" panose="00000400000000000000" pitchFamily="2" charset="-78"/>
                <a:sym typeface="Metropolis-Bold"/>
                <a:rtl val="0"/>
              </a:rPr>
              <a:t>عنوان موضوع</a:t>
            </a:r>
            <a:endParaRPr lang="es-PE" sz="1575" dirty="0">
              <a:solidFill>
                <a:srgbClr val="848484"/>
              </a:solidFill>
              <a:latin typeface="Arial" panose="020B0604020202020204" pitchFamily="34" charset="0"/>
              <a:cs typeface="B Nazanin" panose="00000400000000000000" pitchFamily="2" charset="-78"/>
              <a:sym typeface="Metropolis-Bold"/>
              <a:rtl val="0"/>
            </a:endParaRPr>
          </a:p>
        </p:txBody>
      </p:sp>
      <p:sp>
        <p:nvSpPr>
          <p:cNvPr id="131" name="CuadroTexto 130">
            <a:extLst>
              <a:ext uri="{FF2B5EF4-FFF2-40B4-BE49-F238E27FC236}">
                <a16:creationId xmlns:a16="http://schemas.microsoft.com/office/drawing/2014/main" id="{8C9FD208-3D84-40EC-AD7E-88B521AD8E7D}"/>
              </a:ext>
            </a:extLst>
          </p:cNvPr>
          <p:cNvSpPr txBox="1"/>
          <p:nvPr/>
        </p:nvSpPr>
        <p:spPr>
          <a:xfrm>
            <a:off x="9974509" y="5743758"/>
            <a:ext cx="1213794" cy="392415"/>
          </a:xfrm>
          <a:prstGeom prst="rect">
            <a:avLst/>
          </a:prstGeom>
          <a:noFill/>
        </p:spPr>
        <p:txBody>
          <a:bodyPr wrap="none" rtlCol="0">
            <a:spAutoFit/>
          </a:bodyPr>
          <a:lstStyle/>
          <a:p>
            <a:pPr algn="r" defTabSz="914377" rtl="1"/>
            <a:r>
              <a:rPr lang="fa-IR" sz="975" noProof="1">
                <a:solidFill>
                  <a:schemeClr val="bg2">
                    <a:lumMod val="50000"/>
                  </a:schemeClr>
                </a:solidFill>
                <a:cs typeface="B Nazanin" panose="00000400000000000000" pitchFamily="2" charset="-78"/>
                <a:sym typeface="Metropolis-Regular"/>
                <a:rtl val="0"/>
              </a:rPr>
              <a:t>روباه قهوه ای سریع می پرد</a:t>
            </a:r>
          </a:p>
          <a:p>
            <a:pPr algn="r" defTabSz="914377" rtl="1"/>
            <a:r>
              <a:rPr lang="fa-IR" sz="975" noProof="1">
                <a:solidFill>
                  <a:schemeClr val="bg2">
                    <a:lumMod val="50000"/>
                  </a:schemeClr>
                </a:solidFill>
                <a:cs typeface="B Nazanin" panose="00000400000000000000" pitchFamily="2" charset="-78"/>
                <a:sym typeface="Metropolis-Regular"/>
                <a:rtl val="0"/>
              </a:rPr>
              <a:t>بر سگ تنبل</a:t>
            </a:r>
            <a:endParaRPr lang="en-US" sz="975" noProof="1">
              <a:solidFill>
                <a:schemeClr val="bg2">
                  <a:lumMod val="50000"/>
                </a:schemeClr>
              </a:solidFill>
              <a:cs typeface="B Nazanin" panose="00000400000000000000" pitchFamily="2" charset="-78"/>
              <a:sym typeface="Metropolis-Regular"/>
              <a:rtl val="0"/>
            </a:endParaRPr>
          </a:p>
        </p:txBody>
      </p:sp>
      <p:sp>
        <p:nvSpPr>
          <p:cNvPr id="140" name="Forma libre: forma 139">
            <a:extLst>
              <a:ext uri="{FF2B5EF4-FFF2-40B4-BE49-F238E27FC236}">
                <a16:creationId xmlns:a16="http://schemas.microsoft.com/office/drawing/2014/main" id="{91EFD594-0917-4AAB-9B31-94E0EDCD07D6}"/>
              </a:ext>
            </a:extLst>
          </p:cNvPr>
          <p:cNvSpPr/>
          <p:nvPr/>
        </p:nvSpPr>
        <p:spPr>
          <a:xfrm>
            <a:off x="9068476" y="2465907"/>
            <a:ext cx="379538" cy="463888"/>
          </a:xfrm>
          <a:custGeom>
            <a:avLst/>
            <a:gdLst>
              <a:gd name="connsiteX0" fmla="*/ 290867 w 379538"/>
              <a:gd name="connsiteY0" fmla="*/ 127179 h 463888"/>
              <a:gd name="connsiteX1" fmla="*/ 295343 w 379538"/>
              <a:gd name="connsiteY1" fmla="*/ 121560 h 463888"/>
              <a:gd name="connsiteX2" fmla="*/ 309441 w 379538"/>
              <a:gd name="connsiteY2" fmla="*/ 11831 h 463888"/>
              <a:gd name="connsiteX3" fmla="*/ 293248 w 379538"/>
              <a:gd name="connsiteY3" fmla="*/ 21 h 463888"/>
              <a:gd name="connsiteX4" fmla="*/ 193235 w 379538"/>
              <a:gd name="connsiteY4" fmla="*/ 47360 h 463888"/>
              <a:gd name="connsiteX5" fmla="*/ 189902 w 379538"/>
              <a:gd name="connsiteY5" fmla="*/ 52313 h 463888"/>
              <a:gd name="connsiteX6" fmla="*/ 186568 w 379538"/>
              <a:gd name="connsiteY6" fmla="*/ 47360 h 463888"/>
              <a:gd name="connsiteX7" fmla="*/ 86555 w 379538"/>
              <a:gd name="connsiteY7" fmla="*/ 21 h 463888"/>
              <a:gd name="connsiteX8" fmla="*/ 70363 w 379538"/>
              <a:gd name="connsiteY8" fmla="*/ 11831 h 463888"/>
              <a:gd name="connsiteX9" fmla="*/ 84460 w 379538"/>
              <a:gd name="connsiteY9" fmla="*/ 121560 h 463888"/>
              <a:gd name="connsiteX10" fmla="*/ 88937 w 379538"/>
              <a:gd name="connsiteY10" fmla="*/ 127179 h 463888"/>
              <a:gd name="connsiteX11" fmla="*/ 19214 w 379538"/>
              <a:gd name="connsiteY11" fmla="*/ 182234 h 463888"/>
              <a:gd name="connsiteX12" fmla="*/ 3593 w 379538"/>
              <a:gd name="connsiteY12" fmla="*/ 300344 h 463888"/>
              <a:gd name="connsiteX13" fmla="*/ 45693 w 379538"/>
              <a:gd name="connsiteY13" fmla="*/ 405214 h 463888"/>
              <a:gd name="connsiteX14" fmla="*/ 121703 w 379538"/>
              <a:gd name="connsiteY14" fmla="*/ 463888 h 463888"/>
              <a:gd name="connsiteX15" fmla="*/ 123703 w 379538"/>
              <a:gd name="connsiteY15" fmla="*/ 463888 h 463888"/>
              <a:gd name="connsiteX16" fmla="*/ 158564 w 379538"/>
              <a:gd name="connsiteY16" fmla="*/ 454744 h 463888"/>
              <a:gd name="connsiteX17" fmla="*/ 189711 w 379538"/>
              <a:gd name="connsiteY17" fmla="*/ 447219 h 463888"/>
              <a:gd name="connsiteX18" fmla="*/ 220858 w 379538"/>
              <a:gd name="connsiteY18" fmla="*/ 454744 h 463888"/>
              <a:gd name="connsiteX19" fmla="*/ 255815 w 379538"/>
              <a:gd name="connsiteY19" fmla="*/ 463888 h 463888"/>
              <a:gd name="connsiteX20" fmla="*/ 257815 w 379538"/>
              <a:gd name="connsiteY20" fmla="*/ 463888 h 463888"/>
              <a:gd name="connsiteX21" fmla="*/ 333824 w 379538"/>
              <a:gd name="connsiteY21" fmla="*/ 405214 h 463888"/>
              <a:gd name="connsiteX22" fmla="*/ 375925 w 379538"/>
              <a:gd name="connsiteY22" fmla="*/ 300344 h 463888"/>
              <a:gd name="connsiteX23" fmla="*/ 360399 w 379538"/>
              <a:gd name="connsiteY23" fmla="*/ 182234 h 463888"/>
              <a:gd name="connsiteX24" fmla="*/ 290867 w 379538"/>
              <a:gd name="connsiteY24" fmla="*/ 127179 h 463888"/>
              <a:gd name="connsiteX25" fmla="*/ 290867 w 379538"/>
              <a:gd name="connsiteY25" fmla="*/ 127179 h 463888"/>
              <a:gd name="connsiteX26" fmla="*/ 281056 w 379538"/>
              <a:gd name="connsiteY26" fmla="*/ 33739 h 463888"/>
              <a:gd name="connsiteX27" fmla="*/ 269436 w 379538"/>
              <a:gd name="connsiteY27" fmla="*/ 102700 h 463888"/>
              <a:gd name="connsiteX28" fmla="*/ 229907 w 379538"/>
              <a:gd name="connsiteY28" fmla="*/ 128894 h 463888"/>
              <a:gd name="connsiteX29" fmla="*/ 229907 w 379538"/>
              <a:gd name="connsiteY29" fmla="*/ 128894 h 463888"/>
              <a:gd name="connsiteX30" fmla="*/ 211428 w 379538"/>
              <a:gd name="connsiteY30" fmla="*/ 135752 h 463888"/>
              <a:gd name="connsiteX31" fmla="*/ 205808 w 379538"/>
              <a:gd name="connsiteY31" fmla="*/ 137943 h 463888"/>
              <a:gd name="connsiteX32" fmla="*/ 205808 w 379538"/>
              <a:gd name="connsiteY32" fmla="*/ 114511 h 463888"/>
              <a:gd name="connsiteX33" fmla="*/ 219144 w 379538"/>
              <a:gd name="connsiteY33" fmla="*/ 66124 h 463888"/>
              <a:gd name="connsiteX34" fmla="*/ 281056 w 379538"/>
              <a:gd name="connsiteY34" fmla="*/ 33739 h 463888"/>
              <a:gd name="connsiteX35" fmla="*/ 281056 w 379538"/>
              <a:gd name="connsiteY35" fmla="*/ 33739 h 463888"/>
              <a:gd name="connsiteX36" fmla="*/ 98652 w 379538"/>
              <a:gd name="connsiteY36" fmla="*/ 33739 h 463888"/>
              <a:gd name="connsiteX37" fmla="*/ 160660 w 379538"/>
              <a:gd name="connsiteY37" fmla="*/ 66124 h 463888"/>
              <a:gd name="connsiteX38" fmla="*/ 173804 w 379538"/>
              <a:gd name="connsiteY38" fmla="*/ 114511 h 463888"/>
              <a:gd name="connsiteX39" fmla="*/ 173804 w 379538"/>
              <a:gd name="connsiteY39" fmla="*/ 137847 h 463888"/>
              <a:gd name="connsiteX40" fmla="*/ 168375 w 379538"/>
              <a:gd name="connsiteY40" fmla="*/ 135752 h 463888"/>
              <a:gd name="connsiteX41" fmla="*/ 148373 w 379538"/>
              <a:gd name="connsiteY41" fmla="*/ 128418 h 463888"/>
              <a:gd name="connsiteX42" fmla="*/ 110273 w 379538"/>
              <a:gd name="connsiteY42" fmla="*/ 102700 h 463888"/>
              <a:gd name="connsiteX43" fmla="*/ 98652 w 379538"/>
              <a:gd name="connsiteY43" fmla="*/ 33739 h 463888"/>
              <a:gd name="connsiteX44" fmla="*/ 98652 w 379538"/>
              <a:gd name="connsiteY44" fmla="*/ 33739 h 463888"/>
              <a:gd name="connsiteX45" fmla="*/ 344588 w 379538"/>
              <a:gd name="connsiteY45" fmla="*/ 294819 h 463888"/>
              <a:gd name="connsiteX46" fmla="*/ 307726 w 379538"/>
              <a:gd name="connsiteY46" fmla="*/ 387021 h 463888"/>
              <a:gd name="connsiteX47" fmla="*/ 257244 w 379538"/>
              <a:gd name="connsiteY47" fmla="*/ 431884 h 463888"/>
              <a:gd name="connsiteX48" fmla="*/ 233622 w 379538"/>
              <a:gd name="connsiteY48" fmla="*/ 425312 h 463888"/>
              <a:gd name="connsiteX49" fmla="*/ 189902 w 379538"/>
              <a:gd name="connsiteY49" fmla="*/ 415120 h 463888"/>
              <a:gd name="connsiteX50" fmla="*/ 146182 w 379538"/>
              <a:gd name="connsiteY50" fmla="*/ 425312 h 463888"/>
              <a:gd name="connsiteX51" fmla="*/ 122655 w 379538"/>
              <a:gd name="connsiteY51" fmla="*/ 431884 h 463888"/>
              <a:gd name="connsiteX52" fmla="*/ 72173 w 379538"/>
              <a:gd name="connsiteY52" fmla="*/ 387117 h 463888"/>
              <a:gd name="connsiteX53" fmla="*/ 35311 w 379538"/>
              <a:gd name="connsiteY53" fmla="*/ 294914 h 463888"/>
              <a:gd name="connsiteX54" fmla="*/ 47122 w 379538"/>
              <a:gd name="connsiteY54" fmla="*/ 198236 h 463888"/>
              <a:gd name="connsiteX55" fmla="*/ 117702 w 379538"/>
              <a:gd name="connsiteY55" fmla="*/ 155088 h 463888"/>
              <a:gd name="connsiteX56" fmla="*/ 156755 w 379538"/>
              <a:gd name="connsiteY56" fmla="*/ 165660 h 463888"/>
              <a:gd name="connsiteX57" fmla="*/ 189997 w 379538"/>
              <a:gd name="connsiteY57" fmla="*/ 174804 h 463888"/>
              <a:gd name="connsiteX58" fmla="*/ 223239 w 379538"/>
              <a:gd name="connsiteY58" fmla="*/ 165660 h 463888"/>
              <a:gd name="connsiteX59" fmla="*/ 261720 w 379538"/>
              <a:gd name="connsiteY59" fmla="*/ 155088 h 463888"/>
              <a:gd name="connsiteX60" fmla="*/ 262387 w 379538"/>
              <a:gd name="connsiteY60" fmla="*/ 155088 h 463888"/>
              <a:gd name="connsiteX61" fmla="*/ 332872 w 379538"/>
              <a:gd name="connsiteY61" fmla="*/ 198236 h 463888"/>
              <a:gd name="connsiteX62" fmla="*/ 332872 w 379538"/>
              <a:gd name="connsiteY62" fmla="*/ 198236 h 463888"/>
              <a:gd name="connsiteX63" fmla="*/ 344588 w 379538"/>
              <a:gd name="connsiteY63" fmla="*/ 294819 h 46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9538" h="463888">
                <a:moveTo>
                  <a:pt x="290867" y="127179"/>
                </a:moveTo>
                <a:cubicBezTo>
                  <a:pt x="292391" y="125369"/>
                  <a:pt x="293915" y="123464"/>
                  <a:pt x="295343" y="121560"/>
                </a:cubicBezTo>
                <a:cubicBezTo>
                  <a:pt x="326966" y="78030"/>
                  <a:pt x="310203" y="14498"/>
                  <a:pt x="309441" y="11831"/>
                </a:cubicBezTo>
                <a:cubicBezTo>
                  <a:pt x="307440" y="4593"/>
                  <a:pt x="300773" y="-361"/>
                  <a:pt x="293248" y="21"/>
                </a:cubicBezTo>
                <a:cubicBezTo>
                  <a:pt x="290486" y="116"/>
                  <a:pt x="224858" y="3831"/>
                  <a:pt x="193235" y="47360"/>
                </a:cubicBezTo>
                <a:cubicBezTo>
                  <a:pt x="192093" y="48979"/>
                  <a:pt x="190949" y="50693"/>
                  <a:pt x="189902" y="52313"/>
                </a:cubicBezTo>
                <a:cubicBezTo>
                  <a:pt x="188854" y="50598"/>
                  <a:pt x="187711" y="48979"/>
                  <a:pt x="186568" y="47360"/>
                </a:cubicBezTo>
                <a:cubicBezTo>
                  <a:pt x="154945" y="3831"/>
                  <a:pt x="89413" y="211"/>
                  <a:pt x="86555" y="21"/>
                </a:cubicBezTo>
                <a:cubicBezTo>
                  <a:pt x="79031" y="-361"/>
                  <a:pt x="72268" y="4593"/>
                  <a:pt x="70363" y="11831"/>
                </a:cubicBezTo>
                <a:cubicBezTo>
                  <a:pt x="69601" y="14498"/>
                  <a:pt x="52932" y="78030"/>
                  <a:pt x="84460" y="121560"/>
                </a:cubicBezTo>
                <a:cubicBezTo>
                  <a:pt x="85889" y="123464"/>
                  <a:pt x="87317" y="125369"/>
                  <a:pt x="88937" y="127179"/>
                </a:cubicBezTo>
                <a:cubicBezTo>
                  <a:pt x="60266" y="135371"/>
                  <a:pt x="34835" y="154992"/>
                  <a:pt x="19214" y="182234"/>
                </a:cubicBezTo>
                <a:cubicBezTo>
                  <a:pt x="1021" y="213952"/>
                  <a:pt x="-4408" y="254814"/>
                  <a:pt x="3593" y="300344"/>
                </a:cubicBezTo>
                <a:cubicBezTo>
                  <a:pt x="10165" y="337777"/>
                  <a:pt x="25500" y="375972"/>
                  <a:pt x="45693" y="405214"/>
                </a:cubicBezTo>
                <a:cubicBezTo>
                  <a:pt x="61886" y="428646"/>
                  <a:pt x="86174" y="463888"/>
                  <a:pt x="121703" y="463888"/>
                </a:cubicBezTo>
                <a:cubicBezTo>
                  <a:pt x="122370" y="463888"/>
                  <a:pt x="123036" y="463888"/>
                  <a:pt x="123703" y="463888"/>
                </a:cubicBezTo>
                <a:cubicBezTo>
                  <a:pt x="138562" y="463317"/>
                  <a:pt x="149230" y="458744"/>
                  <a:pt x="158564" y="454744"/>
                </a:cubicBezTo>
                <a:cubicBezTo>
                  <a:pt x="168089" y="450648"/>
                  <a:pt x="176281" y="447219"/>
                  <a:pt x="189711" y="447219"/>
                </a:cubicBezTo>
                <a:cubicBezTo>
                  <a:pt x="203142" y="447219"/>
                  <a:pt x="211333" y="450744"/>
                  <a:pt x="220858" y="454744"/>
                </a:cubicBezTo>
                <a:cubicBezTo>
                  <a:pt x="230193" y="458744"/>
                  <a:pt x="240860" y="463317"/>
                  <a:pt x="255815" y="463888"/>
                </a:cubicBezTo>
                <a:cubicBezTo>
                  <a:pt x="256481" y="463888"/>
                  <a:pt x="257148" y="463888"/>
                  <a:pt x="257815" y="463888"/>
                </a:cubicBezTo>
                <a:cubicBezTo>
                  <a:pt x="293343" y="463888"/>
                  <a:pt x="317632" y="428646"/>
                  <a:pt x="333824" y="405214"/>
                </a:cubicBezTo>
                <a:cubicBezTo>
                  <a:pt x="354018" y="375972"/>
                  <a:pt x="369257" y="337777"/>
                  <a:pt x="375925" y="300344"/>
                </a:cubicBezTo>
                <a:cubicBezTo>
                  <a:pt x="383926" y="254814"/>
                  <a:pt x="378592" y="213952"/>
                  <a:pt x="360399" y="182234"/>
                </a:cubicBezTo>
                <a:cubicBezTo>
                  <a:pt x="344874" y="154992"/>
                  <a:pt x="319442" y="135276"/>
                  <a:pt x="290867" y="127179"/>
                </a:cubicBezTo>
                <a:lnTo>
                  <a:pt x="290867" y="127179"/>
                </a:lnTo>
                <a:close/>
                <a:moveTo>
                  <a:pt x="281056" y="33739"/>
                </a:moveTo>
                <a:cubicBezTo>
                  <a:pt x="283437" y="51170"/>
                  <a:pt x="284675" y="81745"/>
                  <a:pt x="269436" y="102700"/>
                </a:cubicBezTo>
                <a:cubicBezTo>
                  <a:pt x="260958" y="114416"/>
                  <a:pt x="248385" y="122702"/>
                  <a:pt x="229907" y="128894"/>
                </a:cubicBezTo>
                <a:lnTo>
                  <a:pt x="229907" y="128894"/>
                </a:lnTo>
                <a:cubicBezTo>
                  <a:pt x="223334" y="131085"/>
                  <a:pt x="217048" y="133466"/>
                  <a:pt x="211428" y="135752"/>
                </a:cubicBezTo>
                <a:cubicBezTo>
                  <a:pt x="209619" y="136418"/>
                  <a:pt x="207713" y="137181"/>
                  <a:pt x="205808" y="137943"/>
                </a:cubicBezTo>
                <a:lnTo>
                  <a:pt x="205808" y="114511"/>
                </a:lnTo>
                <a:cubicBezTo>
                  <a:pt x="205808" y="100795"/>
                  <a:pt x="208190" y="81269"/>
                  <a:pt x="219144" y="66124"/>
                </a:cubicBezTo>
                <a:cubicBezTo>
                  <a:pt x="234383" y="44979"/>
                  <a:pt x="263721" y="36787"/>
                  <a:pt x="281056" y="33739"/>
                </a:cubicBezTo>
                <a:lnTo>
                  <a:pt x="281056" y="33739"/>
                </a:lnTo>
                <a:close/>
                <a:moveTo>
                  <a:pt x="98652" y="33739"/>
                </a:moveTo>
                <a:cubicBezTo>
                  <a:pt x="115988" y="36882"/>
                  <a:pt x="145420" y="45169"/>
                  <a:pt x="160660" y="66124"/>
                </a:cubicBezTo>
                <a:cubicBezTo>
                  <a:pt x="169328" y="78030"/>
                  <a:pt x="173709" y="94318"/>
                  <a:pt x="173804" y="114511"/>
                </a:cubicBezTo>
                <a:lnTo>
                  <a:pt x="173804" y="137847"/>
                </a:lnTo>
                <a:cubicBezTo>
                  <a:pt x="171995" y="137181"/>
                  <a:pt x="170185" y="136418"/>
                  <a:pt x="168375" y="135752"/>
                </a:cubicBezTo>
                <a:cubicBezTo>
                  <a:pt x="162279" y="133371"/>
                  <a:pt x="155517" y="130704"/>
                  <a:pt x="148373" y="128418"/>
                </a:cubicBezTo>
                <a:cubicBezTo>
                  <a:pt x="130942" y="121940"/>
                  <a:pt x="117797" y="112987"/>
                  <a:pt x="110273" y="102700"/>
                </a:cubicBezTo>
                <a:cubicBezTo>
                  <a:pt x="94937" y="81555"/>
                  <a:pt x="96176" y="51170"/>
                  <a:pt x="98652" y="33739"/>
                </a:cubicBezTo>
                <a:lnTo>
                  <a:pt x="98652" y="33739"/>
                </a:lnTo>
                <a:close/>
                <a:moveTo>
                  <a:pt x="344588" y="294819"/>
                </a:moveTo>
                <a:cubicBezTo>
                  <a:pt x="338873" y="327395"/>
                  <a:pt x="325062" y="361875"/>
                  <a:pt x="307726" y="387021"/>
                </a:cubicBezTo>
                <a:cubicBezTo>
                  <a:pt x="291819" y="410072"/>
                  <a:pt x="274770" y="432456"/>
                  <a:pt x="257244" y="431884"/>
                </a:cubicBezTo>
                <a:cubicBezTo>
                  <a:pt x="248195" y="431503"/>
                  <a:pt x="241813" y="428741"/>
                  <a:pt x="233622" y="425312"/>
                </a:cubicBezTo>
                <a:cubicBezTo>
                  <a:pt x="223049" y="420835"/>
                  <a:pt x="209904" y="415120"/>
                  <a:pt x="189902" y="415120"/>
                </a:cubicBezTo>
                <a:cubicBezTo>
                  <a:pt x="169899" y="415120"/>
                  <a:pt x="156755" y="420740"/>
                  <a:pt x="146182" y="425312"/>
                </a:cubicBezTo>
                <a:cubicBezTo>
                  <a:pt x="137991" y="428836"/>
                  <a:pt x="131609" y="431503"/>
                  <a:pt x="122655" y="431884"/>
                </a:cubicBezTo>
                <a:cubicBezTo>
                  <a:pt x="105129" y="432551"/>
                  <a:pt x="88079" y="410072"/>
                  <a:pt x="72173" y="387117"/>
                </a:cubicBezTo>
                <a:cubicBezTo>
                  <a:pt x="54837" y="361971"/>
                  <a:pt x="41026" y="327490"/>
                  <a:pt x="35311" y="294914"/>
                </a:cubicBezTo>
                <a:cubicBezTo>
                  <a:pt x="30644" y="268340"/>
                  <a:pt x="28929" y="229954"/>
                  <a:pt x="47122" y="198236"/>
                </a:cubicBezTo>
                <a:cubicBezTo>
                  <a:pt x="62172" y="172042"/>
                  <a:pt x="89127" y="155468"/>
                  <a:pt x="117702" y="155088"/>
                </a:cubicBezTo>
                <a:cubicBezTo>
                  <a:pt x="129418" y="154897"/>
                  <a:pt x="143991" y="160612"/>
                  <a:pt x="156755" y="165660"/>
                </a:cubicBezTo>
                <a:cubicBezTo>
                  <a:pt x="169232" y="170518"/>
                  <a:pt x="179996" y="174804"/>
                  <a:pt x="189997" y="174804"/>
                </a:cubicBezTo>
                <a:cubicBezTo>
                  <a:pt x="199998" y="174804"/>
                  <a:pt x="210761" y="170613"/>
                  <a:pt x="223239" y="165660"/>
                </a:cubicBezTo>
                <a:cubicBezTo>
                  <a:pt x="235812" y="160707"/>
                  <a:pt x="250004" y="155088"/>
                  <a:pt x="261720" y="155088"/>
                </a:cubicBezTo>
                <a:cubicBezTo>
                  <a:pt x="261911" y="155088"/>
                  <a:pt x="262197" y="155088"/>
                  <a:pt x="262387" y="155088"/>
                </a:cubicBezTo>
                <a:cubicBezTo>
                  <a:pt x="290867" y="155468"/>
                  <a:pt x="317918" y="172042"/>
                  <a:pt x="332872" y="198236"/>
                </a:cubicBezTo>
                <a:lnTo>
                  <a:pt x="332872" y="198236"/>
                </a:lnTo>
                <a:cubicBezTo>
                  <a:pt x="350970" y="229954"/>
                  <a:pt x="349255" y="268244"/>
                  <a:pt x="344588" y="294819"/>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141" name="Gráfico 92">
            <a:extLst>
              <a:ext uri="{FF2B5EF4-FFF2-40B4-BE49-F238E27FC236}">
                <a16:creationId xmlns:a16="http://schemas.microsoft.com/office/drawing/2014/main" id="{A3EB31D5-D19B-4063-B0FA-B6D7182B2872}"/>
              </a:ext>
            </a:extLst>
          </p:cNvPr>
          <p:cNvGrpSpPr/>
          <p:nvPr/>
        </p:nvGrpSpPr>
        <p:grpSpPr>
          <a:xfrm>
            <a:off x="9079288" y="3461576"/>
            <a:ext cx="358063" cy="545782"/>
            <a:chOff x="9134151" y="2638616"/>
            <a:chExt cx="358063" cy="545782"/>
          </a:xfrm>
          <a:solidFill>
            <a:srgbClr val="FFFFFF"/>
          </a:solidFill>
        </p:grpSpPr>
        <p:sp>
          <p:nvSpPr>
            <p:cNvPr id="142" name="Forma libre: forma 141">
              <a:extLst>
                <a:ext uri="{FF2B5EF4-FFF2-40B4-BE49-F238E27FC236}">
                  <a16:creationId xmlns:a16="http://schemas.microsoft.com/office/drawing/2014/main" id="{E16E2B78-0972-43A8-BFD2-7F317339389C}"/>
                </a:ext>
              </a:extLst>
            </p:cNvPr>
            <p:cNvSpPr/>
            <p:nvPr/>
          </p:nvSpPr>
          <p:spPr>
            <a:xfrm>
              <a:off x="9134151" y="2638616"/>
              <a:ext cx="209016" cy="545782"/>
            </a:xfrm>
            <a:custGeom>
              <a:avLst/>
              <a:gdLst>
                <a:gd name="connsiteX0" fmla="*/ 166706 w 209016"/>
                <a:gd name="connsiteY0" fmla="*/ 0 h 545782"/>
                <a:gd name="connsiteX1" fmla="*/ 42024 w 209016"/>
                <a:gd name="connsiteY1" fmla="*/ 0 h 545782"/>
                <a:gd name="connsiteX2" fmla="*/ 11163 w 209016"/>
                <a:gd name="connsiteY2" fmla="*/ 13525 h 545782"/>
                <a:gd name="connsiteX3" fmla="*/ 114 w 209016"/>
                <a:gd name="connsiteY3" fmla="*/ 45148 h 545782"/>
                <a:gd name="connsiteX4" fmla="*/ 20783 w 209016"/>
                <a:gd name="connsiteY4" fmla="*/ 424339 h 545782"/>
                <a:gd name="connsiteX5" fmla="*/ 22212 w 209016"/>
                <a:gd name="connsiteY5" fmla="*/ 430054 h 545782"/>
                <a:gd name="connsiteX6" fmla="*/ 55835 w 209016"/>
                <a:gd name="connsiteY6" fmla="*/ 504539 h 545782"/>
                <a:gd name="connsiteX7" fmla="*/ 70409 w 209016"/>
                <a:gd name="connsiteY7" fmla="*/ 513969 h 545782"/>
                <a:gd name="connsiteX8" fmla="*/ 88506 w 209016"/>
                <a:gd name="connsiteY8" fmla="*/ 513969 h 545782"/>
                <a:gd name="connsiteX9" fmla="*/ 88506 w 209016"/>
                <a:gd name="connsiteY9" fmla="*/ 529781 h 545782"/>
                <a:gd name="connsiteX10" fmla="*/ 104508 w 209016"/>
                <a:gd name="connsiteY10" fmla="*/ 545783 h 545782"/>
                <a:gd name="connsiteX11" fmla="*/ 120510 w 209016"/>
                <a:gd name="connsiteY11" fmla="*/ 529781 h 545782"/>
                <a:gd name="connsiteX12" fmla="*/ 120510 w 209016"/>
                <a:gd name="connsiteY12" fmla="*/ 513969 h 545782"/>
                <a:gd name="connsiteX13" fmla="*/ 138608 w 209016"/>
                <a:gd name="connsiteY13" fmla="*/ 513969 h 545782"/>
                <a:gd name="connsiteX14" fmla="*/ 153181 w 209016"/>
                <a:gd name="connsiteY14" fmla="*/ 504539 h 545782"/>
                <a:gd name="connsiteX15" fmla="*/ 186804 w 209016"/>
                <a:gd name="connsiteY15" fmla="*/ 430054 h 545782"/>
                <a:gd name="connsiteX16" fmla="*/ 188233 w 209016"/>
                <a:gd name="connsiteY16" fmla="*/ 424339 h 545782"/>
                <a:gd name="connsiteX17" fmla="*/ 208902 w 209016"/>
                <a:gd name="connsiteY17" fmla="*/ 45148 h 545782"/>
                <a:gd name="connsiteX18" fmla="*/ 197853 w 209016"/>
                <a:gd name="connsiteY18" fmla="*/ 13525 h 545782"/>
                <a:gd name="connsiteX19" fmla="*/ 166706 w 209016"/>
                <a:gd name="connsiteY19" fmla="*/ 0 h 545782"/>
                <a:gd name="connsiteX20" fmla="*/ 166706 w 209016"/>
                <a:gd name="connsiteY20" fmla="*/ 0 h 545782"/>
                <a:gd name="connsiteX21" fmla="*/ 128130 w 209016"/>
                <a:gd name="connsiteY21" fmla="*/ 481965 h 545782"/>
                <a:gd name="connsiteX22" fmla="*/ 80600 w 209016"/>
                <a:gd name="connsiteY22" fmla="*/ 481965 h 545782"/>
                <a:gd name="connsiteX23" fmla="*/ 61455 w 209016"/>
                <a:gd name="connsiteY23" fmla="*/ 439484 h 545782"/>
                <a:gd name="connsiteX24" fmla="*/ 147275 w 209016"/>
                <a:gd name="connsiteY24" fmla="*/ 439484 h 545782"/>
                <a:gd name="connsiteX25" fmla="*/ 128130 w 209016"/>
                <a:gd name="connsiteY25" fmla="*/ 481965 h 545782"/>
                <a:gd name="connsiteX26" fmla="*/ 128130 w 209016"/>
                <a:gd name="connsiteY26" fmla="*/ 481965 h 545782"/>
                <a:gd name="connsiteX27" fmla="*/ 176803 w 209016"/>
                <a:gd name="connsiteY27" fmla="*/ 42863 h 545782"/>
                <a:gd name="connsiteX28" fmla="*/ 176803 w 209016"/>
                <a:gd name="connsiteY28" fmla="*/ 43243 h 545782"/>
                <a:gd name="connsiteX29" fmla="*/ 156991 w 209016"/>
                <a:gd name="connsiteY29" fmla="*/ 407479 h 545782"/>
                <a:gd name="connsiteX30" fmla="*/ 51835 w 209016"/>
                <a:gd name="connsiteY30" fmla="*/ 407479 h 545782"/>
                <a:gd name="connsiteX31" fmla="*/ 32023 w 209016"/>
                <a:gd name="connsiteY31" fmla="*/ 43243 h 545782"/>
                <a:gd name="connsiteX32" fmla="*/ 32023 w 209016"/>
                <a:gd name="connsiteY32" fmla="*/ 42863 h 545782"/>
                <a:gd name="connsiteX33" fmla="*/ 34690 w 209016"/>
                <a:gd name="connsiteY33" fmla="*/ 35242 h 545782"/>
                <a:gd name="connsiteX34" fmla="*/ 42119 w 209016"/>
                <a:gd name="connsiteY34" fmla="*/ 32004 h 545782"/>
                <a:gd name="connsiteX35" fmla="*/ 166802 w 209016"/>
                <a:gd name="connsiteY35" fmla="*/ 32004 h 545782"/>
                <a:gd name="connsiteX36" fmla="*/ 174231 w 209016"/>
                <a:gd name="connsiteY36" fmla="*/ 35242 h 545782"/>
                <a:gd name="connsiteX37" fmla="*/ 176803 w 209016"/>
                <a:gd name="connsiteY37" fmla="*/ 42863 h 5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016" h="545782">
                  <a:moveTo>
                    <a:pt x="166706" y="0"/>
                  </a:moveTo>
                  <a:lnTo>
                    <a:pt x="42024" y="0"/>
                  </a:lnTo>
                  <a:cubicBezTo>
                    <a:pt x="30308" y="0"/>
                    <a:pt x="19069" y="4953"/>
                    <a:pt x="11163" y="13525"/>
                  </a:cubicBezTo>
                  <a:cubicBezTo>
                    <a:pt x="3257" y="22098"/>
                    <a:pt x="-743" y="33623"/>
                    <a:pt x="114" y="45148"/>
                  </a:cubicBezTo>
                  <a:lnTo>
                    <a:pt x="20783" y="424339"/>
                  </a:lnTo>
                  <a:cubicBezTo>
                    <a:pt x="20879" y="426339"/>
                    <a:pt x="21355" y="428244"/>
                    <a:pt x="22212" y="430054"/>
                  </a:cubicBezTo>
                  <a:lnTo>
                    <a:pt x="55835" y="504539"/>
                  </a:lnTo>
                  <a:cubicBezTo>
                    <a:pt x="58407" y="510254"/>
                    <a:pt x="64122" y="513969"/>
                    <a:pt x="70409" y="513969"/>
                  </a:cubicBezTo>
                  <a:lnTo>
                    <a:pt x="88506" y="513969"/>
                  </a:lnTo>
                  <a:lnTo>
                    <a:pt x="88506" y="529781"/>
                  </a:lnTo>
                  <a:cubicBezTo>
                    <a:pt x="88506" y="538639"/>
                    <a:pt x="95650" y="545783"/>
                    <a:pt x="104508" y="545783"/>
                  </a:cubicBezTo>
                  <a:cubicBezTo>
                    <a:pt x="113366" y="545783"/>
                    <a:pt x="120510" y="538639"/>
                    <a:pt x="120510" y="529781"/>
                  </a:cubicBezTo>
                  <a:lnTo>
                    <a:pt x="120510" y="513969"/>
                  </a:lnTo>
                  <a:lnTo>
                    <a:pt x="138608" y="513969"/>
                  </a:lnTo>
                  <a:cubicBezTo>
                    <a:pt x="144894" y="513969"/>
                    <a:pt x="150609" y="510254"/>
                    <a:pt x="153181" y="504539"/>
                  </a:cubicBezTo>
                  <a:lnTo>
                    <a:pt x="186804" y="430054"/>
                  </a:lnTo>
                  <a:cubicBezTo>
                    <a:pt x="187661" y="428244"/>
                    <a:pt x="188042" y="426339"/>
                    <a:pt x="188233" y="424339"/>
                  </a:cubicBezTo>
                  <a:lnTo>
                    <a:pt x="208902" y="45148"/>
                  </a:lnTo>
                  <a:cubicBezTo>
                    <a:pt x="209759" y="33528"/>
                    <a:pt x="205759" y="22003"/>
                    <a:pt x="197853" y="13525"/>
                  </a:cubicBezTo>
                  <a:cubicBezTo>
                    <a:pt x="189662" y="4953"/>
                    <a:pt x="178422" y="0"/>
                    <a:pt x="166706" y="0"/>
                  </a:cubicBezTo>
                  <a:lnTo>
                    <a:pt x="166706" y="0"/>
                  </a:lnTo>
                  <a:close/>
                  <a:moveTo>
                    <a:pt x="128130" y="481965"/>
                  </a:moveTo>
                  <a:lnTo>
                    <a:pt x="80600" y="481965"/>
                  </a:lnTo>
                  <a:lnTo>
                    <a:pt x="61455" y="439484"/>
                  </a:lnTo>
                  <a:lnTo>
                    <a:pt x="147275" y="439484"/>
                  </a:lnTo>
                  <a:lnTo>
                    <a:pt x="128130" y="481965"/>
                  </a:lnTo>
                  <a:lnTo>
                    <a:pt x="128130" y="481965"/>
                  </a:lnTo>
                  <a:close/>
                  <a:moveTo>
                    <a:pt x="176803" y="42863"/>
                  </a:moveTo>
                  <a:cubicBezTo>
                    <a:pt x="176803" y="42958"/>
                    <a:pt x="176803" y="43148"/>
                    <a:pt x="176803" y="43243"/>
                  </a:cubicBezTo>
                  <a:lnTo>
                    <a:pt x="156991" y="407479"/>
                  </a:lnTo>
                  <a:lnTo>
                    <a:pt x="51835" y="407479"/>
                  </a:lnTo>
                  <a:lnTo>
                    <a:pt x="32023" y="43243"/>
                  </a:lnTo>
                  <a:cubicBezTo>
                    <a:pt x="32023" y="43148"/>
                    <a:pt x="32023" y="42958"/>
                    <a:pt x="32023" y="42863"/>
                  </a:cubicBezTo>
                  <a:cubicBezTo>
                    <a:pt x="31737" y="39052"/>
                    <a:pt x="33547" y="36481"/>
                    <a:pt x="34690" y="35242"/>
                  </a:cubicBezTo>
                  <a:cubicBezTo>
                    <a:pt x="35833" y="34004"/>
                    <a:pt x="38214" y="32004"/>
                    <a:pt x="42119" y="32004"/>
                  </a:cubicBezTo>
                  <a:lnTo>
                    <a:pt x="166802" y="32004"/>
                  </a:lnTo>
                  <a:cubicBezTo>
                    <a:pt x="170612" y="32004"/>
                    <a:pt x="173088" y="34004"/>
                    <a:pt x="174231" y="35242"/>
                  </a:cubicBezTo>
                  <a:cubicBezTo>
                    <a:pt x="175279" y="36481"/>
                    <a:pt x="177089" y="39052"/>
                    <a:pt x="176803" y="42863"/>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43" name="Forma libre: forma 142">
              <a:extLst>
                <a:ext uri="{FF2B5EF4-FFF2-40B4-BE49-F238E27FC236}">
                  <a16:creationId xmlns:a16="http://schemas.microsoft.com/office/drawing/2014/main" id="{39B4F19A-90F9-42EE-AACE-AA8BB80ABA6A}"/>
                </a:ext>
              </a:extLst>
            </p:cNvPr>
            <p:cNvSpPr/>
            <p:nvPr/>
          </p:nvSpPr>
          <p:spPr>
            <a:xfrm>
              <a:off x="9386583" y="2638616"/>
              <a:ext cx="105632" cy="545687"/>
            </a:xfrm>
            <a:custGeom>
              <a:avLst/>
              <a:gdLst>
                <a:gd name="connsiteX0" fmla="*/ 63627 w 105632"/>
                <a:gd name="connsiteY0" fmla="*/ 0 h 545687"/>
                <a:gd name="connsiteX1" fmla="*/ 16002 w 105632"/>
                <a:gd name="connsiteY1" fmla="*/ 0 h 545687"/>
                <a:gd name="connsiteX2" fmla="*/ 0 w 105632"/>
                <a:gd name="connsiteY2" fmla="*/ 16002 h 545687"/>
                <a:gd name="connsiteX3" fmla="*/ 0 w 105632"/>
                <a:gd name="connsiteY3" fmla="*/ 529685 h 545687"/>
                <a:gd name="connsiteX4" fmla="*/ 16002 w 105632"/>
                <a:gd name="connsiteY4" fmla="*/ 545687 h 545687"/>
                <a:gd name="connsiteX5" fmla="*/ 32004 w 105632"/>
                <a:gd name="connsiteY5" fmla="*/ 529685 h 545687"/>
                <a:gd name="connsiteX6" fmla="*/ 32004 w 105632"/>
                <a:gd name="connsiteY6" fmla="*/ 190786 h 545687"/>
                <a:gd name="connsiteX7" fmla="*/ 63627 w 105632"/>
                <a:gd name="connsiteY7" fmla="*/ 190786 h 545687"/>
                <a:gd name="connsiteX8" fmla="*/ 105632 w 105632"/>
                <a:gd name="connsiteY8" fmla="*/ 148780 h 545687"/>
                <a:gd name="connsiteX9" fmla="*/ 105632 w 105632"/>
                <a:gd name="connsiteY9" fmla="*/ 42100 h 545687"/>
                <a:gd name="connsiteX10" fmla="*/ 63627 w 105632"/>
                <a:gd name="connsiteY10" fmla="*/ 0 h 545687"/>
                <a:gd name="connsiteX11" fmla="*/ 63627 w 105632"/>
                <a:gd name="connsiteY11" fmla="*/ 0 h 545687"/>
                <a:gd name="connsiteX12" fmla="*/ 73724 w 105632"/>
                <a:gd name="connsiteY12" fmla="*/ 148780 h 545687"/>
                <a:gd name="connsiteX13" fmla="*/ 63627 w 105632"/>
                <a:gd name="connsiteY13" fmla="*/ 158877 h 545687"/>
                <a:gd name="connsiteX14" fmla="*/ 32004 w 105632"/>
                <a:gd name="connsiteY14" fmla="*/ 158877 h 545687"/>
                <a:gd name="connsiteX15" fmla="*/ 32004 w 105632"/>
                <a:gd name="connsiteY15" fmla="*/ 32004 h 545687"/>
                <a:gd name="connsiteX16" fmla="*/ 63627 w 105632"/>
                <a:gd name="connsiteY16" fmla="*/ 32004 h 545687"/>
                <a:gd name="connsiteX17" fmla="*/ 73724 w 105632"/>
                <a:gd name="connsiteY17" fmla="*/ 42100 h 545687"/>
                <a:gd name="connsiteX18" fmla="*/ 73724 w 105632"/>
                <a:gd name="connsiteY18" fmla="*/ 148780 h 54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632" h="545687">
                  <a:moveTo>
                    <a:pt x="63627" y="0"/>
                  </a:moveTo>
                  <a:lnTo>
                    <a:pt x="16002" y="0"/>
                  </a:lnTo>
                  <a:cubicBezTo>
                    <a:pt x="7144" y="0"/>
                    <a:pt x="0" y="7144"/>
                    <a:pt x="0" y="16002"/>
                  </a:cubicBezTo>
                  <a:lnTo>
                    <a:pt x="0" y="529685"/>
                  </a:lnTo>
                  <a:cubicBezTo>
                    <a:pt x="0" y="538543"/>
                    <a:pt x="7144" y="545687"/>
                    <a:pt x="16002" y="545687"/>
                  </a:cubicBezTo>
                  <a:cubicBezTo>
                    <a:pt x="24860" y="545687"/>
                    <a:pt x="32004" y="538543"/>
                    <a:pt x="32004" y="529685"/>
                  </a:cubicBezTo>
                  <a:lnTo>
                    <a:pt x="32004" y="190786"/>
                  </a:lnTo>
                  <a:lnTo>
                    <a:pt x="63627" y="190786"/>
                  </a:lnTo>
                  <a:cubicBezTo>
                    <a:pt x="86773" y="190786"/>
                    <a:pt x="105632" y="171926"/>
                    <a:pt x="105632" y="148780"/>
                  </a:cubicBezTo>
                  <a:lnTo>
                    <a:pt x="105632" y="42100"/>
                  </a:lnTo>
                  <a:cubicBezTo>
                    <a:pt x="105728" y="18859"/>
                    <a:pt x="86868" y="0"/>
                    <a:pt x="63627" y="0"/>
                  </a:cubicBezTo>
                  <a:lnTo>
                    <a:pt x="63627" y="0"/>
                  </a:lnTo>
                  <a:close/>
                  <a:moveTo>
                    <a:pt x="73724" y="148780"/>
                  </a:moveTo>
                  <a:cubicBezTo>
                    <a:pt x="73724" y="154305"/>
                    <a:pt x="69247" y="158877"/>
                    <a:pt x="63627" y="158877"/>
                  </a:cubicBezTo>
                  <a:lnTo>
                    <a:pt x="32004" y="158877"/>
                  </a:lnTo>
                  <a:lnTo>
                    <a:pt x="32004" y="32004"/>
                  </a:lnTo>
                  <a:lnTo>
                    <a:pt x="63627" y="32004"/>
                  </a:lnTo>
                  <a:cubicBezTo>
                    <a:pt x="69151" y="32004"/>
                    <a:pt x="73724" y="36481"/>
                    <a:pt x="73724" y="42100"/>
                  </a:cubicBezTo>
                  <a:lnTo>
                    <a:pt x="73724" y="148780"/>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144" name="Forma libre: forma 143">
            <a:extLst>
              <a:ext uri="{FF2B5EF4-FFF2-40B4-BE49-F238E27FC236}">
                <a16:creationId xmlns:a16="http://schemas.microsoft.com/office/drawing/2014/main" id="{AEB1B5B7-0E6D-451E-A333-3A08973561F4}"/>
              </a:ext>
            </a:extLst>
          </p:cNvPr>
          <p:cNvSpPr/>
          <p:nvPr/>
        </p:nvSpPr>
        <p:spPr>
          <a:xfrm>
            <a:off x="9168747" y="4498182"/>
            <a:ext cx="179165" cy="545782"/>
          </a:xfrm>
          <a:custGeom>
            <a:avLst/>
            <a:gdLst>
              <a:gd name="connsiteX0" fmla="*/ 141256 w 179165"/>
              <a:gd name="connsiteY0" fmla="*/ 64008 h 545782"/>
              <a:gd name="connsiteX1" fmla="*/ 137065 w 179165"/>
              <a:gd name="connsiteY1" fmla="*/ 64008 h 545782"/>
              <a:gd name="connsiteX2" fmla="*/ 137065 w 179165"/>
              <a:gd name="connsiteY2" fmla="*/ 32004 h 545782"/>
              <a:gd name="connsiteX3" fmla="*/ 163163 w 179165"/>
              <a:gd name="connsiteY3" fmla="*/ 32004 h 545782"/>
              <a:gd name="connsiteX4" fmla="*/ 179165 w 179165"/>
              <a:gd name="connsiteY4" fmla="*/ 16002 h 545782"/>
              <a:gd name="connsiteX5" fmla="*/ 163163 w 179165"/>
              <a:gd name="connsiteY5" fmla="*/ 0 h 545782"/>
              <a:gd name="connsiteX6" fmla="*/ 16002 w 179165"/>
              <a:gd name="connsiteY6" fmla="*/ 0 h 545782"/>
              <a:gd name="connsiteX7" fmla="*/ 0 w 179165"/>
              <a:gd name="connsiteY7" fmla="*/ 16002 h 545782"/>
              <a:gd name="connsiteX8" fmla="*/ 16002 w 179165"/>
              <a:gd name="connsiteY8" fmla="*/ 32004 h 545782"/>
              <a:gd name="connsiteX9" fmla="*/ 41624 w 179165"/>
              <a:gd name="connsiteY9" fmla="*/ 32004 h 545782"/>
              <a:gd name="connsiteX10" fmla="*/ 41624 w 179165"/>
              <a:gd name="connsiteY10" fmla="*/ 64008 h 545782"/>
              <a:gd name="connsiteX11" fmla="*/ 37814 w 179165"/>
              <a:gd name="connsiteY11" fmla="*/ 64008 h 545782"/>
              <a:gd name="connsiteX12" fmla="*/ 0 w 179165"/>
              <a:gd name="connsiteY12" fmla="*/ 101917 h 545782"/>
              <a:gd name="connsiteX13" fmla="*/ 0 w 179165"/>
              <a:gd name="connsiteY13" fmla="*/ 355568 h 545782"/>
              <a:gd name="connsiteX14" fmla="*/ 37814 w 179165"/>
              <a:gd name="connsiteY14" fmla="*/ 393478 h 545782"/>
              <a:gd name="connsiteX15" fmla="*/ 41815 w 179165"/>
              <a:gd name="connsiteY15" fmla="*/ 393478 h 545782"/>
              <a:gd name="connsiteX16" fmla="*/ 41815 w 179165"/>
              <a:gd name="connsiteY16" fmla="*/ 441007 h 545782"/>
              <a:gd name="connsiteX17" fmla="*/ 57817 w 179165"/>
              <a:gd name="connsiteY17" fmla="*/ 457009 h 545782"/>
              <a:gd name="connsiteX18" fmla="*/ 73342 w 179165"/>
              <a:gd name="connsiteY18" fmla="*/ 457009 h 545782"/>
              <a:gd name="connsiteX19" fmla="*/ 73342 w 179165"/>
              <a:gd name="connsiteY19" fmla="*/ 529780 h 545782"/>
              <a:gd name="connsiteX20" fmla="*/ 89344 w 179165"/>
              <a:gd name="connsiteY20" fmla="*/ 545782 h 545782"/>
              <a:gd name="connsiteX21" fmla="*/ 105346 w 179165"/>
              <a:gd name="connsiteY21" fmla="*/ 529780 h 545782"/>
              <a:gd name="connsiteX22" fmla="*/ 105346 w 179165"/>
              <a:gd name="connsiteY22" fmla="*/ 457009 h 545782"/>
              <a:gd name="connsiteX23" fmla="*/ 121253 w 179165"/>
              <a:gd name="connsiteY23" fmla="*/ 457009 h 545782"/>
              <a:gd name="connsiteX24" fmla="*/ 137255 w 179165"/>
              <a:gd name="connsiteY24" fmla="*/ 441007 h 545782"/>
              <a:gd name="connsiteX25" fmla="*/ 137255 w 179165"/>
              <a:gd name="connsiteY25" fmla="*/ 393478 h 545782"/>
              <a:gd name="connsiteX26" fmla="*/ 141256 w 179165"/>
              <a:gd name="connsiteY26" fmla="*/ 393478 h 545782"/>
              <a:gd name="connsiteX27" fmla="*/ 179070 w 179165"/>
              <a:gd name="connsiteY27" fmla="*/ 355568 h 545782"/>
              <a:gd name="connsiteX28" fmla="*/ 179070 w 179165"/>
              <a:gd name="connsiteY28" fmla="*/ 101917 h 545782"/>
              <a:gd name="connsiteX29" fmla="*/ 141256 w 179165"/>
              <a:gd name="connsiteY29" fmla="*/ 64008 h 545782"/>
              <a:gd name="connsiteX30" fmla="*/ 141256 w 179165"/>
              <a:gd name="connsiteY30" fmla="*/ 64008 h 545782"/>
              <a:gd name="connsiteX31" fmla="*/ 73723 w 179165"/>
              <a:gd name="connsiteY31" fmla="*/ 32480 h 545782"/>
              <a:gd name="connsiteX32" fmla="*/ 105156 w 179165"/>
              <a:gd name="connsiteY32" fmla="*/ 32480 h 545782"/>
              <a:gd name="connsiteX33" fmla="*/ 105156 w 179165"/>
              <a:gd name="connsiteY33" fmla="*/ 64008 h 545782"/>
              <a:gd name="connsiteX34" fmla="*/ 73723 w 179165"/>
              <a:gd name="connsiteY34" fmla="*/ 64008 h 545782"/>
              <a:gd name="connsiteX35" fmla="*/ 73723 w 179165"/>
              <a:gd name="connsiteY35" fmla="*/ 32480 h 545782"/>
              <a:gd name="connsiteX36" fmla="*/ 73723 w 179165"/>
              <a:gd name="connsiteY36" fmla="*/ 32480 h 545782"/>
              <a:gd name="connsiteX37" fmla="*/ 105251 w 179165"/>
              <a:gd name="connsiteY37" fmla="*/ 425005 h 545782"/>
              <a:gd name="connsiteX38" fmla="*/ 73819 w 179165"/>
              <a:gd name="connsiteY38" fmla="*/ 425005 h 545782"/>
              <a:gd name="connsiteX39" fmla="*/ 73819 w 179165"/>
              <a:gd name="connsiteY39" fmla="*/ 393478 h 545782"/>
              <a:gd name="connsiteX40" fmla="*/ 105251 w 179165"/>
              <a:gd name="connsiteY40" fmla="*/ 393478 h 545782"/>
              <a:gd name="connsiteX41" fmla="*/ 105251 w 179165"/>
              <a:gd name="connsiteY41" fmla="*/ 425005 h 545782"/>
              <a:gd name="connsiteX42" fmla="*/ 105251 w 179165"/>
              <a:gd name="connsiteY42" fmla="*/ 425005 h 545782"/>
              <a:gd name="connsiteX43" fmla="*/ 147161 w 179165"/>
              <a:gd name="connsiteY43" fmla="*/ 355568 h 545782"/>
              <a:gd name="connsiteX44" fmla="*/ 141256 w 179165"/>
              <a:gd name="connsiteY44" fmla="*/ 361474 h 545782"/>
              <a:gd name="connsiteX45" fmla="*/ 37909 w 179165"/>
              <a:gd name="connsiteY45" fmla="*/ 361474 h 545782"/>
              <a:gd name="connsiteX46" fmla="*/ 32004 w 179165"/>
              <a:gd name="connsiteY46" fmla="*/ 355568 h 545782"/>
              <a:gd name="connsiteX47" fmla="*/ 32004 w 179165"/>
              <a:gd name="connsiteY47" fmla="*/ 335566 h 545782"/>
              <a:gd name="connsiteX48" fmla="*/ 57817 w 179165"/>
              <a:gd name="connsiteY48" fmla="*/ 335566 h 545782"/>
              <a:gd name="connsiteX49" fmla="*/ 73819 w 179165"/>
              <a:gd name="connsiteY49" fmla="*/ 319564 h 545782"/>
              <a:gd name="connsiteX50" fmla="*/ 57817 w 179165"/>
              <a:gd name="connsiteY50" fmla="*/ 303562 h 545782"/>
              <a:gd name="connsiteX51" fmla="*/ 32004 w 179165"/>
              <a:gd name="connsiteY51" fmla="*/ 303562 h 545782"/>
              <a:gd name="connsiteX52" fmla="*/ 32004 w 179165"/>
              <a:gd name="connsiteY52" fmla="*/ 274511 h 545782"/>
              <a:gd name="connsiteX53" fmla="*/ 57817 w 179165"/>
              <a:gd name="connsiteY53" fmla="*/ 274511 h 545782"/>
              <a:gd name="connsiteX54" fmla="*/ 73819 w 179165"/>
              <a:gd name="connsiteY54" fmla="*/ 258508 h 545782"/>
              <a:gd name="connsiteX55" fmla="*/ 57817 w 179165"/>
              <a:gd name="connsiteY55" fmla="*/ 242506 h 545782"/>
              <a:gd name="connsiteX56" fmla="*/ 32004 w 179165"/>
              <a:gd name="connsiteY56" fmla="*/ 242506 h 545782"/>
              <a:gd name="connsiteX57" fmla="*/ 32004 w 179165"/>
              <a:gd name="connsiteY57" fmla="*/ 214789 h 545782"/>
              <a:gd name="connsiteX58" fmla="*/ 57817 w 179165"/>
              <a:gd name="connsiteY58" fmla="*/ 214789 h 545782"/>
              <a:gd name="connsiteX59" fmla="*/ 73819 w 179165"/>
              <a:gd name="connsiteY59" fmla="*/ 198787 h 545782"/>
              <a:gd name="connsiteX60" fmla="*/ 57817 w 179165"/>
              <a:gd name="connsiteY60" fmla="*/ 182785 h 545782"/>
              <a:gd name="connsiteX61" fmla="*/ 32004 w 179165"/>
              <a:gd name="connsiteY61" fmla="*/ 182785 h 545782"/>
              <a:gd name="connsiteX62" fmla="*/ 32004 w 179165"/>
              <a:gd name="connsiteY62" fmla="*/ 153733 h 545782"/>
              <a:gd name="connsiteX63" fmla="*/ 57817 w 179165"/>
              <a:gd name="connsiteY63" fmla="*/ 153733 h 545782"/>
              <a:gd name="connsiteX64" fmla="*/ 73819 w 179165"/>
              <a:gd name="connsiteY64" fmla="*/ 137731 h 545782"/>
              <a:gd name="connsiteX65" fmla="*/ 57817 w 179165"/>
              <a:gd name="connsiteY65" fmla="*/ 121729 h 545782"/>
              <a:gd name="connsiteX66" fmla="*/ 32004 w 179165"/>
              <a:gd name="connsiteY66" fmla="*/ 121729 h 545782"/>
              <a:gd name="connsiteX67" fmla="*/ 32004 w 179165"/>
              <a:gd name="connsiteY67" fmla="*/ 101727 h 545782"/>
              <a:gd name="connsiteX68" fmla="*/ 37909 w 179165"/>
              <a:gd name="connsiteY68" fmla="*/ 95821 h 545782"/>
              <a:gd name="connsiteX69" fmla="*/ 141256 w 179165"/>
              <a:gd name="connsiteY69" fmla="*/ 95821 h 545782"/>
              <a:gd name="connsiteX70" fmla="*/ 147161 w 179165"/>
              <a:gd name="connsiteY70" fmla="*/ 101727 h 545782"/>
              <a:gd name="connsiteX71" fmla="*/ 147161 w 179165"/>
              <a:gd name="connsiteY71" fmla="*/ 355568 h 5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165" h="545782">
                <a:moveTo>
                  <a:pt x="141256" y="64008"/>
                </a:moveTo>
                <a:lnTo>
                  <a:pt x="137065" y="64008"/>
                </a:lnTo>
                <a:lnTo>
                  <a:pt x="137065" y="32004"/>
                </a:lnTo>
                <a:lnTo>
                  <a:pt x="163163" y="32004"/>
                </a:lnTo>
                <a:cubicBezTo>
                  <a:pt x="172021" y="32004"/>
                  <a:pt x="179165" y="24860"/>
                  <a:pt x="179165" y="16002"/>
                </a:cubicBezTo>
                <a:cubicBezTo>
                  <a:pt x="179165" y="7144"/>
                  <a:pt x="172021" y="0"/>
                  <a:pt x="163163" y="0"/>
                </a:cubicBezTo>
                <a:lnTo>
                  <a:pt x="16002" y="0"/>
                </a:lnTo>
                <a:cubicBezTo>
                  <a:pt x="7144" y="0"/>
                  <a:pt x="0" y="7144"/>
                  <a:pt x="0" y="16002"/>
                </a:cubicBezTo>
                <a:cubicBezTo>
                  <a:pt x="0" y="24860"/>
                  <a:pt x="7144" y="32004"/>
                  <a:pt x="16002" y="32004"/>
                </a:cubicBezTo>
                <a:lnTo>
                  <a:pt x="41624" y="32004"/>
                </a:lnTo>
                <a:lnTo>
                  <a:pt x="41624" y="64008"/>
                </a:lnTo>
                <a:lnTo>
                  <a:pt x="37814" y="64008"/>
                </a:lnTo>
                <a:cubicBezTo>
                  <a:pt x="16954" y="64008"/>
                  <a:pt x="0" y="80963"/>
                  <a:pt x="0" y="101917"/>
                </a:cubicBezTo>
                <a:lnTo>
                  <a:pt x="0" y="355568"/>
                </a:lnTo>
                <a:cubicBezTo>
                  <a:pt x="0" y="376428"/>
                  <a:pt x="16954" y="393478"/>
                  <a:pt x="37814" y="393478"/>
                </a:cubicBezTo>
                <a:lnTo>
                  <a:pt x="41815" y="393478"/>
                </a:lnTo>
                <a:lnTo>
                  <a:pt x="41815" y="441007"/>
                </a:lnTo>
                <a:cubicBezTo>
                  <a:pt x="41815" y="449866"/>
                  <a:pt x="48958" y="457009"/>
                  <a:pt x="57817" y="457009"/>
                </a:cubicBezTo>
                <a:lnTo>
                  <a:pt x="73342" y="457009"/>
                </a:lnTo>
                <a:lnTo>
                  <a:pt x="73342" y="529780"/>
                </a:lnTo>
                <a:cubicBezTo>
                  <a:pt x="73342" y="538639"/>
                  <a:pt x="80486" y="545782"/>
                  <a:pt x="89344" y="545782"/>
                </a:cubicBezTo>
                <a:cubicBezTo>
                  <a:pt x="98203" y="545782"/>
                  <a:pt x="105346" y="538639"/>
                  <a:pt x="105346" y="529780"/>
                </a:cubicBezTo>
                <a:lnTo>
                  <a:pt x="105346" y="457009"/>
                </a:lnTo>
                <a:lnTo>
                  <a:pt x="121253" y="457009"/>
                </a:lnTo>
                <a:cubicBezTo>
                  <a:pt x="130112" y="457009"/>
                  <a:pt x="137255" y="449866"/>
                  <a:pt x="137255" y="441007"/>
                </a:cubicBezTo>
                <a:lnTo>
                  <a:pt x="137255" y="393478"/>
                </a:lnTo>
                <a:lnTo>
                  <a:pt x="141256" y="393478"/>
                </a:lnTo>
                <a:cubicBezTo>
                  <a:pt x="162115" y="393478"/>
                  <a:pt x="179070" y="376428"/>
                  <a:pt x="179070" y="355568"/>
                </a:cubicBezTo>
                <a:lnTo>
                  <a:pt x="179070" y="101917"/>
                </a:lnTo>
                <a:cubicBezTo>
                  <a:pt x="179070" y="80963"/>
                  <a:pt x="162115" y="64008"/>
                  <a:pt x="141256" y="64008"/>
                </a:cubicBezTo>
                <a:lnTo>
                  <a:pt x="141256" y="64008"/>
                </a:lnTo>
                <a:close/>
                <a:moveTo>
                  <a:pt x="73723" y="32480"/>
                </a:moveTo>
                <a:lnTo>
                  <a:pt x="105156" y="32480"/>
                </a:lnTo>
                <a:lnTo>
                  <a:pt x="105156" y="64008"/>
                </a:lnTo>
                <a:lnTo>
                  <a:pt x="73723" y="64008"/>
                </a:lnTo>
                <a:lnTo>
                  <a:pt x="73723" y="32480"/>
                </a:lnTo>
                <a:lnTo>
                  <a:pt x="73723" y="32480"/>
                </a:lnTo>
                <a:close/>
                <a:moveTo>
                  <a:pt x="105251" y="425005"/>
                </a:moveTo>
                <a:lnTo>
                  <a:pt x="73819" y="425005"/>
                </a:lnTo>
                <a:lnTo>
                  <a:pt x="73819" y="393478"/>
                </a:lnTo>
                <a:lnTo>
                  <a:pt x="105251" y="393478"/>
                </a:lnTo>
                <a:lnTo>
                  <a:pt x="105251" y="425005"/>
                </a:lnTo>
                <a:lnTo>
                  <a:pt x="105251" y="425005"/>
                </a:lnTo>
                <a:close/>
                <a:moveTo>
                  <a:pt x="147161" y="355568"/>
                </a:moveTo>
                <a:cubicBezTo>
                  <a:pt x="147161" y="358807"/>
                  <a:pt x="144494" y="361474"/>
                  <a:pt x="141256" y="361474"/>
                </a:cubicBezTo>
                <a:lnTo>
                  <a:pt x="37909" y="361474"/>
                </a:lnTo>
                <a:cubicBezTo>
                  <a:pt x="34671" y="361474"/>
                  <a:pt x="32004" y="358807"/>
                  <a:pt x="32004" y="355568"/>
                </a:cubicBezTo>
                <a:lnTo>
                  <a:pt x="32004" y="335566"/>
                </a:lnTo>
                <a:lnTo>
                  <a:pt x="57817" y="335566"/>
                </a:lnTo>
                <a:cubicBezTo>
                  <a:pt x="66675" y="335566"/>
                  <a:pt x="73819" y="328422"/>
                  <a:pt x="73819" y="319564"/>
                </a:cubicBezTo>
                <a:cubicBezTo>
                  <a:pt x="73819" y="310705"/>
                  <a:pt x="66675" y="303562"/>
                  <a:pt x="57817" y="303562"/>
                </a:cubicBezTo>
                <a:lnTo>
                  <a:pt x="32004" y="303562"/>
                </a:lnTo>
                <a:lnTo>
                  <a:pt x="32004" y="274511"/>
                </a:lnTo>
                <a:lnTo>
                  <a:pt x="57817" y="274511"/>
                </a:lnTo>
                <a:cubicBezTo>
                  <a:pt x="66675" y="274511"/>
                  <a:pt x="73819" y="267367"/>
                  <a:pt x="73819" y="258508"/>
                </a:cubicBezTo>
                <a:cubicBezTo>
                  <a:pt x="73819" y="249650"/>
                  <a:pt x="66675" y="242506"/>
                  <a:pt x="57817" y="242506"/>
                </a:cubicBezTo>
                <a:lnTo>
                  <a:pt x="32004" y="242506"/>
                </a:lnTo>
                <a:lnTo>
                  <a:pt x="32004" y="214789"/>
                </a:lnTo>
                <a:lnTo>
                  <a:pt x="57817" y="214789"/>
                </a:lnTo>
                <a:cubicBezTo>
                  <a:pt x="66675" y="214789"/>
                  <a:pt x="73819" y="207645"/>
                  <a:pt x="73819" y="198787"/>
                </a:cubicBezTo>
                <a:cubicBezTo>
                  <a:pt x="73819" y="189929"/>
                  <a:pt x="66675" y="182785"/>
                  <a:pt x="57817" y="182785"/>
                </a:cubicBezTo>
                <a:lnTo>
                  <a:pt x="32004" y="182785"/>
                </a:lnTo>
                <a:lnTo>
                  <a:pt x="32004" y="153733"/>
                </a:lnTo>
                <a:lnTo>
                  <a:pt x="57817" y="153733"/>
                </a:lnTo>
                <a:cubicBezTo>
                  <a:pt x="66675" y="153733"/>
                  <a:pt x="73819" y="146590"/>
                  <a:pt x="73819" y="137731"/>
                </a:cubicBezTo>
                <a:cubicBezTo>
                  <a:pt x="73819" y="128873"/>
                  <a:pt x="66675" y="121729"/>
                  <a:pt x="57817" y="121729"/>
                </a:cubicBezTo>
                <a:lnTo>
                  <a:pt x="32004" y="121729"/>
                </a:lnTo>
                <a:lnTo>
                  <a:pt x="32004" y="101727"/>
                </a:lnTo>
                <a:cubicBezTo>
                  <a:pt x="32004" y="98488"/>
                  <a:pt x="34671" y="95821"/>
                  <a:pt x="37909" y="95821"/>
                </a:cubicBezTo>
                <a:lnTo>
                  <a:pt x="141256" y="95821"/>
                </a:lnTo>
                <a:cubicBezTo>
                  <a:pt x="144494" y="95821"/>
                  <a:pt x="147161" y="98488"/>
                  <a:pt x="147161" y="101727"/>
                </a:cubicBezTo>
                <a:lnTo>
                  <a:pt x="147161" y="355568"/>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nvGrpSpPr>
          <p:cNvPr id="145" name="Gráfico 92">
            <a:extLst>
              <a:ext uri="{FF2B5EF4-FFF2-40B4-BE49-F238E27FC236}">
                <a16:creationId xmlns:a16="http://schemas.microsoft.com/office/drawing/2014/main" id="{CF63113D-F782-4348-BEEA-05227D79D9F0}"/>
              </a:ext>
            </a:extLst>
          </p:cNvPr>
          <p:cNvGrpSpPr/>
          <p:nvPr/>
        </p:nvGrpSpPr>
        <p:grpSpPr>
          <a:xfrm>
            <a:off x="9074164" y="5534788"/>
            <a:ext cx="368236" cy="545687"/>
            <a:chOff x="9129027" y="4711827"/>
            <a:chExt cx="368236" cy="545687"/>
          </a:xfrm>
          <a:solidFill>
            <a:srgbClr val="FFFFFF"/>
          </a:solidFill>
        </p:grpSpPr>
        <p:sp>
          <p:nvSpPr>
            <p:cNvPr id="146" name="Forma libre: forma 145">
              <a:extLst>
                <a:ext uri="{FF2B5EF4-FFF2-40B4-BE49-F238E27FC236}">
                  <a16:creationId xmlns:a16="http://schemas.microsoft.com/office/drawing/2014/main" id="{5C22E622-38E6-400B-8C05-BD6E4983A08C}"/>
                </a:ext>
              </a:extLst>
            </p:cNvPr>
            <p:cNvSpPr/>
            <p:nvPr/>
          </p:nvSpPr>
          <p:spPr>
            <a:xfrm>
              <a:off x="9129027" y="4711827"/>
              <a:ext cx="368236" cy="545687"/>
            </a:xfrm>
            <a:custGeom>
              <a:avLst/>
              <a:gdLst>
                <a:gd name="connsiteX0" fmla="*/ 368236 w 368236"/>
                <a:gd name="connsiteY0" fmla="*/ 184118 h 545687"/>
                <a:gd name="connsiteX1" fmla="*/ 184118 w 368236"/>
                <a:gd name="connsiteY1" fmla="*/ 0 h 545687"/>
                <a:gd name="connsiteX2" fmla="*/ 0 w 368236"/>
                <a:gd name="connsiteY2" fmla="*/ 184118 h 545687"/>
                <a:gd name="connsiteX3" fmla="*/ 168116 w 368236"/>
                <a:gd name="connsiteY3" fmla="*/ 367475 h 545687"/>
                <a:gd name="connsiteX4" fmla="*/ 168116 w 368236"/>
                <a:gd name="connsiteY4" fmla="*/ 399764 h 545687"/>
                <a:gd name="connsiteX5" fmla="*/ 136112 w 368236"/>
                <a:gd name="connsiteY5" fmla="*/ 445008 h 545687"/>
                <a:gd name="connsiteX6" fmla="*/ 136112 w 368236"/>
                <a:gd name="connsiteY6" fmla="*/ 497681 h 545687"/>
                <a:gd name="connsiteX7" fmla="*/ 184118 w 368236"/>
                <a:gd name="connsiteY7" fmla="*/ 545687 h 545687"/>
                <a:gd name="connsiteX8" fmla="*/ 232029 w 368236"/>
                <a:gd name="connsiteY8" fmla="*/ 497681 h 545687"/>
                <a:gd name="connsiteX9" fmla="*/ 232029 w 368236"/>
                <a:gd name="connsiteY9" fmla="*/ 445008 h 545687"/>
                <a:gd name="connsiteX10" fmla="*/ 200025 w 368236"/>
                <a:gd name="connsiteY10" fmla="*/ 399764 h 545687"/>
                <a:gd name="connsiteX11" fmla="*/ 200025 w 368236"/>
                <a:gd name="connsiteY11" fmla="*/ 367475 h 545687"/>
                <a:gd name="connsiteX12" fmla="*/ 368236 w 368236"/>
                <a:gd name="connsiteY12" fmla="*/ 184118 h 545687"/>
                <a:gd name="connsiteX13" fmla="*/ 368236 w 368236"/>
                <a:gd name="connsiteY13" fmla="*/ 184118 h 545687"/>
                <a:gd name="connsiteX14" fmla="*/ 32004 w 368236"/>
                <a:gd name="connsiteY14" fmla="*/ 184118 h 545687"/>
                <a:gd name="connsiteX15" fmla="*/ 184118 w 368236"/>
                <a:gd name="connsiteY15" fmla="*/ 32004 h 545687"/>
                <a:gd name="connsiteX16" fmla="*/ 336232 w 368236"/>
                <a:gd name="connsiteY16" fmla="*/ 184118 h 545687"/>
                <a:gd name="connsiteX17" fmla="*/ 184118 w 368236"/>
                <a:gd name="connsiteY17" fmla="*/ 336233 h 545687"/>
                <a:gd name="connsiteX18" fmla="*/ 32004 w 368236"/>
                <a:gd name="connsiteY18" fmla="*/ 184118 h 545687"/>
                <a:gd name="connsiteX19" fmla="*/ 32004 w 368236"/>
                <a:gd name="connsiteY19" fmla="*/ 184118 h 545687"/>
                <a:gd name="connsiteX20" fmla="*/ 200120 w 368236"/>
                <a:gd name="connsiteY20" fmla="*/ 497777 h 545687"/>
                <a:gd name="connsiteX21" fmla="*/ 184118 w 368236"/>
                <a:gd name="connsiteY21" fmla="*/ 513779 h 545687"/>
                <a:gd name="connsiteX22" fmla="*/ 168116 w 368236"/>
                <a:gd name="connsiteY22" fmla="*/ 497777 h 545687"/>
                <a:gd name="connsiteX23" fmla="*/ 168116 w 368236"/>
                <a:gd name="connsiteY23" fmla="*/ 445103 h 545687"/>
                <a:gd name="connsiteX24" fmla="*/ 184118 w 368236"/>
                <a:gd name="connsiteY24" fmla="*/ 429101 h 545687"/>
                <a:gd name="connsiteX25" fmla="*/ 200120 w 368236"/>
                <a:gd name="connsiteY25" fmla="*/ 445103 h 545687"/>
                <a:gd name="connsiteX26" fmla="*/ 200120 w 368236"/>
                <a:gd name="connsiteY26" fmla="*/ 497777 h 54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8236" h="545687">
                  <a:moveTo>
                    <a:pt x="368236" y="184118"/>
                  </a:moveTo>
                  <a:cubicBezTo>
                    <a:pt x="368236" y="82582"/>
                    <a:pt x="285655" y="0"/>
                    <a:pt x="184118" y="0"/>
                  </a:cubicBezTo>
                  <a:cubicBezTo>
                    <a:pt x="82582" y="0"/>
                    <a:pt x="0" y="82582"/>
                    <a:pt x="0" y="184118"/>
                  </a:cubicBezTo>
                  <a:cubicBezTo>
                    <a:pt x="0" y="280226"/>
                    <a:pt x="74104" y="359378"/>
                    <a:pt x="168116" y="367475"/>
                  </a:cubicBezTo>
                  <a:lnTo>
                    <a:pt x="168116" y="399764"/>
                  </a:lnTo>
                  <a:cubicBezTo>
                    <a:pt x="149542" y="406337"/>
                    <a:pt x="136112" y="424148"/>
                    <a:pt x="136112" y="445008"/>
                  </a:cubicBezTo>
                  <a:lnTo>
                    <a:pt x="136112" y="497681"/>
                  </a:lnTo>
                  <a:cubicBezTo>
                    <a:pt x="136112" y="524161"/>
                    <a:pt x="157639" y="545687"/>
                    <a:pt x="184118" y="545687"/>
                  </a:cubicBezTo>
                  <a:cubicBezTo>
                    <a:pt x="210598" y="545687"/>
                    <a:pt x="232029" y="524161"/>
                    <a:pt x="232029" y="497681"/>
                  </a:cubicBezTo>
                  <a:lnTo>
                    <a:pt x="232029" y="445008"/>
                  </a:lnTo>
                  <a:cubicBezTo>
                    <a:pt x="232029" y="424148"/>
                    <a:pt x="218694" y="406432"/>
                    <a:pt x="200025" y="399764"/>
                  </a:cubicBezTo>
                  <a:lnTo>
                    <a:pt x="200025" y="367475"/>
                  </a:lnTo>
                  <a:cubicBezTo>
                    <a:pt x="294227" y="359474"/>
                    <a:pt x="368236" y="280321"/>
                    <a:pt x="368236" y="184118"/>
                  </a:cubicBezTo>
                  <a:lnTo>
                    <a:pt x="368236" y="184118"/>
                  </a:lnTo>
                  <a:close/>
                  <a:moveTo>
                    <a:pt x="32004" y="184118"/>
                  </a:moveTo>
                  <a:cubicBezTo>
                    <a:pt x="32004" y="100203"/>
                    <a:pt x="100203" y="32004"/>
                    <a:pt x="184118" y="32004"/>
                  </a:cubicBezTo>
                  <a:cubicBezTo>
                    <a:pt x="268034" y="32004"/>
                    <a:pt x="336232" y="100203"/>
                    <a:pt x="336232" y="184118"/>
                  </a:cubicBezTo>
                  <a:cubicBezTo>
                    <a:pt x="336232" y="268034"/>
                    <a:pt x="268034" y="336233"/>
                    <a:pt x="184118" y="336233"/>
                  </a:cubicBezTo>
                  <a:cubicBezTo>
                    <a:pt x="100298" y="336233"/>
                    <a:pt x="32004" y="268034"/>
                    <a:pt x="32004" y="184118"/>
                  </a:cubicBezTo>
                  <a:lnTo>
                    <a:pt x="32004" y="184118"/>
                  </a:lnTo>
                  <a:close/>
                  <a:moveTo>
                    <a:pt x="200120" y="497777"/>
                  </a:moveTo>
                  <a:cubicBezTo>
                    <a:pt x="200120" y="506635"/>
                    <a:pt x="192976" y="513779"/>
                    <a:pt x="184118" y="513779"/>
                  </a:cubicBezTo>
                  <a:cubicBezTo>
                    <a:pt x="175260" y="513779"/>
                    <a:pt x="168116" y="506635"/>
                    <a:pt x="168116" y="497777"/>
                  </a:cubicBezTo>
                  <a:lnTo>
                    <a:pt x="168116" y="445103"/>
                  </a:lnTo>
                  <a:cubicBezTo>
                    <a:pt x="168116" y="436340"/>
                    <a:pt x="175260" y="429101"/>
                    <a:pt x="184118" y="429101"/>
                  </a:cubicBezTo>
                  <a:cubicBezTo>
                    <a:pt x="192976" y="429101"/>
                    <a:pt x="200120" y="436245"/>
                    <a:pt x="200120" y="445103"/>
                  </a:cubicBezTo>
                  <a:lnTo>
                    <a:pt x="200120" y="497777"/>
                  </a:ln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sp>
          <p:nvSpPr>
            <p:cNvPr id="147" name="Forma libre: forma 146">
              <a:extLst>
                <a:ext uri="{FF2B5EF4-FFF2-40B4-BE49-F238E27FC236}">
                  <a16:creationId xmlns:a16="http://schemas.microsoft.com/office/drawing/2014/main" id="{C8C0245C-B6B3-4EB3-A7D0-8CEDCE4A7A8C}"/>
                </a:ext>
              </a:extLst>
            </p:cNvPr>
            <p:cNvSpPr/>
            <p:nvPr/>
          </p:nvSpPr>
          <p:spPr>
            <a:xfrm>
              <a:off x="9206846" y="4789646"/>
              <a:ext cx="212693" cy="212693"/>
            </a:xfrm>
            <a:custGeom>
              <a:avLst/>
              <a:gdLst>
                <a:gd name="connsiteX0" fmla="*/ 151352 w 212693"/>
                <a:gd name="connsiteY0" fmla="*/ 196691 h 212693"/>
                <a:gd name="connsiteX1" fmla="*/ 151352 w 212693"/>
                <a:gd name="connsiteY1" fmla="*/ 151352 h 212693"/>
                <a:gd name="connsiteX2" fmla="*/ 196691 w 212693"/>
                <a:gd name="connsiteY2" fmla="*/ 151352 h 212693"/>
                <a:gd name="connsiteX3" fmla="*/ 212693 w 212693"/>
                <a:gd name="connsiteY3" fmla="*/ 135350 h 212693"/>
                <a:gd name="connsiteX4" fmla="*/ 212693 w 212693"/>
                <a:gd name="connsiteY4" fmla="*/ 77343 h 212693"/>
                <a:gd name="connsiteX5" fmla="*/ 196691 w 212693"/>
                <a:gd name="connsiteY5" fmla="*/ 61341 h 212693"/>
                <a:gd name="connsiteX6" fmla="*/ 151352 w 212693"/>
                <a:gd name="connsiteY6" fmla="*/ 61341 h 212693"/>
                <a:gd name="connsiteX7" fmla="*/ 151352 w 212693"/>
                <a:gd name="connsiteY7" fmla="*/ 16002 h 212693"/>
                <a:gd name="connsiteX8" fmla="*/ 135350 w 212693"/>
                <a:gd name="connsiteY8" fmla="*/ 0 h 212693"/>
                <a:gd name="connsiteX9" fmla="*/ 77343 w 212693"/>
                <a:gd name="connsiteY9" fmla="*/ 0 h 212693"/>
                <a:gd name="connsiteX10" fmla="*/ 61341 w 212693"/>
                <a:gd name="connsiteY10" fmla="*/ 16002 h 212693"/>
                <a:gd name="connsiteX11" fmla="*/ 61341 w 212693"/>
                <a:gd name="connsiteY11" fmla="*/ 61341 h 212693"/>
                <a:gd name="connsiteX12" fmla="*/ 16002 w 212693"/>
                <a:gd name="connsiteY12" fmla="*/ 61341 h 212693"/>
                <a:gd name="connsiteX13" fmla="*/ 0 w 212693"/>
                <a:gd name="connsiteY13" fmla="*/ 77343 h 212693"/>
                <a:gd name="connsiteX14" fmla="*/ 0 w 212693"/>
                <a:gd name="connsiteY14" fmla="*/ 135350 h 212693"/>
                <a:gd name="connsiteX15" fmla="*/ 16002 w 212693"/>
                <a:gd name="connsiteY15" fmla="*/ 151352 h 212693"/>
                <a:gd name="connsiteX16" fmla="*/ 61341 w 212693"/>
                <a:gd name="connsiteY16" fmla="*/ 151352 h 212693"/>
                <a:gd name="connsiteX17" fmla="*/ 61341 w 212693"/>
                <a:gd name="connsiteY17" fmla="*/ 196691 h 212693"/>
                <a:gd name="connsiteX18" fmla="*/ 77343 w 212693"/>
                <a:gd name="connsiteY18" fmla="*/ 212693 h 212693"/>
                <a:gd name="connsiteX19" fmla="*/ 135350 w 212693"/>
                <a:gd name="connsiteY19" fmla="*/ 212693 h 212693"/>
                <a:gd name="connsiteX20" fmla="*/ 151352 w 212693"/>
                <a:gd name="connsiteY20" fmla="*/ 196691 h 212693"/>
                <a:gd name="connsiteX21" fmla="*/ 151352 w 212693"/>
                <a:gd name="connsiteY21" fmla="*/ 196691 h 212693"/>
                <a:gd name="connsiteX22" fmla="*/ 119348 w 212693"/>
                <a:gd name="connsiteY22" fmla="*/ 135350 h 212693"/>
                <a:gd name="connsiteX23" fmla="*/ 119348 w 212693"/>
                <a:gd name="connsiteY23" fmla="*/ 180689 h 212693"/>
                <a:gd name="connsiteX24" fmla="*/ 93250 w 212693"/>
                <a:gd name="connsiteY24" fmla="*/ 180689 h 212693"/>
                <a:gd name="connsiteX25" fmla="*/ 93250 w 212693"/>
                <a:gd name="connsiteY25" fmla="*/ 135350 h 212693"/>
                <a:gd name="connsiteX26" fmla="*/ 77248 w 212693"/>
                <a:gd name="connsiteY26" fmla="*/ 119348 h 212693"/>
                <a:gd name="connsiteX27" fmla="*/ 31909 w 212693"/>
                <a:gd name="connsiteY27" fmla="*/ 119348 h 212693"/>
                <a:gd name="connsiteX28" fmla="*/ 31909 w 212693"/>
                <a:gd name="connsiteY28" fmla="*/ 93250 h 212693"/>
                <a:gd name="connsiteX29" fmla="*/ 77248 w 212693"/>
                <a:gd name="connsiteY29" fmla="*/ 93250 h 212693"/>
                <a:gd name="connsiteX30" fmla="*/ 93250 w 212693"/>
                <a:gd name="connsiteY30" fmla="*/ 77248 h 212693"/>
                <a:gd name="connsiteX31" fmla="*/ 93250 w 212693"/>
                <a:gd name="connsiteY31" fmla="*/ 31909 h 212693"/>
                <a:gd name="connsiteX32" fmla="*/ 119348 w 212693"/>
                <a:gd name="connsiteY32" fmla="*/ 31909 h 212693"/>
                <a:gd name="connsiteX33" fmla="*/ 119348 w 212693"/>
                <a:gd name="connsiteY33" fmla="*/ 77248 h 212693"/>
                <a:gd name="connsiteX34" fmla="*/ 135350 w 212693"/>
                <a:gd name="connsiteY34" fmla="*/ 93250 h 212693"/>
                <a:gd name="connsiteX35" fmla="*/ 180689 w 212693"/>
                <a:gd name="connsiteY35" fmla="*/ 93250 h 212693"/>
                <a:gd name="connsiteX36" fmla="*/ 180689 w 212693"/>
                <a:gd name="connsiteY36" fmla="*/ 119348 h 212693"/>
                <a:gd name="connsiteX37" fmla="*/ 135350 w 212693"/>
                <a:gd name="connsiteY37" fmla="*/ 119348 h 212693"/>
                <a:gd name="connsiteX38" fmla="*/ 119348 w 212693"/>
                <a:gd name="connsiteY38" fmla="*/ 135350 h 21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2693" h="212693">
                  <a:moveTo>
                    <a:pt x="151352" y="196691"/>
                  </a:moveTo>
                  <a:lnTo>
                    <a:pt x="151352" y="151352"/>
                  </a:lnTo>
                  <a:lnTo>
                    <a:pt x="196691" y="151352"/>
                  </a:lnTo>
                  <a:cubicBezTo>
                    <a:pt x="205550" y="151352"/>
                    <a:pt x="212693" y="144208"/>
                    <a:pt x="212693" y="135350"/>
                  </a:cubicBezTo>
                  <a:lnTo>
                    <a:pt x="212693" y="77343"/>
                  </a:lnTo>
                  <a:cubicBezTo>
                    <a:pt x="212693" y="68485"/>
                    <a:pt x="205550" y="61341"/>
                    <a:pt x="196691" y="61341"/>
                  </a:cubicBezTo>
                  <a:lnTo>
                    <a:pt x="151352" y="61341"/>
                  </a:lnTo>
                  <a:lnTo>
                    <a:pt x="151352" y="16002"/>
                  </a:lnTo>
                  <a:cubicBezTo>
                    <a:pt x="151352" y="7144"/>
                    <a:pt x="144209" y="0"/>
                    <a:pt x="135350" y="0"/>
                  </a:cubicBezTo>
                  <a:lnTo>
                    <a:pt x="77343" y="0"/>
                  </a:lnTo>
                  <a:cubicBezTo>
                    <a:pt x="68485" y="0"/>
                    <a:pt x="61341" y="7144"/>
                    <a:pt x="61341" y="16002"/>
                  </a:cubicBezTo>
                  <a:lnTo>
                    <a:pt x="61341" y="61341"/>
                  </a:lnTo>
                  <a:lnTo>
                    <a:pt x="16002" y="61341"/>
                  </a:lnTo>
                  <a:cubicBezTo>
                    <a:pt x="7144" y="61341"/>
                    <a:pt x="0" y="68485"/>
                    <a:pt x="0" y="77343"/>
                  </a:cubicBezTo>
                  <a:lnTo>
                    <a:pt x="0" y="135350"/>
                  </a:lnTo>
                  <a:cubicBezTo>
                    <a:pt x="0" y="144208"/>
                    <a:pt x="7144" y="151352"/>
                    <a:pt x="16002" y="151352"/>
                  </a:cubicBezTo>
                  <a:lnTo>
                    <a:pt x="61341" y="151352"/>
                  </a:lnTo>
                  <a:lnTo>
                    <a:pt x="61341" y="196691"/>
                  </a:lnTo>
                  <a:cubicBezTo>
                    <a:pt x="61341" y="205549"/>
                    <a:pt x="68485" y="212693"/>
                    <a:pt x="77343" y="212693"/>
                  </a:cubicBezTo>
                  <a:lnTo>
                    <a:pt x="135350" y="212693"/>
                  </a:lnTo>
                  <a:cubicBezTo>
                    <a:pt x="144209" y="212693"/>
                    <a:pt x="151352" y="205549"/>
                    <a:pt x="151352" y="196691"/>
                  </a:cubicBezTo>
                  <a:lnTo>
                    <a:pt x="151352" y="196691"/>
                  </a:lnTo>
                  <a:close/>
                  <a:moveTo>
                    <a:pt x="119348" y="135350"/>
                  </a:moveTo>
                  <a:lnTo>
                    <a:pt x="119348" y="180689"/>
                  </a:lnTo>
                  <a:lnTo>
                    <a:pt x="93250" y="180689"/>
                  </a:lnTo>
                  <a:lnTo>
                    <a:pt x="93250" y="135350"/>
                  </a:lnTo>
                  <a:cubicBezTo>
                    <a:pt x="93250" y="126492"/>
                    <a:pt x="86106" y="119348"/>
                    <a:pt x="77248" y="119348"/>
                  </a:cubicBezTo>
                  <a:lnTo>
                    <a:pt x="31909" y="119348"/>
                  </a:lnTo>
                  <a:lnTo>
                    <a:pt x="31909" y="93250"/>
                  </a:lnTo>
                  <a:lnTo>
                    <a:pt x="77248" y="93250"/>
                  </a:lnTo>
                  <a:cubicBezTo>
                    <a:pt x="86106" y="93250"/>
                    <a:pt x="93250" y="86106"/>
                    <a:pt x="93250" y="77248"/>
                  </a:cubicBezTo>
                  <a:lnTo>
                    <a:pt x="93250" y="31909"/>
                  </a:lnTo>
                  <a:lnTo>
                    <a:pt x="119348" y="31909"/>
                  </a:lnTo>
                  <a:lnTo>
                    <a:pt x="119348" y="77248"/>
                  </a:lnTo>
                  <a:cubicBezTo>
                    <a:pt x="119348" y="86106"/>
                    <a:pt x="126492" y="93250"/>
                    <a:pt x="135350" y="93250"/>
                  </a:cubicBezTo>
                  <a:lnTo>
                    <a:pt x="180689" y="93250"/>
                  </a:lnTo>
                  <a:lnTo>
                    <a:pt x="180689" y="119348"/>
                  </a:lnTo>
                  <a:lnTo>
                    <a:pt x="135350" y="119348"/>
                  </a:lnTo>
                  <a:cubicBezTo>
                    <a:pt x="126587" y="119348"/>
                    <a:pt x="119348" y="126492"/>
                    <a:pt x="119348" y="135350"/>
                  </a:cubicBezTo>
                  <a:close/>
                </a:path>
              </a:pathLst>
            </a:custGeom>
            <a:solidFill>
              <a:srgbClr val="FFFFFF"/>
            </a:solidFill>
            <a:ln w="9525" cap="flat">
              <a:noFill/>
              <a:prstDash val="solid"/>
              <a:miter/>
            </a:ln>
          </p:spPr>
          <p:txBody>
            <a:bodyPr rtlCol="0" anchor="ctr"/>
            <a:lstStyle/>
            <a:p>
              <a:pPr algn="r" defTabSz="914377" rtl="1"/>
              <a:endParaRPr lang="es-PE" dirty="0">
                <a:solidFill>
                  <a:prstClr val="black"/>
                </a:solidFill>
                <a:latin typeface="Calibri" panose="020F0502020204030204"/>
                <a:cs typeface="B Nazanin" panose="00000400000000000000" pitchFamily="2" charset="-78"/>
              </a:endParaRPr>
            </a:p>
          </p:txBody>
        </p:sp>
      </p:grpSp>
      <p:sp>
        <p:nvSpPr>
          <p:cNvPr id="151" name="CuadroTexto 150">
            <a:extLst>
              <a:ext uri="{FF2B5EF4-FFF2-40B4-BE49-F238E27FC236}">
                <a16:creationId xmlns:a16="http://schemas.microsoft.com/office/drawing/2014/main" id="{810927E1-13BF-4594-AFDF-38AD72EBFFDD}"/>
              </a:ext>
            </a:extLst>
          </p:cNvPr>
          <p:cNvSpPr txBox="1"/>
          <p:nvPr/>
        </p:nvSpPr>
        <p:spPr>
          <a:xfrm>
            <a:off x="432735" y="390721"/>
            <a:ext cx="6721732" cy="923330"/>
          </a:xfrm>
          <a:prstGeom prst="rect">
            <a:avLst/>
          </a:prstGeom>
          <a:noFill/>
        </p:spPr>
        <p:txBody>
          <a:bodyPr wrap="square" rtlCol="0">
            <a:spAutoFit/>
          </a:bodyPr>
          <a:lstStyle/>
          <a:p>
            <a:pPr algn="ctr" defTabSz="914377" rtl="1"/>
            <a:r>
              <a:rPr lang="fa-IR" sz="5400" dirty="0">
                <a:solidFill>
                  <a:srgbClr val="FF787F"/>
                </a:solidFill>
                <a:latin typeface="Poppins Black" panose="00000A00000000000000" pitchFamily="2" charset="0"/>
                <a:ea typeface="Adobe Gothic Std B" panose="020B0800000000000000" pitchFamily="34" charset="-128"/>
                <a:cs typeface="B Nazanin" panose="00000400000000000000" pitchFamily="2" charset="-78"/>
              </a:rPr>
              <a:t>آمار</a:t>
            </a:r>
            <a:endParaRPr lang="es-PE" sz="5400" dirty="0">
              <a:solidFill>
                <a:srgbClr val="FF787F"/>
              </a:solidFill>
              <a:latin typeface="Poppins Black" panose="00000A00000000000000" pitchFamily="2" charset="0"/>
              <a:ea typeface="Adobe Gothic Std B" panose="020B0800000000000000" pitchFamily="34" charset="-128"/>
              <a:cs typeface="B Nazanin" panose="00000400000000000000" pitchFamily="2" charset="-78"/>
            </a:endParaRPr>
          </a:p>
        </p:txBody>
      </p:sp>
      <p:sp>
        <p:nvSpPr>
          <p:cNvPr id="2" name="Rectángulo: esquinas redondeadas 1">
            <a:extLst>
              <a:ext uri="{FF2B5EF4-FFF2-40B4-BE49-F238E27FC236}">
                <a16:creationId xmlns:a16="http://schemas.microsoft.com/office/drawing/2014/main" id="{6BF87E17-9FC1-4AE2-9F4D-37C71B89729A}"/>
              </a:ext>
            </a:extLst>
          </p:cNvPr>
          <p:cNvSpPr/>
          <p:nvPr/>
        </p:nvSpPr>
        <p:spPr>
          <a:xfrm>
            <a:off x="590374" y="2346388"/>
            <a:ext cx="7528249" cy="40760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139" name="Rectángulo: esquinas redondeadas 138">
            <a:extLst>
              <a:ext uri="{FF2B5EF4-FFF2-40B4-BE49-F238E27FC236}">
                <a16:creationId xmlns:a16="http://schemas.microsoft.com/office/drawing/2014/main" id="{0C43D64C-BDEA-498F-8794-D0A39E9C2328}"/>
              </a:ext>
            </a:extLst>
          </p:cNvPr>
          <p:cNvSpPr/>
          <p:nvPr/>
        </p:nvSpPr>
        <p:spPr>
          <a:xfrm>
            <a:off x="994023" y="2707305"/>
            <a:ext cx="6738634" cy="338829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Tree>
    <p:extLst>
      <p:ext uri="{BB962C8B-B14F-4D97-AF65-F5344CB8AC3E}">
        <p14:creationId xmlns:p14="http://schemas.microsoft.com/office/powerpoint/2010/main" val="32785418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39788" y="794833"/>
            <a:ext cx="4462273" cy="1200329"/>
          </a:xfrm>
          <a:prstGeom prst="rect">
            <a:avLst/>
          </a:prstGeom>
          <a:noFill/>
          <a:ln>
            <a:noFill/>
          </a:ln>
        </p:spPr>
        <p:txBody>
          <a:bodyPr wrap="square" lIns="0" tIns="0" rIns="0" bIns="0" rtlCol="0">
            <a:normAutofit/>
          </a:bodyPr>
          <a:lstStyle/>
          <a:p>
            <a:pPr algn="r" rtl="1"/>
            <a:r>
              <a:rPr lang="fa-IR" sz="2000" dirty="0">
                <a:solidFill>
                  <a:schemeClr val="tx1">
                    <a:lumMod val="95000"/>
                    <a:lumOff val="5000"/>
                  </a:schemeClr>
                </a:solidFill>
                <a:latin typeface="Source Sans Pro ExtraLight" charset="0"/>
                <a:ea typeface="Source Sans Pro ExtraLight" charset="0"/>
                <a:cs typeface="B Nazanin" panose="00000400000000000000" pitchFamily="2" charset="-78"/>
              </a:rPr>
              <a:t>می خواهید بدانید که آیا اعداد </a:t>
            </a:r>
          </a:p>
          <a:p>
            <a:pPr algn="r" rtl="1"/>
            <a:r>
              <a:rPr lang="fa-IR" sz="3600" dirty="0">
                <a:solidFill>
                  <a:schemeClr val="tx1">
                    <a:lumMod val="95000"/>
                    <a:lumOff val="5000"/>
                  </a:schemeClr>
                </a:solidFill>
                <a:latin typeface="Source Sans Pro ExtraLight" charset="0"/>
                <a:ea typeface="Source Sans Pro ExtraLight" charset="0"/>
                <a:cs typeface="B Nazanin" panose="00000400000000000000" pitchFamily="2" charset="-78"/>
              </a:rPr>
              <a:t>ما جمع می شوند یا خیر</a:t>
            </a:r>
            <a:endParaRPr lang="en-US" sz="3600" b="1" dirty="0">
              <a:solidFill>
                <a:schemeClr val="tx1">
                  <a:lumMod val="95000"/>
                  <a:lumOff val="5000"/>
                </a:schemeClr>
              </a:solidFill>
              <a:latin typeface="Source Sans Pro" charset="0"/>
              <a:ea typeface="Source Sans Pro" charset="0"/>
              <a:cs typeface="B Nazanin" panose="00000400000000000000" pitchFamily="2" charset="-78"/>
            </a:endParaRPr>
          </a:p>
        </p:txBody>
      </p:sp>
      <p:grpSp>
        <p:nvGrpSpPr>
          <p:cNvPr id="38" name="Group 37">
            <a:extLst>
              <a:ext uri="{FF2B5EF4-FFF2-40B4-BE49-F238E27FC236}">
                <a16:creationId xmlns:a16="http://schemas.microsoft.com/office/drawing/2014/main" id="{D36A1C77-4415-4EC0-8217-41DD6ED9A104}"/>
              </a:ext>
            </a:extLst>
          </p:cNvPr>
          <p:cNvGrpSpPr/>
          <p:nvPr/>
        </p:nvGrpSpPr>
        <p:grpSpPr>
          <a:xfrm>
            <a:off x="8761767" y="2348879"/>
            <a:ext cx="1899061" cy="2532083"/>
            <a:chOff x="315404" y="2207571"/>
            <a:chExt cx="1515066" cy="2020089"/>
          </a:xfrm>
        </p:grpSpPr>
        <p:graphicFrame>
          <p:nvGraphicFramePr>
            <p:cNvPr id="39" name="2D Pie Chart">
              <a:extLst>
                <a:ext uri="{FF2B5EF4-FFF2-40B4-BE49-F238E27FC236}">
                  <a16:creationId xmlns:a16="http://schemas.microsoft.com/office/drawing/2014/main" id="{69B73761-1862-41FD-83B3-57426967F743}"/>
                </a:ext>
              </a:extLst>
            </p:cNvPr>
            <p:cNvGraphicFramePr/>
            <p:nvPr>
              <p:extLst>
                <p:ext uri="{D42A27DB-BD31-4B8C-83A1-F6EECF244321}">
                  <p14:modId xmlns:p14="http://schemas.microsoft.com/office/powerpoint/2010/main" val="284490680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id="{52090A2E-4B27-44E1-9295-E54F6D3655C2}"/>
                </a:ext>
              </a:extLst>
            </p:cNvPr>
            <p:cNvGrpSpPr/>
            <p:nvPr/>
          </p:nvGrpSpPr>
          <p:grpSpPr>
            <a:xfrm>
              <a:off x="545377" y="2688099"/>
              <a:ext cx="1055122" cy="1052865"/>
              <a:chOff x="6497210" y="4023663"/>
              <a:chExt cx="1406830" cy="1406830"/>
            </a:xfrm>
            <a:solidFill>
              <a:schemeClr val="accent5"/>
            </a:solidFill>
          </p:grpSpPr>
          <p:sp>
            <p:nvSpPr>
              <p:cNvPr id="43" name="Circle">
                <a:extLst>
                  <a:ext uri="{FF2B5EF4-FFF2-40B4-BE49-F238E27FC236}">
                    <a16:creationId xmlns:a16="http://schemas.microsoft.com/office/drawing/2014/main" id="{1FF250B5-5B4F-4578-8E84-30D68516EDA5}"/>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algn="r" defTabSz="1766342" rtl="1">
                  <a:defRPr sz="1800">
                    <a:solidFill>
                      <a:srgbClr val="595959"/>
                    </a:solidFill>
                    <a:latin typeface="Roboto Light"/>
                    <a:ea typeface="Roboto Light"/>
                    <a:cs typeface="Roboto Light"/>
                    <a:sym typeface="Roboto Light"/>
                  </a:defRPr>
                </a:pPr>
                <a:endParaRPr sz="1800">
                  <a:cs typeface="B Nazanin" panose="00000400000000000000" pitchFamily="2" charset="-78"/>
                </a:endParaRPr>
              </a:p>
            </p:txBody>
          </p:sp>
          <p:sp>
            <p:nvSpPr>
              <p:cNvPr id="44" name="TextBox 43">
                <a:extLst>
                  <a:ext uri="{FF2B5EF4-FFF2-40B4-BE49-F238E27FC236}">
                    <a16:creationId xmlns:a16="http://schemas.microsoft.com/office/drawing/2014/main" id="{CA3E986E-46F8-4B3D-B6B3-B641E4277E42}"/>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rtl="1"/>
                <a:r>
                  <a:rPr lang="fa-IR" sz="2800" b="1" dirty="0">
                    <a:solidFill>
                      <a:schemeClr val="bg1"/>
                    </a:solidFill>
                    <a:latin typeface="Lato" charset="0"/>
                    <a:ea typeface="Lato" charset="0"/>
                    <a:cs typeface="B Nazanin" panose="00000400000000000000" pitchFamily="2" charset="-78"/>
                  </a:rPr>
                  <a:t>1.1 دلار</a:t>
                </a:r>
              </a:p>
              <a:p>
                <a:pPr algn="ctr" rtl="1"/>
                <a:r>
                  <a:rPr lang="fa-IR" sz="2800" b="1" dirty="0">
                    <a:solidFill>
                      <a:schemeClr val="bg1"/>
                    </a:solidFill>
                    <a:latin typeface="Lato" charset="0"/>
                    <a:ea typeface="Lato" charset="0"/>
                    <a:cs typeface="B Nazanin" panose="00000400000000000000" pitchFamily="2" charset="-78"/>
                  </a:rPr>
                  <a:t>میلیارد</a:t>
                </a:r>
                <a:endParaRPr lang="en-US" sz="100" dirty="0">
                  <a:solidFill>
                    <a:schemeClr val="bg1"/>
                  </a:solidFill>
                  <a:latin typeface="Lato" charset="0"/>
                  <a:ea typeface="Lato" charset="0"/>
                  <a:cs typeface="B Nazanin" panose="00000400000000000000" pitchFamily="2" charset="-78"/>
                </a:endParaRPr>
              </a:p>
            </p:txBody>
          </p:sp>
        </p:grpSp>
      </p:grpSp>
      <p:grpSp>
        <p:nvGrpSpPr>
          <p:cNvPr id="45" name="Group 44">
            <a:extLst>
              <a:ext uri="{FF2B5EF4-FFF2-40B4-BE49-F238E27FC236}">
                <a16:creationId xmlns:a16="http://schemas.microsoft.com/office/drawing/2014/main" id="{2BB1ACFA-4689-4346-9AD5-8EB77C21D1B3}"/>
              </a:ext>
            </a:extLst>
          </p:cNvPr>
          <p:cNvGrpSpPr/>
          <p:nvPr/>
        </p:nvGrpSpPr>
        <p:grpSpPr>
          <a:xfrm>
            <a:off x="6352673" y="2348879"/>
            <a:ext cx="1899061" cy="2532083"/>
            <a:chOff x="315404" y="2207571"/>
            <a:chExt cx="1515066" cy="2020089"/>
          </a:xfrm>
        </p:grpSpPr>
        <p:graphicFrame>
          <p:nvGraphicFramePr>
            <p:cNvPr id="46" name="2D Pie Chart">
              <a:extLst>
                <a:ext uri="{FF2B5EF4-FFF2-40B4-BE49-F238E27FC236}">
                  <a16:creationId xmlns:a16="http://schemas.microsoft.com/office/drawing/2014/main" id="{E5B3FE08-EBF5-498E-9F50-4DE6E9DF6FE0}"/>
                </a:ext>
              </a:extLst>
            </p:cNvPr>
            <p:cNvGraphicFramePr/>
            <p:nvPr>
              <p:extLst>
                <p:ext uri="{D42A27DB-BD31-4B8C-83A1-F6EECF244321}">
                  <p14:modId xmlns:p14="http://schemas.microsoft.com/office/powerpoint/2010/main" val="1998134664"/>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a:extLst>
                <a:ext uri="{FF2B5EF4-FFF2-40B4-BE49-F238E27FC236}">
                  <a16:creationId xmlns:a16="http://schemas.microsoft.com/office/drawing/2014/main" id="{85A66C27-BA70-4A3B-988D-D2F56CE4B192}"/>
                </a:ext>
              </a:extLst>
            </p:cNvPr>
            <p:cNvGrpSpPr/>
            <p:nvPr/>
          </p:nvGrpSpPr>
          <p:grpSpPr>
            <a:xfrm>
              <a:off x="545377" y="2688099"/>
              <a:ext cx="1055122" cy="1052865"/>
              <a:chOff x="6497210" y="4023663"/>
              <a:chExt cx="1406830" cy="1406830"/>
            </a:xfrm>
            <a:solidFill>
              <a:schemeClr val="accent5"/>
            </a:solidFill>
          </p:grpSpPr>
          <p:sp>
            <p:nvSpPr>
              <p:cNvPr id="50" name="Circle">
                <a:extLst>
                  <a:ext uri="{FF2B5EF4-FFF2-40B4-BE49-F238E27FC236}">
                    <a16:creationId xmlns:a16="http://schemas.microsoft.com/office/drawing/2014/main" id="{5DBAE0D1-AAF0-4BBB-86A8-DFB9FD7CCB1D}"/>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algn="r" defTabSz="1766342" rtl="1">
                  <a:defRPr sz="1800">
                    <a:solidFill>
                      <a:srgbClr val="595959"/>
                    </a:solidFill>
                    <a:latin typeface="Roboto Light"/>
                    <a:ea typeface="Roboto Light"/>
                    <a:cs typeface="Roboto Light"/>
                    <a:sym typeface="Roboto Light"/>
                  </a:defRPr>
                </a:pPr>
                <a:endParaRPr sz="1800">
                  <a:cs typeface="B Nazanin" panose="00000400000000000000" pitchFamily="2" charset="-78"/>
                </a:endParaRPr>
              </a:p>
            </p:txBody>
          </p:sp>
          <p:sp>
            <p:nvSpPr>
              <p:cNvPr id="51" name="TextBox 50">
                <a:extLst>
                  <a:ext uri="{FF2B5EF4-FFF2-40B4-BE49-F238E27FC236}">
                    <a16:creationId xmlns:a16="http://schemas.microsoft.com/office/drawing/2014/main" id="{C93A19FE-F7CF-4F7D-8C8F-76F5D5D5833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rtl="1"/>
                <a:r>
                  <a:rPr lang="fa-IR" sz="2800" b="1" dirty="0">
                    <a:solidFill>
                      <a:schemeClr val="bg1"/>
                    </a:solidFill>
                    <a:latin typeface="Lato" charset="0"/>
                    <a:ea typeface="Lato" charset="0"/>
                    <a:cs typeface="B Nazanin" panose="00000400000000000000" pitchFamily="2" charset="-78"/>
                  </a:rPr>
                  <a:t>750 دلار</a:t>
                </a:r>
              </a:p>
              <a:p>
                <a:pPr algn="ctr" rtl="1"/>
                <a:r>
                  <a:rPr lang="fa-IR" sz="2800" b="1" dirty="0">
                    <a:solidFill>
                      <a:schemeClr val="bg1"/>
                    </a:solidFill>
                    <a:latin typeface="Lato" charset="0"/>
                    <a:ea typeface="Lato" charset="0"/>
                    <a:cs typeface="B Nazanin" panose="00000400000000000000" pitchFamily="2" charset="-78"/>
                  </a:rPr>
                  <a:t>میلیون</a:t>
                </a:r>
                <a:endParaRPr lang="en-US" sz="100" dirty="0">
                  <a:solidFill>
                    <a:schemeClr val="bg1"/>
                  </a:solidFill>
                  <a:latin typeface="Lato" charset="0"/>
                  <a:ea typeface="Lato" charset="0"/>
                  <a:cs typeface="B Nazanin" panose="00000400000000000000" pitchFamily="2" charset="-78"/>
                </a:endParaRPr>
              </a:p>
            </p:txBody>
          </p:sp>
        </p:grpSp>
      </p:grpSp>
      <p:grpSp>
        <p:nvGrpSpPr>
          <p:cNvPr id="52" name="Group 51">
            <a:extLst>
              <a:ext uri="{FF2B5EF4-FFF2-40B4-BE49-F238E27FC236}">
                <a16:creationId xmlns:a16="http://schemas.microsoft.com/office/drawing/2014/main" id="{8CA1114D-AFD2-49B8-AA85-E6D60CD14323}"/>
              </a:ext>
            </a:extLst>
          </p:cNvPr>
          <p:cNvGrpSpPr/>
          <p:nvPr/>
        </p:nvGrpSpPr>
        <p:grpSpPr>
          <a:xfrm>
            <a:off x="3951808" y="2348879"/>
            <a:ext cx="1899061" cy="2532083"/>
            <a:chOff x="315404" y="2207571"/>
            <a:chExt cx="1515066" cy="2020089"/>
          </a:xfrm>
        </p:grpSpPr>
        <p:graphicFrame>
          <p:nvGraphicFramePr>
            <p:cNvPr id="53" name="2D Pie Chart">
              <a:extLst>
                <a:ext uri="{FF2B5EF4-FFF2-40B4-BE49-F238E27FC236}">
                  <a16:creationId xmlns:a16="http://schemas.microsoft.com/office/drawing/2014/main" id="{4177D8F1-773C-4CDB-93EF-D56388E96D7F}"/>
                </a:ext>
              </a:extLst>
            </p:cNvPr>
            <p:cNvGraphicFramePr/>
            <p:nvPr>
              <p:extLst>
                <p:ext uri="{D42A27DB-BD31-4B8C-83A1-F6EECF244321}">
                  <p14:modId xmlns:p14="http://schemas.microsoft.com/office/powerpoint/2010/main" val="417443047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5"/>
            </a:graphicData>
          </a:graphic>
        </p:graphicFrame>
        <p:grpSp>
          <p:nvGrpSpPr>
            <p:cNvPr id="56" name="Group 55">
              <a:extLst>
                <a:ext uri="{FF2B5EF4-FFF2-40B4-BE49-F238E27FC236}">
                  <a16:creationId xmlns:a16="http://schemas.microsoft.com/office/drawing/2014/main" id="{D8757FE0-1F82-445B-8058-4EABA8FF0087}"/>
                </a:ext>
              </a:extLst>
            </p:cNvPr>
            <p:cNvGrpSpPr/>
            <p:nvPr/>
          </p:nvGrpSpPr>
          <p:grpSpPr>
            <a:xfrm>
              <a:off x="545377" y="2688099"/>
              <a:ext cx="1055122" cy="1052865"/>
              <a:chOff x="6497210" y="4023663"/>
              <a:chExt cx="1406830" cy="1406830"/>
            </a:xfrm>
            <a:solidFill>
              <a:schemeClr val="accent5"/>
            </a:solidFill>
          </p:grpSpPr>
          <p:sp>
            <p:nvSpPr>
              <p:cNvPr id="57" name="Circle">
                <a:extLst>
                  <a:ext uri="{FF2B5EF4-FFF2-40B4-BE49-F238E27FC236}">
                    <a16:creationId xmlns:a16="http://schemas.microsoft.com/office/drawing/2014/main" id="{DB14F4A8-EA5C-43FB-9C1D-B5B297ACDB68}"/>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algn="r" defTabSz="1766342" rtl="1">
                  <a:defRPr sz="1800">
                    <a:solidFill>
                      <a:srgbClr val="595959"/>
                    </a:solidFill>
                    <a:latin typeface="Roboto Light"/>
                    <a:ea typeface="Roboto Light"/>
                    <a:cs typeface="Roboto Light"/>
                    <a:sym typeface="Roboto Light"/>
                  </a:defRPr>
                </a:pPr>
                <a:endParaRPr sz="1800">
                  <a:cs typeface="B Nazanin" panose="00000400000000000000" pitchFamily="2" charset="-78"/>
                </a:endParaRPr>
              </a:p>
            </p:txBody>
          </p:sp>
          <p:sp>
            <p:nvSpPr>
              <p:cNvPr id="58" name="TextBox 57">
                <a:extLst>
                  <a:ext uri="{FF2B5EF4-FFF2-40B4-BE49-F238E27FC236}">
                    <a16:creationId xmlns:a16="http://schemas.microsoft.com/office/drawing/2014/main" id="{94C946A9-D80F-4D00-A3B6-FF5A8B2E7EC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rtl="1"/>
                <a:r>
                  <a:rPr lang="fa-IR" sz="2800" b="1" dirty="0">
                    <a:solidFill>
                      <a:schemeClr val="bg1"/>
                    </a:solidFill>
                    <a:latin typeface="Lato" charset="0"/>
                    <a:ea typeface="Lato" charset="0"/>
                    <a:cs typeface="B Nazanin" panose="00000400000000000000" pitchFamily="2" charset="-78"/>
                  </a:rPr>
                  <a:t>500 دلار</a:t>
                </a:r>
              </a:p>
              <a:p>
                <a:pPr algn="ctr" rtl="1"/>
                <a:r>
                  <a:rPr lang="fa-IR" sz="2800" b="1" dirty="0">
                    <a:solidFill>
                      <a:schemeClr val="bg1"/>
                    </a:solidFill>
                    <a:latin typeface="Lato" charset="0"/>
                    <a:ea typeface="Lato" charset="0"/>
                    <a:cs typeface="B Nazanin" panose="00000400000000000000" pitchFamily="2" charset="-78"/>
                  </a:rPr>
                  <a:t>میلیون</a:t>
                </a:r>
                <a:endParaRPr lang="en-US" sz="100" dirty="0">
                  <a:solidFill>
                    <a:schemeClr val="bg1"/>
                  </a:solidFill>
                  <a:latin typeface="Lato" charset="0"/>
                  <a:ea typeface="Lato" charset="0"/>
                  <a:cs typeface="B Nazanin" panose="00000400000000000000" pitchFamily="2" charset="-78"/>
                </a:endParaRPr>
              </a:p>
            </p:txBody>
          </p:sp>
        </p:grpSp>
      </p:grpSp>
      <p:grpSp>
        <p:nvGrpSpPr>
          <p:cNvPr id="59" name="Group 58">
            <a:extLst>
              <a:ext uri="{FF2B5EF4-FFF2-40B4-BE49-F238E27FC236}">
                <a16:creationId xmlns:a16="http://schemas.microsoft.com/office/drawing/2014/main" id="{C1818A80-E25C-4B60-99FA-57F7FF1B5605}"/>
              </a:ext>
            </a:extLst>
          </p:cNvPr>
          <p:cNvGrpSpPr/>
          <p:nvPr/>
        </p:nvGrpSpPr>
        <p:grpSpPr>
          <a:xfrm>
            <a:off x="1534488" y="2348879"/>
            <a:ext cx="1899061" cy="2532083"/>
            <a:chOff x="315404" y="2207571"/>
            <a:chExt cx="1515066" cy="2020089"/>
          </a:xfrm>
        </p:grpSpPr>
        <p:graphicFrame>
          <p:nvGraphicFramePr>
            <p:cNvPr id="60" name="2D Pie Chart">
              <a:extLst>
                <a:ext uri="{FF2B5EF4-FFF2-40B4-BE49-F238E27FC236}">
                  <a16:creationId xmlns:a16="http://schemas.microsoft.com/office/drawing/2014/main" id="{F1949E7A-42B0-4038-BCC3-B08F69E87224}"/>
                </a:ext>
              </a:extLst>
            </p:cNvPr>
            <p:cNvGraphicFramePr/>
            <p:nvPr>
              <p:extLst>
                <p:ext uri="{D42A27DB-BD31-4B8C-83A1-F6EECF244321}">
                  <p14:modId xmlns:p14="http://schemas.microsoft.com/office/powerpoint/2010/main" val="2942396106"/>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6"/>
            </a:graphicData>
          </a:graphic>
        </p:graphicFrame>
        <p:grpSp>
          <p:nvGrpSpPr>
            <p:cNvPr id="63" name="Group 62">
              <a:extLst>
                <a:ext uri="{FF2B5EF4-FFF2-40B4-BE49-F238E27FC236}">
                  <a16:creationId xmlns:a16="http://schemas.microsoft.com/office/drawing/2014/main" id="{A925D3E8-C0DC-45E1-8564-95CC93D5DE69}"/>
                </a:ext>
              </a:extLst>
            </p:cNvPr>
            <p:cNvGrpSpPr/>
            <p:nvPr/>
          </p:nvGrpSpPr>
          <p:grpSpPr>
            <a:xfrm>
              <a:off x="545377" y="2688099"/>
              <a:ext cx="1055122" cy="1052865"/>
              <a:chOff x="6497210" y="4023663"/>
              <a:chExt cx="1406830" cy="1406830"/>
            </a:xfrm>
            <a:solidFill>
              <a:schemeClr val="accent5"/>
            </a:solidFill>
          </p:grpSpPr>
          <p:sp>
            <p:nvSpPr>
              <p:cNvPr id="64" name="Circle">
                <a:extLst>
                  <a:ext uri="{FF2B5EF4-FFF2-40B4-BE49-F238E27FC236}">
                    <a16:creationId xmlns:a16="http://schemas.microsoft.com/office/drawing/2014/main" id="{043A7AFA-8EFF-44D8-B0FE-1197FAD509F3}"/>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algn="r" defTabSz="1766342" rtl="1">
                  <a:defRPr sz="1800">
                    <a:solidFill>
                      <a:srgbClr val="595959"/>
                    </a:solidFill>
                    <a:latin typeface="Roboto Light"/>
                    <a:ea typeface="Roboto Light"/>
                    <a:cs typeface="Roboto Light"/>
                    <a:sym typeface="Roboto Light"/>
                  </a:defRPr>
                </a:pPr>
                <a:endParaRPr sz="1800">
                  <a:cs typeface="B Nazanin" panose="00000400000000000000" pitchFamily="2" charset="-78"/>
                </a:endParaRPr>
              </a:p>
            </p:txBody>
          </p:sp>
          <p:sp>
            <p:nvSpPr>
              <p:cNvPr id="65" name="TextBox 64">
                <a:extLst>
                  <a:ext uri="{FF2B5EF4-FFF2-40B4-BE49-F238E27FC236}">
                    <a16:creationId xmlns:a16="http://schemas.microsoft.com/office/drawing/2014/main" id="{8EFD9340-C672-49EE-83BF-2E460D6A41CC}"/>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rtl="1"/>
                <a:r>
                  <a:rPr lang="fa-IR" sz="2800" b="1" dirty="0">
                    <a:solidFill>
                      <a:schemeClr val="bg1"/>
                    </a:solidFill>
                    <a:latin typeface="Lato" charset="0"/>
                    <a:ea typeface="Lato" charset="0"/>
                    <a:cs typeface="B Nazanin" panose="00000400000000000000" pitchFamily="2" charset="-78"/>
                  </a:rPr>
                  <a:t>250 دلار</a:t>
                </a:r>
              </a:p>
              <a:p>
                <a:pPr algn="ctr" rtl="1"/>
                <a:r>
                  <a:rPr lang="fa-IR" sz="2800" b="1" dirty="0">
                    <a:solidFill>
                      <a:schemeClr val="bg1"/>
                    </a:solidFill>
                    <a:latin typeface="Lato" charset="0"/>
                    <a:ea typeface="Lato" charset="0"/>
                    <a:cs typeface="B Nazanin" panose="00000400000000000000" pitchFamily="2" charset="-78"/>
                  </a:rPr>
                  <a:t>هزار</a:t>
                </a:r>
                <a:endParaRPr lang="en-US" sz="100" dirty="0">
                  <a:solidFill>
                    <a:schemeClr val="bg1"/>
                  </a:solidFill>
                  <a:latin typeface="Lato" charset="0"/>
                  <a:ea typeface="Lato" charset="0"/>
                  <a:cs typeface="B Nazanin" panose="00000400000000000000" pitchFamily="2" charset="-78"/>
                </a:endParaRPr>
              </a:p>
            </p:txBody>
          </p:sp>
        </p:grpSp>
      </p:grpSp>
      <p:sp>
        <p:nvSpPr>
          <p:cNvPr id="66" name="TextBox 65"/>
          <p:cNvSpPr txBox="1"/>
          <p:nvPr/>
        </p:nvSpPr>
        <p:spPr>
          <a:xfrm>
            <a:off x="1781277" y="2206079"/>
            <a:ext cx="1438794" cy="322127"/>
          </a:xfrm>
          <a:prstGeom prst="rect">
            <a:avLst/>
          </a:prstGeom>
          <a:noFill/>
        </p:spPr>
        <p:txBody>
          <a:bodyPr wrap="square" lIns="0" tIns="0" rIns="0" bIns="0" rtlCol="0" anchor="ctr" anchorCtr="0">
            <a:normAutofit/>
          </a:bodyPr>
          <a:lstStyle/>
          <a:p>
            <a:pPr algn="ctr" rtl="1"/>
            <a:r>
              <a:rPr lang="en-US" sz="1600" b="1" dirty="0">
                <a:solidFill>
                  <a:schemeClr val="bg1"/>
                </a:solidFill>
                <a:latin typeface="Source Sans Pro" charset="0"/>
                <a:ea typeface="Source Sans Pro" charset="0"/>
                <a:cs typeface="B Nazanin" panose="00000400000000000000" pitchFamily="2" charset="-78"/>
              </a:rPr>
              <a:t>Today</a:t>
            </a:r>
          </a:p>
        </p:txBody>
      </p:sp>
      <p:sp>
        <p:nvSpPr>
          <p:cNvPr id="67" name="TextBox 66"/>
          <p:cNvSpPr txBox="1"/>
          <p:nvPr/>
        </p:nvSpPr>
        <p:spPr>
          <a:xfrm>
            <a:off x="4179266" y="2206079"/>
            <a:ext cx="1438794" cy="322127"/>
          </a:xfrm>
          <a:prstGeom prst="rect">
            <a:avLst/>
          </a:prstGeom>
          <a:noFill/>
        </p:spPr>
        <p:txBody>
          <a:bodyPr wrap="square" lIns="0" tIns="0" rIns="0" bIns="0" rtlCol="0" anchor="ctr" anchorCtr="0">
            <a:normAutofit/>
          </a:bodyPr>
          <a:lstStyle/>
          <a:p>
            <a:pPr algn="ctr" rtl="1"/>
            <a:r>
              <a:rPr lang="en-US" sz="1600" b="1" dirty="0">
                <a:solidFill>
                  <a:schemeClr val="bg1"/>
                </a:solidFill>
                <a:latin typeface="Source Sans Pro" charset="0"/>
                <a:ea typeface="Source Sans Pro" charset="0"/>
                <a:cs typeface="B Nazanin" panose="00000400000000000000" pitchFamily="2" charset="-78"/>
              </a:rPr>
              <a:t>This Week</a:t>
            </a:r>
          </a:p>
        </p:txBody>
      </p:sp>
      <p:sp>
        <p:nvSpPr>
          <p:cNvPr id="68" name="TextBox 67"/>
          <p:cNvSpPr txBox="1"/>
          <p:nvPr/>
        </p:nvSpPr>
        <p:spPr>
          <a:xfrm>
            <a:off x="6589148" y="2206079"/>
            <a:ext cx="1438794" cy="322127"/>
          </a:xfrm>
          <a:prstGeom prst="rect">
            <a:avLst/>
          </a:prstGeom>
          <a:noFill/>
        </p:spPr>
        <p:txBody>
          <a:bodyPr wrap="square" lIns="0" tIns="0" rIns="0" bIns="0" rtlCol="0" anchor="ctr" anchorCtr="0">
            <a:normAutofit/>
          </a:bodyPr>
          <a:lstStyle/>
          <a:p>
            <a:pPr algn="ctr" rtl="1"/>
            <a:r>
              <a:rPr lang="en-US" sz="1600" b="1" dirty="0">
                <a:solidFill>
                  <a:schemeClr val="bg1"/>
                </a:solidFill>
                <a:latin typeface="Source Sans Pro" charset="0"/>
                <a:ea typeface="Source Sans Pro" charset="0"/>
                <a:cs typeface="B Nazanin" panose="00000400000000000000" pitchFamily="2" charset="-78"/>
              </a:rPr>
              <a:t>This Month</a:t>
            </a:r>
          </a:p>
        </p:txBody>
      </p:sp>
      <p:sp>
        <p:nvSpPr>
          <p:cNvPr id="69" name="TextBox 68"/>
          <p:cNvSpPr txBox="1"/>
          <p:nvPr/>
        </p:nvSpPr>
        <p:spPr>
          <a:xfrm>
            <a:off x="8992141" y="2206079"/>
            <a:ext cx="1438794" cy="322127"/>
          </a:xfrm>
          <a:prstGeom prst="rect">
            <a:avLst/>
          </a:prstGeom>
          <a:noFill/>
        </p:spPr>
        <p:txBody>
          <a:bodyPr wrap="square" lIns="0" tIns="0" rIns="0" bIns="0" rtlCol="0" anchor="ctr" anchorCtr="0">
            <a:normAutofit/>
          </a:bodyPr>
          <a:lstStyle/>
          <a:p>
            <a:pPr algn="ctr" rtl="1"/>
            <a:r>
              <a:rPr lang="en-US" sz="1600" b="1" dirty="0">
                <a:solidFill>
                  <a:schemeClr val="bg1"/>
                </a:solidFill>
                <a:latin typeface="Source Sans Pro" charset="0"/>
                <a:ea typeface="Source Sans Pro" charset="0"/>
                <a:cs typeface="B Nazanin" panose="00000400000000000000" pitchFamily="2" charset="-78"/>
              </a:rPr>
              <a:t>This Year</a:t>
            </a:r>
          </a:p>
        </p:txBody>
      </p:sp>
      <p:sp>
        <p:nvSpPr>
          <p:cNvPr id="70" name="Rectangle 41"/>
          <p:cNvSpPr>
            <a:spLocks/>
          </p:cNvSpPr>
          <p:nvPr/>
        </p:nvSpPr>
        <p:spPr bwMode="auto">
          <a:xfrm>
            <a:off x="170736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rtl="1"/>
            <a:r>
              <a:rPr lang="fa-IR" sz="1200" noProof="1">
                <a:solidFill>
                  <a:schemeClr val="tx1">
                    <a:lumMod val="95000"/>
                    <a:lumOff val="5000"/>
                  </a:schemeClr>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2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71" name="Rectangle 41"/>
          <p:cNvSpPr>
            <a:spLocks/>
          </p:cNvSpPr>
          <p:nvPr/>
        </p:nvSpPr>
        <p:spPr bwMode="auto">
          <a:xfrm>
            <a:off x="410535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rtl="1"/>
            <a:r>
              <a:rPr lang="fa-IR" sz="1200" noProof="1">
                <a:solidFill>
                  <a:schemeClr val="tx1">
                    <a:lumMod val="95000"/>
                    <a:lumOff val="5000"/>
                  </a:schemeClr>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2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72" name="Rectangle 41"/>
          <p:cNvSpPr>
            <a:spLocks/>
          </p:cNvSpPr>
          <p:nvPr/>
        </p:nvSpPr>
        <p:spPr bwMode="auto">
          <a:xfrm>
            <a:off x="6503343" y="4785070"/>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rtl="1"/>
            <a:r>
              <a:rPr lang="fa-IR" sz="1200" noProof="1">
                <a:solidFill>
                  <a:schemeClr val="tx1">
                    <a:lumMod val="95000"/>
                    <a:lumOff val="5000"/>
                  </a:schemeClr>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2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73" name="Rectangle 41"/>
          <p:cNvSpPr>
            <a:spLocks/>
          </p:cNvSpPr>
          <p:nvPr/>
        </p:nvSpPr>
        <p:spPr bwMode="auto">
          <a:xfrm>
            <a:off x="8901332" y="4785069"/>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rtl="1"/>
            <a:r>
              <a:rPr lang="fa-IR" sz="1200" noProof="1">
                <a:solidFill>
                  <a:schemeClr val="tx1">
                    <a:lumMod val="95000"/>
                    <a:lumOff val="5000"/>
                  </a:schemeClr>
                </a:solidFill>
                <a:latin typeface="Source Sans Pro" charset="0"/>
                <a:ea typeface="Source Sans Pro" charset="0"/>
                <a:cs typeface="B Nazanin" panose="00000400000000000000" pitchFamily="2" charset="-78"/>
              </a:rPr>
              <a:t>درد به خودی خود بسیار مهم است، در تمام آخر هفته از اما، ابهت متوسط ​​درست در سرجوخه.</a:t>
            </a:r>
            <a:endParaRPr lang="en-US" sz="1200" noProof="1">
              <a:solidFill>
                <a:schemeClr val="tx1">
                  <a:lumMod val="95000"/>
                  <a:lumOff val="5000"/>
                </a:schemeClr>
              </a:solidFill>
              <a:latin typeface="Source Sans Pro" charset="0"/>
              <a:ea typeface="Source Sans Pro" charset="0"/>
              <a:cs typeface="B Nazanin" panose="00000400000000000000" pitchFamily="2" charset="-78"/>
            </a:endParaRPr>
          </a:p>
        </p:txBody>
      </p:sp>
      <p:sp>
        <p:nvSpPr>
          <p:cNvPr id="40" name="TextBox 39"/>
          <p:cNvSpPr txBox="1"/>
          <p:nvPr/>
        </p:nvSpPr>
        <p:spPr>
          <a:xfrm>
            <a:off x="5944578" y="1105259"/>
            <a:ext cx="5407634" cy="830997"/>
          </a:xfrm>
          <a:prstGeom prst="rect">
            <a:avLst/>
          </a:prstGeom>
          <a:noFill/>
        </p:spPr>
        <p:txBody>
          <a:bodyPr wrap="square" rtlCol="0">
            <a:spAutoFit/>
          </a:bodyPr>
          <a:lstStyle/>
          <a:p>
            <a:pPr algn="r" rtl="1"/>
            <a:r>
              <a:rPr lang="fa-IR" sz="2400" b="1" dirty="0">
                <a:solidFill>
                  <a:schemeClr val="tx1">
                    <a:lumMod val="95000"/>
                    <a:lumOff val="5000"/>
                  </a:schemeClr>
                </a:solidFill>
                <a:cs typeface="B Nazanin" panose="00000400000000000000" pitchFamily="2" charset="-78"/>
              </a:rPr>
              <a:t>پس از پخش انیمیشن، روی ماوس کلیک کنید تا انیمیشن باقی مانده را پیش ببرید.</a:t>
            </a:r>
            <a:endParaRPr lang="en-US" sz="2400" b="1" dirty="0">
              <a:solidFill>
                <a:schemeClr val="tx1">
                  <a:lumMod val="95000"/>
                  <a:lumOff val="5000"/>
                </a:schemeClr>
              </a:solidFill>
              <a:cs typeface="B Nazanin" panose="00000400000000000000" pitchFamily="2" charset="-78"/>
            </a:endParaRPr>
          </a:p>
        </p:txBody>
      </p:sp>
      <p:sp>
        <p:nvSpPr>
          <p:cNvPr id="41" name="Forma libre: forma 40">
            <a:extLst>
              <a:ext uri="{FF2B5EF4-FFF2-40B4-BE49-F238E27FC236}">
                <a16:creationId xmlns:a16="http://schemas.microsoft.com/office/drawing/2014/main" id="{9B54939A-44A7-4334-BA3B-43217CE24D8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sz="1600">
              <a:cs typeface="B Nazanin" panose="00000400000000000000" pitchFamily="2" charset="-78"/>
            </a:endParaRPr>
          </a:p>
        </p:txBody>
      </p:sp>
      <p:sp>
        <p:nvSpPr>
          <p:cNvPr id="47" name="Forma libre: forma 46">
            <a:extLst>
              <a:ext uri="{FF2B5EF4-FFF2-40B4-BE49-F238E27FC236}">
                <a16:creationId xmlns:a16="http://schemas.microsoft.com/office/drawing/2014/main" id="{0ACCBF49-AD0D-4D07-AA22-2F253A135319}"/>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pPr algn="r" rtl="1"/>
            <a:endParaRPr lang="LID4096">
              <a:cs typeface="B Nazanin" panose="00000400000000000000" pitchFamily="2" charset="-78"/>
            </a:endParaRPr>
          </a:p>
        </p:txBody>
      </p:sp>
      <p:cxnSp>
        <p:nvCxnSpPr>
          <p:cNvPr id="48" name="Conector recto de flecha 47">
            <a:extLst>
              <a:ext uri="{FF2B5EF4-FFF2-40B4-BE49-F238E27FC236}">
                <a16:creationId xmlns:a16="http://schemas.microsoft.com/office/drawing/2014/main" id="{5690A2E2-AC8B-490C-AB6C-6671578D4942}"/>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664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500"/>
                                        <p:tgtEl>
                                          <p:spTgt spid="59"/>
                                        </p:tgtEl>
                                      </p:cBhvr>
                                    </p:animEffect>
                                    <p:anim calcmode="lin" valueType="num">
                                      <p:cBhvr>
                                        <p:cTn id="13" dur="1500" fill="hold"/>
                                        <p:tgtEl>
                                          <p:spTgt spid="59"/>
                                        </p:tgtEl>
                                        <p:attrNameLst>
                                          <p:attrName>ppt_x</p:attrName>
                                        </p:attrNameLst>
                                      </p:cBhvr>
                                      <p:tavLst>
                                        <p:tav tm="0">
                                          <p:val>
                                            <p:strVal val="#ppt_x"/>
                                          </p:val>
                                        </p:tav>
                                        <p:tav tm="100000">
                                          <p:val>
                                            <p:strVal val="#ppt_x"/>
                                          </p:val>
                                        </p:tav>
                                      </p:tavLst>
                                    </p:anim>
                                    <p:anim calcmode="lin" valueType="num">
                                      <p:cBhvr>
                                        <p:cTn id="14" dur="1350" decel="100000" fill="hold"/>
                                        <p:tgtEl>
                                          <p:spTgt spid="59"/>
                                        </p:tgtEl>
                                        <p:attrNameLst>
                                          <p:attrName>ppt_y</p:attrName>
                                        </p:attrNameLst>
                                      </p:cBhvr>
                                      <p:tavLst>
                                        <p:tav tm="0">
                                          <p:val>
                                            <p:strVal val="#ppt_y+1"/>
                                          </p:val>
                                        </p:tav>
                                        <p:tav tm="100000">
                                          <p:val>
                                            <p:strVal val="#ppt_y-.03"/>
                                          </p:val>
                                        </p:tav>
                                      </p:tavLst>
                                    </p:anim>
                                    <p:anim calcmode="lin" valueType="num">
                                      <p:cBhvr>
                                        <p:cTn id="15" dur="150" accel="100000" fill="hold">
                                          <p:stCondLst>
                                            <p:cond delay="1350"/>
                                          </p:stCondLst>
                                        </p:cTn>
                                        <p:tgtEl>
                                          <p:spTgt spid="59"/>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500"/>
                                        <p:tgtEl>
                                          <p:spTgt spid="52"/>
                                        </p:tgtEl>
                                      </p:cBhvr>
                                    </p:animEffect>
                                    <p:anim calcmode="lin" valueType="num">
                                      <p:cBhvr>
                                        <p:cTn id="29" dur="1500" fill="hold"/>
                                        <p:tgtEl>
                                          <p:spTgt spid="52"/>
                                        </p:tgtEl>
                                        <p:attrNameLst>
                                          <p:attrName>ppt_x</p:attrName>
                                        </p:attrNameLst>
                                      </p:cBhvr>
                                      <p:tavLst>
                                        <p:tav tm="0">
                                          <p:val>
                                            <p:strVal val="#ppt_x"/>
                                          </p:val>
                                        </p:tav>
                                        <p:tav tm="100000">
                                          <p:val>
                                            <p:strVal val="#ppt_x"/>
                                          </p:val>
                                        </p:tav>
                                      </p:tavLst>
                                    </p:anim>
                                    <p:anim calcmode="lin" valueType="num">
                                      <p:cBhvr>
                                        <p:cTn id="30" dur="1350" decel="100000" fill="hold"/>
                                        <p:tgtEl>
                                          <p:spTgt spid="52"/>
                                        </p:tgtEl>
                                        <p:attrNameLst>
                                          <p:attrName>ppt_y</p:attrName>
                                        </p:attrNameLst>
                                      </p:cBhvr>
                                      <p:tavLst>
                                        <p:tav tm="0">
                                          <p:val>
                                            <p:strVal val="#ppt_y+1"/>
                                          </p:val>
                                        </p:tav>
                                        <p:tav tm="100000">
                                          <p:val>
                                            <p:strVal val="#ppt_y-.03"/>
                                          </p:val>
                                        </p:tav>
                                      </p:tavLst>
                                    </p:anim>
                                    <p:anim calcmode="lin" valueType="num">
                                      <p:cBhvr>
                                        <p:cTn id="31" dur="150" accel="100000" fill="hold">
                                          <p:stCondLst>
                                            <p:cond delay="1350"/>
                                          </p:stCondLst>
                                        </p:cTn>
                                        <p:tgtEl>
                                          <p:spTgt spid="52"/>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500"/>
                                        <p:tgtEl>
                                          <p:spTgt spid="45"/>
                                        </p:tgtEl>
                                      </p:cBhvr>
                                    </p:animEffect>
                                    <p:anim calcmode="lin" valueType="num">
                                      <p:cBhvr>
                                        <p:cTn id="45" dur="1500" fill="hold"/>
                                        <p:tgtEl>
                                          <p:spTgt spid="45"/>
                                        </p:tgtEl>
                                        <p:attrNameLst>
                                          <p:attrName>ppt_x</p:attrName>
                                        </p:attrNameLst>
                                      </p:cBhvr>
                                      <p:tavLst>
                                        <p:tav tm="0">
                                          <p:val>
                                            <p:strVal val="#ppt_x"/>
                                          </p:val>
                                        </p:tav>
                                        <p:tav tm="100000">
                                          <p:val>
                                            <p:strVal val="#ppt_x"/>
                                          </p:val>
                                        </p:tav>
                                      </p:tavLst>
                                    </p:anim>
                                    <p:anim calcmode="lin" valueType="num">
                                      <p:cBhvr>
                                        <p:cTn id="46" dur="1350" decel="100000" fill="hold"/>
                                        <p:tgtEl>
                                          <p:spTgt spid="45"/>
                                        </p:tgtEl>
                                        <p:attrNameLst>
                                          <p:attrName>ppt_y</p:attrName>
                                        </p:attrNameLst>
                                      </p:cBhvr>
                                      <p:tavLst>
                                        <p:tav tm="0">
                                          <p:val>
                                            <p:strVal val="#ppt_y+1"/>
                                          </p:val>
                                        </p:tav>
                                        <p:tav tm="100000">
                                          <p:val>
                                            <p:strVal val="#ppt_y-.03"/>
                                          </p:val>
                                        </p:tav>
                                      </p:tavLst>
                                    </p:anim>
                                    <p:anim calcmode="lin" valueType="num">
                                      <p:cBhvr>
                                        <p:cTn id="47" dur="150" accel="100000" fill="hold">
                                          <p:stCondLst>
                                            <p:cond delay="1350"/>
                                          </p:stCondLst>
                                        </p:cTn>
                                        <p:tgtEl>
                                          <p:spTgt spid="45"/>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500"/>
                                        <p:tgtEl>
                                          <p:spTgt spid="38"/>
                                        </p:tgtEl>
                                      </p:cBhvr>
                                    </p:animEffect>
                                    <p:anim calcmode="lin" valueType="num">
                                      <p:cBhvr>
                                        <p:cTn id="61" dur="1500" fill="hold"/>
                                        <p:tgtEl>
                                          <p:spTgt spid="38"/>
                                        </p:tgtEl>
                                        <p:attrNameLst>
                                          <p:attrName>ppt_x</p:attrName>
                                        </p:attrNameLst>
                                      </p:cBhvr>
                                      <p:tavLst>
                                        <p:tav tm="0">
                                          <p:val>
                                            <p:strVal val="#ppt_x"/>
                                          </p:val>
                                        </p:tav>
                                        <p:tav tm="100000">
                                          <p:val>
                                            <p:strVal val="#ppt_x"/>
                                          </p:val>
                                        </p:tav>
                                      </p:tavLst>
                                    </p:anim>
                                    <p:anim calcmode="lin" valueType="num">
                                      <p:cBhvr>
                                        <p:cTn id="62" dur="1350" decel="100000" fill="hold"/>
                                        <p:tgtEl>
                                          <p:spTgt spid="38"/>
                                        </p:tgtEl>
                                        <p:attrNameLst>
                                          <p:attrName>ppt_y</p:attrName>
                                        </p:attrNameLst>
                                      </p:cBhvr>
                                      <p:tavLst>
                                        <p:tav tm="0">
                                          <p:val>
                                            <p:strVal val="#ppt_y+1"/>
                                          </p:val>
                                        </p:tav>
                                        <p:tav tm="100000">
                                          <p:val>
                                            <p:strVal val="#ppt_y-.03"/>
                                          </p:val>
                                        </p:tav>
                                      </p:tavLst>
                                    </p:anim>
                                    <p:anim calcmode="lin" valueType="num">
                                      <p:cBhvr>
                                        <p:cTn id="63" dur="150" accel="100000" fill="hold">
                                          <p:stCondLst>
                                            <p:cond delay="1350"/>
                                          </p:stCondLst>
                                        </p:cTn>
                                        <p:tgtEl>
                                          <p:spTgt spid="38"/>
                                        </p:tgtEl>
                                        <p:attrNameLst>
                                          <p:attrName>ppt_y</p:attrName>
                                        </p:attrNameLst>
                                      </p:cBhvr>
                                      <p:tavLst>
                                        <p:tav tm="0">
                                          <p:val>
                                            <p:strVal val="#ppt_y-.03"/>
                                          </p:val>
                                        </p:tav>
                                        <p:tav tm="100000">
                                          <p:val>
                                            <p:strVal val="#ppt_y"/>
                                          </p:val>
                                        </p:tav>
                                      </p:tavLst>
                                    </p:anim>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p:bldP spid="67" grpId="0"/>
      <p:bldP spid="68" grpId="0"/>
      <p:bldP spid="69" grpId="0"/>
      <p:bldP spid="70" grpId="0"/>
      <p:bldP spid="71" grpId="0"/>
      <p:bldP spid="72" grpId="0"/>
      <p:bldP spid="73" grpId="0"/>
    </p:bldLst>
  </p:timing>
</p:sld>
</file>

<file path=ppt/theme/theme1.xml><?xml version="1.0" encoding="utf-8"?>
<a:theme xmlns:a="http://schemas.openxmlformats.org/drawingml/2006/main" name="Office Theme">
  <a:themeElements>
    <a:clrScheme name="SWOOSH">
      <a:dk1>
        <a:srgbClr val="000000"/>
      </a:dk1>
      <a:lt1>
        <a:srgbClr val="FFFFFF"/>
      </a:lt1>
      <a:dk2>
        <a:srgbClr val="44546A"/>
      </a:dk2>
      <a:lt2>
        <a:srgbClr val="E7E6E6"/>
      </a:lt2>
      <a:accent1>
        <a:srgbClr val="B71D30"/>
      </a:accent1>
      <a:accent2>
        <a:srgbClr val="CC1618"/>
      </a:accent2>
      <a:accent3>
        <a:srgbClr val="414141"/>
      </a:accent3>
      <a:accent4>
        <a:srgbClr val="868587"/>
      </a:accent4>
      <a:accent5>
        <a:srgbClr val="ECD6A7"/>
      </a:accent5>
      <a:accent6>
        <a:srgbClr val="C8C8C8"/>
      </a:accent6>
      <a:hlink>
        <a:srgbClr val="CC1618"/>
      </a:hlink>
      <a:folHlink>
        <a:srgbClr val="41414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1644</Words>
  <Application>Microsoft Office PowerPoint</Application>
  <PresentationFormat>Widescreen</PresentationFormat>
  <Paragraphs>198</Paragraphs>
  <Slides>22</Slides>
  <Notes>17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22</vt:i4>
      </vt:variant>
    </vt:vector>
  </HeadingPairs>
  <TitlesOfParts>
    <vt:vector size="42" baseType="lpstr">
      <vt:lpstr>Adobe Gothic Std B</vt:lpstr>
      <vt:lpstr>Aharoni</vt:lpstr>
      <vt:lpstr>Arial</vt:lpstr>
      <vt:lpstr>Arial Narrow</vt:lpstr>
      <vt:lpstr>Calibri</vt:lpstr>
      <vt:lpstr>Calibri Light</vt:lpstr>
      <vt:lpstr>Helvetica</vt:lpstr>
      <vt:lpstr>Lato</vt:lpstr>
      <vt:lpstr>Metropolis-Bold</vt:lpstr>
      <vt:lpstr>Metropolis-Regular</vt:lpstr>
      <vt:lpstr>Poppins Black</vt:lpstr>
      <vt:lpstr>Roboto</vt:lpstr>
      <vt:lpstr>Roboto Light</vt:lpstr>
      <vt:lpstr>Rubik</vt:lpstr>
      <vt:lpstr>Source Sans Pro</vt:lpstr>
      <vt:lpstr>Source Sans Pro Black</vt:lpstr>
      <vt:lpstr>Source Sans Pro ExtraLight</vt:lpstr>
      <vt:lpstr>Source Sans Pro Light</vt:lpstr>
      <vt:lpstr>Source 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اهمیت معاینات پزشکی</vt:lpstr>
      <vt:lpstr>PowerPoint Presentation</vt:lpstr>
      <vt:lpstr>PowerPoint Presentation</vt:lpstr>
      <vt:lpstr>PowerPoint Presentation</vt:lpstr>
      <vt:lpstr>با تشکر!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2024-02-29T10:42:50Z</dcterms:created>
  <dcterms:modified xsi:type="dcterms:W3CDTF">2024-04-11T18:40:59Z</dcterms:modified>
</cp:coreProperties>
</file>