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6" r:id="rId1"/>
  </p:sldMasterIdLst>
  <p:notesMasterIdLst>
    <p:notesMasterId r:id="rId4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68" r:id="rId29"/>
    <p:sldId id="370" r:id="rId30"/>
    <p:sldId id="369" r:id="rId31"/>
    <p:sldId id="371" r:id="rId32"/>
    <p:sldId id="287" r:id="rId33"/>
    <p:sldId id="288" r:id="rId34"/>
    <p:sldId id="373" r:id="rId35"/>
    <p:sldId id="374" r:id="rId36"/>
    <p:sldId id="296" r:id="rId37"/>
    <p:sldId id="375" r:id="rId38"/>
    <p:sldId id="1744" r:id="rId39"/>
    <p:sldId id="289" r:id="rId40"/>
    <p:sldId id="1745" r:id="rId41"/>
  </p:sldIdLst>
  <p:sldSz cx="9144000" cy="5143500" type="screen16x9"/>
  <p:notesSz cx="6858000" cy="9144000"/>
  <p:embeddedFontLst>
    <p:embeddedFont>
      <p:font typeface="Amatic SC" panose="00000500000000000000" pitchFamily="2" charset="-79"/>
      <p:regular r:id="rId43"/>
      <p:bold r:id="rId44"/>
    </p:embeddedFont>
    <p:embeddedFont>
      <p:font typeface="Calibri" panose="020F0502020204030204" pitchFamily="34" charset="0"/>
      <p:regular r:id="rId45"/>
      <p:bold r:id="rId46"/>
      <p:italic r:id="rId47"/>
      <p:boldItalic r:id="rId48"/>
    </p:embeddedFont>
    <p:embeddedFont>
      <p:font typeface="Lato" panose="020F0502020204030203" pitchFamily="34" charset="0"/>
      <p:regular r:id="rId49"/>
      <p:bold r:id="rId50"/>
      <p:italic r:id="rId51"/>
      <p:boldItalic r:id="rId52"/>
    </p:embeddedFont>
    <p:embeddedFont>
      <p:font typeface="Lato Black" panose="020F0502020204030203" pitchFamily="34" charset="0"/>
      <p:bold r:id="rId53"/>
      <p:boldItalic r:id="rId54"/>
    </p:embeddedFont>
    <p:embeddedFont>
      <p:font typeface="Libre Franklin" pitchFamily="2"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Open Sans Light" panose="020B0306030504020204" pitchFamily="34" charset="0"/>
      <p:regular r:id="rId63"/>
      <p:italic r:id="rId64"/>
    </p:embeddedFont>
    <p:embeddedFont>
      <p:font typeface="Poppins" panose="00000500000000000000" pitchFamily="2" charset="0"/>
      <p:regular r:id="rId65"/>
      <p:bold r:id="rId66"/>
      <p:italic r:id="rId67"/>
      <p:boldItalic r:id="rId68"/>
    </p:embeddedFont>
    <p:embeddedFont>
      <p:font typeface="Poppins ExtraBold" panose="00000900000000000000" pitchFamily="2" charset="0"/>
      <p:bold r:id="rId69"/>
      <p:boldItalic r:id="rId70"/>
    </p:embeddedFont>
    <p:embeddedFont>
      <p:font typeface="Raleway" pitchFamily="2" charset="0"/>
      <p:regular r:id="rId71"/>
      <p:bold r:id="rId72"/>
      <p:italic r:id="rId73"/>
      <p:boldItalic r:id="rId74"/>
    </p:embeddedFont>
    <p:embeddedFont>
      <p:font typeface="Raleway Black" pitchFamily="2" charset="0"/>
      <p:bold r:id="rId75"/>
      <p:boldItalic r:id="rId76"/>
    </p:embeddedFont>
    <p:embeddedFont>
      <p:font typeface="Raleway ExtraBold" pitchFamily="2" charset="0"/>
      <p:bold r:id="rId77"/>
      <p:boldItalic r:id="rId78"/>
    </p:embeddedFont>
    <p:embeddedFont>
      <p:font typeface="Roboto Medium" panose="02000000000000000000" pitchFamily="2" charset="0"/>
      <p:regular r:id="rId79"/>
      <p:bold r:id="rId80"/>
      <p:italic r:id="rId81"/>
      <p:boldItalic r:id="rId82"/>
    </p:embeddedFont>
    <p:embeddedFont>
      <p:font typeface="Work Sans" pitchFamily="2"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38C"/>
    <a:srgbClr val="796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AE1168-4E93-493E-8659-4D877431D8BF}">
  <a:tblStyle styleId="{05AE1168-4E93-493E-8659-4D877431D8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92529" autoAdjust="0"/>
  </p:normalViewPr>
  <p:slideViewPr>
    <p:cSldViewPr snapToGrid="0">
      <p:cViewPr varScale="1">
        <p:scale>
          <a:sx n="87" d="100"/>
          <a:sy n="87" d="100"/>
        </p:scale>
        <p:origin x="7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84" Type="http://schemas.openxmlformats.org/officeDocument/2006/relationships/font" Target="fonts/font42.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11.fntdata"/><Relationship Id="rId58" Type="http://schemas.openxmlformats.org/officeDocument/2006/relationships/font" Target="fonts/font16.fntdata"/><Relationship Id="rId74" Type="http://schemas.openxmlformats.org/officeDocument/2006/relationships/font" Target="fonts/font32.fntdata"/><Relationship Id="rId79" Type="http://schemas.openxmlformats.org/officeDocument/2006/relationships/font" Target="fonts/font37.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77"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font" Target="fonts/font9.fntdata"/><Relationship Id="rId72" Type="http://schemas.openxmlformats.org/officeDocument/2006/relationships/font" Target="fonts/font30.fntdata"/><Relationship Id="rId80" Type="http://schemas.openxmlformats.org/officeDocument/2006/relationships/font" Target="fonts/font38.fntdata"/><Relationship Id="rId85" Type="http://schemas.openxmlformats.org/officeDocument/2006/relationships/font" Target="fonts/font4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font" Target="fonts/font33.fntdata"/><Relationship Id="rId83" Type="http://schemas.openxmlformats.org/officeDocument/2006/relationships/font" Target="fonts/font4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font" Target="fonts/font31.fntdata"/><Relationship Id="rId78" Type="http://schemas.openxmlformats.org/officeDocument/2006/relationships/font" Target="fonts/font36.fntdata"/><Relationship Id="rId81" Type="http://schemas.openxmlformats.org/officeDocument/2006/relationships/font" Target="fonts/font39.fntdata"/><Relationship Id="rId86" Type="http://schemas.openxmlformats.org/officeDocument/2006/relationships/font" Target="fonts/font4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 Id="rId76"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font" Target="fonts/font2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font" Target="fonts/font3.fntdata"/><Relationship Id="rId66" Type="http://schemas.openxmlformats.org/officeDocument/2006/relationships/font" Target="fonts/font24.fntdata"/><Relationship Id="rId87" Type="http://schemas.openxmlformats.org/officeDocument/2006/relationships/presProps" Target="presProps.xml"/><Relationship Id="rId61" Type="http://schemas.openxmlformats.org/officeDocument/2006/relationships/font" Target="fonts/font19.fntdata"/><Relationship Id="rId82" Type="http://schemas.openxmlformats.org/officeDocument/2006/relationships/font" Target="fonts/font40.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ad8999aef1_0_16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ad8999aef1_0_16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ad8999aef1_0_3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ad8999aef1_0_3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ad8999aef1_0_10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ad8999aef1_0_10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d8999aef1_0_12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d8999aef1_0_12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ad8999aef1_0_15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 name="Google Shape;1381;gad8999aef1_0_15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ad73984ffc_0_17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ad73984ffc_0_17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ad8999aef1_0_7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ad8999aef1_0_7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ad8999aef1_0_11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ad8999aef1_0_11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ad8999aef1_0_17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ad8999aef1_0_17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7"/>
        <p:cNvGrpSpPr/>
        <p:nvPr/>
      </p:nvGrpSpPr>
      <p:grpSpPr>
        <a:xfrm>
          <a:off x="0" y="0"/>
          <a:ext cx="0" cy="0"/>
          <a:chOff x="0" y="0"/>
          <a:chExt cx="0" cy="0"/>
        </a:xfrm>
      </p:grpSpPr>
      <p:sp>
        <p:nvSpPr>
          <p:cNvPr id="1808" name="Google Shape;1808;gad73984ffc_0_169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9" name="Google Shape;1809;gad73984ffc_0_16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ad73984ffc_0_15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ad73984ffc_0_15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ad8999aef1_0_9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ad8999aef1_0_9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ad8999aef1_0_16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ad8999aef1_0_16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ad8999aef1_0_18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ad8999aef1_0_18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ad73984ffc_0_16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ad73984ffc_0_16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gad8999aef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2" name="Google Shape;2312;gad8999ae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ad8999aef1_0_2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ad8999aef1_0_2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7"/>
        <p:cNvGrpSpPr/>
        <p:nvPr/>
      </p:nvGrpSpPr>
      <p:grpSpPr>
        <a:xfrm>
          <a:off x="0" y="0"/>
          <a:ext cx="0" cy="0"/>
          <a:chOff x="0" y="0"/>
          <a:chExt cx="0" cy="0"/>
        </a:xfrm>
      </p:grpSpPr>
      <p:sp>
        <p:nvSpPr>
          <p:cNvPr id="2528" name="Google Shape;2528;gad73984ffc_0_16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9" name="Google Shape;2529;gad73984ffc_0_16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gad8999aef1_0_19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4" name="Google Shape;2574;gad8999aef1_0_19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28</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29</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ad73984ffc_0_18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ad73984ffc_0_18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30</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176abbfc273_2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176abbfc273_2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5"/>
        <p:cNvGrpSpPr/>
        <p:nvPr/>
      </p:nvGrpSpPr>
      <p:grpSpPr>
        <a:xfrm>
          <a:off x="0" y="0"/>
          <a:ext cx="0" cy="0"/>
          <a:chOff x="0" y="0"/>
          <a:chExt cx="0" cy="0"/>
        </a:xfrm>
      </p:grpSpPr>
      <p:sp>
        <p:nvSpPr>
          <p:cNvPr id="12246" name="Google Shape;12246;ge25dcd4b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7" name="Google Shape;12247;ge25dcd4b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9"/>
        <p:cNvGrpSpPr/>
        <p:nvPr/>
      </p:nvGrpSpPr>
      <p:grpSpPr>
        <a:xfrm>
          <a:off x="0" y="0"/>
          <a:ext cx="0" cy="0"/>
          <a:chOff x="0" y="0"/>
          <a:chExt cx="0" cy="0"/>
        </a:xfrm>
      </p:grpSpPr>
      <p:sp>
        <p:nvSpPr>
          <p:cNvPr id="12360" name="Google Shape;12360;ge25dcd4bc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1" name="Google Shape;12361;ge25dcd4b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176abbfc273_2_20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176abbfc273_2_20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1"/>
        <p:cNvGrpSpPr/>
        <p:nvPr/>
      </p:nvGrpSpPr>
      <p:grpSpPr>
        <a:xfrm>
          <a:off x="0" y="0"/>
          <a:ext cx="0" cy="0"/>
          <a:chOff x="0" y="0"/>
          <a:chExt cx="0" cy="0"/>
        </a:xfrm>
      </p:grpSpPr>
      <p:sp>
        <p:nvSpPr>
          <p:cNvPr id="7872" name="Google Shape;7872;g176abbfc273_2_20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3" name="Google Shape;7873;g176abbfc273_2_20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4"/>
        <p:cNvGrpSpPr/>
        <p:nvPr/>
      </p:nvGrpSpPr>
      <p:grpSpPr>
        <a:xfrm>
          <a:off x="0" y="0"/>
          <a:ext cx="0" cy="0"/>
          <a:chOff x="0" y="0"/>
          <a:chExt cx="0" cy="0"/>
        </a:xfrm>
      </p:grpSpPr>
      <p:sp>
        <p:nvSpPr>
          <p:cNvPr id="8035" name="Google Shape;8035;g176abbfc273_2_20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6" name="Google Shape;8036;g176abbfc273_2_20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6"/>
        <p:cNvGrpSpPr/>
        <p:nvPr/>
      </p:nvGrpSpPr>
      <p:grpSpPr>
        <a:xfrm>
          <a:off x="0" y="0"/>
          <a:ext cx="0" cy="0"/>
          <a:chOff x="0" y="0"/>
          <a:chExt cx="0" cy="0"/>
        </a:xfrm>
      </p:grpSpPr>
      <p:sp>
        <p:nvSpPr>
          <p:cNvPr id="8437" name="Google Shape;8437;g176abbfc273_2_2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8" name="Google Shape;8438;g176abbfc273_2_2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a:xfrm>
            <a:off x="381000" y="685800"/>
            <a:ext cx="6096000" cy="3429000"/>
          </a:xfrm>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t>38</a:t>
            </a:fld>
            <a:endParaRPr lang="th-TH"/>
          </a:p>
        </p:txBody>
      </p:sp>
    </p:spTree>
    <p:extLst>
      <p:ext uri="{BB962C8B-B14F-4D97-AF65-F5344CB8AC3E}">
        <p14:creationId xmlns:p14="http://schemas.microsoft.com/office/powerpoint/2010/main" val="1545912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2"/>
        <p:cNvGrpSpPr/>
        <p:nvPr/>
      </p:nvGrpSpPr>
      <p:grpSpPr>
        <a:xfrm>
          <a:off x="0" y="0"/>
          <a:ext cx="0" cy="0"/>
          <a:chOff x="0" y="0"/>
          <a:chExt cx="0" cy="0"/>
        </a:xfrm>
      </p:grpSpPr>
      <p:sp>
        <p:nvSpPr>
          <p:cNvPr id="12403" name="Google Shape;12403;ge25dcd4b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4" name="Google Shape;12404;ge25dcd4b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ad8999aef1_0_2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ad8999aef1_0_2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80"/>
        <p:cNvGrpSpPr/>
        <p:nvPr/>
      </p:nvGrpSpPr>
      <p:grpSpPr>
        <a:xfrm>
          <a:off x="0" y="0"/>
          <a:ext cx="0" cy="0"/>
          <a:chOff x="0" y="0"/>
          <a:chExt cx="0" cy="0"/>
        </a:xfrm>
      </p:grpSpPr>
      <p:sp>
        <p:nvSpPr>
          <p:cNvPr id="13881" name="Google Shape;13881;ge25dcd4b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2" name="Google Shape;13882;ge25dcd4b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ad8999aef1_0_6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ad8999aef1_0_6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ad8999aef1_0_15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ad8999aef1_0_15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ad73984ffc_0_16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ad73984ffc_0_16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ad8999aef1_0_5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ad8999aef1_0_5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ad73984ffc_0_18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ad73984ffc_0_18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427475" y="1408075"/>
            <a:ext cx="4366200" cy="17457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21025" y="3114400"/>
            <a:ext cx="4172700" cy="4503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231225" y="229756"/>
            <a:ext cx="8724000" cy="4217169"/>
            <a:chOff x="231225" y="229756"/>
            <a:chExt cx="8724000" cy="4217169"/>
          </a:xfrm>
        </p:grpSpPr>
        <p:sp>
          <p:nvSpPr>
            <p:cNvPr id="13" name="Google Shape;13;p2"/>
            <p:cNvSpPr/>
            <p:nvPr/>
          </p:nvSpPr>
          <p:spPr>
            <a:xfrm>
              <a:off x="231225" y="3733500"/>
              <a:ext cx="389700" cy="389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56445" y="2297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8_1">
    <p:spTree>
      <p:nvGrpSpPr>
        <p:cNvPr id="1" name="Shape 119"/>
        <p:cNvGrpSpPr/>
        <p:nvPr/>
      </p:nvGrpSpPr>
      <p:grpSpPr>
        <a:xfrm>
          <a:off x="0" y="0"/>
          <a:ext cx="0" cy="0"/>
          <a:chOff x="0" y="0"/>
          <a:chExt cx="0" cy="0"/>
        </a:xfrm>
      </p:grpSpPr>
      <p:sp>
        <p:nvSpPr>
          <p:cNvPr id="120" name="Google Shape;120;p13"/>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a:spLocks noGrp="1"/>
          </p:cNvSpPr>
          <p:nvPr>
            <p:ph type="ctrTitle"/>
          </p:nvPr>
        </p:nvSpPr>
        <p:spPr>
          <a:xfrm flipH="1">
            <a:off x="4745175" y="2791150"/>
            <a:ext cx="3605100" cy="467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4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122" name="Google Shape;122;p13"/>
          <p:cNvSpPr txBox="1">
            <a:spLocks noGrp="1"/>
          </p:cNvSpPr>
          <p:nvPr>
            <p:ph type="subTitle" idx="1"/>
          </p:nvPr>
        </p:nvSpPr>
        <p:spPr>
          <a:xfrm rot="-286" flipH="1">
            <a:off x="4745175" y="1355675"/>
            <a:ext cx="3605100" cy="1331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23" name="Google Shape;123;p13"/>
          <p:cNvGrpSpPr/>
          <p:nvPr/>
        </p:nvGrpSpPr>
        <p:grpSpPr>
          <a:xfrm rot="10800000" flipH="1">
            <a:off x="270750" y="253149"/>
            <a:ext cx="8703525" cy="4438776"/>
            <a:chOff x="270750" y="-96626"/>
            <a:chExt cx="8703525" cy="4438776"/>
          </a:xfrm>
        </p:grpSpPr>
        <p:sp>
          <p:nvSpPr>
            <p:cNvPr id="124" name="Google Shape;124;p13"/>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7246850" y="-96626"/>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84021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758713" y="434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30"/>
        <p:cNvGrpSpPr/>
        <p:nvPr/>
      </p:nvGrpSpPr>
      <p:grpSpPr>
        <a:xfrm>
          <a:off x="0" y="0"/>
          <a:ext cx="0" cy="0"/>
          <a:chOff x="0" y="0"/>
          <a:chExt cx="0" cy="0"/>
        </a:xfrm>
      </p:grpSpPr>
      <p:sp>
        <p:nvSpPr>
          <p:cNvPr id="131" name="Google Shape;131;p14"/>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4"/>
          <p:cNvSpPr txBox="1">
            <a:spLocks noGrp="1"/>
          </p:cNvSpPr>
          <p:nvPr>
            <p:ph type="subTitle" idx="1"/>
          </p:nvPr>
        </p:nvSpPr>
        <p:spPr>
          <a:xfrm>
            <a:off x="1188415" y="2624233"/>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34" name="Google Shape;134;p14"/>
          <p:cNvSpPr txBox="1">
            <a:spLocks noGrp="1"/>
          </p:cNvSpPr>
          <p:nvPr>
            <p:ph type="subTitle" idx="2"/>
          </p:nvPr>
        </p:nvSpPr>
        <p:spPr>
          <a:xfrm>
            <a:off x="6101380" y="2632928"/>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35" name="Google Shape;135;p14"/>
          <p:cNvSpPr txBox="1">
            <a:spLocks noGrp="1"/>
          </p:cNvSpPr>
          <p:nvPr>
            <p:ph type="subTitle" idx="3"/>
          </p:nvPr>
        </p:nvSpPr>
        <p:spPr>
          <a:xfrm>
            <a:off x="3643771" y="2632928"/>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36" name="Google Shape;136;p14"/>
          <p:cNvSpPr txBox="1">
            <a:spLocks noGrp="1"/>
          </p:cNvSpPr>
          <p:nvPr>
            <p:ph type="subTitle" idx="4"/>
          </p:nvPr>
        </p:nvSpPr>
        <p:spPr>
          <a:xfrm>
            <a:off x="970625" y="2964530"/>
            <a:ext cx="2286000" cy="69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14"/>
          <p:cNvSpPr txBox="1">
            <a:spLocks noGrp="1"/>
          </p:cNvSpPr>
          <p:nvPr>
            <p:ph type="subTitle" idx="5"/>
          </p:nvPr>
        </p:nvSpPr>
        <p:spPr>
          <a:xfrm>
            <a:off x="3425971" y="2964530"/>
            <a:ext cx="2286000" cy="69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4"/>
          <p:cNvSpPr txBox="1">
            <a:spLocks noGrp="1"/>
          </p:cNvSpPr>
          <p:nvPr>
            <p:ph type="subTitle" idx="6"/>
          </p:nvPr>
        </p:nvSpPr>
        <p:spPr>
          <a:xfrm>
            <a:off x="5883580" y="2964530"/>
            <a:ext cx="2286000" cy="69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9" name="Google Shape;139;p14"/>
          <p:cNvGrpSpPr/>
          <p:nvPr/>
        </p:nvGrpSpPr>
        <p:grpSpPr>
          <a:xfrm rot="10800000" flipH="1">
            <a:off x="270750" y="253149"/>
            <a:ext cx="8627325" cy="4216100"/>
            <a:chOff x="270750" y="126050"/>
            <a:chExt cx="8627325" cy="4216100"/>
          </a:xfrm>
        </p:grpSpPr>
        <p:sp>
          <p:nvSpPr>
            <p:cNvPr id="140" name="Google Shape;140;p14"/>
            <p:cNvSpPr/>
            <p:nvPr/>
          </p:nvSpPr>
          <p:spPr>
            <a:xfrm>
              <a:off x="320500" y="126050"/>
              <a:ext cx="725100" cy="725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7443175" y="3463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27">
    <p:spTree>
      <p:nvGrpSpPr>
        <p:cNvPr id="1" name="Shape 146"/>
        <p:cNvGrpSpPr/>
        <p:nvPr/>
      </p:nvGrpSpPr>
      <p:grpSpPr>
        <a:xfrm>
          <a:off x="0" y="0"/>
          <a:ext cx="0" cy="0"/>
          <a:chOff x="0" y="0"/>
          <a:chExt cx="0" cy="0"/>
        </a:xfrm>
      </p:grpSpPr>
      <p:sp>
        <p:nvSpPr>
          <p:cNvPr id="147" name="Google Shape;147;p15"/>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5"/>
          <p:cNvGrpSpPr/>
          <p:nvPr/>
        </p:nvGrpSpPr>
        <p:grpSpPr>
          <a:xfrm>
            <a:off x="270750" y="253149"/>
            <a:ext cx="8627325" cy="4089001"/>
            <a:chOff x="270750" y="253149"/>
            <a:chExt cx="8627325" cy="4089001"/>
          </a:xfrm>
        </p:grpSpPr>
        <p:sp>
          <p:nvSpPr>
            <p:cNvPr id="149" name="Google Shape;149;p15"/>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5"/>
          <p:cNvSpPr txBox="1">
            <a:spLocks noGrp="1"/>
          </p:cNvSpPr>
          <p:nvPr>
            <p:ph type="subTitle" idx="1"/>
          </p:nvPr>
        </p:nvSpPr>
        <p:spPr>
          <a:xfrm>
            <a:off x="1264169" y="191276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55" name="Google Shape;155;p15"/>
          <p:cNvSpPr txBox="1">
            <a:spLocks noGrp="1"/>
          </p:cNvSpPr>
          <p:nvPr>
            <p:ph type="subTitle" idx="2"/>
          </p:nvPr>
        </p:nvSpPr>
        <p:spPr>
          <a:xfrm>
            <a:off x="1346969" y="3066379"/>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56" name="Google Shape;156;p15"/>
          <p:cNvSpPr txBox="1">
            <a:spLocks noGrp="1"/>
          </p:cNvSpPr>
          <p:nvPr>
            <p:ph type="subTitle" idx="3"/>
          </p:nvPr>
        </p:nvSpPr>
        <p:spPr>
          <a:xfrm>
            <a:off x="5950358" y="3066346"/>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57" name="Google Shape;157;p15"/>
          <p:cNvSpPr txBox="1">
            <a:spLocks noGrp="1"/>
          </p:cNvSpPr>
          <p:nvPr>
            <p:ph type="subTitle" idx="4"/>
          </p:nvPr>
        </p:nvSpPr>
        <p:spPr>
          <a:xfrm>
            <a:off x="3648664" y="3066346"/>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58" name="Google Shape;158;p15"/>
          <p:cNvSpPr txBox="1">
            <a:spLocks noGrp="1"/>
          </p:cNvSpPr>
          <p:nvPr>
            <p:ph type="subTitle" idx="5"/>
          </p:nvPr>
        </p:nvSpPr>
        <p:spPr>
          <a:xfrm>
            <a:off x="1346969" y="1628058"/>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59" name="Google Shape;159;p15"/>
          <p:cNvSpPr txBox="1">
            <a:spLocks noGrp="1"/>
          </p:cNvSpPr>
          <p:nvPr>
            <p:ph type="subTitle" idx="6"/>
          </p:nvPr>
        </p:nvSpPr>
        <p:spPr>
          <a:xfrm>
            <a:off x="5950358" y="1630967"/>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60" name="Google Shape;160;p15"/>
          <p:cNvSpPr txBox="1">
            <a:spLocks noGrp="1"/>
          </p:cNvSpPr>
          <p:nvPr>
            <p:ph type="subTitle" idx="7"/>
          </p:nvPr>
        </p:nvSpPr>
        <p:spPr>
          <a:xfrm>
            <a:off x="3648664" y="1630967"/>
            <a:ext cx="18504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161" name="Google Shape;161;p15"/>
          <p:cNvSpPr txBox="1">
            <a:spLocks noGrp="1"/>
          </p:cNvSpPr>
          <p:nvPr>
            <p:ph type="subTitle" idx="8"/>
          </p:nvPr>
        </p:nvSpPr>
        <p:spPr>
          <a:xfrm>
            <a:off x="3565864" y="191276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2" name="Google Shape;162;p15"/>
          <p:cNvSpPr txBox="1">
            <a:spLocks noGrp="1"/>
          </p:cNvSpPr>
          <p:nvPr>
            <p:ph type="subTitle" idx="9"/>
          </p:nvPr>
        </p:nvSpPr>
        <p:spPr>
          <a:xfrm>
            <a:off x="5867558" y="191276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3" name="Google Shape;163;p15"/>
          <p:cNvSpPr txBox="1">
            <a:spLocks noGrp="1"/>
          </p:cNvSpPr>
          <p:nvPr>
            <p:ph type="subTitle" idx="13"/>
          </p:nvPr>
        </p:nvSpPr>
        <p:spPr>
          <a:xfrm>
            <a:off x="1262282" y="335031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4" name="Google Shape;164;p15"/>
          <p:cNvSpPr txBox="1">
            <a:spLocks noGrp="1"/>
          </p:cNvSpPr>
          <p:nvPr>
            <p:ph type="subTitle" idx="14"/>
          </p:nvPr>
        </p:nvSpPr>
        <p:spPr>
          <a:xfrm>
            <a:off x="3563976" y="335031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5" name="Google Shape;165;p15"/>
          <p:cNvSpPr txBox="1">
            <a:spLocks noGrp="1"/>
          </p:cNvSpPr>
          <p:nvPr>
            <p:ph type="subTitle" idx="15"/>
          </p:nvPr>
        </p:nvSpPr>
        <p:spPr>
          <a:xfrm>
            <a:off x="5865671" y="3350313"/>
            <a:ext cx="2016000" cy="54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66" name="Google Shape;166;p15"/>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167"/>
        <p:cNvGrpSpPr/>
        <p:nvPr/>
      </p:nvGrpSpPr>
      <p:grpSpPr>
        <a:xfrm>
          <a:off x="0" y="0"/>
          <a:ext cx="0" cy="0"/>
          <a:chOff x="0" y="0"/>
          <a:chExt cx="0" cy="0"/>
        </a:xfrm>
      </p:grpSpPr>
      <p:sp>
        <p:nvSpPr>
          <p:cNvPr id="168" name="Google Shape;168;p16"/>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txBox="1">
            <a:spLocks noGrp="1"/>
          </p:cNvSpPr>
          <p:nvPr>
            <p:ph type="title"/>
          </p:nvPr>
        </p:nvSpPr>
        <p:spPr>
          <a:xfrm flipH="1">
            <a:off x="4668775" y="1294650"/>
            <a:ext cx="3609600" cy="141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a:lvl2pPr>
            <a:lvl3pPr lvl="2" algn="ctr" rtl="0">
              <a:lnSpc>
                <a:spcPct val="100000"/>
              </a:lnSpc>
              <a:spcBef>
                <a:spcPts val="0"/>
              </a:spcBef>
              <a:spcAft>
                <a:spcPts val="0"/>
              </a:spcAft>
              <a:buSzPts val="2800"/>
              <a:buNone/>
              <a:defRPr/>
            </a:lvl3pPr>
            <a:lvl4pPr lvl="3" algn="ctr" rtl="0">
              <a:lnSpc>
                <a:spcPct val="100000"/>
              </a:lnSpc>
              <a:spcBef>
                <a:spcPts val="0"/>
              </a:spcBef>
              <a:spcAft>
                <a:spcPts val="0"/>
              </a:spcAft>
              <a:buSzPts val="2800"/>
              <a:buNone/>
              <a:defRPr/>
            </a:lvl4pPr>
            <a:lvl5pPr lvl="4" algn="ctr" rtl="0">
              <a:lnSpc>
                <a:spcPct val="100000"/>
              </a:lnSpc>
              <a:spcBef>
                <a:spcPts val="0"/>
              </a:spcBef>
              <a:spcAft>
                <a:spcPts val="0"/>
              </a:spcAft>
              <a:buSzPts val="2800"/>
              <a:buNone/>
              <a:defRPr/>
            </a:lvl5pPr>
            <a:lvl6pPr lvl="5" algn="ctr" rtl="0">
              <a:lnSpc>
                <a:spcPct val="100000"/>
              </a:lnSpc>
              <a:spcBef>
                <a:spcPts val="0"/>
              </a:spcBef>
              <a:spcAft>
                <a:spcPts val="0"/>
              </a:spcAft>
              <a:buSzPts val="2800"/>
              <a:buNone/>
              <a:defRPr/>
            </a:lvl6pPr>
            <a:lvl7pPr lvl="6" algn="ctr" rtl="0">
              <a:lnSpc>
                <a:spcPct val="100000"/>
              </a:lnSpc>
              <a:spcBef>
                <a:spcPts val="0"/>
              </a:spcBef>
              <a:spcAft>
                <a:spcPts val="0"/>
              </a:spcAft>
              <a:buSzPts val="2800"/>
              <a:buNone/>
              <a:defRPr/>
            </a:lvl7pPr>
            <a:lvl8pPr lvl="7" algn="ctr" rtl="0">
              <a:lnSpc>
                <a:spcPct val="100000"/>
              </a:lnSpc>
              <a:spcBef>
                <a:spcPts val="0"/>
              </a:spcBef>
              <a:spcAft>
                <a:spcPts val="0"/>
              </a:spcAft>
              <a:buSzPts val="2800"/>
              <a:buNone/>
              <a:defRPr/>
            </a:lvl8pPr>
            <a:lvl9pPr lvl="8" algn="ctr" rtl="0">
              <a:lnSpc>
                <a:spcPct val="100000"/>
              </a:lnSpc>
              <a:spcBef>
                <a:spcPts val="0"/>
              </a:spcBef>
              <a:spcAft>
                <a:spcPts val="0"/>
              </a:spcAft>
              <a:buSzPts val="2800"/>
              <a:buNone/>
              <a:defRPr/>
            </a:lvl9pPr>
          </a:lstStyle>
          <a:p>
            <a:endParaRPr/>
          </a:p>
        </p:txBody>
      </p:sp>
      <p:sp>
        <p:nvSpPr>
          <p:cNvPr id="170" name="Google Shape;170;p16"/>
          <p:cNvSpPr txBox="1">
            <a:spLocks noGrp="1"/>
          </p:cNvSpPr>
          <p:nvPr>
            <p:ph type="subTitle" idx="1"/>
          </p:nvPr>
        </p:nvSpPr>
        <p:spPr>
          <a:xfrm flipH="1">
            <a:off x="4948375" y="2831250"/>
            <a:ext cx="3330000" cy="71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600"/>
              <a:buNone/>
              <a:defRPr sz="16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grpSp>
        <p:nvGrpSpPr>
          <p:cNvPr id="171" name="Google Shape;171;p16"/>
          <p:cNvGrpSpPr/>
          <p:nvPr/>
        </p:nvGrpSpPr>
        <p:grpSpPr>
          <a:xfrm rot="10800000" flipH="1">
            <a:off x="270750" y="253149"/>
            <a:ext cx="8627325" cy="4036194"/>
            <a:chOff x="270750" y="305956"/>
            <a:chExt cx="8627325" cy="4036194"/>
          </a:xfrm>
        </p:grpSpPr>
        <p:sp>
          <p:nvSpPr>
            <p:cNvPr id="172" name="Google Shape;172;p16"/>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2495713" y="31422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5245438" y="36630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CUSTOM_26">
    <p:spTree>
      <p:nvGrpSpPr>
        <p:cNvPr id="1" name="Shape 179"/>
        <p:cNvGrpSpPr/>
        <p:nvPr/>
      </p:nvGrpSpPr>
      <p:grpSpPr>
        <a:xfrm>
          <a:off x="0" y="0"/>
          <a:ext cx="0" cy="0"/>
          <a:chOff x="0" y="0"/>
          <a:chExt cx="0" cy="0"/>
        </a:xfrm>
      </p:grpSpPr>
      <p:sp>
        <p:nvSpPr>
          <p:cNvPr id="180" name="Google Shape;180;p17"/>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txBox="1">
            <a:spLocks noGrp="1"/>
          </p:cNvSpPr>
          <p:nvPr>
            <p:ph type="subTitle" idx="1"/>
          </p:nvPr>
        </p:nvSpPr>
        <p:spPr>
          <a:xfrm>
            <a:off x="2680650" y="2075675"/>
            <a:ext cx="1874400" cy="47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182" name="Google Shape;182;p17"/>
          <p:cNvSpPr txBox="1">
            <a:spLocks noGrp="1"/>
          </p:cNvSpPr>
          <p:nvPr>
            <p:ph type="subTitle" idx="2"/>
          </p:nvPr>
        </p:nvSpPr>
        <p:spPr>
          <a:xfrm>
            <a:off x="2566350" y="1676917"/>
            <a:ext cx="2103000" cy="4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Raleway ExtraBold"/>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2pPr>
            <a:lvl3pPr lvl="2"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3pPr>
            <a:lvl4pPr lvl="3"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4pPr>
            <a:lvl5pPr lvl="4"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5pPr>
            <a:lvl6pPr lvl="5"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6pPr>
            <a:lvl7pPr lvl="6"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7pPr>
            <a:lvl8pPr lvl="7"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8pPr>
            <a:lvl9pPr lvl="8"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9pPr>
          </a:lstStyle>
          <a:p>
            <a:endParaRPr/>
          </a:p>
        </p:txBody>
      </p:sp>
      <p:sp>
        <p:nvSpPr>
          <p:cNvPr id="183" name="Google Shape;183;p17"/>
          <p:cNvSpPr txBox="1">
            <a:spLocks noGrp="1"/>
          </p:cNvSpPr>
          <p:nvPr>
            <p:ph type="subTitle" idx="3"/>
          </p:nvPr>
        </p:nvSpPr>
        <p:spPr>
          <a:xfrm>
            <a:off x="6332025" y="1676917"/>
            <a:ext cx="2103000" cy="4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Raleway ExtraBold"/>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2pPr>
            <a:lvl3pPr lvl="2"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3pPr>
            <a:lvl4pPr lvl="3"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4pPr>
            <a:lvl5pPr lvl="4"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5pPr>
            <a:lvl6pPr lvl="5"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6pPr>
            <a:lvl7pPr lvl="6"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7pPr>
            <a:lvl8pPr lvl="7"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8pPr>
            <a:lvl9pPr lvl="8"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9pPr>
          </a:lstStyle>
          <a:p>
            <a:endParaRPr/>
          </a:p>
        </p:txBody>
      </p:sp>
      <p:sp>
        <p:nvSpPr>
          <p:cNvPr id="184" name="Google Shape;184;p17"/>
          <p:cNvSpPr txBox="1">
            <a:spLocks noGrp="1"/>
          </p:cNvSpPr>
          <p:nvPr>
            <p:ph type="subTitle" idx="4"/>
          </p:nvPr>
        </p:nvSpPr>
        <p:spPr>
          <a:xfrm>
            <a:off x="708975" y="2741125"/>
            <a:ext cx="2103000" cy="4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Raleway ExtraBold"/>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2pPr>
            <a:lvl3pPr lvl="2"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3pPr>
            <a:lvl4pPr lvl="3"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4pPr>
            <a:lvl5pPr lvl="4"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5pPr>
            <a:lvl6pPr lvl="5"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6pPr>
            <a:lvl7pPr lvl="6"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7pPr>
            <a:lvl8pPr lvl="7"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8pPr>
            <a:lvl9pPr lvl="8"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9pPr>
          </a:lstStyle>
          <a:p>
            <a:endParaRPr/>
          </a:p>
        </p:txBody>
      </p:sp>
      <p:sp>
        <p:nvSpPr>
          <p:cNvPr id="185" name="Google Shape;185;p17"/>
          <p:cNvSpPr txBox="1">
            <a:spLocks noGrp="1"/>
          </p:cNvSpPr>
          <p:nvPr>
            <p:ph type="subTitle" idx="5"/>
          </p:nvPr>
        </p:nvSpPr>
        <p:spPr>
          <a:xfrm>
            <a:off x="4446075" y="2742409"/>
            <a:ext cx="2103000" cy="44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FFFFF"/>
              </a:buClr>
              <a:buSzPts val="1700"/>
              <a:buFont typeface="Raleway ExtraBold"/>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2pPr>
            <a:lvl3pPr lvl="2"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3pPr>
            <a:lvl4pPr lvl="3"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4pPr>
            <a:lvl5pPr lvl="4"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5pPr>
            <a:lvl6pPr lvl="5"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6pPr>
            <a:lvl7pPr lvl="6"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7pPr>
            <a:lvl8pPr lvl="7"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8pPr>
            <a:lvl9pPr lvl="8" algn="ctr" rtl="0">
              <a:lnSpc>
                <a:spcPct val="100000"/>
              </a:lnSpc>
              <a:spcBef>
                <a:spcPts val="0"/>
              </a:spcBef>
              <a:spcAft>
                <a:spcPts val="0"/>
              </a:spcAft>
              <a:buClr>
                <a:srgbClr val="FFFFFF"/>
              </a:buClr>
              <a:buSzPts val="1700"/>
              <a:buFont typeface="Raleway"/>
              <a:buNone/>
              <a:defRPr sz="1700">
                <a:solidFill>
                  <a:srgbClr val="FFFFFF"/>
                </a:solidFill>
                <a:latin typeface="Raleway"/>
                <a:ea typeface="Raleway"/>
                <a:cs typeface="Raleway"/>
                <a:sym typeface="Raleway"/>
              </a:defRPr>
            </a:lvl9pPr>
          </a:lstStyle>
          <a:p>
            <a:endParaRPr/>
          </a:p>
        </p:txBody>
      </p:sp>
      <p:sp>
        <p:nvSpPr>
          <p:cNvPr id="186" name="Google Shape;186;p17"/>
          <p:cNvSpPr txBox="1">
            <a:spLocks noGrp="1"/>
          </p:cNvSpPr>
          <p:nvPr>
            <p:ph type="subTitle" idx="6"/>
          </p:nvPr>
        </p:nvSpPr>
        <p:spPr>
          <a:xfrm>
            <a:off x="6446325" y="2075675"/>
            <a:ext cx="1874400" cy="47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187" name="Google Shape;187;p17"/>
          <p:cNvSpPr txBox="1">
            <a:spLocks noGrp="1"/>
          </p:cNvSpPr>
          <p:nvPr>
            <p:ph type="subTitle" idx="7"/>
          </p:nvPr>
        </p:nvSpPr>
        <p:spPr>
          <a:xfrm>
            <a:off x="823275" y="3136256"/>
            <a:ext cx="1874400" cy="47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188" name="Google Shape;188;p17"/>
          <p:cNvSpPr txBox="1">
            <a:spLocks noGrp="1"/>
          </p:cNvSpPr>
          <p:nvPr>
            <p:ph type="subTitle" idx="8"/>
          </p:nvPr>
        </p:nvSpPr>
        <p:spPr>
          <a:xfrm>
            <a:off x="4560375" y="3136256"/>
            <a:ext cx="1874400" cy="47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1800"/>
              <a:buNone/>
              <a:defRPr sz="1600"/>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189" name="Google Shape;189;p17"/>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0" name="Google Shape;190;p17"/>
          <p:cNvGrpSpPr/>
          <p:nvPr/>
        </p:nvGrpSpPr>
        <p:grpSpPr>
          <a:xfrm>
            <a:off x="270750" y="305956"/>
            <a:ext cx="7172425" cy="3514294"/>
            <a:chOff x="270750" y="305956"/>
            <a:chExt cx="7172425" cy="3514294"/>
          </a:xfrm>
        </p:grpSpPr>
        <p:sp>
          <p:nvSpPr>
            <p:cNvPr id="191" name="Google Shape;191;p17"/>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CUSTOM_2">
    <p:spTree>
      <p:nvGrpSpPr>
        <p:cNvPr id="1" name="Shape 194"/>
        <p:cNvGrpSpPr/>
        <p:nvPr/>
      </p:nvGrpSpPr>
      <p:grpSpPr>
        <a:xfrm>
          <a:off x="0" y="0"/>
          <a:ext cx="0" cy="0"/>
          <a:chOff x="0" y="0"/>
          <a:chExt cx="0" cy="0"/>
        </a:xfrm>
      </p:grpSpPr>
      <p:sp>
        <p:nvSpPr>
          <p:cNvPr id="195" name="Google Shape;195;p18"/>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txBox="1">
            <a:spLocks noGrp="1"/>
          </p:cNvSpPr>
          <p:nvPr>
            <p:ph type="subTitle" idx="1"/>
          </p:nvPr>
        </p:nvSpPr>
        <p:spPr>
          <a:xfrm>
            <a:off x="4795550" y="1203875"/>
            <a:ext cx="3246600" cy="508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Poppins ExtraBold"/>
              <a:buNone/>
              <a:defRPr>
                <a:solidFill>
                  <a:schemeClr val="dk1"/>
                </a:solidFill>
                <a:latin typeface="Poppins ExtraBold"/>
                <a:ea typeface="Poppins ExtraBold"/>
                <a:cs typeface="Poppins ExtraBold"/>
                <a:sym typeface="Poppins ExtraBold"/>
              </a:defRPr>
            </a:lvl1pPr>
            <a:lvl2pPr lvl="1"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2pPr>
            <a:lvl3pPr lvl="2"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3pPr>
            <a:lvl4pPr lvl="3"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4pPr>
            <a:lvl5pPr lvl="4"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5pPr>
            <a:lvl6pPr lvl="5"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6pPr>
            <a:lvl7pPr lvl="6"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7pPr>
            <a:lvl8pPr lvl="7"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8pPr>
            <a:lvl9pPr lvl="8"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9pPr>
          </a:lstStyle>
          <a:p>
            <a:endParaRPr/>
          </a:p>
        </p:txBody>
      </p:sp>
      <p:sp>
        <p:nvSpPr>
          <p:cNvPr id="197" name="Google Shape;197;p18"/>
          <p:cNvSpPr txBox="1">
            <a:spLocks noGrp="1"/>
          </p:cNvSpPr>
          <p:nvPr>
            <p:ph type="subTitle" idx="2"/>
          </p:nvPr>
        </p:nvSpPr>
        <p:spPr>
          <a:xfrm>
            <a:off x="1115300" y="1208688"/>
            <a:ext cx="3246600" cy="508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800"/>
              <a:buFont typeface="Poppins ExtraBold"/>
              <a:buNone/>
              <a:defRPr>
                <a:solidFill>
                  <a:schemeClr val="dk1"/>
                </a:solidFill>
                <a:latin typeface="Poppins ExtraBold"/>
                <a:ea typeface="Poppins ExtraBold"/>
                <a:cs typeface="Poppins ExtraBold"/>
                <a:sym typeface="Poppins ExtraBold"/>
              </a:defRPr>
            </a:lvl1pPr>
            <a:lvl2pPr lvl="1"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2pPr>
            <a:lvl3pPr lvl="2"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3pPr>
            <a:lvl4pPr lvl="3"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4pPr>
            <a:lvl5pPr lvl="4"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5pPr>
            <a:lvl6pPr lvl="5"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6pPr>
            <a:lvl7pPr lvl="6"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7pPr>
            <a:lvl8pPr lvl="7"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8pPr>
            <a:lvl9pPr lvl="8" algn="ctr" rtl="0">
              <a:spcBef>
                <a:spcPts val="0"/>
              </a:spcBef>
              <a:spcAft>
                <a:spcPts val="0"/>
              </a:spcAft>
              <a:buSzPts val="1800"/>
              <a:buFont typeface="Poppins ExtraBold"/>
              <a:buNone/>
              <a:defRPr sz="1800">
                <a:latin typeface="Poppins ExtraBold"/>
                <a:ea typeface="Poppins ExtraBold"/>
                <a:cs typeface="Poppins ExtraBold"/>
                <a:sym typeface="Poppins ExtraBold"/>
              </a:defRPr>
            </a:lvl9pPr>
          </a:lstStyle>
          <a:p>
            <a:endParaRPr/>
          </a:p>
        </p:txBody>
      </p:sp>
      <p:sp>
        <p:nvSpPr>
          <p:cNvPr id="198" name="Google Shape;198;p18"/>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8"/>
          <p:cNvSpPr txBox="1">
            <a:spLocks noGrp="1"/>
          </p:cNvSpPr>
          <p:nvPr>
            <p:ph type="subTitle" idx="3"/>
          </p:nvPr>
        </p:nvSpPr>
        <p:spPr>
          <a:xfrm>
            <a:off x="4795550" y="1855683"/>
            <a:ext cx="3246600" cy="20337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Char char="●"/>
              <a:defRPr sz="1500"/>
            </a:lvl1pPr>
            <a:lvl2pPr lvl="1" rtl="0">
              <a:spcBef>
                <a:spcPts val="0"/>
              </a:spcBef>
              <a:spcAft>
                <a:spcPts val="0"/>
              </a:spcAft>
              <a:buSzPts val="1500"/>
              <a:buChar char="○"/>
              <a:defRPr sz="1500"/>
            </a:lvl2pPr>
            <a:lvl3pPr lvl="2" rtl="0">
              <a:spcBef>
                <a:spcPts val="0"/>
              </a:spcBef>
              <a:spcAft>
                <a:spcPts val="0"/>
              </a:spcAft>
              <a:buSzPts val="1500"/>
              <a:buChar char="■"/>
              <a:defRPr sz="1500"/>
            </a:lvl3pPr>
            <a:lvl4pPr lvl="3" rtl="0">
              <a:spcBef>
                <a:spcPts val="0"/>
              </a:spcBef>
              <a:spcAft>
                <a:spcPts val="0"/>
              </a:spcAft>
              <a:buSzPts val="1500"/>
              <a:buChar char="●"/>
              <a:defRPr sz="1500"/>
            </a:lvl4pPr>
            <a:lvl5pPr lvl="4" rtl="0">
              <a:spcBef>
                <a:spcPts val="0"/>
              </a:spcBef>
              <a:spcAft>
                <a:spcPts val="0"/>
              </a:spcAft>
              <a:buSzPts val="1500"/>
              <a:buChar char="○"/>
              <a:defRPr sz="1500"/>
            </a:lvl5pPr>
            <a:lvl6pPr lvl="5" rtl="0">
              <a:spcBef>
                <a:spcPts val="0"/>
              </a:spcBef>
              <a:spcAft>
                <a:spcPts val="0"/>
              </a:spcAft>
              <a:buSzPts val="1500"/>
              <a:buChar char="■"/>
              <a:defRPr sz="1500"/>
            </a:lvl6pPr>
            <a:lvl7pPr lvl="6" rtl="0">
              <a:spcBef>
                <a:spcPts val="0"/>
              </a:spcBef>
              <a:spcAft>
                <a:spcPts val="0"/>
              </a:spcAft>
              <a:buSzPts val="1500"/>
              <a:buChar char="●"/>
              <a:defRPr sz="1500"/>
            </a:lvl7pPr>
            <a:lvl8pPr lvl="7" rtl="0">
              <a:spcBef>
                <a:spcPts val="0"/>
              </a:spcBef>
              <a:spcAft>
                <a:spcPts val="0"/>
              </a:spcAft>
              <a:buSzPts val="1500"/>
              <a:buChar char="○"/>
              <a:defRPr sz="1500"/>
            </a:lvl8pPr>
            <a:lvl9pPr lvl="8" rtl="0">
              <a:spcBef>
                <a:spcPts val="0"/>
              </a:spcBef>
              <a:spcAft>
                <a:spcPts val="0"/>
              </a:spcAft>
              <a:buSzPts val="1500"/>
              <a:buChar char="■"/>
              <a:defRPr sz="1500"/>
            </a:lvl9pPr>
          </a:lstStyle>
          <a:p>
            <a:endParaRPr/>
          </a:p>
        </p:txBody>
      </p:sp>
      <p:sp>
        <p:nvSpPr>
          <p:cNvPr id="200" name="Google Shape;200;p18"/>
          <p:cNvSpPr txBox="1">
            <a:spLocks noGrp="1"/>
          </p:cNvSpPr>
          <p:nvPr>
            <p:ph type="subTitle" idx="4"/>
          </p:nvPr>
        </p:nvSpPr>
        <p:spPr>
          <a:xfrm>
            <a:off x="1115300" y="1855683"/>
            <a:ext cx="3246600" cy="2033700"/>
          </a:xfrm>
          <a:prstGeom prst="rect">
            <a:avLst/>
          </a:prstGeom>
        </p:spPr>
        <p:txBody>
          <a:bodyPr spcFirstLastPara="1" wrap="square" lIns="91425" tIns="91425" rIns="91425" bIns="91425" anchor="ctr" anchorCtr="0">
            <a:noAutofit/>
          </a:bodyPr>
          <a:lstStyle>
            <a:lvl1pPr lvl="0" rtl="0">
              <a:spcBef>
                <a:spcPts val="0"/>
              </a:spcBef>
              <a:spcAft>
                <a:spcPts val="0"/>
              </a:spcAft>
              <a:buSzPts val="1500"/>
              <a:buChar char="●"/>
              <a:defRPr sz="1500"/>
            </a:lvl1pPr>
            <a:lvl2pPr lvl="1" rtl="0">
              <a:spcBef>
                <a:spcPts val="0"/>
              </a:spcBef>
              <a:spcAft>
                <a:spcPts val="0"/>
              </a:spcAft>
              <a:buSzPts val="1500"/>
              <a:buChar char="○"/>
              <a:defRPr sz="1500"/>
            </a:lvl2pPr>
            <a:lvl3pPr lvl="2" rtl="0">
              <a:spcBef>
                <a:spcPts val="0"/>
              </a:spcBef>
              <a:spcAft>
                <a:spcPts val="0"/>
              </a:spcAft>
              <a:buSzPts val="1500"/>
              <a:buChar char="■"/>
              <a:defRPr sz="1500"/>
            </a:lvl3pPr>
            <a:lvl4pPr lvl="3" rtl="0">
              <a:spcBef>
                <a:spcPts val="0"/>
              </a:spcBef>
              <a:spcAft>
                <a:spcPts val="0"/>
              </a:spcAft>
              <a:buSzPts val="1500"/>
              <a:buChar char="●"/>
              <a:defRPr sz="1500"/>
            </a:lvl4pPr>
            <a:lvl5pPr lvl="4" rtl="0">
              <a:spcBef>
                <a:spcPts val="0"/>
              </a:spcBef>
              <a:spcAft>
                <a:spcPts val="0"/>
              </a:spcAft>
              <a:buSzPts val="1500"/>
              <a:buChar char="○"/>
              <a:defRPr sz="1500"/>
            </a:lvl5pPr>
            <a:lvl6pPr lvl="5" rtl="0">
              <a:spcBef>
                <a:spcPts val="0"/>
              </a:spcBef>
              <a:spcAft>
                <a:spcPts val="0"/>
              </a:spcAft>
              <a:buSzPts val="1500"/>
              <a:buChar char="■"/>
              <a:defRPr sz="1500"/>
            </a:lvl6pPr>
            <a:lvl7pPr lvl="6" rtl="0">
              <a:spcBef>
                <a:spcPts val="0"/>
              </a:spcBef>
              <a:spcAft>
                <a:spcPts val="0"/>
              </a:spcAft>
              <a:buSzPts val="1500"/>
              <a:buChar char="●"/>
              <a:defRPr sz="1500"/>
            </a:lvl7pPr>
            <a:lvl8pPr lvl="7" rtl="0">
              <a:spcBef>
                <a:spcPts val="0"/>
              </a:spcBef>
              <a:spcAft>
                <a:spcPts val="0"/>
              </a:spcAft>
              <a:buSzPts val="1500"/>
              <a:buChar char="○"/>
              <a:defRPr sz="1500"/>
            </a:lvl8pPr>
            <a:lvl9pPr lvl="8" rtl="0">
              <a:spcBef>
                <a:spcPts val="0"/>
              </a:spcBef>
              <a:spcAft>
                <a:spcPts val="0"/>
              </a:spcAft>
              <a:buSzPts val="1500"/>
              <a:buChar char="■"/>
              <a:defRPr sz="1500"/>
            </a:lvl9pPr>
          </a:lstStyle>
          <a:p>
            <a:endParaRPr/>
          </a:p>
        </p:txBody>
      </p:sp>
      <p:grpSp>
        <p:nvGrpSpPr>
          <p:cNvPr id="201" name="Google Shape;201;p18"/>
          <p:cNvGrpSpPr/>
          <p:nvPr/>
        </p:nvGrpSpPr>
        <p:grpSpPr>
          <a:xfrm>
            <a:off x="270750" y="-561264"/>
            <a:ext cx="8627325" cy="4964025"/>
            <a:chOff x="270750" y="-561264"/>
            <a:chExt cx="8627325" cy="4964025"/>
          </a:xfrm>
        </p:grpSpPr>
        <p:grpSp>
          <p:nvGrpSpPr>
            <p:cNvPr id="202" name="Google Shape;202;p18"/>
            <p:cNvGrpSpPr/>
            <p:nvPr/>
          </p:nvGrpSpPr>
          <p:grpSpPr>
            <a:xfrm rot="10800000" flipH="1">
              <a:off x="270750" y="253149"/>
              <a:ext cx="8627325" cy="4149612"/>
              <a:chOff x="270750" y="192538"/>
              <a:chExt cx="8627325" cy="4149612"/>
            </a:xfrm>
          </p:grpSpPr>
          <p:sp>
            <p:nvSpPr>
              <p:cNvPr id="203" name="Google Shape;203;p1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8"/>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8"/>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8"/>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8"/>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18"/>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1_3">
    <p:spTree>
      <p:nvGrpSpPr>
        <p:cNvPr id="1" name="Shape 210"/>
        <p:cNvGrpSpPr/>
        <p:nvPr/>
      </p:nvGrpSpPr>
      <p:grpSpPr>
        <a:xfrm>
          <a:off x="0" y="0"/>
          <a:ext cx="0" cy="0"/>
          <a:chOff x="0" y="0"/>
          <a:chExt cx="0" cy="0"/>
        </a:xfrm>
      </p:grpSpPr>
      <p:sp>
        <p:nvSpPr>
          <p:cNvPr id="211" name="Google Shape;211;p19"/>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txBox="1">
            <a:spLocks noGrp="1"/>
          </p:cNvSpPr>
          <p:nvPr>
            <p:ph type="title"/>
          </p:nvPr>
        </p:nvSpPr>
        <p:spPr>
          <a:xfrm>
            <a:off x="923550" y="1265863"/>
            <a:ext cx="21909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3" name="Google Shape;213;p19"/>
          <p:cNvSpPr txBox="1">
            <a:spLocks noGrp="1"/>
          </p:cNvSpPr>
          <p:nvPr>
            <p:ph type="subTitle" idx="1"/>
          </p:nvPr>
        </p:nvSpPr>
        <p:spPr>
          <a:xfrm>
            <a:off x="790650" y="1713125"/>
            <a:ext cx="2323800" cy="56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19"/>
          <p:cNvSpPr txBox="1">
            <a:spLocks noGrp="1"/>
          </p:cNvSpPr>
          <p:nvPr>
            <p:ph type="title" idx="2"/>
          </p:nvPr>
        </p:nvSpPr>
        <p:spPr>
          <a:xfrm>
            <a:off x="923550" y="2668141"/>
            <a:ext cx="21909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5" name="Google Shape;215;p19"/>
          <p:cNvSpPr txBox="1">
            <a:spLocks noGrp="1"/>
          </p:cNvSpPr>
          <p:nvPr>
            <p:ph type="subTitle" idx="3"/>
          </p:nvPr>
        </p:nvSpPr>
        <p:spPr>
          <a:xfrm>
            <a:off x="790650" y="3115418"/>
            <a:ext cx="2323800" cy="56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6" name="Google Shape;216;p19"/>
          <p:cNvSpPr txBox="1">
            <a:spLocks noGrp="1"/>
          </p:cNvSpPr>
          <p:nvPr>
            <p:ph type="title" idx="4"/>
          </p:nvPr>
        </p:nvSpPr>
        <p:spPr>
          <a:xfrm>
            <a:off x="6029625" y="1265863"/>
            <a:ext cx="2190900" cy="44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7" name="Google Shape;217;p19"/>
          <p:cNvSpPr txBox="1">
            <a:spLocks noGrp="1"/>
          </p:cNvSpPr>
          <p:nvPr>
            <p:ph type="subTitle" idx="5"/>
          </p:nvPr>
        </p:nvSpPr>
        <p:spPr>
          <a:xfrm>
            <a:off x="6029625" y="1713125"/>
            <a:ext cx="2323800" cy="56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8" name="Google Shape;218;p19"/>
          <p:cNvSpPr txBox="1">
            <a:spLocks noGrp="1"/>
          </p:cNvSpPr>
          <p:nvPr>
            <p:ph type="title" idx="6"/>
          </p:nvPr>
        </p:nvSpPr>
        <p:spPr>
          <a:xfrm>
            <a:off x="6029625" y="2668143"/>
            <a:ext cx="2190900" cy="447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19" name="Google Shape;219;p19"/>
          <p:cNvSpPr txBox="1">
            <a:spLocks noGrp="1"/>
          </p:cNvSpPr>
          <p:nvPr>
            <p:ph type="subTitle" idx="7"/>
          </p:nvPr>
        </p:nvSpPr>
        <p:spPr>
          <a:xfrm>
            <a:off x="6029625" y="3115418"/>
            <a:ext cx="2323800" cy="56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0" name="Google Shape;220;p19"/>
          <p:cNvSpPr txBox="1">
            <a:spLocks noGrp="1"/>
          </p:cNvSpPr>
          <p:nvPr>
            <p:ph type="title" idx="8"/>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1" name="Google Shape;221;p19"/>
          <p:cNvGrpSpPr/>
          <p:nvPr/>
        </p:nvGrpSpPr>
        <p:grpSpPr>
          <a:xfrm>
            <a:off x="270750" y="-561264"/>
            <a:ext cx="8627325" cy="2190739"/>
            <a:chOff x="270750" y="-561264"/>
            <a:chExt cx="8627325" cy="2190739"/>
          </a:xfrm>
        </p:grpSpPr>
        <p:grpSp>
          <p:nvGrpSpPr>
            <p:cNvPr id="222" name="Google Shape;222;p19"/>
            <p:cNvGrpSpPr/>
            <p:nvPr/>
          </p:nvGrpSpPr>
          <p:grpSpPr>
            <a:xfrm rot="10800000" flipH="1">
              <a:off x="270750" y="253149"/>
              <a:ext cx="8627325" cy="1376326"/>
              <a:chOff x="270750" y="2965824"/>
              <a:chExt cx="8627325" cy="1376326"/>
            </a:xfrm>
          </p:grpSpPr>
          <p:sp>
            <p:nvSpPr>
              <p:cNvPr id="223" name="Google Shape;223;p19"/>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19"/>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4"/>
        <p:cNvGrpSpPr/>
        <p:nvPr/>
      </p:nvGrpSpPr>
      <p:grpSpPr>
        <a:xfrm>
          <a:off x="0" y="0"/>
          <a:ext cx="0" cy="0"/>
          <a:chOff x="0" y="0"/>
          <a:chExt cx="0" cy="0"/>
        </a:xfrm>
      </p:grpSpPr>
      <p:sp>
        <p:nvSpPr>
          <p:cNvPr id="245" name="Google Shape;245;p21"/>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7" name="Google Shape;247;p21"/>
          <p:cNvGrpSpPr/>
          <p:nvPr/>
        </p:nvGrpSpPr>
        <p:grpSpPr>
          <a:xfrm flipH="1">
            <a:off x="466113" y="283325"/>
            <a:ext cx="8310488" cy="4058138"/>
            <a:chOff x="270750" y="369050"/>
            <a:chExt cx="8310488" cy="4058138"/>
          </a:xfrm>
        </p:grpSpPr>
        <p:sp>
          <p:nvSpPr>
            <p:cNvPr id="248" name="Google Shape;248;p21"/>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56"/>
        <p:cNvGrpSpPr/>
        <p:nvPr/>
      </p:nvGrpSpPr>
      <p:grpSpPr>
        <a:xfrm>
          <a:off x="0" y="0"/>
          <a:ext cx="0" cy="0"/>
          <a:chOff x="0" y="0"/>
          <a:chExt cx="0" cy="0"/>
        </a:xfrm>
      </p:grpSpPr>
      <p:sp>
        <p:nvSpPr>
          <p:cNvPr id="257" name="Google Shape;257;p22"/>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9" name="Google Shape;259;p22"/>
          <p:cNvGrpSpPr/>
          <p:nvPr/>
        </p:nvGrpSpPr>
        <p:grpSpPr>
          <a:xfrm flipH="1">
            <a:off x="366000" y="253149"/>
            <a:ext cx="8563397" cy="4105938"/>
            <a:chOff x="536166" y="253149"/>
            <a:chExt cx="8563397" cy="4105938"/>
          </a:xfrm>
        </p:grpSpPr>
        <p:sp>
          <p:nvSpPr>
            <p:cNvPr id="260" name="Google Shape;260;p22"/>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68"/>
        <p:cNvGrpSpPr/>
        <p:nvPr/>
      </p:nvGrpSpPr>
      <p:grpSpPr>
        <a:xfrm>
          <a:off x="0" y="0"/>
          <a:ext cx="0" cy="0"/>
          <a:chOff x="0" y="0"/>
          <a:chExt cx="0" cy="0"/>
        </a:xfrm>
      </p:grpSpPr>
      <p:sp>
        <p:nvSpPr>
          <p:cNvPr id="269" name="Google Shape;269;p23"/>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1" name="Google Shape;271;p23"/>
          <p:cNvGrpSpPr/>
          <p:nvPr/>
        </p:nvGrpSpPr>
        <p:grpSpPr>
          <a:xfrm flipH="1">
            <a:off x="290300" y="219124"/>
            <a:ext cx="8687224" cy="4649838"/>
            <a:chOff x="412338" y="27249"/>
            <a:chExt cx="8687224" cy="4649838"/>
          </a:xfrm>
        </p:grpSpPr>
        <p:sp>
          <p:nvSpPr>
            <p:cNvPr id="272" name="Google Shape;272;p23"/>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3"/>
          <p:cNvGrpSpPr/>
          <p:nvPr/>
        </p:nvGrpSpPr>
        <p:grpSpPr>
          <a:xfrm flipH="1">
            <a:off x="1076330" y="3499180"/>
            <a:ext cx="6991339" cy="1329929"/>
            <a:chOff x="404800" y="1010238"/>
            <a:chExt cx="8208688" cy="1561500"/>
          </a:xfrm>
        </p:grpSpPr>
        <p:sp>
          <p:nvSpPr>
            <p:cNvPr id="20" name="Google Shape;20;p3"/>
            <p:cNvSpPr/>
            <p:nvPr/>
          </p:nvSpPr>
          <p:spPr>
            <a:xfrm>
              <a:off x="2560391" y="1010238"/>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flipH="1">
            <a:off x="3408602" y="765505"/>
            <a:ext cx="1013400" cy="1013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3"/>
          <p:cNvGrpSpPr/>
          <p:nvPr/>
        </p:nvGrpSpPr>
        <p:grpSpPr>
          <a:xfrm>
            <a:off x="270750" y="253149"/>
            <a:ext cx="8627325" cy="4089001"/>
            <a:chOff x="270750" y="253149"/>
            <a:chExt cx="8627325" cy="4089001"/>
          </a:xfrm>
        </p:grpSpPr>
        <p:sp>
          <p:nvSpPr>
            <p:cNvPr id="26" name="Google Shape;26;p3"/>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3"/>
          <p:cNvSpPr txBox="1">
            <a:spLocks noGrp="1"/>
          </p:cNvSpPr>
          <p:nvPr>
            <p:ph type="title"/>
          </p:nvPr>
        </p:nvSpPr>
        <p:spPr>
          <a:xfrm>
            <a:off x="1887000" y="1732200"/>
            <a:ext cx="5370000" cy="1679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1_1_1_1">
    <p:spTree>
      <p:nvGrpSpPr>
        <p:cNvPr id="1" name="Shape 279"/>
        <p:cNvGrpSpPr/>
        <p:nvPr/>
      </p:nvGrpSpPr>
      <p:grpSpPr>
        <a:xfrm>
          <a:off x="0" y="0"/>
          <a:ext cx="0" cy="0"/>
          <a:chOff x="0" y="0"/>
          <a:chExt cx="0" cy="0"/>
        </a:xfrm>
      </p:grpSpPr>
      <p:sp>
        <p:nvSpPr>
          <p:cNvPr id="280" name="Google Shape;280;p24"/>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txBox="1">
            <a:spLocks noGrp="1"/>
          </p:cNvSpPr>
          <p:nvPr>
            <p:ph type="title"/>
          </p:nvPr>
        </p:nvSpPr>
        <p:spPr>
          <a:xfrm>
            <a:off x="2676900" y="745875"/>
            <a:ext cx="3790200" cy="71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82" name="Google Shape;282;p24"/>
          <p:cNvSpPr txBox="1">
            <a:spLocks noGrp="1"/>
          </p:cNvSpPr>
          <p:nvPr>
            <p:ph type="subTitle" idx="1"/>
          </p:nvPr>
        </p:nvSpPr>
        <p:spPr>
          <a:xfrm>
            <a:off x="2983301" y="1546125"/>
            <a:ext cx="31773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3" name="Google Shape;283;p24"/>
          <p:cNvSpPr txBox="1"/>
          <p:nvPr/>
        </p:nvSpPr>
        <p:spPr>
          <a:xfrm>
            <a:off x="2905650" y="3292575"/>
            <a:ext cx="33327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Libre Franklin"/>
                <a:ea typeface="Libre Franklin"/>
                <a:cs typeface="Libre Franklin"/>
                <a:sym typeface="Libre Franklin"/>
              </a:rPr>
              <a:t>CREDITS: This presentation template was created by </a:t>
            </a:r>
            <a:r>
              <a:rPr lang="en" sz="1200" b="1">
                <a:solidFill>
                  <a:schemeClr val="dk1"/>
                </a:solidFill>
                <a:uFill>
                  <a:noFill/>
                </a:uFill>
                <a:latin typeface="Libre Franklin"/>
                <a:ea typeface="Libre Franklin"/>
                <a:cs typeface="Libre Franklin"/>
                <a:sym typeface="Libre Franklin"/>
                <a:hlinkClick r:id="rId2">
                  <a:extLst>
                    <a:ext uri="{A12FA001-AC4F-418D-AE19-62706E023703}">
                      <ahyp:hlinkClr xmlns:ahyp="http://schemas.microsoft.com/office/drawing/2018/hyperlinkcolor" val="tx"/>
                    </a:ext>
                  </a:extLst>
                </a:hlinkClick>
              </a:rPr>
              <a:t>Slidesgo</a:t>
            </a:r>
            <a:r>
              <a:rPr lang="en" sz="1200">
                <a:solidFill>
                  <a:schemeClr val="dk2"/>
                </a:solidFill>
                <a:latin typeface="Libre Franklin"/>
                <a:ea typeface="Libre Franklin"/>
                <a:cs typeface="Libre Franklin"/>
                <a:sym typeface="Libre Franklin"/>
              </a:rPr>
              <a:t>, including icons by </a:t>
            </a:r>
            <a:r>
              <a:rPr lang="en" sz="1200" b="1">
                <a:solidFill>
                  <a:schemeClr val="dk1"/>
                </a:solidFill>
                <a:uFill>
                  <a:noFill/>
                </a:uFill>
                <a:latin typeface="Libre Franklin"/>
                <a:ea typeface="Libre Franklin"/>
                <a:cs typeface="Libre Franklin"/>
                <a:sym typeface="Libre Franklin"/>
                <a:hlinkClick r:id="rId3">
                  <a:extLst>
                    <a:ext uri="{A12FA001-AC4F-418D-AE19-62706E023703}">
                      <ahyp:hlinkClr xmlns:ahyp="http://schemas.microsoft.com/office/drawing/2018/hyperlinkcolor" val="tx"/>
                    </a:ext>
                  </a:extLst>
                </a:hlinkClick>
              </a:rPr>
              <a:t>Flaticon</a:t>
            </a:r>
            <a:r>
              <a:rPr lang="en" sz="1200">
                <a:solidFill>
                  <a:schemeClr val="dk2"/>
                </a:solidFill>
                <a:latin typeface="Libre Franklin"/>
                <a:ea typeface="Libre Franklin"/>
                <a:cs typeface="Libre Franklin"/>
                <a:sym typeface="Libre Franklin"/>
              </a:rPr>
              <a:t>, infographics &amp; images by </a:t>
            </a:r>
            <a:r>
              <a:rPr lang="en" sz="1200" b="1">
                <a:solidFill>
                  <a:schemeClr val="dk1"/>
                </a:solidFill>
                <a:uFill>
                  <a:noFill/>
                </a:u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Freepik</a:t>
            </a:r>
            <a:endParaRPr sz="1200" b="1">
              <a:solidFill>
                <a:schemeClr val="dk1"/>
              </a:solidFill>
              <a:latin typeface="Libre Franklin"/>
              <a:ea typeface="Libre Franklin"/>
              <a:cs typeface="Libre Franklin"/>
              <a:sym typeface="Libre Franklin"/>
            </a:endParaRPr>
          </a:p>
        </p:txBody>
      </p:sp>
      <p:sp>
        <p:nvSpPr>
          <p:cNvPr id="284" name="Google Shape;284;p24"/>
          <p:cNvSpPr/>
          <p:nvPr/>
        </p:nvSpPr>
        <p:spPr>
          <a:xfrm>
            <a:off x="6648388" y="25717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4"/>
          <p:cNvSpPr/>
          <p:nvPr/>
        </p:nvSpPr>
        <p:spPr>
          <a:xfrm>
            <a:off x="2206275" y="34771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a:off x="6435375" y="2728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a:off x="886950" y="10644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a:off x="1409475" y="237802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8168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
          <p:cNvSpPr/>
          <p:nvPr/>
        </p:nvSpPr>
        <p:spPr>
          <a:xfrm>
            <a:off x="632520" y="15461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TITLE_ONLY_1_2">
    <p:spTree>
      <p:nvGrpSpPr>
        <p:cNvPr id="1" name="Shape 292"/>
        <p:cNvGrpSpPr/>
        <p:nvPr/>
      </p:nvGrpSpPr>
      <p:grpSpPr>
        <a:xfrm>
          <a:off x="0" y="0"/>
          <a:ext cx="0" cy="0"/>
          <a:chOff x="0" y="0"/>
          <a:chExt cx="0" cy="0"/>
        </a:xfrm>
      </p:grpSpPr>
      <p:sp>
        <p:nvSpPr>
          <p:cNvPr id="293" name="Google Shape;293;p25"/>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5"/>
          <p:cNvGrpSpPr/>
          <p:nvPr/>
        </p:nvGrpSpPr>
        <p:grpSpPr>
          <a:xfrm flipH="1">
            <a:off x="466113" y="283325"/>
            <a:ext cx="8310488" cy="4058138"/>
            <a:chOff x="270750" y="369050"/>
            <a:chExt cx="8310488" cy="4058138"/>
          </a:xfrm>
        </p:grpSpPr>
        <p:sp>
          <p:nvSpPr>
            <p:cNvPr id="295" name="Google Shape;295;p25"/>
            <p:cNvSpPr/>
            <p:nvPr/>
          </p:nvSpPr>
          <p:spPr>
            <a:xfrm>
              <a:off x="622525" y="369050"/>
              <a:ext cx="896100" cy="896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70750" y="2638875"/>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rot="10800000">
              <a:off x="8287538" y="3923537"/>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7891375" y="1494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rot="10800000">
              <a:off x="7637888" y="38544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2194400" y="340271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6692981" y="897169"/>
              <a:ext cx="274200" cy="2745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1661220" y="625231"/>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TITLE_ONLY_1_1_2">
    <p:spTree>
      <p:nvGrpSpPr>
        <p:cNvPr id="1" name="Shape 303"/>
        <p:cNvGrpSpPr/>
        <p:nvPr/>
      </p:nvGrpSpPr>
      <p:grpSpPr>
        <a:xfrm>
          <a:off x="0" y="0"/>
          <a:ext cx="0" cy="0"/>
          <a:chOff x="0" y="0"/>
          <a:chExt cx="0" cy="0"/>
        </a:xfrm>
      </p:grpSpPr>
      <p:sp>
        <p:nvSpPr>
          <p:cNvPr id="304" name="Google Shape;304;p26"/>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26"/>
          <p:cNvGrpSpPr/>
          <p:nvPr/>
        </p:nvGrpSpPr>
        <p:grpSpPr>
          <a:xfrm flipH="1">
            <a:off x="366000" y="253149"/>
            <a:ext cx="8563397" cy="4105938"/>
            <a:chOff x="536166" y="253149"/>
            <a:chExt cx="8563397" cy="4105938"/>
          </a:xfrm>
        </p:grpSpPr>
        <p:sp>
          <p:nvSpPr>
            <p:cNvPr id="306" name="Google Shape;306;p26"/>
            <p:cNvSpPr/>
            <p:nvPr/>
          </p:nvSpPr>
          <p:spPr>
            <a:xfrm>
              <a:off x="536166" y="349650"/>
              <a:ext cx="860700" cy="860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723100" y="313160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8466300"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585300" y="2542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5778038" y="13197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TITLE_ONLY_1_1_1_1">
    <p:spTree>
      <p:nvGrpSpPr>
        <p:cNvPr id="1" name="Shape 314"/>
        <p:cNvGrpSpPr/>
        <p:nvPr/>
      </p:nvGrpSpPr>
      <p:grpSpPr>
        <a:xfrm>
          <a:off x="0" y="0"/>
          <a:ext cx="0" cy="0"/>
          <a:chOff x="0" y="0"/>
          <a:chExt cx="0" cy="0"/>
        </a:xfrm>
      </p:grpSpPr>
      <p:sp>
        <p:nvSpPr>
          <p:cNvPr id="315" name="Google Shape;315;p27"/>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27"/>
          <p:cNvGrpSpPr/>
          <p:nvPr/>
        </p:nvGrpSpPr>
        <p:grpSpPr>
          <a:xfrm flipH="1">
            <a:off x="290300" y="219124"/>
            <a:ext cx="8687224" cy="4649838"/>
            <a:chOff x="412338" y="27249"/>
            <a:chExt cx="8687224" cy="4649838"/>
          </a:xfrm>
        </p:grpSpPr>
        <p:sp>
          <p:nvSpPr>
            <p:cNvPr id="317" name="Google Shape;317;p27"/>
            <p:cNvSpPr/>
            <p:nvPr/>
          </p:nvSpPr>
          <p:spPr>
            <a:xfrm>
              <a:off x="412338" y="904050"/>
              <a:ext cx="687300" cy="6873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959150" y="39782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rot="10800000">
              <a:off x="8805863" y="353166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7399500" y="272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rot="10800000">
              <a:off x="8272438" y="3786388"/>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6661875" y="415628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CUSTOM_2_1">
    <p:spTree>
      <p:nvGrpSpPr>
        <p:cNvPr id="1" name="Shape 324"/>
        <p:cNvGrpSpPr/>
        <p:nvPr/>
      </p:nvGrpSpPr>
      <p:grpSpPr>
        <a:xfrm>
          <a:off x="0" y="0"/>
          <a:ext cx="0" cy="0"/>
          <a:chOff x="0" y="0"/>
          <a:chExt cx="0" cy="0"/>
        </a:xfrm>
      </p:grpSpPr>
      <p:sp>
        <p:nvSpPr>
          <p:cNvPr id="325" name="Google Shape;325;p28"/>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28"/>
          <p:cNvGrpSpPr/>
          <p:nvPr/>
        </p:nvGrpSpPr>
        <p:grpSpPr>
          <a:xfrm>
            <a:off x="270750" y="-561264"/>
            <a:ext cx="8627325" cy="4964025"/>
            <a:chOff x="270750" y="-561264"/>
            <a:chExt cx="8627325" cy="4964025"/>
          </a:xfrm>
        </p:grpSpPr>
        <p:grpSp>
          <p:nvGrpSpPr>
            <p:cNvPr id="327" name="Google Shape;327;p28"/>
            <p:cNvGrpSpPr/>
            <p:nvPr/>
          </p:nvGrpSpPr>
          <p:grpSpPr>
            <a:xfrm rot="10800000" flipH="1">
              <a:off x="270750" y="253149"/>
              <a:ext cx="8627325" cy="4149612"/>
              <a:chOff x="270750" y="192538"/>
              <a:chExt cx="8627325" cy="4149612"/>
            </a:xfrm>
          </p:grpSpPr>
          <p:sp>
            <p:nvSpPr>
              <p:cNvPr id="328" name="Google Shape;328;p2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8325975" y="29658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817013" y="1925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1337220" y="25070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8"/>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D484F524-4B0E-4385-9989-FADD09666B1A}"/>
              </a:ext>
            </a:extLst>
          </p:cNvPr>
          <p:cNvSpPr/>
          <p:nvPr userDrawn="1"/>
        </p:nvSpPr>
        <p:spPr>
          <a:xfrm flipV="1">
            <a:off x="1411" y="4679949"/>
            <a:ext cx="9141179" cy="273043"/>
          </a:xfrm>
          <a:prstGeom prst="rect">
            <a:avLst/>
          </a:prstGeom>
          <a:solidFill>
            <a:srgbClr val="0072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9">
            <a:extLst>
              <a:ext uri="{FF2B5EF4-FFF2-40B4-BE49-F238E27FC236}">
                <a16:creationId xmlns:a16="http://schemas.microsoft.com/office/drawing/2014/main" id="{734B76DE-208D-428A-BDA4-5E06935EAEB5}"/>
              </a:ext>
            </a:extLst>
          </p:cNvPr>
          <p:cNvSpPr/>
          <p:nvPr userDrawn="1"/>
        </p:nvSpPr>
        <p:spPr>
          <a:xfrm>
            <a:off x="8779749" y="511821"/>
            <a:ext cx="111397" cy="4631679"/>
          </a:xfrm>
          <a:prstGeom prst="rect">
            <a:avLst/>
          </a:prstGeom>
          <a:solidFill>
            <a:srgbClr val="0072B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79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79359772-BBD4-46BC-9F43-A408CD129252}"/>
              </a:ext>
            </a:extLst>
          </p:cNvPr>
          <p:cNvSpPr/>
          <p:nvPr userDrawn="1"/>
        </p:nvSpPr>
        <p:spPr>
          <a:xfrm flipV="1">
            <a:off x="1411" y="4679949"/>
            <a:ext cx="9141179" cy="273043"/>
          </a:xfrm>
          <a:prstGeom prst="rect">
            <a:avLst/>
          </a:prstGeom>
          <a:solidFill>
            <a:srgbClr val="0072B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9">
            <a:extLst>
              <a:ext uri="{FF2B5EF4-FFF2-40B4-BE49-F238E27FC236}">
                <a16:creationId xmlns:a16="http://schemas.microsoft.com/office/drawing/2014/main" id="{8BF5BAB4-7724-475A-B20B-FF67B80B65A9}"/>
              </a:ext>
            </a:extLst>
          </p:cNvPr>
          <p:cNvSpPr/>
          <p:nvPr userDrawn="1"/>
        </p:nvSpPr>
        <p:spPr>
          <a:xfrm>
            <a:off x="8779749" y="511821"/>
            <a:ext cx="111397" cy="4631679"/>
          </a:xfrm>
          <a:prstGeom prst="rect">
            <a:avLst/>
          </a:prstGeom>
          <a:solidFill>
            <a:srgbClr val="0072BF">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6829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
          <p:cNvSpPr txBox="1">
            <a:spLocks noGrp="1"/>
          </p:cNvSpPr>
          <p:nvPr>
            <p:ph type="subTitle" idx="1"/>
          </p:nvPr>
        </p:nvSpPr>
        <p:spPr>
          <a:xfrm>
            <a:off x="4845495" y="2489492"/>
            <a:ext cx="29736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9pPr>
          </a:lstStyle>
          <a:p>
            <a:endParaRPr/>
          </a:p>
        </p:txBody>
      </p:sp>
      <p:sp>
        <p:nvSpPr>
          <p:cNvPr id="45" name="Google Shape;45;p5"/>
          <p:cNvSpPr txBox="1">
            <a:spLocks noGrp="1"/>
          </p:cNvSpPr>
          <p:nvPr>
            <p:ph type="body" idx="2"/>
          </p:nvPr>
        </p:nvSpPr>
        <p:spPr>
          <a:xfrm>
            <a:off x="1301075" y="2889700"/>
            <a:ext cx="2931300" cy="7464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Clr>
                <a:srgbClr val="FFFFFF"/>
              </a:buClr>
              <a:buSzPts val="1400"/>
              <a:buChar char="●"/>
              <a:defRPr sz="1600"/>
            </a:lvl1pPr>
            <a:lvl2pPr marL="914400" lvl="1" indent="-317500" algn="ctr" rtl="0">
              <a:spcBef>
                <a:spcPts val="0"/>
              </a:spcBef>
              <a:spcAft>
                <a:spcPts val="0"/>
              </a:spcAft>
              <a:buClr>
                <a:srgbClr val="FFFFFF"/>
              </a:buClr>
              <a:buSzPts val="1400"/>
              <a:buChar char="○"/>
              <a:defRPr sz="1400">
                <a:solidFill>
                  <a:srgbClr val="FFFFFF"/>
                </a:solidFill>
              </a:defRPr>
            </a:lvl2pPr>
            <a:lvl3pPr marL="1371600" lvl="2" indent="-317500" algn="ctr" rtl="0">
              <a:spcBef>
                <a:spcPts val="0"/>
              </a:spcBef>
              <a:spcAft>
                <a:spcPts val="0"/>
              </a:spcAft>
              <a:buClr>
                <a:srgbClr val="FFFFFF"/>
              </a:buClr>
              <a:buSzPts val="1400"/>
              <a:buChar char="■"/>
              <a:defRPr sz="1400">
                <a:solidFill>
                  <a:srgbClr val="FFFFFF"/>
                </a:solidFill>
              </a:defRPr>
            </a:lvl3pPr>
            <a:lvl4pPr marL="1828800" lvl="3" indent="-317500" algn="ctr" rtl="0">
              <a:spcBef>
                <a:spcPts val="0"/>
              </a:spcBef>
              <a:spcAft>
                <a:spcPts val="0"/>
              </a:spcAft>
              <a:buClr>
                <a:srgbClr val="FFFFFF"/>
              </a:buClr>
              <a:buSzPts val="1400"/>
              <a:buChar char="●"/>
              <a:defRPr sz="1400">
                <a:solidFill>
                  <a:srgbClr val="FFFFFF"/>
                </a:solidFill>
              </a:defRPr>
            </a:lvl4pPr>
            <a:lvl5pPr marL="2286000" lvl="4" indent="-317500" algn="ctr" rtl="0">
              <a:spcBef>
                <a:spcPts val="0"/>
              </a:spcBef>
              <a:spcAft>
                <a:spcPts val="0"/>
              </a:spcAft>
              <a:buClr>
                <a:srgbClr val="FFFFFF"/>
              </a:buClr>
              <a:buSzPts val="1400"/>
              <a:buChar char="○"/>
              <a:defRPr sz="1400">
                <a:solidFill>
                  <a:srgbClr val="FFFFFF"/>
                </a:solidFill>
              </a:defRPr>
            </a:lvl5pPr>
            <a:lvl6pPr marL="2743200" lvl="5" indent="-317500" algn="ctr" rtl="0">
              <a:spcBef>
                <a:spcPts val="0"/>
              </a:spcBef>
              <a:spcAft>
                <a:spcPts val="0"/>
              </a:spcAft>
              <a:buClr>
                <a:srgbClr val="FFFFFF"/>
              </a:buClr>
              <a:buSzPts val="1400"/>
              <a:buChar char="■"/>
              <a:defRPr sz="1400">
                <a:solidFill>
                  <a:srgbClr val="FFFFFF"/>
                </a:solidFill>
              </a:defRPr>
            </a:lvl6pPr>
            <a:lvl7pPr marL="3200400" lvl="6" indent="-317500" algn="ctr" rtl="0">
              <a:spcBef>
                <a:spcPts val="0"/>
              </a:spcBef>
              <a:spcAft>
                <a:spcPts val="0"/>
              </a:spcAft>
              <a:buClr>
                <a:srgbClr val="FFFFFF"/>
              </a:buClr>
              <a:buSzPts val="1400"/>
              <a:buChar char="●"/>
              <a:defRPr sz="1400">
                <a:solidFill>
                  <a:srgbClr val="FFFFFF"/>
                </a:solidFill>
              </a:defRPr>
            </a:lvl7pPr>
            <a:lvl8pPr marL="3657600" lvl="7" indent="-317500" algn="ctr" rtl="0">
              <a:spcBef>
                <a:spcPts val="0"/>
              </a:spcBef>
              <a:spcAft>
                <a:spcPts val="0"/>
              </a:spcAft>
              <a:buClr>
                <a:srgbClr val="FFFFFF"/>
              </a:buClr>
              <a:buSzPts val="1400"/>
              <a:buChar char="○"/>
              <a:defRPr sz="1400">
                <a:solidFill>
                  <a:srgbClr val="FFFFFF"/>
                </a:solidFill>
              </a:defRPr>
            </a:lvl8pPr>
            <a:lvl9pPr marL="4114800" lvl="8" indent="-317500" algn="ctr" rtl="0">
              <a:spcBef>
                <a:spcPts val="0"/>
              </a:spcBef>
              <a:spcAft>
                <a:spcPts val="0"/>
              </a:spcAft>
              <a:buClr>
                <a:srgbClr val="FFFFFF"/>
              </a:buClr>
              <a:buSzPts val="1400"/>
              <a:buChar char="■"/>
              <a:defRPr sz="1400">
                <a:solidFill>
                  <a:srgbClr val="FFFFFF"/>
                </a:solidFill>
              </a:defRPr>
            </a:lvl9pPr>
          </a:lstStyle>
          <a:p>
            <a:endParaRPr/>
          </a:p>
        </p:txBody>
      </p:sp>
      <p:sp>
        <p:nvSpPr>
          <p:cNvPr id="46" name="Google Shape;46;p5"/>
          <p:cNvSpPr txBox="1">
            <a:spLocks noGrp="1"/>
          </p:cNvSpPr>
          <p:nvPr>
            <p:ph type="body" idx="3"/>
          </p:nvPr>
        </p:nvSpPr>
        <p:spPr>
          <a:xfrm>
            <a:off x="4845500" y="2881750"/>
            <a:ext cx="2973600" cy="762300"/>
          </a:xfrm>
          <a:prstGeom prst="rect">
            <a:avLst/>
          </a:prstGeom>
        </p:spPr>
        <p:txBody>
          <a:bodyPr spcFirstLastPara="1" wrap="square" lIns="91425" tIns="91425" rIns="91425" bIns="91425" anchor="ctr" anchorCtr="0">
            <a:noAutofit/>
          </a:bodyPr>
          <a:lstStyle>
            <a:lvl1pPr marL="457200" lvl="0" indent="-317500" algn="ctr" rtl="0">
              <a:lnSpc>
                <a:spcPct val="100000"/>
              </a:lnSpc>
              <a:spcBef>
                <a:spcPts val="0"/>
              </a:spcBef>
              <a:spcAft>
                <a:spcPts val="0"/>
              </a:spcAft>
              <a:buClr>
                <a:srgbClr val="FFFFFF"/>
              </a:buClr>
              <a:buSzPts val="1400"/>
              <a:buChar char="●"/>
              <a:defRPr sz="1600"/>
            </a:lvl1pPr>
            <a:lvl2pPr marL="914400" lvl="1" indent="-317500" algn="ctr" rtl="0">
              <a:spcBef>
                <a:spcPts val="0"/>
              </a:spcBef>
              <a:spcAft>
                <a:spcPts val="0"/>
              </a:spcAft>
              <a:buClr>
                <a:srgbClr val="FFFFFF"/>
              </a:buClr>
              <a:buSzPts val="1400"/>
              <a:buChar char="○"/>
              <a:defRPr sz="1400">
                <a:solidFill>
                  <a:srgbClr val="FFFFFF"/>
                </a:solidFill>
              </a:defRPr>
            </a:lvl2pPr>
            <a:lvl3pPr marL="1371600" lvl="2" indent="-317500" algn="ctr" rtl="0">
              <a:spcBef>
                <a:spcPts val="0"/>
              </a:spcBef>
              <a:spcAft>
                <a:spcPts val="0"/>
              </a:spcAft>
              <a:buClr>
                <a:srgbClr val="FFFFFF"/>
              </a:buClr>
              <a:buSzPts val="1400"/>
              <a:buChar char="■"/>
              <a:defRPr sz="1400">
                <a:solidFill>
                  <a:srgbClr val="FFFFFF"/>
                </a:solidFill>
              </a:defRPr>
            </a:lvl3pPr>
            <a:lvl4pPr marL="1828800" lvl="3" indent="-317500" algn="ctr" rtl="0">
              <a:spcBef>
                <a:spcPts val="0"/>
              </a:spcBef>
              <a:spcAft>
                <a:spcPts val="0"/>
              </a:spcAft>
              <a:buClr>
                <a:srgbClr val="FFFFFF"/>
              </a:buClr>
              <a:buSzPts val="1400"/>
              <a:buChar char="●"/>
              <a:defRPr sz="1400">
                <a:solidFill>
                  <a:srgbClr val="FFFFFF"/>
                </a:solidFill>
              </a:defRPr>
            </a:lvl4pPr>
            <a:lvl5pPr marL="2286000" lvl="4" indent="-317500" algn="ctr" rtl="0">
              <a:spcBef>
                <a:spcPts val="0"/>
              </a:spcBef>
              <a:spcAft>
                <a:spcPts val="0"/>
              </a:spcAft>
              <a:buClr>
                <a:srgbClr val="FFFFFF"/>
              </a:buClr>
              <a:buSzPts val="1400"/>
              <a:buChar char="○"/>
              <a:defRPr sz="1400">
                <a:solidFill>
                  <a:srgbClr val="FFFFFF"/>
                </a:solidFill>
              </a:defRPr>
            </a:lvl5pPr>
            <a:lvl6pPr marL="2743200" lvl="5" indent="-317500" algn="ctr" rtl="0">
              <a:spcBef>
                <a:spcPts val="0"/>
              </a:spcBef>
              <a:spcAft>
                <a:spcPts val="0"/>
              </a:spcAft>
              <a:buClr>
                <a:srgbClr val="FFFFFF"/>
              </a:buClr>
              <a:buSzPts val="1400"/>
              <a:buChar char="■"/>
              <a:defRPr sz="1400">
                <a:solidFill>
                  <a:srgbClr val="FFFFFF"/>
                </a:solidFill>
              </a:defRPr>
            </a:lvl6pPr>
            <a:lvl7pPr marL="3200400" lvl="6" indent="-317500" algn="ctr" rtl="0">
              <a:spcBef>
                <a:spcPts val="0"/>
              </a:spcBef>
              <a:spcAft>
                <a:spcPts val="0"/>
              </a:spcAft>
              <a:buClr>
                <a:srgbClr val="FFFFFF"/>
              </a:buClr>
              <a:buSzPts val="1400"/>
              <a:buChar char="●"/>
              <a:defRPr sz="1400">
                <a:solidFill>
                  <a:srgbClr val="FFFFFF"/>
                </a:solidFill>
              </a:defRPr>
            </a:lvl7pPr>
            <a:lvl8pPr marL="3657600" lvl="7" indent="-317500" algn="ctr" rtl="0">
              <a:spcBef>
                <a:spcPts val="0"/>
              </a:spcBef>
              <a:spcAft>
                <a:spcPts val="0"/>
              </a:spcAft>
              <a:buClr>
                <a:srgbClr val="FFFFFF"/>
              </a:buClr>
              <a:buSzPts val="1400"/>
              <a:buChar char="○"/>
              <a:defRPr sz="1400">
                <a:solidFill>
                  <a:srgbClr val="FFFFFF"/>
                </a:solidFill>
              </a:defRPr>
            </a:lvl8pPr>
            <a:lvl9pPr marL="4114800" lvl="8" indent="-317500" algn="ctr" rtl="0">
              <a:spcBef>
                <a:spcPts val="0"/>
              </a:spcBef>
              <a:spcAft>
                <a:spcPts val="0"/>
              </a:spcAft>
              <a:buClr>
                <a:srgbClr val="FFFFFF"/>
              </a:buClr>
              <a:buSzPts val="1400"/>
              <a:buChar char="■"/>
              <a:defRPr sz="1400">
                <a:solidFill>
                  <a:srgbClr val="FFFFFF"/>
                </a:solidFill>
              </a:defRPr>
            </a:lvl9pPr>
          </a:lstStyle>
          <a:p>
            <a:endParaRPr/>
          </a:p>
        </p:txBody>
      </p:sp>
      <p:sp>
        <p:nvSpPr>
          <p:cNvPr id="47" name="Google Shape;47;p5"/>
          <p:cNvSpPr txBox="1"/>
          <p:nvPr/>
        </p:nvSpPr>
        <p:spPr>
          <a:xfrm>
            <a:off x="1331069" y="3012575"/>
            <a:ext cx="2871300" cy="53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sz="1800">
              <a:solidFill>
                <a:srgbClr val="FFFFFF"/>
              </a:solidFill>
              <a:latin typeface="Raleway Black"/>
              <a:ea typeface="Raleway Black"/>
              <a:cs typeface="Raleway Black"/>
              <a:sym typeface="Raleway Black"/>
            </a:endParaRPr>
          </a:p>
        </p:txBody>
      </p:sp>
      <p:sp>
        <p:nvSpPr>
          <p:cNvPr id="48" name="Google Shape;48;p5"/>
          <p:cNvSpPr txBox="1">
            <a:spLocks noGrp="1"/>
          </p:cNvSpPr>
          <p:nvPr>
            <p:ph type="subTitle" idx="4"/>
          </p:nvPr>
        </p:nvSpPr>
        <p:spPr>
          <a:xfrm>
            <a:off x="1331069" y="2489492"/>
            <a:ext cx="2871300" cy="31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2pPr>
            <a:lvl3pPr lvl="2"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3pPr>
            <a:lvl4pPr lvl="3"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4pPr>
            <a:lvl5pPr lvl="4"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5pPr>
            <a:lvl6pPr lvl="5"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6pPr>
            <a:lvl7pPr lvl="6"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7pPr>
            <a:lvl8pPr lvl="7"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8pPr>
            <a:lvl9pPr lvl="8" algn="ctr" rtl="0">
              <a:lnSpc>
                <a:spcPct val="100000"/>
              </a:lnSpc>
              <a:spcBef>
                <a:spcPts val="0"/>
              </a:spcBef>
              <a:spcAft>
                <a:spcPts val="0"/>
              </a:spcAft>
              <a:buNone/>
              <a:defRPr b="1">
                <a:solidFill>
                  <a:schemeClr val="dk1"/>
                </a:solidFill>
                <a:latin typeface="Poppins ExtraBold"/>
                <a:ea typeface="Poppins ExtraBold"/>
                <a:cs typeface="Poppins ExtraBold"/>
                <a:sym typeface="Poppins ExtraBold"/>
              </a:defRPr>
            </a:lvl9pPr>
          </a:lstStyle>
          <a:p>
            <a:endParaRPr/>
          </a:p>
        </p:txBody>
      </p:sp>
      <p:grpSp>
        <p:nvGrpSpPr>
          <p:cNvPr id="49" name="Google Shape;49;p5"/>
          <p:cNvGrpSpPr/>
          <p:nvPr/>
        </p:nvGrpSpPr>
        <p:grpSpPr>
          <a:xfrm>
            <a:off x="366700" y="730650"/>
            <a:ext cx="8208688" cy="1841088"/>
            <a:chOff x="404800" y="730650"/>
            <a:chExt cx="8208688" cy="1841088"/>
          </a:xfrm>
        </p:grpSpPr>
        <p:sp>
          <p:nvSpPr>
            <p:cNvPr id="50" name="Google Shape;50;p5"/>
            <p:cNvSpPr/>
            <p:nvPr/>
          </p:nvSpPr>
          <p:spPr>
            <a:xfrm>
              <a:off x="536175" y="7306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rot="-2700000" flipH="1">
            <a:off x="861334" y="3359918"/>
            <a:ext cx="596919" cy="896417"/>
            <a:chOff x="8358300" y="3550499"/>
            <a:chExt cx="596925" cy="896426"/>
          </a:xfrm>
        </p:grpSpPr>
        <p:sp>
          <p:nvSpPr>
            <p:cNvPr id="55" name="Google Shape;55;p5"/>
            <p:cNvSpPr/>
            <p:nvPr/>
          </p:nvSpPr>
          <p:spPr>
            <a:xfrm>
              <a:off x="8358300" y="4152925"/>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8383125" y="35504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0" name="Google Shape;60;p6"/>
          <p:cNvGrpSpPr/>
          <p:nvPr/>
        </p:nvGrpSpPr>
        <p:grpSpPr>
          <a:xfrm>
            <a:off x="193224" y="250521"/>
            <a:ext cx="8719077" cy="4083144"/>
            <a:chOff x="193224" y="250521"/>
            <a:chExt cx="8719077" cy="4083144"/>
          </a:xfrm>
        </p:grpSpPr>
        <p:sp>
          <p:nvSpPr>
            <p:cNvPr id="61" name="Google Shape;61;p6"/>
            <p:cNvSpPr/>
            <p:nvPr/>
          </p:nvSpPr>
          <p:spPr>
            <a:xfrm>
              <a:off x="193228" y="1109351"/>
              <a:ext cx="470400" cy="470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291625" y="4138665"/>
              <a:ext cx="194700" cy="195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8490521" y="250521"/>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93224" y="1617493"/>
              <a:ext cx="241500" cy="241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532801" y="3929875"/>
              <a:ext cx="379500" cy="37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
        <p:cNvGrpSpPr/>
        <p:nvPr/>
      </p:nvGrpSpPr>
      <p:grpSpPr>
        <a:xfrm>
          <a:off x="0" y="0"/>
          <a:ext cx="0" cy="0"/>
          <a:chOff x="0" y="0"/>
          <a:chExt cx="0" cy="0"/>
        </a:xfrm>
      </p:grpSpPr>
      <p:sp>
        <p:nvSpPr>
          <p:cNvPr id="67" name="Google Shape;67;p7"/>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txBox="1">
            <a:spLocks noGrp="1"/>
          </p:cNvSpPr>
          <p:nvPr>
            <p:ph type="title"/>
          </p:nvPr>
        </p:nvSpPr>
        <p:spPr>
          <a:xfrm>
            <a:off x="726376" y="1682650"/>
            <a:ext cx="4238700" cy="6159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SzPts val="3600"/>
              <a:buNone/>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9" name="Google Shape;69;p7"/>
          <p:cNvSpPr txBox="1">
            <a:spLocks noGrp="1"/>
          </p:cNvSpPr>
          <p:nvPr>
            <p:ph type="subTitle" idx="1"/>
          </p:nvPr>
        </p:nvSpPr>
        <p:spPr>
          <a:xfrm>
            <a:off x="726375" y="2297850"/>
            <a:ext cx="4238700" cy="8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70" name="Google Shape;70;p7"/>
          <p:cNvGrpSpPr/>
          <p:nvPr/>
        </p:nvGrpSpPr>
        <p:grpSpPr>
          <a:xfrm rot="10800000" flipH="1">
            <a:off x="270750" y="405549"/>
            <a:ext cx="8627325" cy="3828376"/>
            <a:chOff x="270750" y="361374"/>
            <a:chExt cx="8627325" cy="3828376"/>
          </a:xfrm>
        </p:grpSpPr>
        <p:sp>
          <p:nvSpPr>
            <p:cNvPr id="71" name="Google Shape;71;p7"/>
            <p:cNvSpPr/>
            <p:nvPr/>
          </p:nvSpPr>
          <p:spPr>
            <a:xfrm>
              <a:off x="669525" y="361374"/>
              <a:ext cx="909600" cy="9096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270750" y="30195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8529750" y="38957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8325975" y="29408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1708845" y="4583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6"/>
        <p:cNvGrpSpPr/>
        <p:nvPr/>
      </p:nvGrpSpPr>
      <p:grpSpPr>
        <a:xfrm>
          <a:off x="0" y="0"/>
          <a:ext cx="0" cy="0"/>
          <a:chOff x="0" y="0"/>
          <a:chExt cx="0" cy="0"/>
        </a:xfrm>
      </p:grpSpPr>
      <p:sp>
        <p:nvSpPr>
          <p:cNvPr id="77" name="Google Shape;77;p8"/>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9" name="Google Shape;79;p8"/>
          <p:cNvGrpSpPr/>
          <p:nvPr/>
        </p:nvGrpSpPr>
        <p:grpSpPr>
          <a:xfrm rot="10800000" flipH="1">
            <a:off x="1101156" y="253149"/>
            <a:ext cx="7611770" cy="2949179"/>
            <a:chOff x="404800" y="-890960"/>
            <a:chExt cx="8937149" cy="3462697"/>
          </a:xfrm>
        </p:grpSpPr>
        <p:sp>
          <p:nvSpPr>
            <p:cNvPr id="80" name="Google Shape;80;p8"/>
            <p:cNvSpPr/>
            <p:nvPr/>
          </p:nvSpPr>
          <p:spPr>
            <a:xfrm>
              <a:off x="8152149" y="-89096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rot="10800000">
              <a:off x="8319788" y="13988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10800000">
              <a:off x="8016563" y="17701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404800" y="20509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rot="10800000" flipH="1">
            <a:off x="4746823" y="3303353"/>
            <a:ext cx="1013400" cy="1013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rot="10800000">
            <a:off x="270750" y="740109"/>
            <a:ext cx="8627325" cy="4089001"/>
            <a:chOff x="270750" y="253149"/>
            <a:chExt cx="8627325" cy="4089001"/>
          </a:xfrm>
        </p:grpSpPr>
        <p:sp>
          <p:nvSpPr>
            <p:cNvPr id="86" name="Google Shape;86;p8"/>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9"/>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txBox="1">
            <a:spLocks noGrp="1"/>
          </p:cNvSpPr>
          <p:nvPr>
            <p:ph type="title"/>
          </p:nvPr>
        </p:nvSpPr>
        <p:spPr>
          <a:xfrm flipH="1">
            <a:off x="5825013" y="1820700"/>
            <a:ext cx="2387100" cy="12306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4" name="Google Shape;94;p9"/>
          <p:cNvSpPr txBox="1">
            <a:spLocks noGrp="1"/>
          </p:cNvSpPr>
          <p:nvPr>
            <p:ph type="body" idx="1"/>
          </p:nvPr>
        </p:nvSpPr>
        <p:spPr>
          <a:xfrm flipH="1">
            <a:off x="931888" y="1206450"/>
            <a:ext cx="5082600" cy="2459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sz="16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grpSp>
        <p:nvGrpSpPr>
          <p:cNvPr id="95" name="Google Shape;95;p9"/>
          <p:cNvGrpSpPr/>
          <p:nvPr/>
        </p:nvGrpSpPr>
        <p:grpSpPr>
          <a:xfrm>
            <a:off x="270750" y="253149"/>
            <a:ext cx="8627325" cy="4089001"/>
            <a:chOff x="270750" y="253149"/>
            <a:chExt cx="8627325" cy="4089001"/>
          </a:xfrm>
        </p:grpSpPr>
        <p:sp>
          <p:nvSpPr>
            <p:cNvPr id="96" name="Google Shape;96;p9"/>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10"/>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10"/>
          <p:cNvGrpSpPr/>
          <p:nvPr/>
        </p:nvGrpSpPr>
        <p:grpSpPr>
          <a:xfrm>
            <a:off x="270750" y="305956"/>
            <a:ext cx="7172425" cy="3514294"/>
            <a:chOff x="270750" y="305956"/>
            <a:chExt cx="7172425" cy="3514294"/>
          </a:xfrm>
        </p:grpSpPr>
        <p:sp>
          <p:nvSpPr>
            <p:cNvPr id="104" name="Google Shape;104;p10"/>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6871075" y="44502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0"/>
          <p:cNvSpPr txBox="1">
            <a:spLocks noGrp="1"/>
          </p:cNvSpPr>
          <p:nvPr>
            <p:ph type="body" idx="1"/>
          </p:nvPr>
        </p:nvSpPr>
        <p:spPr>
          <a:xfrm>
            <a:off x="1064175" y="3620975"/>
            <a:ext cx="35079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1800"/>
              <a:buFont typeface="Poppins ExtraBold"/>
              <a:buNone/>
              <a:defRPr>
                <a:solidFill>
                  <a:schemeClr val="dk1"/>
                </a:solidFill>
                <a:latin typeface="Poppins ExtraBold"/>
                <a:ea typeface="Poppins ExtraBold"/>
                <a:cs typeface="Poppins ExtraBold"/>
                <a:sym typeface="Poppins ExtraBold"/>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p:nvPr/>
        </p:nvSpPr>
        <p:spPr>
          <a:xfrm>
            <a:off x="101850" y="121950"/>
            <a:ext cx="8940300" cy="4899600"/>
          </a:xfrm>
          <a:prstGeom prst="roundRect">
            <a:avLst>
              <a:gd name="adj" fmla="val 790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txBox="1">
            <a:spLocks noGrp="1"/>
          </p:cNvSpPr>
          <p:nvPr>
            <p:ph type="title" hasCustomPrompt="1"/>
          </p:nvPr>
        </p:nvSpPr>
        <p:spPr>
          <a:xfrm>
            <a:off x="2616450" y="1487125"/>
            <a:ext cx="3911100" cy="14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1" name="Google Shape;111;p11"/>
          <p:cNvSpPr txBox="1">
            <a:spLocks noGrp="1"/>
          </p:cNvSpPr>
          <p:nvPr>
            <p:ph type="body" idx="1"/>
          </p:nvPr>
        </p:nvSpPr>
        <p:spPr>
          <a:xfrm>
            <a:off x="1821000" y="2923625"/>
            <a:ext cx="5502000" cy="4467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112" name="Google Shape;112;p11"/>
          <p:cNvGrpSpPr/>
          <p:nvPr/>
        </p:nvGrpSpPr>
        <p:grpSpPr>
          <a:xfrm>
            <a:off x="270750" y="253149"/>
            <a:ext cx="8627325" cy="4089001"/>
            <a:chOff x="270750" y="253149"/>
            <a:chExt cx="8627325" cy="4089001"/>
          </a:xfrm>
        </p:grpSpPr>
        <p:sp>
          <p:nvSpPr>
            <p:cNvPr id="113" name="Google Shape;113;p11"/>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1pPr>
            <a:lvl2pPr lvl="1"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2pPr>
            <a:lvl3pPr lvl="2"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3pPr>
            <a:lvl4pPr lvl="3"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4pPr>
            <a:lvl5pPr lvl="4"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5pPr>
            <a:lvl6pPr lvl="5"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6pPr>
            <a:lvl7pPr lvl="6"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7pPr>
            <a:lvl8pPr lvl="7"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8pPr>
            <a:lvl9pPr lvl="8" algn="ctr">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marL="914400" lvl="1"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marL="1371600" lvl="2"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marL="1828800" lvl="3"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marL="2286000" lvl="4"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marL="2743200" lvl="5"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marL="3200400" lvl="6"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marL="3657600" lvl="7"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marL="4114800" lvl="8" indent="-317500">
              <a:lnSpc>
                <a:spcPct val="100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7" r:id="rId25"/>
    <p:sldLayoutId id="21474836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25.xml"/><Relationship Id="rId18" Type="http://schemas.openxmlformats.org/officeDocument/2006/relationships/image" Target="../media/image6.png"/><Relationship Id="rId3" Type="http://schemas.openxmlformats.org/officeDocument/2006/relationships/slide" Target="slide7.xml"/><Relationship Id="rId7" Type="http://schemas.openxmlformats.org/officeDocument/2006/relationships/slide" Target="slide2.xml"/><Relationship Id="rId12" Type="http://schemas.openxmlformats.org/officeDocument/2006/relationships/image" Target="../media/image3.png"/><Relationship Id="rId17"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23.xml"/><Relationship Id="rId5" Type="http://schemas.openxmlformats.org/officeDocument/2006/relationships/slide" Target="slide15.xml"/><Relationship Id="rId15" Type="http://schemas.openxmlformats.org/officeDocument/2006/relationships/slide" Target="slide26.xml"/><Relationship Id="rId10" Type="http://schemas.openxmlformats.org/officeDocument/2006/relationships/slide" Target="slide3.xml"/><Relationship Id="rId4" Type="http://schemas.openxmlformats.org/officeDocument/2006/relationships/slide" Target="slide11.xml"/><Relationship Id="rId9" Type="http://schemas.openxmlformats.org/officeDocument/2006/relationships/image" Target="../media/image2.png"/><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7.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10.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18.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9.xml"/><Relationship Id="rId15" Type="http://schemas.openxmlformats.org/officeDocument/2006/relationships/image" Target="../media/image4.png"/><Relationship Id="rId10" Type="http://schemas.openxmlformats.org/officeDocument/2006/relationships/image" Target="../media/image2.png"/><Relationship Id="rId19" Type="http://schemas.openxmlformats.org/officeDocument/2006/relationships/image" Target="../media/image6.png"/><Relationship Id="rId4" Type="http://schemas.openxmlformats.org/officeDocument/2006/relationships/slide" Target="slide8.xml"/><Relationship Id="rId9" Type="http://schemas.openxmlformats.org/officeDocument/2006/relationships/slide" Target="slide10.xml"/><Relationship Id="rId14" Type="http://schemas.openxmlformats.org/officeDocument/2006/relationships/slide" Target="slide25.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18" Type="http://schemas.openxmlformats.org/officeDocument/2006/relationships/image" Target="../media/image6.png"/><Relationship Id="rId3" Type="http://schemas.openxmlformats.org/officeDocument/2006/relationships/slide" Target="slide12.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image" Target="../media/image3.png"/><Relationship Id="rId17" Type="http://schemas.openxmlformats.org/officeDocument/2006/relationships/slide" Target="slide24.xml"/><Relationship Id="rId2" Type="http://schemas.openxmlformats.org/officeDocument/2006/relationships/notesSlide" Target="../notesSlides/notesSlide11.xml"/><Relationship Id="rId16" Type="http://schemas.openxmlformats.org/officeDocument/2006/relationships/image" Target="../media/image5.png"/><Relationship Id="rId20"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slide" Target="slide23.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3.xml"/><Relationship Id="rId19" Type="http://schemas.openxmlformats.org/officeDocument/2006/relationships/slide" Target="slide7.xml"/><Relationship Id="rId4" Type="http://schemas.openxmlformats.org/officeDocument/2006/relationships/slide" Target="slide13.xml"/><Relationship Id="rId9" Type="http://schemas.openxmlformats.org/officeDocument/2006/relationships/image" Target="../media/image2.png"/><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18" Type="http://schemas.openxmlformats.org/officeDocument/2006/relationships/image" Target="../media/image6.png"/><Relationship Id="rId3" Type="http://schemas.openxmlformats.org/officeDocument/2006/relationships/slide" Target="slide11.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image" Target="../media/image3.png"/><Relationship Id="rId17" Type="http://schemas.openxmlformats.org/officeDocument/2006/relationships/slide" Target="slide24.xml"/><Relationship Id="rId2" Type="http://schemas.openxmlformats.org/officeDocument/2006/relationships/notesSlide" Target="../notesSlides/notesSlide12.xml"/><Relationship Id="rId16" Type="http://schemas.openxmlformats.org/officeDocument/2006/relationships/image" Target="../media/image5.png"/><Relationship Id="rId20"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slide" Target="slide23.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3.xml"/><Relationship Id="rId19" Type="http://schemas.openxmlformats.org/officeDocument/2006/relationships/slide" Target="slide7.xml"/><Relationship Id="rId4" Type="http://schemas.openxmlformats.org/officeDocument/2006/relationships/slide" Target="slide13.xml"/><Relationship Id="rId9" Type="http://schemas.openxmlformats.org/officeDocument/2006/relationships/image" Target="../media/image2.pn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18" Type="http://schemas.openxmlformats.org/officeDocument/2006/relationships/image" Target="../media/image6.png"/><Relationship Id="rId3" Type="http://schemas.openxmlformats.org/officeDocument/2006/relationships/slide" Target="slide11.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image" Target="../media/image3.png"/><Relationship Id="rId17" Type="http://schemas.openxmlformats.org/officeDocument/2006/relationships/slide" Target="slide24.xml"/><Relationship Id="rId2" Type="http://schemas.openxmlformats.org/officeDocument/2006/relationships/notesSlide" Target="../notesSlides/notesSlide13.xml"/><Relationship Id="rId16" Type="http://schemas.openxmlformats.org/officeDocument/2006/relationships/image" Target="../media/image5.png"/><Relationship Id="rId20" Type="http://schemas.openxmlformats.org/officeDocument/2006/relationships/slide" Target="slide2.xml"/><Relationship Id="rId1" Type="http://schemas.openxmlformats.org/officeDocument/2006/relationships/slideLayout" Target="../slideLayouts/slideLayout18.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4.xml"/><Relationship Id="rId15" Type="http://schemas.openxmlformats.org/officeDocument/2006/relationships/slide" Target="slide26.xml"/><Relationship Id="rId10" Type="http://schemas.openxmlformats.org/officeDocument/2006/relationships/slide" Target="slide3.xml"/><Relationship Id="rId19" Type="http://schemas.openxmlformats.org/officeDocument/2006/relationships/slide" Target="slide7.xml"/><Relationship Id="rId4" Type="http://schemas.openxmlformats.org/officeDocument/2006/relationships/slide" Target="slide12.xml"/><Relationship Id="rId9" Type="http://schemas.openxmlformats.org/officeDocument/2006/relationships/image" Target="../media/image2.pn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5.xml"/><Relationship Id="rId18" Type="http://schemas.openxmlformats.org/officeDocument/2006/relationships/image" Target="../media/image6.png"/><Relationship Id="rId3" Type="http://schemas.openxmlformats.org/officeDocument/2006/relationships/slide" Target="slide11.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image" Target="../media/image3.png"/><Relationship Id="rId17" Type="http://schemas.openxmlformats.org/officeDocument/2006/relationships/slide" Target="slide24.xml"/><Relationship Id="rId2" Type="http://schemas.openxmlformats.org/officeDocument/2006/relationships/notesSlide" Target="../notesSlides/notesSlide14.xml"/><Relationship Id="rId16" Type="http://schemas.openxmlformats.org/officeDocument/2006/relationships/image" Target="../media/image5.png"/><Relationship Id="rId20"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slide" Target="slide23.xml"/><Relationship Id="rId5" Type="http://schemas.openxmlformats.org/officeDocument/2006/relationships/slide" Target="slide13.xml"/><Relationship Id="rId15" Type="http://schemas.openxmlformats.org/officeDocument/2006/relationships/slide" Target="slide26.xml"/><Relationship Id="rId10" Type="http://schemas.openxmlformats.org/officeDocument/2006/relationships/slide" Target="slide3.xml"/><Relationship Id="rId19" Type="http://schemas.openxmlformats.org/officeDocument/2006/relationships/slide" Target="slide7.xml"/><Relationship Id="rId4" Type="http://schemas.openxmlformats.org/officeDocument/2006/relationships/slide" Target="slide12.xml"/><Relationship Id="rId9" Type="http://schemas.openxmlformats.org/officeDocument/2006/relationships/image" Target="../media/image2.pn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16.xml"/><Relationship Id="rId21" Type="http://schemas.openxmlformats.org/officeDocument/2006/relationships/image" Target="../media/image1.png"/><Relationship Id="rId7" Type="http://schemas.openxmlformats.org/officeDocument/2006/relationships/slide" Target="slide19.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notesSlide" Target="../notesSlides/notesSlide15.xml"/><Relationship Id="rId16" Type="http://schemas.openxmlformats.org/officeDocument/2006/relationships/slide" Target="slide24.xml"/><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image" Target="../media/image3.png"/><Relationship Id="rId5" Type="http://schemas.openxmlformats.org/officeDocument/2006/relationships/slide" Target="slide18.xml"/><Relationship Id="rId15" Type="http://schemas.openxmlformats.org/officeDocument/2006/relationships/image" Target="../media/image5.png"/><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slide" Target="slide17.xml"/><Relationship Id="rId9" Type="http://schemas.openxmlformats.org/officeDocument/2006/relationships/slide" Target="slide3.xml"/><Relationship Id="rId14" Type="http://schemas.openxmlformats.org/officeDocument/2006/relationships/slide" Target="slide26.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15.xml"/><Relationship Id="rId21" Type="http://schemas.openxmlformats.org/officeDocument/2006/relationships/image" Target="../media/image1.png"/><Relationship Id="rId7" Type="http://schemas.openxmlformats.org/officeDocument/2006/relationships/slide" Target="slide19.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notesSlide" Target="../notesSlides/notesSlide16.xml"/><Relationship Id="rId16" Type="http://schemas.openxmlformats.org/officeDocument/2006/relationships/slide" Target="slide24.xml"/><Relationship Id="rId20" Type="http://schemas.openxmlformats.org/officeDocument/2006/relationships/slide" Target="slide2.xml"/><Relationship Id="rId1" Type="http://schemas.openxmlformats.org/officeDocument/2006/relationships/slideLayout" Target="../slideLayouts/slideLayout19.xml"/><Relationship Id="rId6" Type="http://schemas.openxmlformats.org/officeDocument/2006/relationships/slide" Target="slide16.xml"/><Relationship Id="rId11" Type="http://schemas.openxmlformats.org/officeDocument/2006/relationships/image" Target="../media/image3.png"/><Relationship Id="rId5" Type="http://schemas.openxmlformats.org/officeDocument/2006/relationships/slide" Target="slide18.xml"/><Relationship Id="rId15" Type="http://schemas.openxmlformats.org/officeDocument/2006/relationships/image" Target="../media/image5.png"/><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slide" Target="slide17.xml"/><Relationship Id="rId9" Type="http://schemas.openxmlformats.org/officeDocument/2006/relationships/slide" Target="slide3.xml"/><Relationship Id="rId14" Type="http://schemas.openxmlformats.org/officeDocument/2006/relationships/slide" Target="slide26.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15.xml"/><Relationship Id="rId21" Type="http://schemas.openxmlformats.org/officeDocument/2006/relationships/image" Target="../media/image1.png"/><Relationship Id="rId7" Type="http://schemas.openxmlformats.org/officeDocument/2006/relationships/slide" Target="slide19.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notesSlide" Target="../notesSlides/notesSlide17.xml"/><Relationship Id="rId16" Type="http://schemas.openxmlformats.org/officeDocument/2006/relationships/slide" Target="slide24.xml"/><Relationship Id="rId20"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17.xml"/><Relationship Id="rId11" Type="http://schemas.openxmlformats.org/officeDocument/2006/relationships/image" Target="../media/image3.png"/><Relationship Id="rId5" Type="http://schemas.openxmlformats.org/officeDocument/2006/relationships/slide" Target="slide18.xml"/><Relationship Id="rId15" Type="http://schemas.openxmlformats.org/officeDocument/2006/relationships/image" Target="../media/image5.png"/><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slide" Target="slide16.xml"/><Relationship Id="rId9" Type="http://schemas.openxmlformats.org/officeDocument/2006/relationships/slide" Target="slide3.xml"/><Relationship Id="rId14" Type="http://schemas.openxmlformats.org/officeDocument/2006/relationships/slide" Target="slide26.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15.xml"/><Relationship Id="rId21" Type="http://schemas.openxmlformats.org/officeDocument/2006/relationships/image" Target="../media/image1.png"/><Relationship Id="rId7" Type="http://schemas.openxmlformats.org/officeDocument/2006/relationships/slide" Target="slide19.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slide" Target="slide24.xml"/><Relationship Id="rId20" Type="http://schemas.openxmlformats.org/officeDocument/2006/relationships/slide" Target="slide2.xml"/><Relationship Id="rId1" Type="http://schemas.openxmlformats.org/officeDocument/2006/relationships/slideLayout" Target="../slideLayouts/slideLayout10.xml"/><Relationship Id="rId6" Type="http://schemas.openxmlformats.org/officeDocument/2006/relationships/slide" Target="slide18.xml"/><Relationship Id="rId11" Type="http://schemas.openxmlformats.org/officeDocument/2006/relationships/image" Target="../media/image3.png"/><Relationship Id="rId5" Type="http://schemas.openxmlformats.org/officeDocument/2006/relationships/slide" Target="slide17.xml"/><Relationship Id="rId15" Type="http://schemas.openxmlformats.org/officeDocument/2006/relationships/image" Target="../media/image5.png"/><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slide" Target="slide16.xml"/><Relationship Id="rId9" Type="http://schemas.openxmlformats.org/officeDocument/2006/relationships/slide" Target="slide3.xml"/><Relationship Id="rId14" Type="http://schemas.openxmlformats.org/officeDocument/2006/relationships/slide" Target="slide26.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19.xml"/><Relationship Id="rId7" Type="http://schemas.openxmlformats.org/officeDocument/2006/relationships/slide" Target="slide22.xml"/><Relationship Id="rId12" Type="http://schemas.openxmlformats.org/officeDocument/2006/relationships/slide" Target="slide25.xml"/><Relationship Id="rId17" Type="http://schemas.openxmlformats.org/officeDocument/2006/relationships/image" Target="../media/image6.png"/><Relationship Id="rId2" Type="http://schemas.openxmlformats.org/officeDocument/2006/relationships/notesSlide" Target="../notesSlides/notesSlide19.xml"/><Relationship Id="rId16" Type="http://schemas.openxmlformats.org/officeDocument/2006/relationships/slide" Target="slide24.xml"/><Relationship Id="rId20"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slide" Target="slide21.xml"/><Relationship Id="rId11" Type="http://schemas.openxmlformats.org/officeDocument/2006/relationships/image" Target="../media/image3.png"/><Relationship Id="rId5" Type="http://schemas.openxmlformats.org/officeDocument/2006/relationships/slide" Target="slide20.xml"/><Relationship Id="rId15" Type="http://schemas.openxmlformats.org/officeDocument/2006/relationships/image" Target="../media/image5.png"/><Relationship Id="rId10" Type="http://schemas.openxmlformats.org/officeDocument/2006/relationships/slide" Target="slide23.xml"/><Relationship Id="rId19" Type="http://schemas.openxmlformats.org/officeDocument/2006/relationships/slide" Target="slide11.xml"/><Relationship Id="rId4" Type="http://schemas.openxmlformats.org/officeDocument/2006/relationships/image" Target="../media/image1.png"/><Relationship Id="rId9" Type="http://schemas.openxmlformats.org/officeDocument/2006/relationships/slide" Target="slide3.xml"/><Relationship Id="rId14" Type="http://schemas.openxmlformats.org/officeDocument/2006/relationships/slide" Target="slide26.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5.png"/><Relationship Id="rId3" Type="http://schemas.openxmlformats.org/officeDocument/2006/relationships/slide" Target="slide7.xml"/><Relationship Id="rId7" Type="http://schemas.openxmlformats.org/officeDocument/2006/relationships/slide" Target="slide3.xml"/><Relationship Id="rId12" Type="http://schemas.openxmlformats.org/officeDocument/2006/relationships/slide" Target="slide26.xml"/><Relationship Id="rId1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image" Target="../media/image4.png"/><Relationship Id="rId5" Type="http://schemas.openxmlformats.org/officeDocument/2006/relationships/slide" Target="slide15.xml"/><Relationship Id="rId15" Type="http://schemas.openxmlformats.org/officeDocument/2006/relationships/image" Target="../media/image6.png"/><Relationship Id="rId10" Type="http://schemas.openxmlformats.org/officeDocument/2006/relationships/slide" Target="slide25.xml"/><Relationship Id="rId4" Type="http://schemas.openxmlformats.org/officeDocument/2006/relationships/slide" Target="slide11.xml"/><Relationship Id="rId9" Type="http://schemas.openxmlformats.org/officeDocument/2006/relationships/image" Target="../media/image3.png"/><Relationship Id="rId14"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2.xml"/><Relationship Id="rId18" Type="http://schemas.openxmlformats.org/officeDocument/2006/relationships/slide" Target="slide3.xml"/><Relationship Id="rId3" Type="http://schemas.openxmlformats.org/officeDocument/2006/relationships/slide" Target="slide20.xml"/><Relationship Id="rId21" Type="http://schemas.openxmlformats.org/officeDocument/2006/relationships/slide" Target="slide15.xml"/><Relationship Id="rId7" Type="http://schemas.openxmlformats.org/officeDocument/2006/relationships/slide" Target="slide25.xml"/><Relationship Id="rId12" Type="http://schemas.openxmlformats.org/officeDocument/2006/relationships/image" Target="../media/image6.png"/><Relationship Id="rId17" Type="http://schemas.openxmlformats.org/officeDocument/2006/relationships/slide" Target="slide19.xml"/><Relationship Id="rId2" Type="http://schemas.openxmlformats.org/officeDocument/2006/relationships/notesSlide" Target="../notesSlides/notesSlide20.xml"/><Relationship Id="rId16" Type="http://schemas.openxmlformats.org/officeDocument/2006/relationships/slide" Target="slide22.xml"/><Relationship Id="rId20" Type="http://schemas.openxmlformats.org/officeDocument/2006/relationships/slide" Target="slide11.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slide" Target="slide24.xml"/><Relationship Id="rId5" Type="http://schemas.openxmlformats.org/officeDocument/2006/relationships/slide" Target="slide23.xml"/><Relationship Id="rId15" Type="http://schemas.openxmlformats.org/officeDocument/2006/relationships/slide" Target="slide21.xml"/><Relationship Id="rId10" Type="http://schemas.openxmlformats.org/officeDocument/2006/relationships/image" Target="../media/image5.png"/><Relationship Id="rId19" Type="http://schemas.openxmlformats.org/officeDocument/2006/relationships/slide" Target="slide7.xml"/><Relationship Id="rId4" Type="http://schemas.openxmlformats.org/officeDocument/2006/relationships/image" Target="../media/image2.png"/><Relationship Id="rId9" Type="http://schemas.openxmlformats.org/officeDocument/2006/relationships/slide" Target="slide26.xml"/><Relationship Id="rId1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21.xml"/><Relationship Id="rId21" Type="http://schemas.openxmlformats.org/officeDocument/2006/relationships/slide" Target="slide22.xml"/><Relationship Id="rId7" Type="http://schemas.openxmlformats.org/officeDocument/2006/relationships/slide" Target="slide25.xml"/><Relationship Id="rId12" Type="http://schemas.openxmlformats.org/officeDocument/2006/relationships/image" Target="../media/image6.png"/><Relationship Id="rId17" Type="http://schemas.openxmlformats.org/officeDocument/2006/relationships/slide" Target="slide7.xml"/><Relationship Id="rId2" Type="http://schemas.openxmlformats.org/officeDocument/2006/relationships/notesSlide" Target="../notesSlides/notesSlide21.xml"/><Relationship Id="rId16" Type="http://schemas.openxmlformats.org/officeDocument/2006/relationships/slide" Target="slide3.xml"/><Relationship Id="rId20"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slide" Target="slide24.xml"/><Relationship Id="rId5" Type="http://schemas.openxmlformats.org/officeDocument/2006/relationships/slide" Target="slide23.xml"/><Relationship Id="rId15" Type="http://schemas.openxmlformats.org/officeDocument/2006/relationships/slide" Target="slide19.xml"/><Relationship Id="rId10" Type="http://schemas.openxmlformats.org/officeDocument/2006/relationships/image" Target="../media/image5.png"/><Relationship Id="rId19" Type="http://schemas.openxmlformats.org/officeDocument/2006/relationships/slide" Target="slide15.xml"/><Relationship Id="rId4" Type="http://schemas.openxmlformats.org/officeDocument/2006/relationships/image" Target="../media/image2.png"/><Relationship Id="rId9" Type="http://schemas.openxmlformats.org/officeDocument/2006/relationships/slide" Target="slide26.xml"/><Relationship Id="rId1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slide" Target="slide22.xml"/><Relationship Id="rId21" Type="http://schemas.openxmlformats.org/officeDocument/2006/relationships/slide" Target="slide21.xml"/><Relationship Id="rId7" Type="http://schemas.openxmlformats.org/officeDocument/2006/relationships/slide" Target="slide25.xml"/><Relationship Id="rId12" Type="http://schemas.openxmlformats.org/officeDocument/2006/relationships/image" Target="../media/image6.png"/><Relationship Id="rId17" Type="http://schemas.openxmlformats.org/officeDocument/2006/relationships/slide" Target="slide7.xml"/><Relationship Id="rId2" Type="http://schemas.openxmlformats.org/officeDocument/2006/relationships/notesSlide" Target="../notesSlides/notesSlide22.xml"/><Relationship Id="rId16" Type="http://schemas.openxmlformats.org/officeDocument/2006/relationships/slide" Target="slide3.xml"/><Relationship Id="rId20" Type="http://schemas.openxmlformats.org/officeDocument/2006/relationships/slide" Target="slide20.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slide" Target="slide24.xml"/><Relationship Id="rId5" Type="http://schemas.openxmlformats.org/officeDocument/2006/relationships/slide" Target="slide23.xml"/><Relationship Id="rId15" Type="http://schemas.openxmlformats.org/officeDocument/2006/relationships/slide" Target="slide19.xml"/><Relationship Id="rId10" Type="http://schemas.openxmlformats.org/officeDocument/2006/relationships/image" Target="../media/image5.png"/><Relationship Id="rId19" Type="http://schemas.openxmlformats.org/officeDocument/2006/relationships/slide" Target="slide15.xml"/><Relationship Id="rId4" Type="http://schemas.openxmlformats.org/officeDocument/2006/relationships/image" Target="../media/image2.png"/><Relationship Id="rId9" Type="http://schemas.openxmlformats.org/officeDocument/2006/relationships/slide" Target="slide26.xml"/><Relationship Id="rId1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xml"/><Relationship Id="rId18" Type="http://schemas.openxmlformats.org/officeDocument/2006/relationships/slide" Target="slide11.xml"/><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11.png"/><Relationship Id="rId17" Type="http://schemas.openxmlformats.org/officeDocument/2006/relationships/slide" Target="slide7.xml"/><Relationship Id="rId2" Type="http://schemas.openxmlformats.org/officeDocument/2006/relationships/notesSlide" Target="../notesSlides/notesSlide23.xml"/><Relationship Id="rId16"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25.xml"/><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slide" Target="slide19.xml"/><Relationship Id="rId10" Type="http://schemas.openxmlformats.org/officeDocument/2006/relationships/slide" Target="slide24.xml"/><Relationship Id="rId19" Type="http://schemas.openxmlformats.org/officeDocument/2006/relationships/slide" Target="slide15.xml"/><Relationship Id="rId4" Type="http://schemas.openxmlformats.org/officeDocument/2006/relationships/slide" Target="slide23.xml"/><Relationship Id="rId9" Type="http://schemas.openxmlformats.org/officeDocument/2006/relationships/image" Target="../media/image5.png"/><Relationship Id="rId1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png"/><Relationship Id="rId18" Type="http://schemas.openxmlformats.org/officeDocument/2006/relationships/slide" Target="slide15.xml"/><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24.xml"/><Relationship Id="rId16" Type="http://schemas.openxmlformats.org/officeDocument/2006/relationships/slide" Target="slide7.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slide" Target="slide25.xml"/><Relationship Id="rId1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slide" Target="slide23.xml"/><Relationship Id="rId14" Type="http://schemas.openxmlformats.org/officeDocument/2006/relationships/slide" Target="slide19.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18"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26.xml"/><Relationship Id="rId12" Type="http://schemas.openxmlformats.org/officeDocument/2006/relationships/image" Target="../media/image3.png"/><Relationship Id="rId17" Type="http://schemas.openxmlformats.org/officeDocument/2006/relationships/slide" Target="slide11.xml"/><Relationship Id="rId2" Type="http://schemas.openxmlformats.org/officeDocument/2006/relationships/notesSlide" Target="../notesSlides/notesSlide25.xml"/><Relationship Id="rId16"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slide" Target="slide25.xml"/><Relationship Id="rId15" Type="http://schemas.openxmlformats.org/officeDocument/2006/relationships/slide" Target="slide3.xml"/><Relationship Id="rId10" Type="http://schemas.openxmlformats.org/officeDocument/2006/relationships/slide" Target="slide24.xml"/><Relationship Id="rId4" Type="http://schemas.openxmlformats.org/officeDocument/2006/relationships/image" Target="../media/image1.png"/><Relationship Id="rId9" Type="http://schemas.openxmlformats.org/officeDocument/2006/relationships/slide" Target="slide23.xml"/><Relationship Id="rId14" Type="http://schemas.openxmlformats.org/officeDocument/2006/relationships/slide" Target="slide19.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png"/><Relationship Id="rId18" Type="http://schemas.openxmlformats.org/officeDocument/2006/relationships/slide" Target="slide15.xml"/><Relationship Id="rId3" Type="http://schemas.openxmlformats.org/officeDocument/2006/relationships/slide" Target="slide26.xml"/><Relationship Id="rId7" Type="http://schemas.openxmlformats.org/officeDocument/2006/relationships/image" Target="../media/image6.png"/><Relationship Id="rId12" Type="http://schemas.openxmlformats.org/officeDocument/2006/relationships/slide" Target="slide2.xml"/><Relationship Id="rId17" Type="http://schemas.openxmlformats.org/officeDocument/2006/relationships/slide" Target="slide11.xml"/><Relationship Id="rId2" Type="http://schemas.openxmlformats.org/officeDocument/2006/relationships/notesSlide" Target="../notesSlides/notesSlide26.xml"/><Relationship Id="rId16" Type="http://schemas.openxmlformats.org/officeDocument/2006/relationships/slide" Target="slide7.xml"/><Relationship Id="rId1" Type="http://schemas.openxmlformats.org/officeDocument/2006/relationships/slideLayout" Target="../slideLayouts/slideLayout20.xml"/><Relationship Id="rId6" Type="http://schemas.openxmlformats.org/officeDocument/2006/relationships/slide" Target="slide24.xml"/><Relationship Id="rId11" Type="http://schemas.openxmlformats.org/officeDocument/2006/relationships/image" Target="../media/image14.png"/><Relationship Id="rId5" Type="http://schemas.openxmlformats.org/officeDocument/2006/relationships/slide" Target="slide23.xml"/><Relationship Id="rId15" Type="http://schemas.openxmlformats.org/officeDocument/2006/relationships/slide" Target="slide3.xm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slide" Target="slide25.xml"/><Relationship Id="rId14" Type="http://schemas.openxmlformats.org/officeDocument/2006/relationships/slide" Target="slide19.xml"/></Relationships>
</file>

<file path=ppt/slides/_rels/slide2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6.png"/><Relationship Id="rId18" Type="http://schemas.openxmlformats.org/officeDocument/2006/relationships/slide" Target="slide15.xml"/><Relationship Id="rId3" Type="http://schemas.openxmlformats.org/officeDocument/2006/relationships/slide" Target="slide2.xml"/><Relationship Id="rId7" Type="http://schemas.openxmlformats.org/officeDocument/2006/relationships/image" Target="../media/image3.png"/><Relationship Id="rId12" Type="http://schemas.openxmlformats.org/officeDocument/2006/relationships/slide" Target="slide24.xml"/><Relationship Id="rId17" Type="http://schemas.openxmlformats.org/officeDocument/2006/relationships/slide" Target="slide11.xml"/><Relationship Id="rId2" Type="http://schemas.openxmlformats.org/officeDocument/2006/relationships/notesSlide" Target="../notesSlides/notesSlide27.xml"/><Relationship Id="rId16" Type="http://schemas.openxmlformats.org/officeDocument/2006/relationships/slide" Target="slide7.xml"/><Relationship Id="rId1" Type="http://schemas.openxmlformats.org/officeDocument/2006/relationships/slideLayout" Target="../slideLayouts/slideLayout4.xml"/><Relationship Id="rId6" Type="http://schemas.openxmlformats.org/officeDocument/2006/relationships/slide" Target="slide23.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slide" Target="slide3.xml"/><Relationship Id="rId10" Type="http://schemas.openxmlformats.org/officeDocument/2006/relationships/slide" Target="slide26.xml"/><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slide" Target="slide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4.xml"/><Relationship Id="rId21" Type="http://schemas.openxmlformats.org/officeDocument/2006/relationships/image" Target="../media/image1.png"/><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image" Target="../media/image2.png"/><Relationship Id="rId5" Type="http://schemas.openxmlformats.org/officeDocument/2006/relationships/slide" Target="slide6.xml"/><Relationship Id="rId15" Type="http://schemas.openxmlformats.org/officeDocument/2006/relationships/image" Target="../media/image4.png"/><Relationship Id="rId10" Type="http://schemas.openxmlformats.org/officeDocument/2006/relationships/slide" Target="slide3.xml"/><Relationship Id="rId19" Type="http://schemas.openxmlformats.org/officeDocument/2006/relationships/image" Target="../media/image6.png"/><Relationship Id="rId4" Type="http://schemas.openxmlformats.org/officeDocument/2006/relationships/slide" Target="slide5.xml"/><Relationship Id="rId9" Type="http://schemas.openxmlformats.org/officeDocument/2006/relationships/slide" Target="slide19.xml"/><Relationship Id="rId14" Type="http://schemas.openxmlformats.org/officeDocument/2006/relationships/slide" Target="slide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3.xml"/><Relationship Id="rId21" Type="http://schemas.openxmlformats.org/officeDocument/2006/relationships/image" Target="../media/image1.png"/><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14.xml"/><Relationship Id="rId6" Type="http://schemas.openxmlformats.org/officeDocument/2006/relationships/slide" Target="slide7.xml"/><Relationship Id="rId11" Type="http://schemas.openxmlformats.org/officeDocument/2006/relationships/image" Target="../media/image2.png"/><Relationship Id="rId5" Type="http://schemas.openxmlformats.org/officeDocument/2006/relationships/slide" Target="slide6.xml"/><Relationship Id="rId15" Type="http://schemas.openxmlformats.org/officeDocument/2006/relationships/image" Target="../media/image4.png"/><Relationship Id="rId10" Type="http://schemas.openxmlformats.org/officeDocument/2006/relationships/slide" Target="slide4.xml"/><Relationship Id="rId19" Type="http://schemas.openxmlformats.org/officeDocument/2006/relationships/image" Target="../media/image6.png"/><Relationship Id="rId4" Type="http://schemas.openxmlformats.org/officeDocument/2006/relationships/slide" Target="slide5.xml"/><Relationship Id="rId9" Type="http://schemas.openxmlformats.org/officeDocument/2006/relationships/slide" Target="slide19.xml"/><Relationship Id="rId14" Type="http://schemas.openxmlformats.org/officeDocument/2006/relationships/slide" Target="slide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3.xml"/><Relationship Id="rId21" Type="http://schemas.openxmlformats.org/officeDocument/2006/relationships/image" Target="../media/image8.png"/><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slide" Target="slide26.xml"/><Relationship Id="rId20" Type="http://schemas.openxmlformats.org/officeDocument/2006/relationships/hyperlink" Target="https://docs.google.com/spreadsheets/d/1JwOrCKwn1LVfa8v1kogg-g3sAfnDWKD1bn77kzXQc1M/copy" TargetMode="Externa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image" Target="../media/image2.png"/><Relationship Id="rId5" Type="http://schemas.openxmlformats.org/officeDocument/2006/relationships/slide" Target="slide6.xml"/><Relationship Id="rId15" Type="http://schemas.openxmlformats.org/officeDocument/2006/relationships/image" Target="../media/image4.png"/><Relationship Id="rId23" Type="http://schemas.openxmlformats.org/officeDocument/2006/relationships/image" Target="../media/image1.png"/><Relationship Id="rId10" Type="http://schemas.openxmlformats.org/officeDocument/2006/relationships/slide" Target="slide5.xml"/><Relationship Id="rId19" Type="http://schemas.openxmlformats.org/officeDocument/2006/relationships/image" Target="../media/image6.png"/><Relationship Id="rId4" Type="http://schemas.openxmlformats.org/officeDocument/2006/relationships/slide" Target="slide4.xml"/><Relationship Id="rId9" Type="http://schemas.openxmlformats.org/officeDocument/2006/relationships/slide" Target="slide19.xml"/><Relationship Id="rId14" Type="http://schemas.openxmlformats.org/officeDocument/2006/relationships/slide" Target="slide25.xml"/><Relationship Id="rId22"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3.xml"/><Relationship Id="rId21" Type="http://schemas.openxmlformats.org/officeDocument/2006/relationships/image" Target="../media/image1.png"/><Relationship Id="rId7" Type="http://schemas.openxmlformats.org/officeDocument/2006/relationships/slide" Target="slide11.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image" Target="../media/image2.png"/><Relationship Id="rId5" Type="http://schemas.openxmlformats.org/officeDocument/2006/relationships/slide" Target="slide5.xml"/><Relationship Id="rId15" Type="http://schemas.openxmlformats.org/officeDocument/2006/relationships/image" Target="../media/image4.png"/><Relationship Id="rId10" Type="http://schemas.openxmlformats.org/officeDocument/2006/relationships/slide" Target="slide6.xml"/><Relationship Id="rId19" Type="http://schemas.openxmlformats.org/officeDocument/2006/relationships/image" Target="../media/image6.png"/><Relationship Id="rId4" Type="http://schemas.openxmlformats.org/officeDocument/2006/relationships/slide" Target="slide4.xml"/><Relationship Id="rId9" Type="http://schemas.openxmlformats.org/officeDocument/2006/relationships/slide" Target="slide19.xml"/><Relationship Id="rId14" Type="http://schemas.openxmlformats.org/officeDocument/2006/relationships/slide" Target="slide25.xml"/></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8.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0.xml"/><Relationship Id="rId15" Type="http://schemas.openxmlformats.org/officeDocument/2006/relationships/image" Target="../media/image4.png"/><Relationship Id="rId10" Type="http://schemas.openxmlformats.org/officeDocument/2006/relationships/image" Target="../media/image2.png"/><Relationship Id="rId19" Type="http://schemas.openxmlformats.org/officeDocument/2006/relationships/image" Target="../media/image6.png"/><Relationship Id="rId4" Type="http://schemas.openxmlformats.org/officeDocument/2006/relationships/slide" Target="slide9.xml"/><Relationship Id="rId9" Type="http://schemas.openxmlformats.org/officeDocument/2006/relationships/slide" Target="slide7.xml"/><Relationship Id="rId14" Type="http://schemas.openxmlformats.org/officeDocument/2006/relationships/slide" Target="slide25.xm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3.png"/><Relationship Id="rId18" Type="http://schemas.openxmlformats.org/officeDocument/2006/relationships/slide" Target="slide24.xml"/><Relationship Id="rId3" Type="http://schemas.openxmlformats.org/officeDocument/2006/relationships/slide" Target="slide7.xml"/><Relationship Id="rId21" Type="http://schemas.openxmlformats.org/officeDocument/2006/relationships/image" Target="../media/image1.png"/><Relationship Id="rId7" Type="http://schemas.openxmlformats.org/officeDocument/2006/relationships/slide" Target="slide15.xml"/><Relationship Id="rId12" Type="http://schemas.openxmlformats.org/officeDocument/2006/relationships/slide" Target="slide23.xml"/><Relationship Id="rId1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slide" Target="slide26.xml"/><Relationship Id="rId20" Type="http://schemas.openxmlformats.org/officeDocument/2006/relationships/slide" Target="slide2.xml"/><Relationship Id="rId1" Type="http://schemas.openxmlformats.org/officeDocument/2006/relationships/slideLayout" Target="../slideLayouts/slideLayout16.xml"/><Relationship Id="rId6" Type="http://schemas.openxmlformats.org/officeDocument/2006/relationships/slide" Target="slide11.xml"/><Relationship Id="rId11" Type="http://schemas.openxmlformats.org/officeDocument/2006/relationships/slide" Target="slide3.xml"/><Relationship Id="rId5" Type="http://schemas.openxmlformats.org/officeDocument/2006/relationships/slide" Target="slide10.xml"/><Relationship Id="rId15" Type="http://schemas.openxmlformats.org/officeDocument/2006/relationships/image" Target="../media/image4.png"/><Relationship Id="rId10" Type="http://schemas.openxmlformats.org/officeDocument/2006/relationships/image" Target="../media/image2.png"/><Relationship Id="rId19" Type="http://schemas.openxmlformats.org/officeDocument/2006/relationships/image" Target="../media/image6.png"/><Relationship Id="rId4" Type="http://schemas.openxmlformats.org/officeDocument/2006/relationships/slide" Target="slide9.xml"/><Relationship Id="rId9" Type="http://schemas.openxmlformats.org/officeDocument/2006/relationships/slide" Target="slide8.xml"/><Relationship Id="rId14" Type="http://schemas.openxmlformats.org/officeDocument/2006/relationships/slide" Target="slide25.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3.xml"/><Relationship Id="rId18" Type="http://schemas.openxmlformats.org/officeDocument/2006/relationships/image" Target="../media/image5.png"/><Relationship Id="rId3" Type="http://schemas.openxmlformats.org/officeDocument/2006/relationships/image" Target="../media/image9.jpg"/><Relationship Id="rId21" Type="http://schemas.openxmlformats.org/officeDocument/2006/relationships/slide" Target="slide2.xml"/><Relationship Id="rId7" Type="http://schemas.openxmlformats.org/officeDocument/2006/relationships/slide" Target="slide11.xml"/><Relationship Id="rId12" Type="http://schemas.openxmlformats.org/officeDocument/2006/relationships/slide" Target="slide3.xml"/><Relationship Id="rId17" Type="http://schemas.openxmlformats.org/officeDocument/2006/relationships/slide" Target="slide26.xml"/><Relationship Id="rId2" Type="http://schemas.openxmlformats.org/officeDocument/2006/relationships/notesSlide" Target="../notesSlides/notesSlide9.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image" Target="../media/image2.png"/><Relationship Id="rId5" Type="http://schemas.openxmlformats.org/officeDocument/2006/relationships/slide" Target="slide8.xml"/><Relationship Id="rId15" Type="http://schemas.openxmlformats.org/officeDocument/2006/relationships/slide" Target="slide25.xml"/><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slide" Target="slide7.xml"/><Relationship Id="rId9" Type="http://schemas.openxmlformats.org/officeDocument/2006/relationships/slide" Target="slide19.xml"/><Relationship Id="rId14" Type="http://schemas.openxmlformats.org/officeDocument/2006/relationships/image" Target="../media/image3.png"/><Relationship Id="rId2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p31"/>
          <p:cNvGrpSpPr/>
          <p:nvPr/>
        </p:nvGrpSpPr>
        <p:grpSpPr>
          <a:xfrm>
            <a:off x="101721" y="4505825"/>
            <a:ext cx="8940558" cy="84600"/>
            <a:chOff x="155346" y="4358775"/>
            <a:chExt cx="8934304" cy="84600"/>
          </a:xfrm>
        </p:grpSpPr>
        <p:cxnSp>
          <p:nvCxnSpPr>
            <p:cNvPr id="344" name="Google Shape;344;p31"/>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345" name="Google Shape;345;p31"/>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346" name="Google Shape;346;p31"/>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47" name="Google Shape;347;p31">
            <a:hlinkClick r:id="rId3"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lang="en-US" b="1" dirty="0">
              <a:solidFill>
                <a:schemeClr val="accent1"/>
              </a:solidFill>
              <a:latin typeface="Poppins"/>
              <a:ea typeface="Poppins"/>
              <a:cs typeface="B Nazanin" panose="00000400000000000000" pitchFamily="2" charset="-78"/>
              <a:sym typeface="Poppins"/>
            </a:endParaRPr>
          </a:p>
        </p:txBody>
      </p:sp>
      <p:sp>
        <p:nvSpPr>
          <p:cNvPr id="348" name="Google Shape;348;p31">
            <a:hlinkClick r:id="rId4"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چهارشنبه</a:t>
            </a:r>
            <a:endParaRPr lang="fa-IR" dirty="0">
              <a:effectLst/>
              <a:cs typeface="B Nazanin" panose="00000400000000000000" pitchFamily="2" charset="-78"/>
            </a:endParaRPr>
          </a:p>
        </p:txBody>
      </p:sp>
      <p:sp>
        <p:nvSpPr>
          <p:cNvPr id="349" name="Google Shape;349;p31">
            <a:hlinkClick r:id="rId5"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پنجشنبه</a:t>
            </a:r>
            <a:endParaRPr lang="fa-IR" dirty="0">
              <a:effectLst/>
              <a:cs typeface="B Nazanin" panose="00000400000000000000" pitchFamily="2" charset="-78"/>
            </a:endParaRPr>
          </a:p>
        </p:txBody>
      </p:sp>
      <p:sp>
        <p:nvSpPr>
          <p:cNvPr id="350" name="Google Shape;350;p31">
            <a:hlinkClick r:id="rId6"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pic>
        <p:nvPicPr>
          <p:cNvPr id="351" name="Google Shape;351;p31">
            <a:hlinkClick r:id="rId7" action="ppaction://hlinksldjump"/>
          </p:cNvPr>
          <p:cNvPicPr preferRelativeResize="0"/>
          <p:nvPr/>
        </p:nvPicPr>
        <p:blipFill>
          <a:blip r:embed="rId8">
            <a:alphaModFix/>
          </a:blip>
          <a:stretch>
            <a:fillRect/>
          </a:stretch>
        </p:blipFill>
        <p:spPr>
          <a:xfrm>
            <a:off x="713224" y="585350"/>
            <a:ext cx="360887" cy="260251"/>
          </a:xfrm>
          <a:prstGeom prst="rect">
            <a:avLst/>
          </a:prstGeom>
          <a:noFill/>
          <a:ln>
            <a:noFill/>
          </a:ln>
        </p:spPr>
      </p:pic>
      <p:sp>
        <p:nvSpPr>
          <p:cNvPr id="352" name="Google Shape;352;p31">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53" name="Google Shape;353;p31">
            <a:hlinkClick r:id="rId7"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700000000000000" pitchFamily="2" charset="-78"/>
              <a:sym typeface="Poppins"/>
            </a:endParaRPr>
          </a:p>
        </p:txBody>
      </p:sp>
      <p:pic>
        <p:nvPicPr>
          <p:cNvPr id="354" name="Google Shape;354;p31">
            <a:hlinkClick r:id="rId7" action="ppaction://hlinksldjump"/>
          </p:cNvPr>
          <p:cNvPicPr preferRelativeResize="0"/>
          <p:nvPr/>
        </p:nvPicPr>
        <p:blipFill rotWithShape="1">
          <a:blip r:embed="rId9">
            <a:alphaModFix/>
          </a:blip>
          <a:srcRect/>
          <a:stretch/>
        </p:blipFill>
        <p:spPr>
          <a:xfrm>
            <a:off x="881657" y="4626989"/>
            <a:ext cx="274320" cy="274320"/>
          </a:xfrm>
          <a:prstGeom prst="rect">
            <a:avLst/>
          </a:prstGeom>
          <a:noFill/>
          <a:ln>
            <a:noFill/>
          </a:ln>
        </p:spPr>
      </p:pic>
      <p:sp>
        <p:nvSpPr>
          <p:cNvPr id="355" name="Google Shape;355;p31">
            <a:hlinkClick r:id="rId10"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دوشنبه</a:t>
            </a:r>
            <a:endParaRPr lang="fa-IR" dirty="0">
              <a:effectLst/>
              <a:cs typeface="B Nazanin" panose="00000400000000000000" pitchFamily="2" charset="-78"/>
            </a:endParaRPr>
          </a:p>
        </p:txBody>
      </p:sp>
      <p:sp>
        <p:nvSpPr>
          <p:cNvPr id="356" name="Google Shape;356;p31">
            <a:hlinkClick r:id="rId11"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700000000000000" pitchFamily="2" charset="-78"/>
              <a:sym typeface="Poppins"/>
            </a:endParaRPr>
          </a:p>
        </p:txBody>
      </p:sp>
      <p:pic>
        <p:nvPicPr>
          <p:cNvPr id="357" name="Google Shape;357;p31">
            <a:hlinkClick r:id="rId11"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358" name="Google Shape;358;p31"/>
          <p:cNvSpPr txBox="1">
            <a:spLocks noGrp="1"/>
          </p:cNvSpPr>
          <p:nvPr>
            <p:ph type="ctrTitle"/>
          </p:nvPr>
        </p:nvSpPr>
        <p:spPr>
          <a:xfrm>
            <a:off x="427475" y="1408075"/>
            <a:ext cx="4366200" cy="1745700"/>
          </a:xfrm>
          <a:prstGeom prst="rect">
            <a:avLst/>
          </a:prstGeom>
        </p:spPr>
        <p:txBody>
          <a:bodyPr spcFirstLastPara="1" wrap="square" lIns="91425" tIns="91425" rIns="91425" bIns="91425" anchor="ctr" anchorCtr="0">
            <a:noAutofit/>
          </a:bodyPr>
          <a:lstStyle/>
          <a:p>
            <a:pPr marL="0" lvl="0" indent="0" algn="l" rtl="1">
              <a:spcBef>
                <a:spcPts val="0"/>
              </a:spcBef>
              <a:spcAft>
                <a:spcPts val="0"/>
              </a:spcAft>
              <a:buNone/>
            </a:pPr>
            <a:r>
              <a:rPr lang="fa-IR" sz="3200" dirty="0">
                <a:cs typeface="B Nazanin" panose="00000700000000000000" pitchFamily="2" charset="-78"/>
              </a:rPr>
              <a:t>تم: برنامه ریز سیستم مدیریت</a:t>
            </a:r>
            <a:endParaRPr sz="3200" dirty="0">
              <a:cs typeface="B Nazanin" panose="00000700000000000000" pitchFamily="2" charset="-78"/>
            </a:endParaRPr>
          </a:p>
        </p:txBody>
      </p:sp>
      <p:sp>
        <p:nvSpPr>
          <p:cNvPr id="359" name="Google Shape;359;p31"/>
          <p:cNvSpPr txBox="1">
            <a:spLocks noGrp="1"/>
          </p:cNvSpPr>
          <p:nvPr>
            <p:ph type="subTitle" idx="1"/>
          </p:nvPr>
        </p:nvSpPr>
        <p:spPr>
          <a:xfrm>
            <a:off x="621025" y="3114400"/>
            <a:ext cx="4172700" cy="4503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cs typeface="B Nazanin" panose="00000700000000000000" pitchFamily="2" charset="-78"/>
              </a:rPr>
              <a:t>قالب پاورپوینت مدیریت پروژه</a:t>
            </a:r>
            <a:endParaRPr sz="1800" dirty="0">
              <a:cs typeface="B Nazanin" panose="00000700000000000000" pitchFamily="2" charset="-78"/>
            </a:endParaRPr>
          </a:p>
        </p:txBody>
      </p:sp>
      <p:grpSp>
        <p:nvGrpSpPr>
          <p:cNvPr id="360" name="Google Shape;360;p31"/>
          <p:cNvGrpSpPr/>
          <p:nvPr/>
        </p:nvGrpSpPr>
        <p:grpSpPr>
          <a:xfrm>
            <a:off x="4865767" y="1152801"/>
            <a:ext cx="3860584" cy="2875990"/>
            <a:chOff x="1190200" y="811850"/>
            <a:chExt cx="5212075" cy="3882800"/>
          </a:xfrm>
        </p:grpSpPr>
        <p:sp>
          <p:nvSpPr>
            <p:cNvPr id="361" name="Google Shape;361;p31"/>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2" name="Google Shape;362;p31"/>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3" name="Google Shape;363;p31"/>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4" name="Google Shape;364;p31"/>
            <p:cNvSpPr/>
            <p:nvPr/>
          </p:nvSpPr>
          <p:spPr>
            <a:xfrm>
              <a:off x="5323975" y="42951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5" name="Google Shape;365;p31"/>
            <p:cNvSpPr/>
            <p:nvPr/>
          </p:nvSpPr>
          <p:spPr>
            <a:xfrm>
              <a:off x="1737250" y="43127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6" name="Google Shape;366;p31"/>
            <p:cNvSpPr/>
            <p:nvPr/>
          </p:nvSpPr>
          <p:spPr>
            <a:xfrm>
              <a:off x="2280125" y="43127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7" name="Google Shape;367;p31"/>
            <p:cNvSpPr/>
            <p:nvPr/>
          </p:nvSpPr>
          <p:spPr>
            <a:xfrm>
              <a:off x="2560325" y="43569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8" name="Google Shape;368;p31"/>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69" name="Google Shape;369;p31"/>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0" name="Google Shape;370;p31"/>
            <p:cNvSpPr/>
            <p:nvPr/>
          </p:nvSpPr>
          <p:spPr>
            <a:xfrm>
              <a:off x="1824800" y="1027000"/>
              <a:ext cx="763900" cy="1263450"/>
            </a:xfrm>
            <a:custGeom>
              <a:avLst/>
              <a:gdLst/>
              <a:ahLst/>
              <a:cxnLst/>
              <a:rect l="l" t="t" r="r" b="b"/>
              <a:pathLst>
                <a:path w="30556" h="50538" extrusionOk="0">
                  <a:moveTo>
                    <a:pt x="1" y="1"/>
                  </a:moveTo>
                  <a:lnTo>
                    <a:pt x="1" y="50537"/>
                  </a:lnTo>
                  <a:lnTo>
                    <a:pt x="30556" y="50537"/>
                  </a:lnTo>
                  <a:lnTo>
                    <a:pt x="3055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1" name="Google Shape;371;p31"/>
            <p:cNvSpPr/>
            <p:nvPr/>
          </p:nvSpPr>
          <p:spPr>
            <a:xfrm>
              <a:off x="1809800" y="1027000"/>
              <a:ext cx="15025" cy="1263450"/>
            </a:xfrm>
            <a:custGeom>
              <a:avLst/>
              <a:gdLst/>
              <a:ahLst/>
              <a:cxnLst/>
              <a:rect l="l" t="t" r="r" b="b"/>
              <a:pathLst>
                <a:path w="601" h="50538" extrusionOk="0">
                  <a:moveTo>
                    <a:pt x="0" y="1"/>
                  </a:moveTo>
                  <a:lnTo>
                    <a:pt x="0" y="50537"/>
                  </a:lnTo>
                  <a:lnTo>
                    <a:pt x="601" y="50537"/>
                  </a:lnTo>
                  <a:lnTo>
                    <a:pt x="60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2" name="Google Shape;372;p31"/>
            <p:cNvSpPr/>
            <p:nvPr/>
          </p:nvSpPr>
          <p:spPr>
            <a:xfrm>
              <a:off x="1902375" y="1082050"/>
              <a:ext cx="608775" cy="1152525"/>
            </a:xfrm>
            <a:custGeom>
              <a:avLst/>
              <a:gdLst/>
              <a:ahLst/>
              <a:cxnLst/>
              <a:rect l="l" t="t" r="r" b="b"/>
              <a:pathLst>
                <a:path w="24351" h="46101" extrusionOk="0">
                  <a:moveTo>
                    <a:pt x="0" y="0"/>
                  </a:moveTo>
                  <a:lnTo>
                    <a:pt x="0" y="46100"/>
                  </a:lnTo>
                  <a:lnTo>
                    <a:pt x="24351" y="46100"/>
                  </a:lnTo>
                  <a:lnTo>
                    <a:pt x="2435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3" name="Google Shape;373;p31"/>
            <p:cNvSpPr/>
            <p:nvPr/>
          </p:nvSpPr>
          <p:spPr>
            <a:xfrm>
              <a:off x="2768825" y="1470650"/>
              <a:ext cx="764725" cy="1263450"/>
            </a:xfrm>
            <a:custGeom>
              <a:avLst/>
              <a:gdLst/>
              <a:ahLst/>
              <a:cxnLst/>
              <a:rect l="l" t="t" r="r" b="b"/>
              <a:pathLst>
                <a:path w="30589" h="50538" extrusionOk="0">
                  <a:moveTo>
                    <a:pt x="0" y="1"/>
                  </a:moveTo>
                  <a:lnTo>
                    <a:pt x="0" y="50537"/>
                  </a:lnTo>
                  <a:lnTo>
                    <a:pt x="30589" y="50537"/>
                  </a:lnTo>
                  <a:lnTo>
                    <a:pt x="30589"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4" name="Google Shape;374;p31"/>
            <p:cNvSpPr/>
            <p:nvPr/>
          </p:nvSpPr>
          <p:spPr>
            <a:xfrm>
              <a:off x="2753800" y="1470650"/>
              <a:ext cx="15050" cy="1263450"/>
            </a:xfrm>
            <a:custGeom>
              <a:avLst/>
              <a:gdLst/>
              <a:ahLst/>
              <a:cxnLst/>
              <a:rect l="l" t="t" r="r" b="b"/>
              <a:pathLst>
                <a:path w="602" h="50538" extrusionOk="0">
                  <a:moveTo>
                    <a:pt x="1" y="1"/>
                  </a:moveTo>
                  <a:lnTo>
                    <a:pt x="1" y="50537"/>
                  </a:lnTo>
                  <a:lnTo>
                    <a:pt x="601" y="50537"/>
                  </a:lnTo>
                  <a:lnTo>
                    <a:pt x="60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5" name="Google Shape;375;p31"/>
            <p:cNvSpPr/>
            <p:nvPr/>
          </p:nvSpPr>
          <p:spPr>
            <a:xfrm>
              <a:off x="2847200" y="1525700"/>
              <a:ext cx="608800" cy="1152525"/>
            </a:xfrm>
            <a:custGeom>
              <a:avLst/>
              <a:gdLst/>
              <a:ahLst/>
              <a:cxnLst/>
              <a:rect l="l" t="t" r="r" b="b"/>
              <a:pathLst>
                <a:path w="24352" h="46101" extrusionOk="0">
                  <a:moveTo>
                    <a:pt x="1" y="1"/>
                  </a:moveTo>
                  <a:lnTo>
                    <a:pt x="1" y="46100"/>
                  </a:lnTo>
                  <a:lnTo>
                    <a:pt x="24351" y="46100"/>
                  </a:lnTo>
                  <a:lnTo>
                    <a:pt x="2435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6" name="Google Shape;376;p31"/>
            <p:cNvSpPr/>
            <p:nvPr/>
          </p:nvSpPr>
          <p:spPr>
            <a:xfrm>
              <a:off x="2112050" y="2749350"/>
              <a:ext cx="183125" cy="1148900"/>
            </a:xfrm>
            <a:custGeom>
              <a:avLst/>
              <a:gdLst/>
              <a:ahLst/>
              <a:cxnLst/>
              <a:rect l="l" t="t" r="r" b="b"/>
              <a:pathLst>
                <a:path w="7325" h="45956" extrusionOk="0">
                  <a:moveTo>
                    <a:pt x="1693" y="0"/>
                  </a:moveTo>
                  <a:cubicBezTo>
                    <a:pt x="514" y="0"/>
                    <a:pt x="0" y="1892"/>
                    <a:pt x="152" y="2591"/>
                  </a:cubicBezTo>
                  <a:cubicBezTo>
                    <a:pt x="986" y="6294"/>
                    <a:pt x="1787" y="15467"/>
                    <a:pt x="2554" y="31412"/>
                  </a:cubicBezTo>
                  <a:cubicBezTo>
                    <a:pt x="2921" y="39351"/>
                    <a:pt x="2554" y="44788"/>
                    <a:pt x="3555" y="45956"/>
                  </a:cubicBezTo>
                  <a:lnTo>
                    <a:pt x="6590" y="45922"/>
                  </a:lnTo>
                  <a:cubicBezTo>
                    <a:pt x="7324" y="32179"/>
                    <a:pt x="5323" y="10063"/>
                    <a:pt x="3155" y="2425"/>
                  </a:cubicBezTo>
                  <a:cubicBezTo>
                    <a:pt x="2854" y="1391"/>
                    <a:pt x="2554" y="223"/>
                    <a:pt x="2054" y="56"/>
                  </a:cubicBezTo>
                  <a:cubicBezTo>
                    <a:pt x="1927" y="18"/>
                    <a:pt x="1807" y="0"/>
                    <a:pt x="169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7" name="Google Shape;377;p31"/>
            <p:cNvSpPr/>
            <p:nvPr/>
          </p:nvSpPr>
          <p:spPr>
            <a:xfrm>
              <a:off x="2186725" y="2904175"/>
              <a:ext cx="592675" cy="685525"/>
            </a:xfrm>
            <a:custGeom>
              <a:avLst/>
              <a:gdLst/>
              <a:ahLst/>
              <a:cxnLst/>
              <a:rect l="l" t="t" r="r" b="b"/>
              <a:pathLst>
                <a:path w="23707" h="27421" extrusionOk="0">
                  <a:moveTo>
                    <a:pt x="20725" y="0"/>
                  </a:moveTo>
                  <a:cubicBezTo>
                    <a:pt x="15601" y="0"/>
                    <a:pt x="2733" y="4578"/>
                    <a:pt x="1335" y="9074"/>
                  </a:cubicBezTo>
                  <a:cubicBezTo>
                    <a:pt x="1" y="13377"/>
                    <a:pt x="1135" y="20149"/>
                    <a:pt x="1435" y="27421"/>
                  </a:cubicBezTo>
                  <a:cubicBezTo>
                    <a:pt x="2169" y="23951"/>
                    <a:pt x="4904" y="17714"/>
                    <a:pt x="7640" y="14011"/>
                  </a:cubicBezTo>
                  <a:cubicBezTo>
                    <a:pt x="11142" y="9208"/>
                    <a:pt x="19648" y="4671"/>
                    <a:pt x="21483" y="2936"/>
                  </a:cubicBezTo>
                  <a:cubicBezTo>
                    <a:pt x="23706" y="854"/>
                    <a:pt x="22938" y="0"/>
                    <a:pt x="20725"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8" name="Google Shape;378;p31"/>
            <p:cNvSpPr/>
            <p:nvPr/>
          </p:nvSpPr>
          <p:spPr>
            <a:xfrm>
              <a:off x="2238425" y="3104325"/>
              <a:ext cx="459775" cy="635475"/>
            </a:xfrm>
            <a:custGeom>
              <a:avLst/>
              <a:gdLst/>
              <a:ahLst/>
              <a:cxnLst/>
              <a:rect l="l" t="t" r="r" b="b"/>
              <a:pathLst>
                <a:path w="18391" h="25419" extrusionOk="0">
                  <a:moveTo>
                    <a:pt x="15376" y="1"/>
                  </a:moveTo>
                  <a:cubicBezTo>
                    <a:pt x="11804" y="1"/>
                    <a:pt x="4999" y="2986"/>
                    <a:pt x="2169" y="9241"/>
                  </a:cubicBezTo>
                  <a:cubicBezTo>
                    <a:pt x="301" y="13344"/>
                    <a:pt x="1" y="18114"/>
                    <a:pt x="301" y="25419"/>
                  </a:cubicBezTo>
                  <a:cubicBezTo>
                    <a:pt x="1035" y="21950"/>
                    <a:pt x="3770" y="15712"/>
                    <a:pt x="6506" y="11976"/>
                  </a:cubicBezTo>
                  <a:cubicBezTo>
                    <a:pt x="10008" y="7206"/>
                    <a:pt x="15512" y="4871"/>
                    <a:pt x="17013" y="2836"/>
                  </a:cubicBezTo>
                  <a:cubicBezTo>
                    <a:pt x="18390" y="963"/>
                    <a:pt x="17405" y="1"/>
                    <a:pt x="15376"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79" name="Google Shape;379;p31"/>
            <p:cNvSpPr/>
            <p:nvPr/>
          </p:nvSpPr>
          <p:spPr>
            <a:xfrm>
              <a:off x="1624700" y="3034400"/>
              <a:ext cx="637950" cy="740425"/>
            </a:xfrm>
            <a:custGeom>
              <a:avLst/>
              <a:gdLst/>
              <a:ahLst/>
              <a:cxnLst/>
              <a:rect l="l" t="t" r="r" b="b"/>
              <a:pathLst>
                <a:path w="25518" h="29617" extrusionOk="0">
                  <a:moveTo>
                    <a:pt x="4436" y="1"/>
                  </a:moveTo>
                  <a:cubicBezTo>
                    <a:pt x="1523" y="1"/>
                    <a:pt x="0" y="1230"/>
                    <a:pt x="1900" y="3432"/>
                  </a:cubicBezTo>
                  <a:cubicBezTo>
                    <a:pt x="3835" y="5666"/>
                    <a:pt x="10540" y="9769"/>
                    <a:pt x="15644" y="15006"/>
                  </a:cubicBezTo>
                  <a:cubicBezTo>
                    <a:pt x="19580" y="19109"/>
                    <a:pt x="24016" y="25848"/>
                    <a:pt x="25517" y="29617"/>
                  </a:cubicBezTo>
                  <a:cubicBezTo>
                    <a:pt x="24550" y="21878"/>
                    <a:pt x="23249" y="16274"/>
                    <a:pt x="21114" y="11204"/>
                  </a:cubicBezTo>
                  <a:cubicBezTo>
                    <a:pt x="17853" y="3351"/>
                    <a:pt x="9247" y="1"/>
                    <a:pt x="4436"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0" name="Google Shape;380;p31"/>
            <p:cNvSpPr/>
            <p:nvPr/>
          </p:nvSpPr>
          <p:spPr>
            <a:xfrm>
              <a:off x="2155050" y="2769975"/>
              <a:ext cx="465025" cy="583725"/>
            </a:xfrm>
            <a:custGeom>
              <a:avLst/>
              <a:gdLst/>
              <a:ahLst/>
              <a:cxnLst/>
              <a:rect l="l" t="t" r="r" b="b"/>
              <a:pathLst>
                <a:path w="18601" h="23349" extrusionOk="0">
                  <a:moveTo>
                    <a:pt x="15064" y="0"/>
                  </a:moveTo>
                  <a:cubicBezTo>
                    <a:pt x="11416" y="0"/>
                    <a:pt x="5003" y="2403"/>
                    <a:pt x="2135" y="7671"/>
                  </a:cubicBezTo>
                  <a:cubicBezTo>
                    <a:pt x="34" y="11507"/>
                    <a:pt x="0" y="16277"/>
                    <a:pt x="334" y="23349"/>
                  </a:cubicBezTo>
                  <a:cubicBezTo>
                    <a:pt x="1034" y="19979"/>
                    <a:pt x="4203" y="15276"/>
                    <a:pt x="6838" y="11674"/>
                  </a:cubicBezTo>
                  <a:cubicBezTo>
                    <a:pt x="10241" y="7037"/>
                    <a:pt x="15411" y="4702"/>
                    <a:pt x="17012" y="2834"/>
                  </a:cubicBezTo>
                  <a:cubicBezTo>
                    <a:pt x="18601" y="985"/>
                    <a:pt x="17399" y="0"/>
                    <a:pt x="15064"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1" name="Google Shape;381;p31"/>
            <p:cNvSpPr/>
            <p:nvPr/>
          </p:nvSpPr>
          <p:spPr>
            <a:xfrm>
              <a:off x="1676525" y="2760475"/>
              <a:ext cx="540250" cy="570700"/>
            </a:xfrm>
            <a:custGeom>
              <a:avLst/>
              <a:gdLst/>
              <a:ahLst/>
              <a:cxnLst/>
              <a:rect l="l" t="t" r="r" b="b"/>
              <a:pathLst>
                <a:path w="21610" h="22828" extrusionOk="0">
                  <a:moveTo>
                    <a:pt x="1446" y="0"/>
                  </a:moveTo>
                  <a:cubicBezTo>
                    <a:pt x="309" y="0"/>
                    <a:pt x="1" y="537"/>
                    <a:pt x="1128" y="1813"/>
                  </a:cubicBezTo>
                  <a:cubicBezTo>
                    <a:pt x="5665" y="6917"/>
                    <a:pt x="8901" y="6016"/>
                    <a:pt x="13237" y="10486"/>
                  </a:cubicBezTo>
                  <a:cubicBezTo>
                    <a:pt x="16573" y="13955"/>
                    <a:pt x="20309" y="19692"/>
                    <a:pt x="21610" y="22828"/>
                  </a:cubicBezTo>
                  <a:cubicBezTo>
                    <a:pt x="20776" y="16290"/>
                    <a:pt x="19808" y="12054"/>
                    <a:pt x="17173" y="8217"/>
                  </a:cubicBezTo>
                  <a:cubicBezTo>
                    <a:pt x="14416" y="4254"/>
                    <a:pt x="4647" y="0"/>
                    <a:pt x="1446"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2" name="Google Shape;382;p31"/>
            <p:cNvSpPr/>
            <p:nvPr/>
          </p:nvSpPr>
          <p:spPr>
            <a:xfrm>
              <a:off x="2180900" y="2674650"/>
              <a:ext cx="292125" cy="397175"/>
            </a:xfrm>
            <a:custGeom>
              <a:avLst/>
              <a:gdLst/>
              <a:ahLst/>
              <a:cxnLst/>
              <a:rect l="l" t="t" r="r" b="b"/>
              <a:pathLst>
                <a:path w="11685" h="15887" extrusionOk="0">
                  <a:moveTo>
                    <a:pt x="10555" y="1"/>
                  </a:moveTo>
                  <a:cubicBezTo>
                    <a:pt x="8489" y="1"/>
                    <a:pt x="3084" y="2445"/>
                    <a:pt x="1401" y="5479"/>
                  </a:cubicBezTo>
                  <a:cubicBezTo>
                    <a:pt x="0" y="8015"/>
                    <a:pt x="0" y="11183"/>
                    <a:pt x="200" y="15887"/>
                  </a:cubicBezTo>
                  <a:cubicBezTo>
                    <a:pt x="667" y="13652"/>
                    <a:pt x="3069" y="10650"/>
                    <a:pt x="4804" y="8248"/>
                  </a:cubicBezTo>
                  <a:cubicBezTo>
                    <a:pt x="7072" y="5179"/>
                    <a:pt x="9174" y="3611"/>
                    <a:pt x="10941" y="1343"/>
                  </a:cubicBezTo>
                  <a:cubicBezTo>
                    <a:pt x="11685" y="407"/>
                    <a:pt x="11397" y="1"/>
                    <a:pt x="10555"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3" name="Google Shape;383;p31"/>
            <p:cNvSpPr/>
            <p:nvPr/>
          </p:nvSpPr>
          <p:spPr>
            <a:xfrm>
              <a:off x="1798825" y="2688925"/>
              <a:ext cx="405450" cy="432100"/>
            </a:xfrm>
            <a:custGeom>
              <a:avLst/>
              <a:gdLst/>
              <a:ahLst/>
              <a:cxnLst/>
              <a:rect l="l" t="t" r="r" b="b"/>
              <a:pathLst>
                <a:path w="16218" h="17284" extrusionOk="0">
                  <a:moveTo>
                    <a:pt x="847" y="1"/>
                  </a:moveTo>
                  <a:cubicBezTo>
                    <a:pt x="166" y="1"/>
                    <a:pt x="0" y="378"/>
                    <a:pt x="673" y="1306"/>
                  </a:cubicBezTo>
                  <a:cubicBezTo>
                    <a:pt x="1807" y="2874"/>
                    <a:pt x="6677" y="6743"/>
                    <a:pt x="9913" y="10112"/>
                  </a:cubicBezTo>
                  <a:cubicBezTo>
                    <a:pt x="12481" y="12747"/>
                    <a:pt x="15250" y="14882"/>
                    <a:pt x="16217" y="17284"/>
                  </a:cubicBezTo>
                  <a:cubicBezTo>
                    <a:pt x="15584" y="12314"/>
                    <a:pt x="15217" y="8811"/>
                    <a:pt x="12848" y="6176"/>
                  </a:cubicBezTo>
                  <a:cubicBezTo>
                    <a:pt x="11029" y="4151"/>
                    <a:pt x="3106" y="1"/>
                    <a:pt x="847"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4" name="Google Shape;384;p31"/>
            <p:cNvSpPr/>
            <p:nvPr/>
          </p:nvSpPr>
          <p:spPr>
            <a:xfrm>
              <a:off x="1599525" y="2920200"/>
              <a:ext cx="719825" cy="605300"/>
            </a:xfrm>
            <a:custGeom>
              <a:avLst/>
              <a:gdLst/>
              <a:ahLst/>
              <a:cxnLst/>
              <a:rect l="l" t="t" r="r" b="b"/>
              <a:pathLst>
                <a:path w="28793" h="24212" extrusionOk="0">
                  <a:moveTo>
                    <a:pt x="2459" y="1"/>
                  </a:moveTo>
                  <a:cubicBezTo>
                    <a:pt x="591" y="1"/>
                    <a:pt x="1" y="474"/>
                    <a:pt x="1773" y="1628"/>
                  </a:cubicBezTo>
                  <a:cubicBezTo>
                    <a:pt x="4008" y="3063"/>
                    <a:pt x="13815" y="5564"/>
                    <a:pt x="18585" y="10535"/>
                  </a:cubicBezTo>
                  <a:cubicBezTo>
                    <a:pt x="22288" y="14371"/>
                    <a:pt x="23622" y="20742"/>
                    <a:pt x="25057" y="24211"/>
                  </a:cubicBezTo>
                  <a:cubicBezTo>
                    <a:pt x="28793" y="18073"/>
                    <a:pt x="27558" y="10034"/>
                    <a:pt x="24089" y="6165"/>
                  </a:cubicBezTo>
                  <a:cubicBezTo>
                    <a:pt x="21541" y="3374"/>
                    <a:pt x="7447" y="1"/>
                    <a:pt x="2459"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5" name="Google Shape;385;p31"/>
            <p:cNvSpPr/>
            <p:nvPr/>
          </p:nvSpPr>
          <p:spPr>
            <a:xfrm>
              <a:off x="2091675" y="3774800"/>
              <a:ext cx="281050" cy="449525"/>
            </a:xfrm>
            <a:custGeom>
              <a:avLst/>
              <a:gdLst/>
              <a:ahLst/>
              <a:cxnLst/>
              <a:rect l="l" t="t" r="r" b="b"/>
              <a:pathLst>
                <a:path w="11242" h="17981" extrusionOk="0">
                  <a:moveTo>
                    <a:pt x="1201" y="1"/>
                  </a:moveTo>
                  <a:cubicBezTo>
                    <a:pt x="534" y="1"/>
                    <a:pt x="0" y="2002"/>
                    <a:pt x="67" y="4371"/>
                  </a:cubicBezTo>
                  <a:lnTo>
                    <a:pt x="367" y="15879"/>
                  </a:lnTo>
                  <a:cubicBezTo>
                    <a:pt x="398" y="17921"/>
                    <a:pt x="874" y="17981"/>
                    <a:pt x="1431" y="17981"/>
                  </a:cubicBezTo>
                  <a:cubicBezTo>
                    <a:pt x="1465" y="17981"/>
                    <a:pt x="1500" y="17980"/>
                    <a:pt x="1535" y="17980"/>
                  </a:cubicBezTo>
                  <a:lnTo>
                    <a:pt x="9707" y="17980"/>
                  </a:lnTo>
                  <a:cubicBezTo>
                    <a:pt x="9744" y="17980"/>
                    <a:pt x="9780" y="17981"/>
                    <a:pt x="9816" y="17981"/>
                  </a:cubicBezTo>
                  <a:cubicBezTo>
                    <a:pt x="10397" y="17981"/>
                    <a:pt x="10843" y="17921"/>
                    <a:pt x="10875" y="15879"/>
                  </a:cubicBezTo>
                  <a:lnTo>
                    <a:pt x="11208" y="4371"/>
                  </a:lnTo>
                  <a:cubicBezTo>
                    <a:pt x="11241" y="2002"/>
                    <a:pt x="10708" y="1"/>
                    <a:pt x="10041"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6" name="Google Shape;386;p31"/>
            <p:cNvSpPr/>
            <p:nvPr/>
          </p:nvSpPr>
          <p:spPr>
            <a:xfrm>
              <a:off x="2064975" y="3757200"/>
              <a:ext cx="335275" cy="70175"/>
            </a:xfrm>
            <a:custGeom>
              <a:avLst/>
              <a:gdLst/>
              <a:ahLst/>
              <a:cxnLst/>
              <a:rect l="l" t="t" r="r" b="b"/>
              <a:pathLst>
                <a:path w="13411" h="2807" extrusionOk="0">
                  <a:moveTo>
                    <a:pt x="284" y="0"/>
                  </a:moveTo>
                  <a:cubicBezTo>
                    <a:pt x="112" y="0"/>
                    <a:pt x="1" y="155"/>
                    <a:pt x="1" y="338"/>
                  </a:cubicBezTo>
                  <a:lnTo>
                    <a:pt x="268" y="2540"/>
                  </a:lnTo>
                  <a:cubicBezTo>
                    <a:pt x="301" y="2706"/>
                    <a:pt x="468" y="2806"/>
                    <a:pt x="634" y="2806"/>
                  </a:cubicBezTo>
                  <a:lnTo>
                    <a:pt x="12776" y="2806"/>
                  </a:lnTo>
                  <a:cubicBezTo>
                    <a:pt x="12910" y="2806"/>
                    <a:pt x="13077" y="2706"/>
                    <a:pt x="13110" y="2540"/>
                  </a:cubicBezTo>
                  <a:lnTo>
                    <a:pt x="13410" y="338"/>
                  </a:lnTo>
                  <a:cubicBezTo>
                    <a:pt x="13410" y="155"/>
                    <a:pt x="13271" y="0"/>
                    <a:pt x="13094" y="0"/>
                  </a:cubicBezTo>
                  <a:cubicBezTo>
                    <a:pt x="13078" y="0"/>
                    <a:pt x="13061" y="2"/>
                    <a:pt x="13043" y="4"/>
                  </a:cubicBezTo>
                  <a:lnTo>
                    <a:pt x="334" y="4"/>
                  </a:lnTo>
                  <a:cubicBezTo>
                    <a:pt x="317" y="2"/>
                    <a:pt x="300" y="0"/>
                    <a:pt x="284"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7" name="Google Shape;387;p31"/>
            <p:cNvSpPr/>
            <p:nvPr/>
          </p:nvSpPr>
          <p:spPr>
            <a:xfrm>
              <a:off x="3993025" y="2609800"/>
              <a:ext cx="229350" cy="1545300"/>
            </a:xfrm>
            <a:custGeom>
              <a:avLst/>
              <a:gdLst/>
              <a:ahLst/>
              <a:cxnLst/>
              <a:rect l="l" t="t" r="r" b="b"/>
              <a:pathLst>
                <a:path w="9174" h="61812" extrusionOk="0">
                  <a:moveTo>
                    <a:pt x="0" y="1"/>
                  </a:moveTo>
                  <a:lnTo>
                    <a:pt x="0" y="61812"/>
                  </a:lnTo>
                  <a:lnTo>
                    <a:pt x="9174" y="61812"/>
                  </a:lnTo>
                  <a:lnTo>
                    <a:pt x="9174"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8" name="Google Shape;388;p31"/>
            <p:cNvSpPr/>
            <p:nvPr/>
          </p:nvSpPr>
          <p:spPr>
            <a:xfrm>
              <a:off x="4036375" y="4155075"/>
              <a:ext cx="1740450" cy="69250"/>
            </a:xfrm>
            <a:custGeom>
              <a:avLst/>
              <a:gdLst/>
              <a:ahLst/>
              <a:cxnLst/>
              <a:rect l="l" t="t" r="r" b="b"/>
              <a:pathLst>
                <a:path w="69618" h="2770" extrusionOk="0">
                  <a:moveTo>
                    <a:pt x="1" y="1"/>
                  </a:moveTo>
                  <a:lnTo>
                    <a:pt x="1" y="2769"/>
                  </a:lnTo>
                  <a:lnTo>
                    <a:pt x="69617" y="2769"/>
                  </a:lnTo>
                  <a:lnTo>
                    <a:pt x="69617"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89" name="Google Shape;389;p31"/>
            <p:cNvSpPr/>
            <p:nvPr/>
          </p:nvSpPr>
          <p:spPr>
            <a:xfrm>
              <a:off x="4222350" y="2609800"/>
              <a:ext cx="1598675" cy="1545300"/>
            </a:xfrm>
            <a:custGeom>
              <a:avLst/>
              <a:gdLst/>
              <a:ahLst/>
              <a:cxnLst/>
              <a:rect l="l" t="t" r="r" b="b"/>
              <a:pathLst>
                <a:path w="63947" h="61812" extrusionOk="0">
                  <a:moveTo>
                    <a:pt x="1" y="1"/>
                  </a:moveTo>
                  <a:lnTo>
                    <a:pt x="1" y="61812"/>
                  </a:lnTo>
                  <a:lnTo>
                    <a:pt x="63946" y="61812"/>
                  </a:lnTo>
                  <a:lnTo>
                    <a:pt x="63946"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0" name="Google Shape;390;p31"/>
            <p:cNvSpPr/>
            <p:nvPr/>
          </p:nvSpPr>
          <p:spPr>
            <a:xfrm>
              <a:off x="3963825" y="2549775"/>
              <a:ext cx="234375" cy="60050"/>
            </a:xfrm>
            <a:custGeom>
              <a:avLst/>
              <a:gdLst/>
              <a:ahLst/>
              <a:cxnLst/>
              <a:rect l="l" t="t" r="r" b="b"/>
              <a:pathLst>
                <a:path w="9375" h="2402" extrusionOk="0">
                  <a:moveTo>
                    <a:pt x="1" y="0"/>
                  </a:moveTo>
                  <a:lnTo>
                    <a:pt x="1" y="2402"/>
                  </a:lnTo>
                  <a:lnTo>
                    <a:pt x="9374" y="2402"/>
                  </a:lnTo>
                  <a:lnTo>
                    <a:pt x="9374"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1" name="Google Shape;391;p31"/>
            <p:cNvSpPr/>
            <p:nvPr/>
          </p:nvSpPr>
          <p:spPr>
            <a:xfrm>
              <a:off x="4198175" y="2549775"/>
              <a:ext cx="1652025" cy="60900"/>
            </a:xfrm>
            <a:custGeom>
              <a:avLst/>
              <a:gdLst/>
              <a:ahLst/>
              <a:cxnLst/>
              <a:rect l="l" t="t" r="r" b="b"/>
              <a:pathLst>
                <a:path w="66081" h="2436" extrusionOk="0">
                  <a:moveTo>
                    <a:pt x="0" y="0"/>
                  </a:moveTo>
                  <a:lnTo>
                    <a:pt x="0" y="2435"/>
                  </a:lnTo>
                  <a:lnTo>
                    <a:pt x="66081" y="2435"/>
                  </a:lnTo>
                  <a:lnTo>
                    <a:pt x="6608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2" name="Google Shape;392;p31"/>
            <p:cNvSpPr/>
            <p:nvPr/>
          </p:nvSpPr>
          <p:spPr>
            <a:xfrm>
              <a:off x="4305750" y="2739075"/>
              <a:ext cx="1431875" cy="600450"/>
            </a:xfrm>
            <a:custGeom>
              <a:avLst/>
              <a:gdLst/>
              <a:ahLst/>
              <a:cxnLst/>
              <a:rect l="l" t="t" r="r" b="b"/>
              <a:pathLst>
                <a:path w="57275" h="24018" extrusionOk="0">
                  <a:moveTo>
                    <a:pt x="56741" y="534"/>
                  </a:moveTo>
                  <a:lnTo>
                    <a:pt x="56741" y="23484"/>
                  </a:lnTo>
                  <a:lnTo>
                    <a:pt x="567" y="23484"/>
                  </a:lnTo>
                  <a:lnTo>
                    <a:pt x="534" y="534"/>
                  </a:lnTo>
                  <a:close/>
                  <a:moveTo>
                    <a:pt x="0" y="0"/>
                  </a:moveTo>
                  <a:lnTo>
                    <a:pt x="0" y="24017"/>
                  </a:lnTo>
                  <a:lnTo>
                    <a:pt x="57275" y="24017"/>
                  </a:lnTo>
                  <a:lnTo>
                    <a:pt x="5727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3" name="Google Shape;393;p31"/>
            <p:cNvSpPr/>
            <p:nvPr/>
          </p:nvSpPr>
          <p:spPr>
            <a:xfrm>
              <a:off x="4305750" y="3433725"/>
              <a:ext cx="1431875" cy="592125"/>
            </a:xfrm>
            <a:custGeom>
              <a:avLst/>
              <a:gdLst/>
              <a:ahLst/>
              <a:cxnLst/>
              <a:rect l="l" t="t" r="r" b="b"/>
              <a:pathLst>
                <a:path w="57275" h="23685" extrusionOk="0">
                  <a:moveTo>
                    <a:pt x="56741" y="535"/>
                  </a:moveTo>
                  <a:lnTo>
                    <a:pt x="56741" y="23184"/>
                  </a:lnTo>
                  <a:lnTo>
                    <a:pt x="567" y="23184"/>
                  </a:lnTo>
                  <a:lnTo>
                    <a:pt x="534" y="535"/>
                  </a:lnTo>
                  <a:close/>
                  <a:moveTo>
                    <a:pt x="0" y="1"/>
                  </a:moveTo>
                  <a:lnTo>
                    <a:pt x="0" y="23684"/>
                  </a:lnTo>
                  <a:lnTo>
                    <a:pt x="57275" y="23684"/>
                  </a:lnTo>
                  <a:lnTo>
                    <a:pt x="5727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4" name="Google Shape;394;p31"/>
            <p:cNvSpPr/>
            <p:nvPr/>
          </p:nvSpPr>
          <p:spPr>
            <a:xfrm>
              <a:off x="4718550" y="2807450"/>
              <a:ext cx="606275" cy="49225"/>
            </a:xfrm>
            <a:custGeom>
              <a:avLst/>
              <a:gdLst/>
              <a:ahLst/>
              <a:cxnLst/>
              <a:rect l="l" t="t" r="r" b="b"/>
              <a:pathLst>
                <a:path w="24251" h="1969" extrusionOk="0">
                  <a:moveTo>
                    <a:pt x="967" y="1"/>
                  </a:moveTo>
                  <a:cubicBezTo>
                    <a:pt x="434" y="1"/>
                    <a:pt x="0" y="434"/>
                    <a:pt x="0" y="1001"/>
                  </a:cubicBezTo>
                  <a:cubicBezTo>
                    <a:pt x="0" y="1535"/>
                    <a:pt x="434" y="1969"/>
                    <a:pt x="967" y="1969"/>
                  </a:cubicBezTo>
                  <a:lnTo>
                    <a:pt x="23283" y="1969"/>
                  </a:lnTo>
                  <a:cubicBezTo>
                    <a:pt x="23817" y="1969"/>
                    <a:pt x="24251" y="1535"/>
                    <a:pt x="24251" y="1001"/>
                  </a:cubicBezTo>
                  <a:cubicBezTo>
                    <a:pt x="24251" y="434"/>
                    <a:pt x="23817" y="1"/>
                    <a:pt x="2328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5" name="Google Shape;395;p31"/>
            <p:cNvSpPr/>
            <p:nvPr/>
          </p:nvSpPr>
          <p:spPr>
            <a:xfrm>
              <a:off x="4718550" y="3502950"/>
              <a:ext cx="606275" cy="49225"/>
            </a:xfrm>
            <a:custGeom>
              <a:avLst/>
              <a:gdLst/>
              <a:ahLst/>
              <a:cxnLst/>
              <a:rect l="l" t="t" r="r" b="b"/>
              <a:pathLst>
                <a:path w="24251" h="1969" extrusionOk="0">
                  <a:moveTo>
                    <a:pt x="967" y="0"/>
                  </a:moveTo>
                  <a:cubicBezTo>
                    <a:pt x="434" y="0"/>
                    <a:pt x="0" y="434"/>
                    <a:pt x="0" y="968"/>
                  </a:cubicBezTo>
                  <a:cubicBezTo>
                    <a:pt x="0" y="1535"/>
                    <a:pt x="434" y="1969"/>
                    <a:pt x="967" y="1969"/>
                  </a:cubicBezTo>
                  <a:lnTo>
                    <a:pt x="23283" y="1969"/>
                  </a:lnTo>
                  <a:cubicBezTo>
                    <a:pt x="23817" y="1969"/>
                    <a:pt x="24251" y="1535"/>
                    <a:pt x="24251" y="968"/>
                  </a:cubicBezTo>
                  <a:cubicBezTo>
                    <a:pt x="24251" y="434"/>
                    <a:pt x="23817" y="0"/>
                    <a:pt x="2328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6" name="Google Shape;396;p31"/>
            <p:cNvSpPr/>
            <p:nvPr/>
          </p:nvSpPr>
          <p:spPr>
            <a:xfrm>
              <a:off x="4947025" y="1957675"/>
              <a:ext cx="717225" cy="591275"/>
            </a:xfrm>
            <a:custGeom>
              <a:avLst/>
              <a:gdLst/>
              <a:ahLst/>
              <a:cxnLst/>
              <a:rect l="l" t="t" r="r" b="b"/>
              <a:pathLst>
                <a:path w="28689" h="23651" extrusionOk="0">
                  <a:moveTo>
                    <a:pt x="2169" y="1"/>
                  </a:moveTo>
                  <a:lnTo>
                    <a:pt x="1" y="23651"/>
                  </a:lnTo>
                  <a:lnTo>
                    <a:pt x="26520" y="23651"/>
                  </a:lnTo>
                  <a:lnTo>
                    <a:pt x="28688"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7" name="Google Shape;397;p31"/>
            <p:cNvSpPr/>
            <p:nvPr/>
          </p:nvSpPr>
          <p:spPr>
            <a:xfrm>
              <a:off x="4924525" y="1957675"/>
              <a:ext cx="717200" cy="591275"/>
            </a:xfrm>
            <a:custGeom>
              <a:avLst/>
              <a:gdLst/>
              <a:ahLst/>
              <a:cxnLst/>
              <a:rect l="l" t="t" r="r" b="b"/>
              <a:pathLst>
                <a:path w="28688" h="23651" extrusionOk="0">
                  <a:moveTo>
                    <a:pt x="2169" y="1"/>
                  </a:moveTo>
                  <a:lnTo>
                    <a:pt x="0" y="23651"/>
                  </a:lnTo>
                  <a:lnTo>
                    <a:pt x="26519" y="23651"/>
                  </a:lnTo>
                  <a:lnTo>
                    <a:pt x="28687"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8" name="Google Shape;398;p31"/>
            <p:cNvSpPr/>
            <p:nvPr/>
          </p:nvSpPr>
          <p:spPr>
            <a:xfrm>
              <a:off x="4996250" y="2023550"/>
              <a:ext cx="573750" cy="459525"/>
            </a:xfrm>
            <a:custGeom>
              <a:avLst/>
              <a:gdLst/>
              <a:ahLst/>
              <a:cxnLst/>
              <a:rect l="l" t="t" r="r" b="b"/>
              <a:pathLst>
                <a:path w="22950" h="18381" extrusionOk="0">
                  <a:moveTo>
                    <a:pt x="1668" y="1"/>
                  </a:moveTo>
                  <a:lnTo>
                    <a:pt x="0" y="18381"/>
                  </a:lnTo>
                  <a:lnTo>
                    <a:pt x="21282" y="18381"/>
                  </a:lnTo>
                  <a:lnTo>
                    <a:pt x="22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399" name="Google Shape;399;p31"/>
            <p:cNvSpPr/>
            <p:nvPr/>
          </p:nvSpPr>
          <p:spPr>
            <a:xfrm>
              <a:off x="4754400" y="2116950"/>
              <a:ext cx="356950" cy="432000"/>
            </a:xfrm>
            <a:custGeom>
              <a:avLst/>
              <a:gdLst/>
              <a:ahLst/>
              <a:cxnLst/>
              <a:rect l="l" t="t" r="r" b="b"/>
              <a:pathLst>
                <a:path w="14278" h="17280" extrusionOk="0">
                  <a:moveTo>
                    <a:pt x="1568" y="1"/>
                  </a:moveTo>
                  <a:lnTo>
                    <a:pt x="0" y="17280"/>
                  </a:lnTo>
                  <a:lnTo>
                    <a:pt x="12710" y="17280"/>
                  </a:lnTo>
                  <a:lnTo>
                    <a:pt x="14277"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0" name="Google Shape;400;p31"/>
            <p:cNvSpPr/>
            <p:nvPr/>
          </p:nvSpPr>
          <p:spPr>
            <a:xfrm>
              <a:off x="4737725" y="2116950"/>
              <a:ext cx="356950" cy="432000"/>
            </a:xfrm>
            <a:custGeom>
              <a:avLst/>
              <a:gdLst/>
              <a:ahLst/>
              <a:cxnLst/>
              <a:rect l="l" t="t" r="r" b="b"/>
              <a:pathLst>
                <a:path w="14278" h="17280" extrusionOk="0">
                  <a:moveTo>
                    <a:pt x="1568" y="1"/>
                  </a:moveTo>
                  <a:lnTo>
                    <a:pt x="0" y="17280"/>
                  </a:lnTo>
                  <a:lnTo>
                    <a:pt x="12709" y="17280"/>
                  </a:lnTo>
                  <a:lnTo>
                    <a:pt x="14277"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1" name="Google Shape;401;p31"/>
            <p:cNvSpPr/>
            <p:nvPr/>
          </p:nvSpPr>
          <p:spPr>
            <a:xfrm>
              <a:off x="4790250" y="2165325"/>
              <a:ext cx="252725" cy="336100"/>
            </a:xfrm>
            <a:custGeom>
              <a:avLst/>
              <a:gdLst/>
              <a:ahLst/>
              <a:cxnLst/>
              <a:rect l="l" t="t" r="r" b="b"/>
              <a:pathLst>
                <a:path w="10109" h="13444" extrusionOk="0">
                  <a:moveTo>
                    <a:pt x="1202" y="1"/>
                  </a:moveTo>
                  <a:lnTo>
                    <a:pt x="1" y="13443"/>
                  </a:lnTo>
                  <a:lnTo>
                    <a:pt x="8874" y="13443"/>
                  </a:lnTo>
                  <a:lnTo>
                    <a:pt x="10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2" name="Google Shape;402;p31"/>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3" name="Google Shape;403;p31"/>
            <p:cNvSpPr/>
            <p:nvPr/>
          </p:nvSpPr>
          <p:spPr>
            <a:xfrm>
              <a:off x="3882950" y="1300825"/>
              <a:ext cx="413650" cy="484075"/>
            </a:xfrm>
            <a:custGeom>
              <a:avLst/>
              <a:gdLst/>
              <a:ahLst/>
              <a:cxnLst/>
              <a:rect l="l" t="t" r="r" b="b"/>
              <a:pathLst>
                <a:path w="16546" h="19363" extrusionOk="0">
                  <a:moveTo>
                    <a:pt x="8602" y="1"/>
                  </a:moveTo>
                  <a:cubicBezTo>
                    <a:pt x="7565" y="1"/>
                    <a:pt x="6512" y="211"/>
                    <a:pt x="5504" y="656"/>
                  </a:cubicBezTo>
                  <a:cubicBezTo>
                    <a:pt x="1935" y="2224"/>
                    <a:pt x="0" y="6794"/>
                    <a:pt x="1368" y="10430"/>
                  </a:cubicBezTo>
                  <a:cubicBezTo>
                    <a:pt x="2035" y="12265"/>
                    <a:pt x="3369" y="13799"/>
                    <a:pt x="5104" y="14666"/>
                  </a:cubicBezTo>
                  <a:cubicBezTo>
                    <a:pt x="5838" y="15033"/>
                    <a:pt x="6438" y="15567"/>
                    <a:pt x="6872" y="16234"/>
                  </a:cubicBezTo>
                  <a:lnTo>
                    <a:pt x="7973" y="18002"/>
                  </a:lnTo>
                  <a:cubicBezTo>
                    <a:pt x="8539" y="18864"/>
                    <a:pt x="9488" y="19363"/>
                    <a:pt x="10470" y="19363"/>
                  </a:cubicBezTo>
                  <a:cubicBezTo>
                    <a:pt x="10817" y="19363"/>
                    <a:pt x="11168" y="19300"/>
                    <a:pt x="11508" y="19169"/>
                  </a:cubicBezTo>
                  <a:lnTo>
                    <a:pt x="14310" y="18069"/>
                  </a:lnTo>
                  <a:cubicBezTo>
                    <a:pt x="15611" y="17535"/>
                    <a:pt x="16345" y="16167"/>
                    <a:pt x="16078" y="14800"/>
                  </a:cubicBezTo>
                  <a:lnTo>
                    <a:pt x="15678" y="12698"/>
                  </a:lnTo>
                  <a:cubicBezTo>
                    <a:pt x="15511" y="11931"/>
                    <a:pt x="15611" y="11164"/>
                    <a:pt x="15878" y="10463"/>
                  </a:cubicBezTo>
                  <a:cubicBezTo>
                    <a:pt x="16545" y="8662"/>
                    <a:pt x="16545" y="6694"/>
                    <a:pt x="15845" y="4926"/>
                  </a:cubicBezTo>
                  <a:cubicBezTo>
                    <a:pt x="14622" y="1856"/>
                    <a:pt x="11682" y="1"/>
                    <a:pt x="8602"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4" name="Google Shape;404;p31"/>
            <p:cNvSpPr/>
            <p:nvPr/>
          </p:nvSpPr>
          <p:spPr>
            <a:xfrm>
              <a:off x="4143125" y="1766900"/>
              <a:ext cx="161800" cy="100725"/>
            </a:xfrm>
            <a:custGeom>
              <a:avLst/>
              <a:gdLst/>
              <a:ahLst/>
              <a:cxnLst/>
              <a:rect l="l" t="t" r="r" b="b"/>
              <a:pathLst>
                <a:path w="6472" h="4029" extrusionOk="0">
                  <a:moveTo>
                    <a:pt x="5140" y="394"/>
                  </a:moveTo>
                  <a:cubicBezTo>
                    <a:pt x="5493" y="406"/>
                    <a:pt x="5809" y="604"/>
                    <a:pt x="5938" y="927"/>
                  </a:cubicBezTo>
                  <a:cubicBezTo>
                    <a:pt x="6038" y="1160"/>
                    <a:pt x="6038" y="1394"/>
                    <a:pt x="5938" y="1627"/>
                  </a:cubicBezTo>
                  <a:cubicBezTo>
                    <a:pt x="5838" y="1827"/>
                    <a:pt x="5671" y="1994"/>
                    <a:pt x="5471" y="2094"/>
                  </a:cubicBezTo>
                  <a:lnTo>
                    <a:pt x="1769" y="3529"/>
                  </a:lnTo>
                  <a:cubicBezTo>
                    <a:pt x="1669" y="3579"/>
                    <a:pt x="1560" y="3604"/>
                    <a:pt x="1448" y="3604"/>
                  </a:cubicBezTo>
                  <a:cubicBezTo>
                    <a:pt x="1335" y="3604"/>
                    <a:pt x="1218" y="3579"/>
                    <a:pt x="1101" y="3529"/>
                  </a:cubicBezTo>
                  <a:cubicBezTo>
                    <a:pt x="368" y="3228"/>
                    <a:pt x="401" y="2194"/>
                    <a:pt x="1135" y="1927"/>
                  </a:cubicBezTo>
                  <a:lnTo>
                    <a:pt x="4837" y="460"/>
                  </a:lnTo>
                  <a:cubicBezTo>
                    <a:pt x="4930" y="429"/>
                    <a:pt x="5022" y="398"/>
                    <a:pt x="5140" y="394"/>
                  </a:cubicBezTo>
                  <a:close/>
                  <a:moveTo>
                    <a:pt x="5144" y="1"/>
                  </a:moveTo>
                  <a:cubicBezTo>
                    <a:pt x="4987" y="1"/>
                    <a:pt x="4827" y="30"/>
                    <a:pt x="4671" y="93"/>
                  </a:cubicBezTo>
                  <a:lnTo>
                    <a:pt x="1001" y="1527"/>
                  </a:lnTo>
                  <a:cubicBezTo>
                    <a:pt x="334" y="1794"/>
                    <a:pt x="1" y="2561"/>
                    <a:pt x="268" y="3195"/>
                  </a:cubicBezTo>
                  <a:cubicBezTo>
                    <a:pt x="401" y="3529"/>
                    <a:pt x="634" y="3795"/>
                    <a:pt x="968" y="3929"/>
                  </a:cubicBezTo>
                  <a:cubicBezTo>
                    <a:pt x="1135" y="3996"/>
                    <a:pt x="1302" y="4029"/>
                    <a:pt x="1468" y="4029"/>
                  </a:cubicBezTo>
                  <a:cubicBezTo>
                    <a:pt x="1635" y="4029"/>
                    <a:pt x="1802" y="3996"/>
                    <a:pt x="1969" y="3929"/>
                  </a:cubicBezTo>
                  <a:lnTo>
                    <a:pt x="5638" y="2495"/>
                  </a:lnTo>
                  <a:cubicBezTo>
                    <a:pt x="5938" y="2361"/>
                    <a:pt x="6205" y="2128"/>
                    <a:pt x="6339" y="1794"/>
                  </a:cubicBezTo>
                  <a:cubicBezTo>
                    <a:pt x="6472" y="1494"/>
                    <a:pt x="6472" y="1127"/>
                    <a:pt x="6339" y="827"/>
                  </a:cubicBezTo>
                  <a:cubicBezTo>
                    <a:pt x="6134" y="316"/>
                    <a:pt x="5656" y="1"/>
                    <a:pt x="5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5" name="Google Shape;405;p31"/>
            <p:cNvSpPr/>
            <p:nvPr/>
          </p:nvSpPr>
          <p:spPr>
            <a:xfrm>
              <a:off x="4202350" y="1856575"/>
              <a:ext cx="105100" cy="66925"/>
            </a:xfrm>
            <a:custGeom>
              <a:avLst/>
              <a:gdLst/>
              <a:ahLst/>
              <a:cxnLst/>
              <a:rect l="l" t="t" r="r" b="b"/>
              <a:pathLst>
                <a:path w="4204" h="2677" extrusionOk="0">
                  <a:moveTo>
                    <a:pt x="3202" y="409"/>
                  </a:moveTo>
                  <a:cubicBezTo>
                    <a:pt x="3369" y="409"/>
                    <a:pt x="3503" y="509"/>
                    <a:pt x="3569" y="675"/>
                  </a:cubicBezTo>
                  <a:lnTo>
                    <a:pt x="3636" y="809"/>
                  </a:lnTo>
                  <a:cubicBezTo>
                    <a:pt x="3669" y="909"/>
                    <a:pt x="3669" y="1042"/>
                    <a:pt x="3636" y="1109"/>
                  </a:cubicBezTo>
                  <a:cubicBezTo>
                    <a:pt x="3603" y="1209"/>
                    <a:pt x="3536" y="1276"/>
                    <a:pt x="3436" y="1343"/>
                  </a:cubicBezTo>
                  <a:lnTo>
                    <a:pt x="1134" y="2243"/>
                  </a:lnTo>
                  <a:cubicBezTo>
                    <a:pt x="1092" y="2257"/>
                    <a:pt x="1049" y="2264"/>
                    <a:pt x="1006" y="2264"/>
                  </a:cubicBezTo>
                  <a:cubicBezTo>
                    <a:pt x="844" y="2264"/>
                    <a:pt x="687" y="2168"/>
                    <a:pt x="634" y="2010"/>
                  </a:cubicBezTo>
                  <a:lnTo>
                    <a:pt x="567" y="1843"/>
                  </a:lnTo>
                  <a:cubicBezTo>
                    <a:pt x="467" y="1643"/>
                    <a:pt x="567" y="1443"/>
                    <a:pt x="767" y="1343"/>
                  </a:cubicBezTo>
                  <a:lnTo>
                    <a:pt x="3069" y="442"/>
                  </a:lnTo>
                  <a:cubicBezTo>
                    <a:pt x="3102" y="409"/>
                    <a:pt x="3169" y="409"/>
                    <a:pt x="3202" y="409"/>
                  </a:cubicBezTo>
                  <a:close/>
                  <a:moveTo>
                    <a:pt x="3191" y="1"/>
                  </a:moveTo>
                  <a:cubicBezTo>
                    <a:pt x="3105" y="1"/>
                    <a:pt x="3019" y="14"/>
                    <a:pt x="2935" y="42"/>
                  </a:cubicBezTo>
                  <a:lnTo>
                    <a:pt x="634" y="976"/>
                  </a:lnTo>
                  <a:cubicBezTo>
                    <a:pt x="234" y="1109"/>
                    <a:pt x="0" y="1609"/>
                    <a:pt x="167" y="2010"/>
                  </a:cubicBezTo>
                  <a:lnTo>
                    <a:pt x="234" y="2177"/>
                  </a:lnTo>
                  <a:cubicBezTo>
                    <a:pt x="334" y="2377"/>
                    <a:pt x="467" y="2543"/>
                    <a:pt x="667" y="2610"/>
                  </a:cubicBezTo>
                  <a:cubicBezTo>
                    <a:pt x="767" y="2677"/>
                    <a:pt x="867" y="2677"/>
                    <a:pt x="1001" y="2677"/>
                  </a:cubicBezTo>
                  <a:cubicBezTo>
                    <a:pt x="1067" y="2677"/>
                    <a:pt x="1168" y="2677"/>
                    <a:pt x="1268" y="2644"/>
                  </a:cubicBezTo>
                  <a:lnTo>
                    <a:pt x="3603" y="1710"/>
                  </a:lnTo>
                  <a:cubicBezTo>
                    <a:pt x="4003" y="1543"/>
                    <a:pt x="4203" y="1076"/>
                    <a:pt x="4036" y="675"/>
                  </a:cubicBezTo>
                  <a:lnTo>
                    <a:pt x="3970" y="509"/>
                  </a:lnTo>
                  <a:cubicBezTo>
                    <a:pt x="3838" y="192"/>
                    <a:pt x="3518" y="1"/>
                    <a:pt x="3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6" name="Google Shape;406;p31"/>
            <p:cNvSpPr/>
            <p:nvPr/>
          </p:nvSpPr>
          <p:spPr>
            <a:xfrm>
              <a:off x="4005525" y="1530275"/>
              <a:ext cx="100925" cy="78000"/>
            </a:xfrm>
            <a:custGeom>
              <a:avLst/>
              <a:gdLst/>
              <a:ahLst/>
              <a:cxnLst/>
              <a:rect l="l" t="t" r="r" b="b"/>
              <a:pathLst>
                <a:path w="4037" h="3120" extrusionOk="0">
                  <a:moveTo>
                    <a:pt x="2002" y="418"/>
                  </a:moveTo>
                  <a:lnTo>
                    <a:pt x="2002" y="451"/>
                  </a:lnTo>
                  <a:cubicBezTo>
                    <a:pt x="2026" y="450"/>
                    <a:pt x="2050" y="449"/>
                    <a:pt x="2073" y="449"/>
                  </a:cubicBezTo>
                  <a:cubicBezTo>
                    <a:pt x="2513" y="449"/>
                    <a:pt x="2911" y="740"/>
                    <a:pt x="3070" y="1152"/>
                  </a:cubicBezTo>
                  <a:lnTo>
                    <a:pt x="3503" y="2219"/>
                  </a:lnTo>
                  <a:lnTo>
                    <a:pt x="2436" y="2620"/>
                  </a:lnTo>
                  <a:cubicBezTo>
                    <a:pt x="2328" y="2662"/>
                    <a:pt x="2227" y="2681"/>
                    <a:pt x="2131" y="2681"/>
                  </a:cubicBezTo>
                  <a:cubicBezTo>
                    <a:pt x="1097" y="2681"/>
                    <a:pt x="781" y="418"/>
                    <a:pt x="2002" y="418"/>
                  </a:cubicBezTo>
                  <a:close/>
                  <a:moveTo>
                    <a:pt x="2013" y="0"/>
                  </a:moveTo>
                  <a:cubicBezTo>
                    <a:pt x="1524" y="0"/>
                    <a:pt x="1029" y="222"/>
                    <a:pt x="701" y="685"/>
                  </a:cubicBezTo>
                  <a:cubicBezTo>
                    <a:pt x="1" y="1719"/>
                    <a:pt x="768" y="3120"/>
                    <a:pt x="2002" y="3120"/>
                  </a:cubicBezTo>
                  <a:cubicBezTo>
                    <a:pt x="2202" y="3120"/>
                    <a:pt x="2402" y="3087"/>
                    <a:pt x="2603" y="3020"/>
                  </a:cubicBezTo>
                  <a:lnTo>
                    <a:pt x="4037" y="2453"/>
                  </a:lnTo>
                  <a:lnTo>
                    <a:pt x="3470" y="985"/>
                  </a:lnTo>
                  <a:cubicBezTo>
                    <a:pt x="3212" y="340"/>
                    <a:pt x="2617" y="0"/>
                    <a:pt x="20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7" name="Google Shape;407;p31"/>
            <p:cNvSpPr/>
            <p:nvPr/>
          </p:nvSpPr>
          <p:spPr>
            <a:xfrm>
              <a:off x="4093100" y="1557400"/>
              <a:ext cx="150125" cy="226000"/>
            </a:xfrm>
            <a:custGeom>
              <a:avLst/>
              <a:gdLst/>
              <a:ahLst/>
              <a:cxnLst/>
              <a:rect l="l" t="t" r="r" b="b"/>
              <a:pathLst>
                <a:path w="6005" h="9040" extrusionOk="0">
                  <a:moveTo>
                    <a:pt x="2869" y="0"/>
                  </a:moveTo>
                  <a:lnTo>
                    <a:pt x="0" y="1134"/>
                  </a:lnTo>
                  <a:lnTo>
                    <a:pt x="3136" y="9040"/>
                  </a:lnTo>
                  <a:lnTo>
                    <a:pt x="3503" y="8873"/>
                  </a:lnTo>
                  <a:lnTo>
                    <a:pt x="534" y="1368"/>
                  </a:lnTo>
                  <a:lnTo>
                    <a:pt x="2635" y="534"/>
                  </a:lnTo>
                  <a:lnTo>
                    <a:pt x="5604" y="8073"/>
                  </a:lnTo>
                  <a:lnTo>
                    <a:pt x="6005" y="7906"/>
                  </a:lnTo>
                  <a:lnTo>
                    <a:pt x="28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8" name="Google Shape;408;p31"/>
            <p:cNvSpPr/>
            <p:nvPr/>
          </p:nvSpPr>
          <p:spPr>
            <a:xfrm>
              <a:off x="4134400" y="1480525"/>
              <a:ext cx="93825" cy="90225"/>
            </a:xfrm>
            <a:custGeom>
              <a:avLst/>
              <a:gdLst/>
              <a:ahLst/>
              <a:cxnLst/>
              <a:rect l="l" t="t" r="r" b="b"/>
              <a:pathLst>
                <a:path w="3753" h="3609" extrusionOk="0">
                  <a:moveTo>
                    <a:pt x="1884" y="440"/>
                  </a:moveTo>
                  <a:cubicBezTo>
                    <a:pt x="3118" y="440"/>
                    <a:pt x="3452" y="2174"/>
                    <a:pt x="2284" y="2641"/>
                  </a:cubicBezTo>
                  <a:lnTo>
                    <a:pt x="1217" y="3075"/>
                  </a:lnTo>
                  <a:lnTo>
                    <a:pt x="817" y="2008"/>
                  </a:lnTo>
                  <a:cubicBezTo>
                    <a:pt x="583" y="1407"/>
                    <a:pt x="850" y="740"/>
                    <a:pt x="1450" y="507"/>
                  </a:cubicBezTo>
                  <a:cubicBezTo>
                    <a:pt x="1584" y="473"/>
                    <a:pt x="1717" y="440"/>
                    <a:pt x="1851" y="440"/>
                  </a:cubicBezTo>
                  <a:close/>
                  <a:moveTo>
                    <a:pt x="1850" y="1"/>
                  </a:moveTo>
                  <a:cubicBezTo>
                    <a:pt x="830" y="1"/>
                    <a:pt x="0" y="1059"/>
                    <a:pt x="416" y="2141"/>
                  </a:cubicBezTo>
                  <a:lnTo>
                    <a:pt x="983" y="3609"/>
                  </a:lnTo>
                  <a:lnTo>
                    <a:pt x="2451" y="3042"/>
                  </a:lnTo>
                  <a:cubicBezTo>
                    <a:pt x="3752" y="2508"/>
                    <a:pt x="3752" y="707"/>
                    <a:pt x="2485" y="140"/>
                  </a:cubicBezTo>
                  <a:cubicBezTo>
                    <a:pt x="2271" y="44"/>
                    <a:pt x="2056" y="1"/>
                    <a:pt x="1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09" name="Google Shape;409;p31"/>
            <p:cNvSpPr/>
            <p:nvPr/>
          </p:nvSpPr>
          <p:spPr>
            <a:xfrm>
              <a:off x="4204000" y="2047750"/>
              <a:ext cx="116775" cy="20025"/>
            </a:xfrm>
            <a:custGeom>
              <a:avLst/>
              <a:gdLst/>
              <a:ahLst/>
              <a:cxnLst/>
              <a:rect l="l" t="t" r="r" b="b"/>
              <a:pathLst>
                <a:path w="4671" h="801" extrusionOk="0">
                  <a:moveTo>
                    <a:pt x="67" y="0"/>
                  </a:moveTo>
                  <a:lnTo>
                    <a:pt x="1" y="400"/>
                  </a:lnTo>
                  <a:cubicBezTo>
                    <a:pt x="1535" y="667"/>
                    <a:pt x="3103" y="801"/>
                    <a:pt x="4671" y="801"/>
                  </a:cubicBezTo>
                  <a:lnTo>
                    <a:pt x="4671" y="367"/>
                  </a:lnTo>
                  <a:cubicBezTo>
                    <a:pt x="3136" y="367"/>
                    <a:pt x="1602" y="234"/>
                    <a:pt x="67"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0" name="Google Shape;410;p31"/>
            <p:cNvSpPr/>
            <p:nvPr/>
          </p:nvSpPr>
          <p:spPr>
            <a:xfrm>
              <a:off x="3812900" y="1352250"/>
              <a:ext cx="1015750" cy="823100"/>
            </a:xfrm>
            <a:custGeom>
              <a:avLst/>
              <a:gdLst/>
              <a:ahLst/>
              <a:cxnLst/>
              <a:rect l="l" t="t" r="r" b="b"/>
              <a:pathLst>
                <a:path w="40630" h="32924" extrusionOk="0">
                  <a:moveTo>
                    <a:pt x="20315" y="0"/>
                  </a:moveTo>
                  <a:cubicBezTo>
                    <a:pt x="9107" y="0"/>
                    <a:pt x="0" y="6405"/>
                    <a:pt x="0" y="14310"/>
                  </a:cubicBezTo>
                  <a:cubicBezTo>
                    <a:pt x="0" y="20048"/>
                    <a:pt x="4870" y="25218"/>
                    <a:pt x="12376" y="27487"/>
                  </a:cubicBezTo>
                  <a:lnTo>
                    <a:pt x="12476" y="27053"/>
                  </a:lnTo>
                  <a:cubicBezTo>
                    <a:pt x="5137" y="24885"/>
                    <a:pt x="401" y="19848"/>
                    <a:pt x="401" y="14277"/>
                  </a:cubicBezTo>
                  <a:cubicBezTo>
                    <a:pt x="401" y="6638"/>
                    <a:pt x="9307" y="401"/>
                    <a:pt x="20281" y="401"/>
                  </a:cubicBezTo>
                  <a:cubicBezTo>
                    <a:pt x="31256" y="401"/>
                    <a:pt x="40196" y="6638"/>
                    <a:pt x="40196" y="14277"/>
                  </a:cubicBezTo>
                  <a:cubicBezTo>
                    <a:pt x="40196" y="22917"/>
                    <a:pt x="34858" y="30155"/>
                    <a:pt x="29721" y="32190"/>
                  </a:cubicBezTo>
                  <a:cubicBezTo>
                    <a:pt x="30389" y="30422"/>
                    <a:pt x="30455" y="28487"/>
                    <a:pt x="29922" y="26686"/>
                  </a:cubicBezTo>
                  <a:lnTo>
                    <a:pt x="29855" y="26486"/>
                  </a:lnTo>
                  <a:lnTo>
                    <a:pt x="29655" y="26553"/>
                  </a:lnTo>
                  <a:cubicBezTo>
                    <a:pt x="27987" y="27153"/>
                    <a:pt x="26286" y="27587"/>
                    <a:pt x="24518" y="27854"/>
                  </a:cubicBezTo>
                  <a:lnTo>
                    <a:pt x="24584" y="28287"/>
                  </a:lnTo>
                  <a:cubicBezTo>
                    <a:pt x="26286" y="28020"/>
                    <a:pt x="27987" y="27620"/>
                    <a:pt x="29588" y="27020"/>
                  </a:cubicBezTo>
                  <a:lnTo>
                    <a:pt x="29588" y="27020"/>
                  </a:lnTo>
                  <a:cubicBezTo>
                    <a:pt x="30088" y="28854"/>
                    <a:pt x="29922" y="30756"/>
                    <a:pt x="29154" y="32490"/>
                  </a:cubicBezTo>
                  <a:lnTo>
                    <a:pt x="28954" y="32924"/>
                  </a:lnTo>
                  <a:lnTo>
                    <a:pt x="29421" y="32757"/>
                  </a:lnTo>
                  <a:cubicBezTo>
                    <a:pt x="34792" y="30956"/>
                    <a:pt x="40629" y="23350"/>
                    <a:pt x="40629" y="14310"/>
                  </a:cubicBezTo>
                  <a:cubicBezTo>
                    <a:pt x="40629" y="6405"/>
                    <a:pt x="31523" y="0"/>
                    <a:pt x="20315"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1" name="Google Shape;411;p31"/>
            <p:cNvSpPr/>
            <p:nvPr/>
          </p:nvSpPr>
          <p:spPr>
            <a:xfrm>
              <a:off x="4436675" y="1439750"/>
              <a:ext cx="483700" cy="360400"/>
            </a:xfrm>
            <a:custGeom>
              <a:avLst/>
              <a:gdLst/>
              <a:ahLst/>
              <a:cxnLst/>
              <a:rect l="l" t="t" r="r" b="b"/>
              <a:pathLst>
                <a:path w="19348" h="14416" extrusionOk="0">
                  <a:moveTo>
                    <a:pt x="15934" y="1"/>
                  </a:moveTo>
                  <a:cubicBezTo>
                    <a:pt x="15817" y="1"/>
                    <a:pt x="15698" y="12"/>
                    <a:pt x="15578" y="36"/>
                  </a:cubicBezTo>
                  <a:lnTo>
                    <a:pt x="1668" y="2505"/>
                  </a:lnTo>
                  <a:cubicBezTo>
                    <a:pt x="668" y="2671"/>
                    <a:pt x="0" y="3639"/>
                    <a:pt x="201" y="4639"/>
                  </a:cubicBezTo>
                  <a:lnTo>
                    <a:pt x="1668" y="12912"/>
                  </a:lnTo>
                  <a:cubicBezTo>
                    <a:pt x="1815" y="13793"/>
                    <a:pt x="2582" y="14415"/>
                    <a:pt x="3446" y="14415"/>
                  </a:cubicBezTo>
                  <a:cubicBezTo>
                    <a:pt x="3564" y="14415"/>
                    <a:pt x="3683" y="14404"/>
                    <a:pt x="3803" y="14380"/>
                  </a:cubicBezTo>
                  <a:lnTo>
                    <a:pt x="17680" y="11911"/>
                  </a:lnTo>
                  <a:cubicBezTo>
                    <a:pt x="18680" y="11744"/>
                    <a:pt x="19348" y="10777"/>
                    <a:pt x="19181" y="9776"/>
                  </a:cubicBezTo>
                  <a:lnTo>
                    <a:pt x="17680" y="1504"/>
                  </a:lnTo>
                  <a:cubicBezTo>
                    <a:pt x="17533" y="623"/>
                    <a:pt x="16792" y="1"/>
                    <a:pt x="15934"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2" name="Google Shape;412;p31"/>
            <p:cNvSpPr/>
            <p:nvPr/>
          </p:nvSpPr>
          <p:spPr>
            <a:xfrm>
              <a:off x="4619300" y="1564050"/>
              <a:ext cx="123450" cy="129300"/>
            </a:xfrm>
            <a:custGeom>
              <a:avLst/>
              <a:gdLst/>
              <a:ahLst/>
              <a:cxnLst/>
              <a:rect l="l" t="t" r="r" b="b"/>
              <a:pathLst>
                <a:path w="4938" h="5172" extrusionOk="0">
                  <a:moveTo>
                    <a:pt x="1" y="1"/>
                  </a:moveTo>
                  <a:lnTo>
                    <a:pt x="935" y="5171"/>
                  </a:lnTo>
                  <a:lnTo>
                    <a:pt x="4937" y="1802"/>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3" name="Google Shape;413;p31"/>
            <p:cNvSpPr/>
            <p:nvPr/>
          </p:nvSpPr>
          <p:spPr>
            <a:xfrm>
              <a:off x="2515300" y="3330325"/>
              <a:ext cx="952375" cy="114275"/>
            </a:xfrm>
            <a:custGeom>
              <a:avLst/>
              <a:gdLst/>
              <a:ahLst/>
              <a:cxnLst/>
              <a:rect l="l" t="t" r="r" b="b"/>
              <a:pathLst>
                <a:path w="38095" h="4571" extrusionOk="0">
                  <a:moveTo>
                    <a:pt x="1335" y="1"/>
                  </a:moveTo>
                  <a:cubicBezTo>
                    <a:pt x="601" y="1"/>
                    <a:pt x="1" y="601"/>
                    <a:pt x="1" y="1335"/>
                  </a:cubicBezTo>
                  <a:lnTo>
                    <a:pt x="1" y="3236"/>
                  </a:lnTo>
                  <a:cubicBezTo>
                    <a:pt x="1" y="3970"/>
                    <a:pt x="601" y="4570"/>
                    <a:pt x="1335" y="4570"/>
                  </a:cubicBezTo>
                  <a:lnTo>
                    <a:pt x="36760" y="4570"/>
                  </a:lnTo>
                  <a:cubicBezTo>
                    <a:pt x="37494" y="4570"/>
                    <a:pt x="38094" y="3970"/>
                    <a:pt x="38094" y="3236"/>
                  </a:cubicBezTo>
                  <a:lnTo>
                    <a:pt x="38094" y="1335"/>
                  </a:lnTo>
                  <a:cubicBezTo>
                    <a:pt x="38094" y="601"/>
                    <a:pt x="37494" y="1"/>
                    <a:pt x="36760"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4" name="Google Shape;414;p31"/>
            <p:cNvSpPr/>
            <p:nvPr/>
          </p:nvSpPr>
          <p:spPr>
            <a:xfrm>
              <a:off x="3383425" y="3444575"/>
              <a:ext cx="66725" cy="1069950"/>
            </a:xfrm>
            <a:custGeom>
              <a:avLst/>
              <a:gdLst/>
              <a:ahLst/>
              <a:cxnLst/>
              <a:rect l="l" t="t" r="r" b="b"/>
              <a:pathLst>
                <a:path w="2669" h="42798" extrusionOk="0">
                  <a:moveTo>
                    <a:pt x="0" y="0"/>
                  </a:moveTo>
                  <a:lnTo>
                    <a:pt x="1635" y="42798"/>
                  </a:lnTo>
                  <a:lnTo>
                    <a:pt x="2669" y="42798"/>
                  </a:lnTo>
                  <a:lnTo>
                    <a:pt x="1468"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5" name="Google Shape;415;p31"/>
            <p:cNvSpPr/>
            <p:nvPr/>
          </p:nvSpPr>
          <p:spPr>
            <a:xfrm>
              <a:off x="3383425" y="3444575"/>
              <a:ext cx="66725" cy="1069950"/>
            </a:xfrm>
            <a:custGeom>
              <a:avLst/>
              <a:gdLst/>
              <a:ahLst/>
              <a:cxnLst/>
              <a:rect l="l" t="t" r="r" b="b"/>
              <a:pathLst>
                <a:path w="2669" h="42798" extrusionOk="0">
                  <a:moveTo>
                    <a:pt x="0" y="0"/>
                  </a:moveTo>
                  <a:lnTo>
                    <a:pt x="1635" y="42798"/>
                  </a:lnTo>
                  <a:lnTo>
                    <a:pt x="2669" y="42798"/>
                  </a:lnTo>
                  <a:lnTo>
                    <a:pt x="14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6" name="Google Shape;416;p31"/>
            <p:cNvSpPr/>
            <p:nvPr/>
          </p:nvSpPr>
          <p:spPr>
            <a:xfrm>
              <a:off x="3154925" y="3444575"/>
              <a:ext cx="66750" cy="1069950"/>
            </a:xfrm>
            <a:custGeom>
              <a:avLst/>
              <a:gdLst/>
              <a:ahLst/>
              <a:cxnLst/>
              <a:rect l="l" t="t" r="r" b="b"/>
              <a:pathLst>
                <a:path w="2670" h="42798" extrusionOk="0">
                  <a:moveTo>
                    <a:pt x="1201" y="0"/>
                  </a:moveTo>
                  <a:lnTo>
                    <a:pt x="0" y="42798"/>
                  </a:lnTo>
                  <a:lnTo>
                    <a:pt x="1035" y="42798"/>
                  </a:lnTo>
                  <a:lnTo>
                    <a:pt x="2669"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7" name="Google Shape;417;p31"/>
            <p:cNvSpPr/>
            <p:nvPr/>
          </p:nvSpPr>
          <p:spPr>
            <a:xfrm>
              <a:off x="3154925" y="3444575"/>
              <a:ext cx="66750" cy="1069950"/>
            </a:xfrm>
            <a:custGeom>
              <a:avLst/>
              <a:gdLst/>
              <a:ahLst/>
              <a:cxnLst/>
              <a:rect l="l" t="t" r="r" b="b"/>
              <a:pathLst>
                <a:path w="2670" h="42798" extrusionOk="0">
                  <a:moveTo>
                    <a:pt x="1201" y="0"/>
                  </a:moveTo>
                  <a:lnTo>
                    <a:pt x="0" y="42798"/>
                  </a:lnTo>
                  <a:lnTo>
                    <a:pt x="1035" y="42798"/>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8" name="Google Shape;418;p31"/>
            <p:cNvSpPr/>
            <p:nvPr/>
          </p:nvSpPr>
          <p:spPr>
            <a:xfrm>
              <a:off x="2761300" y="3444575"/>
              <a:ext cx="66750" cy="1069950"/>
            </a:xfrm>
            <a:custGeom>
              <a:avLst/>
              <a:gdLst/>
              <a:ahLst/>
              <a:cxnLst/>
              <a:rect l="l" t="t" r="r" b="b"/>
              <a:pathLst>
                <a:path w="2670" h="42798" extrusionOk="0">
                  <a:moveTo>
                    <a:pt x="1" y="0"/>
                  </a:moveTo>
                  <a:lnTo>
                    <a:pt x="1602" y="42798"/>
                  </a:lnTo>
                  <a:lnTo>
                    <a:pt x="2669" y="42798"/>
                  </a:lnTo>
                  <a:lnTo>
                    <a:pt x="1469"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19" name="Google Shape;419;p31"/>
            <p:cNvSpPr/>
            <p:nvPr/>
          </p:nvSpPr>
          <p:spPr>
            <a:xfrm>
              <a:off x="2761300" y="3444575"/>
              <a:ext cx="66750" cy="1069950"/>
            </a:xfrm>
            <a:custGeom>
              <a:avLst/>
              <a:gdLst/>
              <a:ahLst/>
              <a:cxnLst/>
              <a:rect l="l" t="t" r="r" b="b"/>
              <a:pathLst>
                <a:path w="2670" h="42798" extrusionOk="0">
                  <a:moveTo>
                    <a:pt x="1" y="0"/>
                  </a:moveTo>
                  <a:lnTo>
                    <a:pt x="1602" y="42798"/>
                  </a:lnTo>
                  <a:lnTo>
                    <a:pt x="2669" y="42798"/>
                  </a:lnTo>
                  <a:lnTo>
                    <a:pt x="1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0" name="Google Shape;420;p31"/>
            <p:cNvSpPr/>
            <p:nvPr/>
          </p:nvSpPr>
          <p:spPr>
            <a:xfrm>
              <a:off x="2531975" y="3444575"/>
              <a:ext cx="66750" cy="1069950"/>
            </a:xfrm>
            <a:custGeom>
              <a:avLst/>
              <a:gdLst/>
              <a:ahLst/>
              <a:cxnLst/>
              <a:rect l="l" t="t" r="r" b="b"/>
              <a:pathLst>
                <a:path w="2670" h="42798" extrusionOk="0">
                  <a:moveTo>
                    <a:pt x="1235" y="0"/>
                  </a:moveTo>
                  <a:lnTo>
                    <a:pt x="1" y="42798"/>
                  </a:lnTo>
                  <a:lnTo>
                    <a:pt x="1068" y="42798"/>
                  </a:lnTo>
                  <a:lnTo>
                    <a:pt x="2669"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1" name="Google Shape;421;p31"/>
            <p:cNvSpPr/>
            <p:nvPr/>
          </p:nvSpPr>
          <p:spPr>
            <a:xfrm>
              <a:off x="2531975" y="3444575"/>
              <a:ext cx="66750" cy="1069950"/>
            </a:xfrm>
            <a:custGeom>
              <a:avLst/>
              <a:gdLst/>
              <a:ahLst/>
              <a:cxnLst/>
              <a:rect l="l" t="t" r="r" b="b"/>
              <a:pathLst>
                <a:path w="2670" h="42798" extrusionOk="0">
                  <a:moveTo>
                    <a:pt x="1235" y="0"/>
                  </a:moveTo>
                  <a:lnTo>
                    <a:pt x="1" y="42798"/>
                  </a:lnTo>
                  <a:lnTo>
                    <a:pt x="1068" y="42798"/>
                  </a:lnTo>
                  <a:lnTo>
                    <a:pt x="26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2" name="Google Shape;422;p31"/>
            <p:cNvSpPr/>
            <p:nvPr/>
          </p:nvSpPr>
          <p:spPr>
            <a:xfrm>
              <a:off x="3628600" y="3991625"/>
              <a:ext cx="170975" cy="251050"/>
            </a:xfrm>
            <a:custGeom>
              <a:avLst/>
              <a:gdLst/>
              <a:ahLst/>
              <a:cxnLst/>
              <a:rect l="l" t="t" r="r" b="b"/>
              <a:pathLst>
                <a:path w="6839" h="10042" extrusionOk="0">
                  <a:moveTo>
                    <a:pt x="3736" y="1"/>
                  </a:moveTo>
                  <a:lnTo>
                    <a:pt x="0" y="1268"/>
                  </a:lnTo>
                  <a:lnTo>
                    <a:pt x="3069" y="10041"/>
                  </a:lnTo>
                  <a:lnTo>
                    <a:pt x="6839" y="8774"/>
                  </a:lnTo>
                  <a:lnTo>
                    <a:pt x="3736"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3" name="Google Shape;423;p31"/>
            <p:cNvSpPr/>
            <p:nvPr/>
          </p:nvSpPr>
          <p:spPr>
            <a:xfrm>
              <a:off x="3684475" y="4165875"/>
              <a:ext cx="313000" cy="152650"/>
            </a:xfrm>
            <a:custGeom>
              <a:avLst/>
              <a:gdLst/>
              <a:ahLst/>
              <a:cxnLst/>
              <a:rect l="l" t="t" r="r" b="b"/>
              <a:pathLst>
                <a:path w="12520" h="6106" extrusionOk="0">
                  <a:moveTo>
                    <a:pt x="11071" y="0"/>
                  </a:moveTo>
                  <a:cubicBezTo>
                    <a:pt x="11004" y="0"/>
                    <a:pt x="10938" y="12"/>
                    <a:pt x="10875" y="36"/>
                  </a:cubicBezTo>
                  <a:cubicBezTo>
                    <a:pt x="9949" y="376"/>
                    <a:pt x="8690" y="513"/>
                    <a:pt x="7501" y="513"/>
                  </a:cubicBezTo>
                  <a:cubicBezTo>
                    <a:pt x="6591" y="513"/>
                    <a:pt x="5721" y="433"/>
                    <a:pt x="5071" y="303"/>
                  </a:cubicBezTo>
                  <a:cubicBezTo>
                    <a:pt x="4966" y="273"/>
                    <a:pt x="4854" y="256"/>
                    <a:pt x="4742" y="256"/>
                  </a:cubicBezTo>
                  <a:cubicBezTo>
                    <a:pt x="4604" y="256"/>
                    <a:pt x="4465" y="281"/>
                    <a:pt x="4337" y="336"/>
                  </a:cubicBezTo>
                  <a:lnTo>
                    <a:pt x="200" y="2171"/>
                  </a:lnTo>
                  <a:cubicBezTo>
                    <a:pt x="67" y="2237"/>
                    <a:pt x="0" y="2404"/>
                    <a:pt x="67" y="2538"/>
                  </a:cubicBezTo>
                  <a:lnTo>
                    <a:pt x="1635" y="5707"/>
                  </a:lnTo>
                  <a:cubicBezTo>
                    <a:pt x="1781" y="5951"/>
                    <a:pt x="2053" y="6106"/>
                    <a:pt x="2332" y="6106"/>
                  </a:cubicBezTo>
                  <a:cubicBezTo>
                    <a:pt x="2434" y="6106"/>
                    <a:pt x="2537" y="6085"/>
                    <a:pt x="2635" y="6040"/>
                  </a:cubicBezTo>
                  <a:cubicBezTo>
                    <a:pt x="4036" y="5373"/>
                    <a:pt x="4704" y="5006"/>
                    <a:pt x="6505" y="4205"/>
                  </a:cubicBezTo>
                  <a:cubicBezTo>
                    <a:pt x="7606" y="3738"/>
                    <a:pt x="9874" y="2838"/>
                    <a:pt x="11275" y="1971"/>
                  </a:cubicBezTo>
                  <a:cubicBezTo>
                    <a:pt x="12519" y="1151"/>
                    <a:pt x="11748" y="0"/>
                    <a:pt x="1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4" name="Google Shape;424;p31"/>
            <p:cNvSpPr/>
            <p:nvPr/>
          </p:nvSpPr>
          <p:spPr>
            <a:xfrm>
              <a:off x="3628600" y="3991625"/>
              <a:ext cx="137625" cy="152650"/>
            </a:xfrm>
            <a:custGeom>
              <a:avLst/>
              <a:gdLst/>
              <a:ahLst/>
              <a:cxnLst/>
              <a:rect l="l" t="t" r="r" b="b"/>
              <a:pathLst>
                <a:path w="5505" h="6106" extrusionOk="0">
                  <a:moveTo>
                    <a:pt x="3770" y="1"/>
                  </a:moveTo>
                  <a:lnTo>
                    <a:pt x="0" y="1268"/>
                  </a:lnTo>
                  <a:lnTo>
                    <a:pt x="1702" y="6105"/>
                  </a:lnTo>
                  <a:lnTo>
                    <a:pt x="5504" y="5004"/>
                  </a:lnTo>
                  <a:lnTo>
                    <a:pt x="3770"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5" name="Google Shape;425;p31"/>
            <p:cNvSpPr/>
            <p:nvPr/>
          </p:nvSpPr>
          <p:spPr>
            <a:xfrm>
              <a:off x="2660400" y="3033450"/>
              <a:ext cx="1128325" cy="1072450"/>
            </a:xfrm>
            <a:custGeom>
              <a:avLst/>
              <a:gdLst/>
              <a:ahLst/>
              <a:cxnLst/>
              <a:rect l="l" t="t" r="r" b="b"/>
              <a:pathLst>
                <a:path w="45133" h="42898" extrusionOk="0">
                  <a:moveTo>
                    <a:pt x="15178" y="0"/>
                  </a:moveTo>
                  <a:lnTo>
                    <a:pt x="534" y="34"/>
                  </a:lnTo>
                  <a:cubicBezTo>
                    <a:pt x="534" y="34"/>
                    <a:pt x="1" y="6105"/>
                    <a:pt x="1468" y="10041"/>
                  </a:cubicBezTo>
                  <a:cubicBezTo>
                    <a:pt x="2683" y="13296"/>
                    <a:pt x="9824" y="13738"/>
                    <a:pt x="17674" y="13738"/>
                  </a:cubicBezTo>
                  <a:cubicBezTo>
                    <a:pt x="20603" y="13738"/>
                    <a:pt x="23631" y="13677"/>
                    <a:pt x="26486" y="13677"/>
                  </a:cubicBezTo>
                  <a:cubicBezTo>
                    <a:pt x="27787" y="21049"/>
                    <a:pt x="37994" y="42898"/>
                    <a:pt x="37994" y="42898"/>
                  </a:cubicBezTo>
                  <a:lnTo>
                    <a:pt x="45133" y="40796"/>
                  </a:lnTo>
                  <a:cubicBezTo>
                    <a:pt x="45133" y="40796"/>
                    <a:pt x="38428" y="21749"/>
                    <a:pt x="35459" y="9574"/>
                  </a:cubicBezTo>
                  <a:cubicBezTo>
                    <a:pt x="33925" y="3403"/>
                    <a:pt x="15178" y="0"/>
                    <a:pt x="15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6" name="Google Shape;426;p31"/>
            <p:cNvSpPr/>
            <p:nvPr/>
          </p:nvSpPr>
          <p:spPr>
            <a:xfrm>
              <a:off x="3563550" y="3974125"/>
              <a:ext cx="245200" cy="162625"/>
            </a:xfrm>
            <a:custGeom>
              <a:avLst/>
              <a:gdLst/>
              <a:ahLst/>
              <a:cxnLst/>
              <a:rect l="l" t="t" r="r" b="b"/>
              <a:pathLst>
                <a:path w="9808" h="6505" extrusionOk="0">
                  <a:moveTo>
                    <a:pt x="9107" y="0"/>
                  </a:moveTo>
                  <a:lnTo>
                    <a:pt x="0" y="3203"/>
                  </a:lnTo>
                  <a:lnTo>
                    <a:pt x="1468" y="6505"/>
                  </a:lnTo>
                  <a:lnTo>
                    <a:pt x="9807" y="3770"/>
                  </a:lnTo>
                  <a:lnTo>
                    <a:pt x="9107"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7" name="Google Shape;427;p31"/>
            <p:cNvSpPr/>
            <p:nvPr/>
          </p:nvSpPr>
          <p:spPr>
            <a:xfrm>
              <a:off x="3243325" y="4027500"/>
              <a:ext cx="157625" cy="256025"/>
            </a:xfrm>
            <a:custGeom>
              <a:avLst/>
              <a:gdLst/>
              <a:ahLst/>
              <a:cxnLst/>
              <a:rect l="l" t="t" r="r" b="b"/>
              <a:pathLst>
                <a:path w="6305" h="10241" extrusionOk="0">
                  <a:moveTo>
                    <a:pt x="3870" y="0"/>
                  </a:moveTo>
                  <a:lnTo>
                    <a:pt x="0" y="867"/>
                  </a:lnTo>
                  <a:lnTo>
                    <a:pt x="2135" y="9941"/>
                  </a:lnTo>
                  <a:lnTo>
                    <a:pt x="6305" y="10241"/>
                  </a:lnTo>
                  <a:lnTo>
                    <a:pt x="3870"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8" name="Google Shape;428;p31"/>
            <p:cNvSpPr/>
            <p:nvPr/>
          </p:nvSpPr>
          <p:spPr>
            <a:xfrm>
              <a:off x="3273350" y="4246650"/>
              <a:ext cx="296900" cy="133200"/>
            </a:xfrm>
            <a:custGeom>
              <a:avLst/>
              <a:gdLst/>
              <a:ahLst/>
              <a:cxnLst/>
              <a:rect l="l" t="t" r="r" b="b"/>
              <a:pathLst>
                <a:path w="11876" h="5328" extrusionOk="0">
                  <a:moveTo>
                    <a:pt x="471" y="1"/>
                  </a:moveTo>
                  <a:cubicBezTo>
                    <a:pt x="335" y="1"/>
                    <a:pt x="234" y="95"/>
                    <a:pt x="234" y="241"/>
                  </a:cubicBezTo>
                  <a:lnTo>
                    <a:pt x="0" y="3776"/>
                  </a:lnTo>
                  <a:cubicBezTo>
                    <a:pt x="0" y="4177"/>
                    <a:pt x="300" y="4477"/>
                    <a:pt x="701" y="4544"/>
                  </a:cubicBezTo>
                  <a:cubicBezTo>
                    <a:pt x="2235" y="4710"/>
                    <a:pt x="3002" y="4677"/>
                    <a:pt x="4970" y="4911"/>
                  </a:cubicBezTo>
                  <a:cubicBezTo>
                    <a:pt x="6030" y="5028"/>
                    <a:pt x="7999" y="5328"/>
                    <a:pt x="9594" y="5328"/>
                  </a:cubicBezTo>
                  <a:cubicBezTo>
                    <a:pt x="9806" y="5328"/>
                    <a:pt x="10011" y="5323"/>
                    <a:pt x="10207" y="5311"/>
                  </a:cubicBezTo>
                  <a:cubicBezTo>
                    <a:pt x="11875" y="5244"/>
                    <a:pt x="11575" y="3576"/>
                    <a:pt x="10841" y="3443"/>
                  </a:cubicBezTo>
                  <a:cubicBezTo>
                    <a:pt x="9107" y="3176"/>
                    <a:pt x="6805" y="1808"/>
                    <a:pt x="5671" y="808"/>
                  </a:cubicBezTo>
                  <a:cubicBezTo>
                    <a:pt x="5504" y="641"/>
                    <a:pt x="5237" y="507"/>
                    <a:pt x="5004" y="474"/>
                  </a:cubicBezTo>
                  <a:lnTo>
                    <a:pt x="534" y="7"/>
                  </a:lnTo>
                  <a:cubicBezTo>
                    <a:pt x="512" y="3"/>
                    <a:pt x="491" y="1"/>
                    <a:pt x="4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29" name="Google Shape;429;p31"/>
            <p:cNvSpPr/>
            <p:nvPr/>
          </p:nvSpPr>
          <p:spPr>
            <a:xfrm>
              <a:off x="3243325" y="4027500"/>
              <a:ext cx="127600" cy="146800"/>
            </a:xfrm>
            <a:custGeom>
              <a:avLst/>
              <a:gdLst/>
              <a:ahLst/>
              <a:cxnLst/>
              <a:rect l="l" t="t" r="r" b="b"/>
              <a:pathLst>
                <a:path w="5104" h="5872" extrusionOk="0">
                  <a:moveTo>
                    <a:pt x="3870" y="0"/>
                  </a:moveTo>
                  <a:lnTo>
                    <a:pt x="0" y="901"/>
                  </a:lnTo>
                  <a:lnTo>
                    <a:pt x="1168" y="5871"/>
                  </a:lnTo>
                  <a:lnTo>
                    <a:pt x="5104" y="5204"/>
                  </a:lnTo>
                  <a:lnTo>
                    <a:pt x="3870" y="0"/>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0" name="Google Shape;430;p31"/>
            <p:cNvSpPr/>
            <p:nvPr/>
          </p:nvSpPr>
          <p:spPr>
            <a:xfrm>
              <a:off x="2491950" y="3033450"/>
              <a:ext cx="906500" cy="1095800"/>
            </a:xfrm>
            <a:custGeom>
              <a:avLst/>
              <a:gdLst/>
              <a:ahLst/>
              <a:cxnLst/>
              <a:rect l="l" t="t" r="r" b="b"/>
              <a:pathLst>
                <a:path w="36260" h="43832" extrusionOk="0">
                  <a:moveTo>
                    <a:pt x="534" y="0"/>
                  </a:moveTo>
                  <a:cubicBezTo>
                    <a:pt x="534" y="0"/>
                    <a:pt x="1" y="6071"/>
                    <a:pt x="1468" y="10041"/>
                  </a:cubicBezTo>
                  <a:cubicBezTo>
                    <a:pt x="2815" y="13649"/>
                    <a:pt x="11529" y="13997"/>
                    <a:pt x="18735" y="13997"/>
                  </a:cubicBezTo>
                  <a:cubicBezTo>
                    <a:pt x="20455" y="13997"/>
                    <a:pt x="22090" y="13977"/>
                    <a:pt x="23517" y="13977"/>
                  </a:cubicBezTo>
                  <a:cubicBezTo>
                    <a:pt x="23584" y="21449"/>
                    <a:pt x="28955" y="43832"/>
                    <a:pt x="28955" y="43832"/>
                  </a:cubicBezTo>
                  <a:lnTo>
                    <a:pt x="36260" y="42531"/>
                  </a:lnTo>
                  <a:cubicBezTo>
                    <a:pt x="36260" y="42531"/>
                    <a:pt x="32390" y="24518"/>
                    <a:pt x="33925" y="12076"/>
                  </a:cubicBezTo>
                  <a:cubicBezTo>
                    <a:pt x="34959" y="3436"/>
                    <a:pt x="12143" y="0"/>
                    <a:pt x="12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1" name="Google Shape;431;p31"/>
            <p:cNvSpPr/>
            <p:nvPr/>
          </p:nvSpPr>
          <p:spPr>
            <a:xfrm>
              <a:off x="3174950" y="4017475"/>
              <a:ext cx="242675" cy="142625"/>
            </a:xfrm>
            <a:custGeom>
              <a:avLst/>
              <a:gdLst/>
              <a:ahLst/>
              <a:cxnLst/>
              <a:rect l="l" t="t" r="r" b="b"/>
              <a:pathLst>
                <a:path w="9707" h="5705" extrusionOk="0">
                  <a:moveTo>
                    <a:pt x="9407" y="1"/>
                  </a:moveTo>
                  <a:lnTo>
                    <a:pt x="0" y="2236"/>
                  </a:lnTo>
                  <a:lnTo>
                    <a:pt x="1134" y="5705"/>
                  </a:lnTo>
                  <a:lnTo>
                    <a:pt x="9707" y="3837"/>
                  </a:lnTo>
                  <a:lnTo>
                    <a:pt x="9407"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2" name="Google Shape;432;p31"/>
            <p:cNvSpPr/>
            <p:nvPr/>
          </p:nvSpPr>
          <p:spPr>
            <a:xfrm>
              <a:off x="2963950" y="2433850"/>
              <a:ext cx="459525" cy="571475"/>
            </a:xfrm>
            <a:custGeom>
              <a:avLst/>
              <a:gdLst/>
              <a:ahLst/>
              <a:cxnLst/>
              <a:rect l="l" t="t" r="r" b="b"/>
              <a:pathLst>
                <a:path w="18381" h="22859" extrusionOk="0">
                  <a:moveTo>
                    <a:pt x="9233" y="16874"/>
                  </a:moveTo>
                  <a:cubicBezTo>
                    <a:pt x="9245" y="16874"/>
                    <a:pt x="9281" y="16886"/>
                    <a:pt x="9341" y="16946"/>
                  </a:cubicBezTo>
                  <a:lnTo>
                    <a:pt x="9407" y="17013"/>
                  </a:lnTo>
                  <a:cubicBezTo>
                    <a:pt x="9341" y="16979"/>
                    <a:pt x="9274" y="16946"/>
                    <a:pt x="9241" y="16879"/>
                  </a:cubicBezTo>
                  <a:cubicBezTo>
                    <a:pt x="9227" y="16879"/>
                    <a:pt x="9225" y="16874"/>
                    <a:pt x="9233" y="16874"/>
                  </a:cubicBezTo>
                  <a:close/>
                  <a:moveTo>
                    <a:pt x="5304" y="1"/>
                  </a:moveTo>
                  <a:lnTo>
                    <a:pt x="1" y="1235"/>
                  </a:lnTo>
                  <a:cubicBezTo>
                    <a:pt x="568" y="3703"/>
                    <a:pt x="1168" y="6105"/>
                    <a:pt x="1835" y="8507"/>
                  </a:cubicBezTo>
                  <a:cubicBezTo>
                    <a:pt x="2469" y="10942"/>
                    <a:pt x="3170" y="13310"/>
                    <a:pt x="3903" y="15745"/>
                  </a:cubicBezTo>
                  <a:cubicBezTo>
                    <a:pt x="4070" y="16346"/>
                    <a:pt x="4304" y="16946"/>
                    <a:pt x="4504" y="17546"/>
                  </a:cubicBezTo>
                  <a:lnTo>
                    <a:pt x="4804" y="18447"/>
                  </a:lnTo>
                  <a:lnTo>
                    <a:pt x="4971" y="18914"/>
                  </a:lnTo>
                  <a:lnTo>
                    <a:pt x="5038" y="19114"/>
                  </a:lnTo>
                  <a:cubicBezTo>
                    <a:pt x="5104" y="19281"/>
                    <a:pt x="5171" y="19414"/>
                    <a:pt x="5271" y="19548"/>
                  </a:cubicBezTo>
                  <a:lnTo>
                    <a:pt x="5371" y="19748"/>
                  </a:lnTo>
                  <a:lnTo>
                    <a:pt x="5505" y="19915"/>
                  </a:lnTo>
                  <a:cubicBezTo>
                    <a:pt x="5571" y="20015"/>
                    <a:pt x="5638" y="20115"/>
                    <a:pt x="5738" y="20182"/>
                  </a:cubicBezTo>
                  <a:cubicBezTo>
                    <a:pt x="5972" y="20449"/>
                    <a:pt x="6238" y="20649"/>
                    <a:pt x="6505" y="20849"/>
                  </a:cubicBezTo>
                  <a:cubicBezTo>
                    <a:pt x="6705" y="20982"/>
                    <a:pt x="6939" y="21082"/>
                    <a:pt x="7172" y="21182"/>
                  </a:cubicBezTo>
                  <a:cubicBezTo>
                    <a:pt x="7506" y="21383"/>
                    <a:pt x="7906" y="21516"/>
                    <a:pt x="8273" y="21649"/>
                  </a:cubicBezTo>
                  <a:cubicBezTo>
                    <a:pt x="8940" y="21850"/>
                    <a:pt x="9608" y="22016"/>
                    <a:pt x="10308" y="22150"/>
                  </a:cubicBezTo>
                  <a:cubicBezTo>
                    <a:pt x="11576" y="22417"/>
                    <a:pt x="12877" y="22583"/>
                    <a:pt x="14177" y="22717"/>
                  </a:cubicBezTo>
                  <a:cubicBezTo>
                    <a:pt x="15221" y="22799"/>
                    <a:pt x="16264" y="22859"/>
                    <a:pt x="17325" y="22859"/>
                  </a:cubicBezTo>
                  <a:cubicBezTo>
                    <a:pt x="17554" y="22859"/>
                    <a:pt x="17783" y="22856"/>
                    <a:pt x="18014" y="22850"/>
                  </a:cubicBezTo>
                  <a:lnTo>
                    <a:pt x="18380" y="20182"/>
                  </a:lnTo>
                  <a:cubicBezTo>
                    <a:pt x="16045" y="19448"/>
                    <a:pt x="13644" y="18781"/>
                    <a:pt x="11476" y="17980"/>
                  </a:cubicBezTo>
                  <a:cubicBezTo>
                    <a:pt x="10942" y="17747"/>
                    <a:pt x="10408" y="17546"/>
                    <a:pt x="9974" y="17346"/>
                  </a:cubicBezTo>
                  <a:cubicBezTo>
                    <a:pt x="9837" y="17277"/>
                    <a:pt x="9699" y="17193"/>
                    <a:pt x="9572" y="17114"/>
                  </a:cubicBezTo>
                  <a:lnTo>
                    <a:pt x="9572" y="17114"/>
                  </a:lnTo>
                  <a:lnTo>
                    <a:pt x="9541" y="16979"/>
                  </a:lnTo>
                  <a:lnTo>
                    <a:pt x="9307" y="16112"/>
                  </a:lnTo>
                  <a:lnTo>
                    <a:pt x="8840" y="14344"/>
                  </a:lnTo>
                  <a:cubicBezTo>
                    <a:pt x="8240" y="11976"/>
                    <a:pt x="7673" y="9574"/>
                    <a:pt x="7072" y="7206"/>
                  </a:cubicBezTo>
                  <a:cubicBezTo>
                    <a:pt x="6505" y="4804"/>
                    <a:pt x="5905" y="2402"/>
                    <a:pt x="5304"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3" name="Google Shape;433;p31"/>
            <p:cNvSpPr/>
            <p:nvPr/>
          </p:nvSpPr>
          <p:spPr>
            <a:xfrm>
              <a:off x="2872225" y="2333525"/>
              <a:ext cx="282725" cy="318000"/>
            </a:xfrm>
            <a:custGeom>
              <a:avLst/>
              <a:gdLst/>
              <a:ahLst/>
              <a:cxnLst/>
              <a:rect l="l" t="t" r="r" b="b"/>
              <a:pathLst>
                <a:path w="11309" h="12720" extrusionOk="0">
                  <a:moveTo>
                    <a:pt x="5423" y="0"/>
                  </a:moveTo>
                  <a:cubicBezTo>
                    <a:pt x="4593" y="0"/>
                    <a:pt x="3790" y="378"/>
                    <a:pt x="3103" y="1145"/>
                  </a:cubicBezTo>
                  <a:cubicBezTo>
                    <a:pt x="0" y="4614"/>
                    <a:pt x="1468" y="8984"/>
                    <a:pt x="3169" y="12720"/>
                  </a:cubicBezTo>
                  <a:lnTo>
                    <a:pt x="11075" y="10285"/>
                  </a:lnTo>
                  <a:cubicBezTo>
                    <a:pt x="11075" y="10285"/>
                    <a:pt x="11308" y="8850"/>
                    <a:pt x="10541" y="6082"/>
                  </a:cubicBezTo>
                  <a:cubicBezTo>
                    <a:pt x="9465" y="2081"/>
                    <a:pt x="7372" y="0"/>
                    <a:pt x="5423"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4" name="Google Shape;434;p31"/>
            <p:cNvSpPr/>
            <p:nvPr/>
          </p:nvSpPr>
          <p:spPr>
            <a:xfrm>
              <a:off x="2872225" y="2333525"/>
              <a:ext cx="282725" cy="318000"/>
            </a:xfrm>
            <a:custGeom>
              <a:avLst/>
              <a:gdLst/>
              <a:ahLst/>
              <a:cxnLst/>
              <a:rect l="l" t="t" r="r" b="b"/>
              <a:pathLst>
                <a:path w="11309" h="12720" extrusionOk="0">
                  <a:moveTo>
                    <a:pt x="5423" y="0"/>
                  </a:moveTo>
                  <a:cubicBezTo>
                    <a:pt x="4593" y="0"/>
                    <a:pt x="3790" y="378"/>
                    <a:pt x="3103" y="1145"/>
                  </a:cubicBezTo>
                  <a:cubicBezTo>
                    <a:pt x="0" y="4614"/>
                    <a:pt x="1468" y="8984"/>
                    <a:pt x="3169" y="12720"/>
                  </a:cubicBezTo>
                  <a:lnTo>
                    <a:pt x="11075" y="10285"/>
                  </a:lnTo>
                  <a:cubicBezTo>
                    <a:pt x="11075" y="10285"/>
                    <a:pt x="11308" y="8850"/>
                    <a:pt x="10541" y="6082"/>
                  </a:cubicBezTo>
                  <a:cubicBezTo>
                    <a:pt x="9465" y="2081"/>
                    <a:pt x="7372" y="0"/>
                    <a:pt x="5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5" name="Google Shape;435;p31"/>
            <p:cNvSpPr/>
            <p:nvPr/>
          </p:nvSpPr>
          <p:spPr>
            <a:xfrm>
              <a:off x="3366750" y="2903050"/>
              <a:ext cx="190150" cy="108525"/>
            </a:xfrm>
            <a:custGeom>
              <a:avLst/>
              <a:gdLst/>
              <a:ahLst/>
              <a:cxnLst/>
              <a:rect l="l" t="t" r="r" b="b"/>
              <a:pathLst>
                <a:path w="7606" h="4341" extrusionOk="0">
                  <a:moveTo>
                    <a:pt x="4682" y="1"/>
                  </a:moveTo>
                  <a:cubicBezTo>
                    <a:pt x="4577" y="1"/>
                    <a:pt x="4472" y="5"/>
                    <a:pt x="4370" y="13"/>
                  </a:cubicBezTo>
                  <a:lnTo>
                    <a:pt x="2836" y="213"/>
                  </a:lnTo>
                  <a:cubicBezTo>
                    <a:pt x="1868" y="446"/>
                    <a:pt x="1001" y="1080"/>
                    <a:pt x="534" y="1981"/>
                  </a:cubicBezTo>
                  <a:lnTo>
                    <a:pt x="0" y="2981"/>
                  </a:lnTo>
                  <a:cubicBezTo>
                    <a:pt x="163" y="4118"/>
                    <a:pt x="1623" y="4341"/>
                    <a:pt x="2741" y="4341"/>
                  </a:cubicBezTo>
                  <a:cubicBezTo>
                    <a:pt x="3459" y="4341"/>
                    <a:pt x="4036" y="4249"/>
                    <a:pt x="4036" y="4249"/>
                  </a:cubicBezTo>
                  <a:lnTo>
                    <a:pt x="7606" y="4249"/>
                  </a:lnTo>
                  <a:lnTo>
                    <a:pt x="7472" y="1714"/>
                  </a:lnTo>
                  <a:cubicBezTo>
                    <a:pt x="7439" y="1080"/>
                    <a:pt x="7005" y="546"/>
                    <a:pt x="6405" y="346"/>
                  </a:cubicBezTo>
                  <a:lnTo>
                    <a:pt x="5704" y="146"/>
                  </a:lnTo>
                  <a:cubicBezTo>
                    <a:pt x="5373" y="44"/>
                    <a:pt x="5022" y="1"/>
                    <a:pt x="4682"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6" name="Google Shape;436;p31"/>
            <p:cNvSpPr/>
            <p:nvPr/>
          </p:nvSpPr>
          <p:spPr>
            <a:xfrm>
              <a:off x="3462775" y="2802925"/>
              <a:ext cx="126650" cy="177075"/>
            </a:xfrm>
            <a:custGeom>
              <a:avLst/>
              <a:gdLst/>
              <a:ahLst/>
              <a:cxnLst/>
              <a:rect l="l" t="t" r="r" b="b"/>
              <a:pathLst>
                <a:path w="5066" h="7083" extrusionOk="0">
                  <a:moveTo>
                    <a:pt x="4782" y="1"/>
                  </a:moveTo>
                  <a:cubicBezTo>
                    <a:pt x="4732" y="1"/>
                    <a:pt x="4681" y="15"/>
                    <a:pt x="4632" y="48"/>
                  </a:cubicBezTo>
                  <a:cubicBezTo>
                    <a:pt x="4031" y="415"/>
                    <a:pt x="3564" y="915"/>
                    <a:pt x="3231" y="1516"/>
                  </a:cubicBezTo>
                  <a:cubicBezTo>
                    <a:pt x="2864" y="2083"/>
                    <a:pt x="2497" y="2650"/>
                    <a:pt x="2130" y="3217"/>
                  </a:cubicBezTo>
                  <a:cubicBezTo>
                    <a:pt x="1430" y="4385"/>
                    <a:pt x="729" y="5519"/>
                    <a:pt x="95" y="6720"/>
                  </a:cubicBezTo>
                  <a:cubicBezTo>
                    <a:pt x="0" y="6909"/>
                    <a:pt x="142" y="7082"/>
                    <a:pt x="303" y="7082"/>
                  </a:cubicBezTo>
                  <a:cubicBezTo>
                    <a:pt x="369" y="7082"/>
                    <a:pt x="438" y="7054"/>
                    <a:pt x="496" y="6986"/>
                  </a:cubicBezTo>
                  <a:cubicBezTo>
                    <a:pt x="1396" y="5986"/>
                    <a:pt x="2197" y="4918"/>
                    <a:pt x="2997" y="3818"/>
                  </a:cubicBezTo>
                  <a:cubicBezTo>
                    <a:pt x="3398" y="3250"/>
                    <a:pt x="3798" y="2717"/>
                    <a:pt x="4165" y="2150"/>
                  </a:cubicBezTo>
                  <a:cubicBezTo>
                    <a:pt x="4599" y="1616"/>
                    <a:pt x="4899" y="982"/>
                    <a:pt x="4999" y="282"/>
                  </a:cubicBezTo>
                  <a:lnTo>
                    <a:pt x="5066" y="315"/>
                  </a:lnTo>
                  <a:cubicBezTo>
                    <a:pt x="5066" y="139"/>
                    <a:pt x="4933" y="1"/>
                    <a:pt x="4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7" name="Google Shape;437;p31"/>
            <p:cNvSpPr/>
            <p:nvPr/>
          </p:nvSpPr>
          <p:spPr>
            <a:xfrm>
              <a:off x="2505300" y="2261900"/>
              <a:ext cx="612950" cy="772400"/>
            </a:xfrm>
            <a:custGeom>
              <a:avLst/>
              <a:gdLst/>
              <a:ahLst/>
              <a:cxnLst/>
              <a:rect l="l" t="t" r="r" b="b"/>
              <a:pathLst>
                <a:path w="24518" h="30896" extrusionOk="0">
                  <a:moveTo>
                    <a:pt x="7919" y="1"/>
                  </a:moveTo>
                  <a:cubicBezTo>
                    <a:pt x="6209" y="1"/>
                    <a:pt x="4714" y="1111"/>
                    <a:pt x="4170" y="2742"/>
                  </a:cubicBezTo>
                  <a:cubicBezTo>
                    <a:pt x="3102" y="6078"/>
                    <a:pt x="2102" y="10881"/>
                    <a:pt x="1368" y="15051"/>
                  </a:cubicBezTo>
                  <a:cubicBezTo>
                    <a:pt x="467" y="20255"/>
                    <a:pt x="34" y="25559"/>
                    <a:pt x="0" y="30896"/>
                  </a:cubicBezTo>
                  <a:lnTo>
                    <a:pt x="21382" y="30896"/>
                  </a:lnTo>
                  <a:cubicBezTo>
                    <a:pt x="21816" y="19021"/>
                    <a:pt x="23217" y="13216"/>
                    <a:pt x="24051" y="9013"/>
                  </a:cubicBezTo>
                  <a:cubicBezTo>
                    <a:pt x="24518" y="6478"/>
                    <a:pt x="23250" y="3876"/>
                    <a:pt x="20882" y="2776"/>
                  </a:cubicBezTo>
                  <a:lnTo>
                    <a:pt x="18313" y="1508"/>
                  </a:lnTo>
                  <a:lnTo>
                    <a:pt x="13877" y="274"/>
                  </a:lnTo>
                  <a:lnTo>
                    <a:pt x="8139" y="7"/>
                  </a:lnTo>
                  <a:cubicBezTo>
                    <a:pt x="8066" y="3"/>
                    <a:pt x="7992" y="1"/>
                    <a:pt x="7919"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8" name="Google Shape;438;p31"/>
            <p:cNvSpPr/>
            <p:nvPr/>
          </p:nvSpPr>
          <p:spPr>
            <a:xfrm>
              <a:off x="2813850" y="2320425"/>
              <a:ext cx="173475" cy="138475"/>
            </a:xfrm>
            <a:custGeom>
              <a:avLst/>
              <a:gdLst/>
              <a:ahLst/>
              <a:cxnLst/>
              <a:rect l="l" t="t" r="r" b="b"/>
              <a:pathLst>
                <a:path w="6939" h="5539" extrusionOk="0">
                  <a:moveTo>
                    <a:pt x="0" y="1"/>
                  </a:moveTo>
                  <a:lnTo>
                    <a:pt x="0" y="1"/>
                  </a:lnTo>
                  <a:cubicBezTo>
                    <a:pt x="534" y="1402"/>
                    <a:pt x="2636" y="4371"/>
                    <a:pt x="5071" y="5538"/>
                  </a:cubicBezTo>
                  <a:cubicBezTo>
                    <a:pt x="6438" y="4571"/>
                    <a:pt x="6739" y="2436"/>
                    <a:pt x="6939" y="143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39" name="Google Shape;439;p31"/>
            <p:cNvSpPr/>
            <p:nvPr/>
          </p:nvSpPr>
          <p:spPr>
            <a:xfrm>
              <a:off x="2803850" y="2087775"/>
              <a:ext cx="206825" cy="345275"/>
            </a:xfrm>
            <a:custGeom>
              <a:avLst/>
              <a:gdLst/>
              <a:ahLst/>
              <a:cxnLst/>
              <a:rect l="l" t="t" r="r" b="b"/>
              <a:pathLst>
                <a:path w="8273" h="13811" extrusionOk="0">
                  <a:moveTo>
                    <a:pt x="3169" y="0"/>
                  </a:moveTo>
                  <a:cubicBezTo>
                    <a:pt x="2969" y="2469"/>
                    <a:pt x="2802" y="5538"/>
                    <a:pt x="834" y="7439"/>
                  </a:cubicBezTo>
                  <a:cubicBezTo>
                    <a:pt x="134" y="8106"/>
                    <a:pt x="0" y="8340"/>
                    <a:pt x="400" y="9307"/>
                  </a:cubicBezTo>
                  <a:cubicBezTo>
                    <a:pt x="934" y="10708"/>
                    <a:pt x="2902" y="12643"/>
                    <a:pt x="5304" y="13810"/>
                  </a:cubicBezTo>
                  <a:cubicBezTo>
                    <a:pt x="6371" y="13110"/>
                    <a:pt x="7105" y="11976"/>
                    <a:pt x="7339" y="10741"/>
                  </a:cubicBezTo>
                  <a:cubicBezTo>
                    <a:pt x="7472" y="10174"/>
                    <a:pt x="7439" y="9607"/>
                    <a:pt x="7139" y="9107"/>
                  </a:cubicBezTo>
                  <a:cubicBezTo>
                    <a:pt x="6805" y="8540"/>
                    <a:pt x="6905" y="7939"/>
                    <a:pt x="7239" y="7306"/>
                  </a:cubicBezTo>
                  <a:cubicBezTo>
                    <a:pt x="7505" y="6772"/>
                    <a:pt x="7839" y="6305"/>
                    <a:pt x="8273" y="5905"/>
                  </a:cubicBezTo>
                  <a:lnTo>
                    <a:pt x="5471" y="2636"/>
                  </a:lnTo>
                  <a:lnTo>
                    <a:pt x="3169"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0" name="Google Shape;440;p31"/>
            <p:cNvSpPr/>
            <p:nvPr/>
          </p:nvSpPr>
          <p:spPr>
            <a:xfrm>
              <a:off x="2930600" y="2156975"/>
              <a:ext cx="80075" cy="118450"/>
            </a:xfrm>
            <a:custGeom>
              <a:avLst/>
              <a:gdLst/>
              <a:ahLst/>
              <a:cxnLst/>
              <a:rect l="l" t="t" r="r" b="b"/>
              <a:pathLst>
                <a:path w="3203" h="4738" extrusionOk="0">
                  <a:moveTo>
                    <a:pt x="734" y="1"/>
                  </a:moveTo>
                  <a:cubicBezTo>
                    <a:pt x="734" y="68"/>
                    <a:pt x="668" y="134"/>
                    <a:pt x="634" y="234"/>
                  </a:cubicBezTo>
                  <a:cubicBezTo>
                    <a:pt x="501" y="535"/>
                    <a:pt x="401" y="868"/>
                    <a:pt x="301" y="1202"/>
                  </a:cubicBezTo>
                  <a:cubicBezTo>
                    <a:pt x="0" y="2336"/>
                    <a:pt x="968" y="3970"/>
                    <a:pt x="2035" y="4738"/>
                  </a:cubicBezTo>
                  <a:cubicBezTo>
                    <a:pt x="2102" y="4671"/>
                    <a:pt x="2135" y="4604"/>
                    <a:pt x="2169" y="4538"/>
                  </a:cubicBezTo>
                  <a:cubicBezTo>
                    <a:pt x="2435" y="4037"/>
                    <a:pt x="2769" y="3604"/>
                    <a:pt x="3136" y="3170"/>
                  </a:cubicBezTo>
                  <a:cubicBezTo>
                    <a:pt x="3136" y="3170"/>
                    <a:pt x="3169" y="3137"/>
                    <a:pt x="3203" y="3137"/>
                  </a:cubicBezTo>
                  <a:lnTo>
                    <a:pt x="2335" y="2569"/>
                  </a:lnTo>
                  <a:lnTo>
                    <a:pt x="734" y="1"/>
                  </a:lnTo>
                  <a:close/>
                </a:path>
              </a:pathLst>
            </a:custGeom>
            <a:solidFill>
              <a:srgbClr val="000000">
                <a:alpha val="44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1" name="Google Shape;441;p31"/>
            <p:cNvSpPr/>
            <p:nvPr/>
          </p:nvSpPr>
          <p:spPr>
            <a:xfrm>
              <a:off x="3113650" y="1928275"/>
              <a:ext cx="99550" cy="153075"/>
            </a:xfrm>
            <a:custGeom>
              <a:avLst/>
              <a:gdLst/>
              <a:ahLst/>
              <a:cxnLst/>
              <a:rect l="l" t="t" r="r" b="b"/>
              <a:pathLst>
                <a:path w="3982" h="6123" extrusionOk="0">
                  <a:moveTo>
                    <a:pt x="1134" y="0"/>
                  </a:moveTo>
                  <a:cubicBezTo>
                    <a:pt x="24" y="0"/>
                    <a:pt x="0" y="2088"/>
                    <a:pt x="517" y="5580"/>
                  </a:cubicBezTo>
                  <a:cubicBezTo>
                    <a:pt x="576" y="5960"/>
                    <a:pt x="713" y="6122"/>
                    <a:pt x="894" y="6122"/>
                  </a:cubicBezTo>
                  <a:cubicBezTo>
                    <a:pt x="1839" y="6122"/>
                    <a:pt x="3982" y="1663"/>
                    <a:pt x="2385" y="543"/>
                  </a:cubicBezTo>
                  <a:cubicBezTo>
                    <a:pt x="1868" y="176"/>
                    <a:pt x="1456"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2" name="Google Shape;442;p31"/>
            <p:cNvSpPr/>
            <p:nvPr/>
          </p:nvSpPr>
          <p:spPr>
            <a:xfrm>
              <a:off x="2872225" y="1867425"/>
              <a:ext cx="307750" cy="380300"/>
            </a:xfrm>
            <a:custGeom>
              <a:avLst/>
              <a:gdLst/>
              <a:ahLst/>
              <a:cxnLst/>
              <a:rect l="l" t="t" r="r" b="b"/>
              <a:pathLst>
                <a:path w="12310" h="15212" extrusionOk="0">
                  <a:moveTo>
                    <a:pt x="5838" y="1"/>
                  </a:moveTo>
                  <a:cubicBezTo>
                    <a:pt x="3095" y="1"/>
                    <a:pt x="709" y="2070"/>
                    <a:pt x="534" y="4945"/>
                  </a:cubicBezTo>
                  <a:cubicBezTo>
                    <a:pt x="334" y="8781"/>
                    <a:pt x="0" y="11016"/>
                    <a:pt x="1768" y="13217"/>
                  </a:cubicBezTo>
                  <a:cubicBezTo>
                    <a:pt x="2853" y="14590"/>
                    <a:pt x="4356" y="15212"/>
                    <a:pt x="5847" y="15212"/>
                  </a:cubicBezTo>
                  <a:cubicBezTo>
                    <a:pt x="7978" y="15212"/>
                    <a:pt x="10084" y="13942"/>
                    <a:pt x="10908" y="11783"/>
                  </a:cubicBezTo>
                  <a:cubicBezTo>
                    <a:pt x="12176" y="8481"/>
                    <a:pt x="12309" y="2743"/>
                    <a:pt x="8640" y="742"/>
                  </a:cubicBezTo>
                  <a:cubicBezTo>
                    <a:pt x="7712" y="232"/>
                    <a:pt x="6755" y="1"/>
                    <a:pt x="5838"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3" name="Google Shape;443;p31"/>
            <p:cNvSpPr/>
            <p:nvPr/>
          </p:nvSpPr>
          <p:spPr>
            <a:xfrm>
              <a:off x="2765475" y="1770800"/>
              <a:ext cx="467875" cy="364525"/>
            </a:xfrm>
            <a:custGeom>
              <a:avLst/>
              <a:gdLst/>
              <a:ahLst/>
              <a:cxnLst/>
              <a:rect l="l" t="t" r="r" b="b"/>
              <a:pathLst>
                <a:path w="18715" h="14581" extrusionOk="0">
                  <a:moveTo>
                    <a:pt x="11315" y="0"/>
                  </a:moveTo>
                  <a:cubicBezTo>
                    <a:pt x="11225" y="0"/>
                    <a:pt x="11134" y="2"/>
                    <a:pt x="11042" y="4"/>
                  </a:cubicBezTo>
                  <a:cubicBezTo>
                    <a:pt x="11275" y="204"/>
                    <a:pt x="11542" y="404"/>
                    <a:pt x="11876" y="504"/>
                  </a:cubicBezTo>
                  <a:cubicBezTo>
                    <a:pt x="11876" y="504"/>
                    <a:pt x="10777" y="322"/>
                    <a:pt x="9351" y="322"/>
                  </a:cubicBezTo>
                  <a:cubicBezTo>
                    <a:pt x="8114" y="322"/>
                    <a:pt x="6629" y="459"/>
                    <a:pt x="5405" y="971"/>
                  </a:cubicBezTo>
                  <a:cubicBezTo>
                    <a:pt x="5605" y="1271"/>
                    <a:pt x="5872" y="1538"/>
                    <a:pt x="6238" y="1738"/>
                  </a:cubicBezTo>
                  <a:cubicBezTo>
                    <a:pt x="6029" y="1722"/>
                    <a:pt x="5819" y="1714"/>
                    <a:pt x="5613" y="1714"/>
                  </a:cubicBezTo>
                  <a:cubicBezTo>
                    <a:pt x="3256" y="1714"/>
                    <a:pt x="1247" y="2768"/>
                    <a:pt x="2903" y="5007"/>
                  </a:cubicBezTo>
                  <a:cubicBezTo>
                    <a:pt x="534" y="5241"/>
                    <a:pt x="1" y="8243"/>
                    <a:pt x="1268" y="10211"/>
                  </a:cubicBezTo>
                  <a:cubicBezTo>
                    <a:pt x="2502" y="12212"/>
                    <a:pt x="2736" y="13680"/>
                    <a:pt x="4404" y="14581"/>
                  </a:cubicBezTo>
                  <a:cubicBezTo>
                    <a:pt x="4404" y="11879"/>
                    <a:pt x="5038" y="11245"/>
                    <a:pt x="5038" y="11245"/>
                  </a:cubicBezTo>
                  <a:cubicBezTo>
                    <a:pt x="6238" y="10745"/>
                    <a:pt x="7639" y="8176"/>
                    <a:pt x="7339" y="6875"/>
                  </a:cubicBezTo>
                  <a:lnTo>
                    <a:pt x="7339" y="6875"/>
                  </a:lnTo>
                  <a:cubicBezTo>
                    <a:pt x="8616" y="7389"/>
                    <a:pt x="9942" y="7730"/>
                    <a:pt x="10916" y="7730"/>
                  </a:cubicBezTo>
                  <a:cubicBezTo>
                    <a:pt x="11902" y="7730"/>
                    <a:pt x="12527" y="7381"/>
                    <a:pt x="12376" y="6508"/>
                  </a:cubicBezTo>
                  <a:lnTo>
                    <a:pt x="12376" y="6508"/>
                  </a:lnTo>
                  <a:cubicBezTo>
                    <a:pt x="12376" y="6508"/>
                    <a:pt x="14067" y="8153"/>
                    <a:pt x="15633" y="8153"/>
                  </a:cubicBezTo>
                  <a:cubicBezTo>
                    <a:pt x="15959" y="8153"/>
                    <a:pt x="16280" y="8082"/>
                    <a:pt x="16579" y="7909"/>
                  </a:cubicBezTo>
                  <a:cubicBezTo>
                    <a:pt x="18347" y="6909"/>
                    <a:pt x="18714" y="4340"/>
                    <a:pt x="16579" y="2072"/>
                  </a:cubicBezTo>
                  <a:cubicBezTo>
                    <a:pt x="15609" y="1005"/>
                    <a:pt x="14138" y="0"/>
                    <a:pt x="11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4" name="Google Shape;444;p31"/>
            <p:cNvSpPr/>
            <p:nvPr/>
          </p:nvSpPr>
          <p:spPr>
            <a:xfrm>
              <a:off x="2799675" y="1835925"/>
              <a:ext cx="53400" cy="71750"/>
            </a:xfrm>
            <a:custGeom>
              <a:avLst/>
              <a:gdLst/>
              <a:ahLst/>
              <a:cxnLst/>
              <a:rect l="l" t="t" r="r" b="b"/>
              <a:pathLst>
                <a:path w="2136" h="2870" extrusionOk="0">
                  <a:moveTo>
                    <a:pt x="301" y="0"/>
                  </a:moveTo>
                  <a:lnTo>
                    <a:pt x="301" y="0"/>
                  </a:lnTo>
                  <a:cubicBezTo>
                    <a:pt x="0" y="1335"/>
                    <a:pt x="1401" y="2869"/>
                    <a:pt x="1401" y="2869"/>
                  </a:cubicBezTo>
                  <a:lnTo>
                    <a:pt x="2135" y="2302"/>
                  </a:lnTo>
                  <a:cubicBezTo>
                    <a:pt x="1335" y="1735"/>
                    <a:pt x="667" y="934"/>
                    <a:pt x="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5" name="Google Shape;445;p31"/>
            <p:cNvSpPr/>
            <p:nvPr/>
          </p:nvSpPr>
          <p:spPr>
            <a:xfrm>
              <a:off x="2837350" y="2003875"/>
              <a:ext cx="81600" cy="107300"/>
            </a:xfrm>
            <a:custGeom>
              <a:avLst/>
              <a:gdLst/>
              <a:ahLst/>
              <a:cxnLst/>
              <a:rect l="l" t="t" r="r" b="b"/>
              <a:pathLst>
                <a:path w="3264" h="4292" extrusionOk="0">
                  <a:moveTo>
                    <a:pt x="1284" y="1"/>
                  </a:moveTo>
                  <a:cubicBezTo>
                    <a:pt x="544" y="1"/>
                    <a:pt x="1" y="696"/>
                    <a:pt x="28" y="1588"/>
                  </a:cubicBezTo>
                  <a:cubicBezTo>
                    <a:pt x="61" y="2456"/>
                    <a:pt x="395" y="3290"/>
                    <a:pt x="995" y="3923"/>
                  </a:cubicBezTo>
                  <a:cubicBezTo>
                    <a:pt x="1241" y="4180"/>
                    <a:pt x="1513" y="4291"/>
                    <a:pt x="1778" y="4291"/>
                  </a:cubicBezTo>
                  <a:cubicBezTo>
                    <a:pt x="2374" y="4291"/>
                    <a:pt x="2935" y="3728"/>
                    <a:pt x="3097" y="2989"/>
                  </a:cubicBezTo>
                  <a:cubicBezTo>
                    <a:pt x="3263" y="2022"/>
                    <a:pt x="2830" y="554"/>
                    <a:pt x="1829" y="121"/>
                  </a:cubicBezTo>
                  <a:cubicBezTo>
                    <a:pt x="1640" y="39"/>
                    <a:pt x="1456" y="1"/>
                    <a:pt x="1284"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6" name="Google Shape;446;p31"/>
            <p:cNvSpPr/>
            <p:nvPr/>
          </p:nvSpPr>
          <p:spPr>
            <a:xfrm>
              <a:off x="3041500" y="2028275"/>
              <a:ext cx="21725" cy="28950"/>
            </a:xfrm>
            <a:custGeom>
              <a:avLst/>
              <a:gdLst/>
              <a:ahLst/>
              <a:cxnLst/>
              <a:rect l="l" t="t" r="r" b="b"/>
              <a:pathLst>
                <a:path w="869" h="1158" extrusionOk="0">
                  <a:moveTo>
                    <a:pt x="488" y="0"/>
                  </a:moveTo>
                  <a:cubicBezTo>
                    <a:pt x="290" y="0"/>
                    <a:pt x="127" y="214"/>
                    <a:pt x="68" y="479"/>
                  </a:cubicBezTo>
                  <a:cubicBezTo>
                    <a:pt x="1" y="813"/>
                    <a:pt x="101" y="1113"/>
                    <a:pt x="334" y="1146"/>
                  </a:cubicBezTo>
                  <a:cubicBezTo>
                    <a:pt x="358" y="1154"/>
                    <a:pt x="381" y="1158"/>
                    <a:pt x="404" y="1158"/>
                  </a:cubicBezTo>
                  <a:cubicBezTo>
                    <a:pt x="579" y="1158"/>
                    <a:pt x="743" y="944"/>
                    <a:pt x="801" y="679"/>
                  </a:cubicBezTo>
                  <a:cubicBezTo>
                    <a:pt x="868" y="346"/>
                    <a:pt x="768" y="45"/>
                    <a:pt x="568" y="12"/>
                  </a:cubicBezTo>
                  <a:cubicBezTo>
                    <a:pt x="541" y="4"/>
                    <a:pt x="514" y="0"/>
                    <a:pt x="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7" name="Google Shape;447;p31"/>
            <p:cNvSpPr/>
            <p:nvPr/>
          </p:nvSpPr>
          <p:spPr>
            <a:xfrm>
              <a:off x="3129900" y="2049325"/>
              <a:ext cx="22550" cy="28750"/>
            </a:xfrm>
            <a:custGeom>
              <a:avLst/>
              <a:gdLst/>
              <a:ahLst/>
              <a:cxnLst/>
              <a:rect l="l" t="t" r="r" b="b"/>
              <a:pathLst>
                <a:path w="902" h="1150" extrusionOk="0">
                  <a:moveTo>
                    <a:pt x="524" y="0"/>
                  </a:moveTo>
                  <a:cubicBezTo>
                    <a:pt x="335" y="0"/>
                    <a:pt x="129" y="195"/>
                    <a:pt x="67" y="504"/>
                  </a:cubicBezTo>
                  <a:cubicBezTo>
                    <a:pt x="1" y="804"/>
                    <a:pt x="134" y="1105"/>
                    <a:pt x="334" y="1138"/>
                  </a:cubicBezTo>
                  <a:cubicBezTo>
                    <a:pt x="358" y="1146"/>
                    <a:pt x="381" y="1149"/>
                    <a:pt x="404" y="1149"/>
                  </a:cubicBezTo>
                  <a:cubicBezTo>
                    <a:pt x="579" y="1149"/>
                    <a:pt x="742" y="936"/>
                    <a:pt x="801" y="671"/>
                  </a:cubicBezTo>
                  <a:cubicBezTo>
                    <a:pt x="901" y="337"/>
                    <a:pt x="768" y="37"/>
                    <a:pt x="568" y="4"/>
                  </a:cubicBezTo>
                  <a:cubicBezTo>
                    <a:pt x="553" y="1"/>
                    <a:pt x="53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8" name="Google Shape;448;p31"/>
            <p:cNvSpPr/>
            <p:nvPr/>
          </p:nvSpPr>
          <p:spPr>
            <a:xfrm>
              <a:off x="3084875" y="2061075"/>
              <a:ext cx="33375" cy="68550"/>
            </a:xfrm>
            <a:custGeom>
              <a:avLst/>
              <a:gdLst/>
              <a:ahLst/>
              <a:cxnLst/>
              <a:rect l="l" t="t" r="r" b="b"/>
              <a:pathLst>
                <a:path w="1335" h="2742" extrusionOk="0">
                  <a:moveTo>
                    <a:pt x="701" y="1"/>
                  </a:moveTo>
                  <a:lnTo>
                    <a:pt x="0" y="2503"/>
                  </a:lnTo>
                  <a:cubicBezTo>
                    <a:pt x="0" y="2503"/>
                    <a:pt x="405" y="2742"/>
                    <a:pt x="860" y="2742"/>
                  </a:cubicBezTo>
                  <a:cubicBezTo>
                    <a:pt x="1017" y="2742"/>
                    <a:pt x="1180" y="2713"/>
                    <a:pt x="1335" y="2636"/>
                  </a:cubicBezTo>
                  <a:cubicBezTo>
                    <a:pt x="1001" y="1802"/>
                    <a:pt x="801" y="902"/>
                    <a:pt x="701" y="1"/>
                  </a:cubicBezTo>
                  <a:close/>
                </a:path>
              </a:pathLst>
            </a:custGeom>
            <a:solidFill>
              <a:srgbClr val="ED8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49" name="Google Shape;449;p31"/>
            <p:cNvSpPr/>
            <p:nvPr/>
          </p:nvSpPr>
          <p:spPr>
            <a:xfrm>
              <a:off x="3022825" y="2133400"/>
              <a:ext cx="57900" cy="35275"/>
            </a:xfrm>
            <a:custGeom>
              <a:avLst/>
              <a:gdLst/>
              <a:ahLst/>
              <a:cxnLst/>
              <a:rect l="l" t="t" r="r" b="b"/>
              <a:pathLst>
                <a:path w="2316" h="1411" extrusionOk="0">
                  <a:moveTo>
                    <a:pt x="150" y="1"/>
                  </a:moveTo>
                  <a:cubicBezTo>
                    <a:pt x="84" y="1"/>
                    <a:pt x="1" y="64"/>
                    <a:pt x="47" y="110"/>
                  </a:cubicBezTo>
                  <a:cubicBezTo>
                    <a:pt x="448" y="777"/>
                    <a:pt x="1081" y="1211"/>
                    <a:pt x="1849" y="1378"/>
                  </a:cubicBezTo>
                  <a:cubicBezTo>
                    <a:pt x="1949" y="1411"/>
                    <a:pt x="2082" y="1411"/>
                    <a:pt x="2216" y="1411"/>
                  </a:cubicBezTo>
                  <a:cubicBezTo>
                    <a:pt x="2249" y="1411"/>
                    <a:pt x="2316" y="1378"/>
                    <a:pt x="2316" y="1344"/>
                  </a:cubicBezTo>
                  <a:cubicBezTo>
                    <a:pt x="2316" y="1278"/>
                    <a:pt x="2282" y="1244"/>
                    <a:pt x="2216" y="1244"/>
                  </a:cubicBezTo>
                  <a:cubicBezTo>
                    <a:pt x="1415" y="1177"/>
                    <a:pt x="648" y="710"/>
                    <a:pt x="214" y="43"/>
                  </a:cubicBezTo>
                  <a:cubicBezTo>
                    <a:pt x="204" y="13"/>
                    <a:pt x="179"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0" name="Google Shape;450;p31"/>
            <p:cNvSpPr/>
            <p:nvPr/>
          </p:nvSpPr>
          <p:spPr>
            <a:xfrm>
              <a:off x="3028175" y="1989275"/>
              <a:ext cx="49500" cy="19650"/>
            </a:xfrm>
            <a:custGeom>
              <a:avLst/>
              <a:gdLst/>
              <a:ahLst/>
              <a:cxnLst/>
              <a:rect l="l" t="t" r="r" b="b"/>
              <a:pathLst>
                <a:path w="1980" h="786" extrusionOk="0">
                  <a:moveTo>
                    <a:pt x="1244" y="1"/>
                  </a:moveTo>
                  <a:cubicBezTo>
                    <a:pt x="823" y="1"/>
                    <a:pt x="402" y="150"/>
                    <a:pt x="67" y="438"/>
                  </a:cubicBezTo>
                  <a:cubicBezTo>
                    <a:pt x="0" y="505"/>
                    <a:pt x="0" y="638"/>
                    <a:pt x="67" y="705"/>
                  </a:cubicBezTo>
                  <a:cubicBezTo>
                    <a:pt x="67" y="738"/>
                    <a:pt x="100" y="771"/>
                    <a:pt x="134" y="771"/>
                  </a:cubicBezTo>
                  <a:cubicBezTo>
                    <a:pt x="153" y="781"/>
                    <a:pt x="173" y="785"/>
                    <a:pt x="192" y="785"/>
                  </a:cubicBezTo>
                  <a:cubicBezTo>
                    <a:pt x="239" y="785"/>
                    <a:pt x="287" y="762"/>
                    <a:pt x="334" y="738"/>
                  </a:cubicBezTo>
                  <a:cubicBezTo>
                    <a:pt x="580" y="517"/>
                    <a:pt x="916" y="386"/>
                    <a:pt x="1263" y="386"/>
                  </a:cubicBezTo>
                  <a:cubicBezTo>
                    <a:pt x="1387" y="386"/>
                    <a:pt x="1512" y="403"/>
                    <a:pt x="1635" y="438"/>
                  </a:cubicBezTo>
                  <a:cubicBezTo>
                    <a:pt x="1654" y="443"/>
                    <a:pt x="1673" y="446"/>
                    <a:pt x="1690" y="446"/>
                  </a:cubicBezTo>
                  <a:cubicBezTo>
                    <a:pt x="1888" y="446"/>
                    <a:pt x="1980" y="132"/>
                    <a:pt x="1735" y="71"/>
                  </a:cubicBezTo>
                  <a:cubicBezTo>
                    <a:pt x="1575" y="24"/>
                    <a:pt x="1409" y="1"/>
                    <a:pt x="1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1" name="Google Shape;451;p31"/>
            <p:cNvSpPr/>
            <p:nvPr/>
          </p:nvSpPr>
          <p:spPr>
            <a:xfrm>
              <a:off x="3142425" y="2004375"/>
              <a:ext cx="38375" cy="35275"/>
            </a:xfrm>
            <a:custGeom>
              <a:avLst/>
              <a:gdLst/>
              <a:ahLst/>
              <a:cxnLst/>
              <a:rect l="l" t="t" r="r" b="b"/>
              <a:pathLst>
                <a:path w="1535" h="1411" extrusionOk="0">
                  <a:moveTo>
                    <a:pt x="234" y="1"/>
                  </a:moveTo>
                  <a:cubicBezTo>
                    <a:pt x="134" y="1"/>
                    <a:pt x="33" y="34"/>
                    <a:pt x="0" y="134"/>
                  </a:cubicBezTo>
                  <a:cubicBezTo>
                    <a:pt x="0" y="167"/>
                    <a:pt x="0" y="201"/>
                    <a:pt x="0" y="234"/>
                  </a:cubicBezTo>
                  <a:cubicBezTo>
                    <a:pt x="33" y="301"/>
                    <a:pt x="67" y="368"/>
                    <a:pt x="134" y="368"/>
                  </a:cubicBezTo>
                  <a:cubicBezTo>
                    <a:pt x="601" y="501"/>
                    <a:pt x="967" y="835"/>
                    <a:pt x="1134" y="1268"/>
                  </a:cubicBezTo>
                  <a:cubicBezTo>
                    <a:pt x="1162" y="1350"/>
                    <a:pt x="1234" y="1410"/>
                    <a:pt x="1315" y="1410"/>
                  </a:cubicBezTo>
                  <a:cubicBezTo>
                    <a:pt x="1332" y="1410"/>
                    <a:pt x="1350" y="1407"/>
                    <a:pt x="1368" y="1402"/>
                  </a:cubicBezTo>
                  <a:cubicBezTo>
                    <a:pt x="1468" y="1368"/>
                    <a:pt x="1535" y="1268"/>
                    <a:pt x="1501" y="1168"/>
                  </a:cubicBezTo>
                  <a:cubicBezTo>
                    <a:pt x="1301" y="601"/>
                    <a:pt x="834" y="167"/>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2" name="Google Shape;452;p31"/>
            <p:cNvSpPr/>
            <p:nvPr/>
          </p:nvSpPr>
          <p:spPr>
            <a:xfrm>
              <a:off x="2507800" y="2357975"/>
              <a:ext cx="352775" cy="642975"/>
            </a:xfrm>
            <a:custGeom>
              <a:avLst/>
              <a:gdLst/>
              <a:ahLst/>
              <a:cxnLst/>
              <a:rect l="l" t="t" r="r" b="b"/>
              <a:pathLst>
                <a:path w="14111" h="25719" extrusionOk="0">
                  <a:moveTo>
                    <a:pt x="3870" y="0"/>
                  </a:moveTo>
                  <a:cubicBezTo>
                    <a:pt x="2936" y="2402"/>
                    <a:pt x="2102" y="4904"/>
                    <a:pt x="1435" y="7405"/>
                  </a:cubicBezTo>
                  <a:cubicBezTo>
                    <a:pt x="1101" y="8673"/>
                    <a:pt x="801" y="9974"/>
                    <a:pt x="534" y="11275"/>
                  </a:cubicBezTo>
                  <a:cubicBezTo>
                    <a:pt x="267" y="12642"/>
                    <a:pt x="100" y="14010"/>
                    <a:pt x="0" y="15411"/>
                  </a:cubicBezTo>
                  <a:lnTo>
                    <a:pt x="0" y="15978"/>
                  </a:lnTo>
                  <a:lnTo>
                    <a:pt x="0" y="16278"/>
                  </a:lnTo>
                  <a:lnTo>
                    <a:pt x="0" y="16612"/>
                  </a:lnTo>
                  <a:cubicBezTo>
                    <a:pt x="34" y="17212"/>
                    <a:pt x="200" y="17813"/>
                    <a:pt x="434" y="18347"/>
                  </a:cubicBezTo>
                  <a:cubicBezTo>
                    <a:pt x="834" y="19214"/>
                    <a:pt x="1368" y="19981"/>
                    <a:pt x="2068" y="20615"/>
                  </a:cubicBezTo>
                  <a:cubicBezTo>
                    <a:pt x="3136" y="21582"/>
                    <a:pt x="4370" y="22416"/>
                    <a:pt x="5704" y="23083"/>
                  </a:cubicBezTo>
                  <a:cubicBezTo>
                    <a:pt x="6905" y="23684"/>
                    <a:pt x="8139" y="24184"/>
                    <a:pt x="9407" y="24618"/>
                  </a:cubicBezTo>
                  <a:cubicBezTo>
                    <a:pt x="10675" y="25051"/>
                    <a:pt x="11942" y="25418"/>
                    <a:pt x="13243" y="25718"/>
                  </a:cubicBezTo>
                  <a:lnTo>
                    <a:pt x="14110" y="23117"/>
                  </a:lnTo>
                  <a:cubicBezTo>
                    <a:pt x="11942" y="22049"/>
                    <a:pt x="9841" y="20848"/>
                    <a:pt x="7839" y="19481"/>
                  </a:cubicBezTo>
                  <a:cubicBezTo>
                    <a:pt x="6939" y="18914"/>
                    <a:pt x="6138" y="18213"/>
                    <a:pt x="5438" y="17412"/>
                  </a:cubicBezTo>
                  <a:cubicBezTo>
                    <a:pt x="5204" y="17146"/>
                    <a:pt x="5037" y="16879"/>
                    <a:pt x="4904" y="16545"/>
                  </a:cubicBezTo>
                  <a:cubicBezTo>
                    <a:pt x="4879" y="16470"/>
                    <a:pt x="4891" y="16433"/>
                    <a:pt x="4899" y="16433"/>
                  </a:cubicBezTo>
                  <a:cubicBezTo>
                    <a:pt x="4902" y="16433"/>
                    <a:pt x="4904" y="16437"/>
                    <a:pt x="4904" y="16445"/>
                  </a:cubicBezTo>
                  <a:lnTo>
                    <a:pt x="4904" y="16312"/>
                  </a:lnTo>
                  <a:lnTo>
                    <a:pt x="4904" y="16145"/>
                  </a:lnTo>
                  <a:cubicBezTo>
                    <a:pt x="4937" y="16011"/>
                    <a:pt x="4971" y="15878"/>
                    <a:pt x="4971" y="15745"/>
                  </a:cubicBezTo>
                  <a:cubicBezTo>
                    <a:pt x="5104" y="14610"/>
                    <a:pt x="5337" y="13476"/>
                    <a:pt x="5638" y="12376"/>
                  </a:cubicBezTo>
                  <a:cubicBezTo>
                    <a:pt x="5938" y="11241"/>
                    <a:pt x="6238" y="10041"/>
                    <a:pt x="6605" y="8873"/>
                  </a:cubicBezTo>
                  <a:cubicBezTo>
                    <a:pt x="7339" y="6538"/>
                    <a:pt x="8139" y="4170"/>
                    <a:pt x="8940" y="1901"/>
                  </a:cubicBezTo>
                  <a:lnTo>
                    <a:pt x="3870" y="0"/>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3" name="Google Shape;453;p31"/>
            <p:cNvSpPr/>
            <p:nvPr/>
          </p:nvSpPr>
          <p:spPr>
            <a:xfrm>
              <a:off x="2521150" y="2261225"/>
              <a:ext cx="301600" cy="332775"/>
            </a:xfrm>
            <a:custGeom>
              <a:avLst/>
              <a:gdLst/>
              <a:ahLst/>
              <a:cxnLst/>
              <a:rect l="l" t="t" r="r" b="b"/>
              <a:pathLst>
                <a:path w="12064" h="13311" extrusionOk="0">
                  <a:moveTo>
                    <a:pt x="7302" y="0"/>
                  </a:moveTo>
                  <a:cubicBezTo>
                    <a:pt x="7281" y="0"/>
                    <a:pt x="7260" y="0"/>
                    <a:pt x="7239" y="1"/>
                  </a:cubicBezTo>
                  <a:cubicBezTo>
                    <a:pt x="2569" y="34"/>
                    <a:pt x="934" y="5705"/>
                    <a:pt x="0" y="9741"/>
                  </a:cubicBezTo>
                  <a:lnTo>
                    <a:pt x="6772" y="13310"/>
                  </a:lnTo>
                  <a:cubicBezTo>
                    <a:pt x="7972" y="11709"/>
                    <a:pt x="9006" y="9974"/>
                    <a:pt x="9840" y="8173"/>
                  </a:cubicBezTo>
                  <a:cubicBezTo>
                    <a:pt x="12064" y="3162"/>
                    <a:pt x="11316" y="0"/>
                    <a:pt x="7302"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4" name="Google Shape;454;p31"/>
            <p:cNvSpPr/>
            <p:nvPr/>
          </p:nvSpPr>
          <p:spPr>
            <a:xfrm>
              <a:off x="2792425" y="2901400"/>
              <a:ext cx="223250" cy="113150"/>
            </a:xfrm>
            <a:custGeom>
              <a:avLst/>
              <a:gdLst/>
              <a:ahLst/>
              <a:cxnLst/>
              <a:rect l="l" t="t" r="r" b="b"/>
              <a:pathLst>
                <a:path w="8930" h="4526" extrusionOk="0">
                  <a:moveTo>
                    <a:pt x="5525" y="0"/>
                  </a:moveTo>
                  <a:cubicBezTo>
                    <a:pt x="5461" y="0"/>
                    <a:pt x="5395" y="4"/>
                    <a:pt x="5327" y="12"/>
                  </a:cubicBezTo>
                  <a:lnTo>
                    <a:pt x="3526" y="279"/>
                  </a:lnTo>
                  <a:cubicBezTo>
                    <a:pt x="2325" y="379"/>
                    <a:pt x="1458" y="1313"/>
                    <a:pt x="791" y="2113"/>
                  </a:cubicBezTo>
                  <a:lnTo>
                    <a:pt x="23" y="3047"/>
                  </a:lnTo>
                  <a:cubicBezTo>
                    <a:pt x="1" y="4323"/>
                    <a:pt x="2218" y="4525"/>
                    <a:pt x="3627" y="4525"/>
                  </a:cubicBezTo>
                  <a:cubicBezTo>
                    <a:pt x="4281" y="4525"/>
                    <a:pt x="4760" y="4482"/>
                    <a:pt x="4760" y="4482"/>
                  </a:cubicBezTo>
                  <a:lnTo>
                    <a:pt x="8930" y="4448"/>
                  </a:lnTo>
                  <a:lnTo>
                    <a:pt x="8796" y="2781"/>
                  </a:lnTo>
                  <a:cubicBezTo>
                    <a:pt x="8730" y="2047"/>
                    <a:pt x="8296" y="1346"/>
                    <a:pt x="7629" y="1013"/>
                  </a:cubicBezTo>
                  <a:lnTo>
                    <a:pt x="6128" y="179"/>
                  </a:lnTo>
                  <a:cubicBezTo>
                    <a:pt x="5947" y="49"/>
                    <a:pt x="5746" y="0"/>
                    <a:pt x="5525"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5" name="Google Shape;455;p31"/>
            <p:cNvSpPr/>
            <p:nvPr/>
          </p:nvSpPr>
          <p:spPr>
            <a:xfrm>
              <a:off x="2385200" y="2989250"/>
              <a:ext cx="2822050" cy="131775"/>
            </a:xfrm>
            <a:custGeom>
              <a:avLst/>
              <a:gdLst/>
              <a:ahLst/>
              <a:cxnLst/>
              <a:rect l="l" t="t" r="r" b="b"/>
              <a:pathLst>
                <a:path w="112882" h="5271" extrusionOk="0">
                  <a:moveTo>
                    <a:pt x="1" y="0"/>
                  </a:moveTo>
                  <a:lnTo>
                    <a:pt x="1" y="5271"/>
                  </a:lnTo>
                  <a:lnTo>
                    <a:pt x="112881" y="5271"/>
                  </a:lnTo>
                  <a:lnTo>
                    <a:pt x="112881"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6" name="Google Shape;456;p31"/>
            <p:cNvSpPr/>
            <p:nvPr/>
          </p:nvSpPr>
          <p:spPr>
            <a:xfrm>
              <a:off x="2385200" y="2989250"/>
              <a:ext cx="915675" cy="131775"/>
            </a:xfrm>
            <a:custGeom>
              <a:avLst/>
              <a:gdLst/>
              <a:ahLst/>
              <a:cxnLst/>
              <a:rect l="l" t="t" r="r" b="b"/>
              <a:pathLst>
                <a:path w="36627" h="5271" extrusionOk="0">
                  <a:moveTo>
                    <a:pt x="1" y="0"/>
                  </a:moveTo>
                  <a:lnTo>
                    <a:pt x="1" y="5271"/>
                  </a:lnTo>
                  <a:lnTo>
                    <a:pt x="36627" y="5271"/>
                  </a:lnTo>
                  <a:lnTo>
                    <a:pt x="366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7" name="Google Shape;457;p31"/>
            <p:cNvSpPr/>
            <p:nvPr/>
          </p:nvSpPr>
          <p:spPr>
            <a:xfrm>
              <a:off x="2417725" y="3121000"/>
              <a:ext cx="43400" cy="1456075"/>
            </a:xfrm>
            <a:custGeom>
              <a:avLst/>
              <a:gdLst/>
              <a:ahLst/>
              <a:cxnLst/>
              <a:rect l="l" t="t" r="r" b="b"/>
              <a:pathLst>
                <a:path w="1736" h="58243" extrusionOk="0">
                  <a:moveTo>
                    <a:pt x="1" y="1"/>
                  </a:moveTo>
                  <a:lnTo>
                    <a:pt x="1" y="58243"/>
                  </a:lnTo>
                  <a:lnTo>
                    <a:pt x="1735" y="58243"/>
                  </a:lnTo>
                  <a:lnTo>
                    <a:pt x="1735"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8" name="Google Shape;458;p31"/>
            <p:cNvSpPr/>
            <p:nvPr/>
          </p:nvSpPr>
          <p:spPr>
            <a:xfrm>
              <a:off x="2417725" y="3121000"/>
              <a:ext cx="43400" cy="1456075"/>
            </a:xfrm>
            <a:custGeom>
              <a:avLst/>
              <a:gdLst/>
              <a:ahLst/>
              <a:cxnLst/>
              <a:rect l="l" t="t" r="r" b="b"/>
              <a:pathLst>
                <a:path w="1736" h="58243" extrusionOk="0">
                  <a:moveTo>
                    <a:pt x="1" y="1"/>
                  </a:moveTo>
                  <a:lnTo>
                    <a:pt x="1" y="58243"/>
                  </a:lnTo>
                  <a:lnTo>
                    <a:pt x="1735" y="58243"/>
                  </a:lnTo>
                  <a:lnTo>
                    <a:pt x="1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59" name="Google Shape;459;p31"/>
            <p:cNvSpPr/>
            <p:nvPr/>
          </p:nvSpPr>
          <p:spPr>
            <a:xfrm>
              <a:off x="3224975" y="3121000"/>
              <a:ext cx="43400" cy="1456075"/>
            </a:xfrm>
            <a:custGeom>
              <a:avLst/>
              <a:gdLst/>
              <a:ahLst/>
              <a:cxnLst/>
              <a:rect l="l" t="t" r="r" b="b"/>
              <a:pathLst>
                <a:path w="1736" h="58243" extrusionOk="0">
                  <a:moveTo>
                    <a:pt x="0" y="1"/>
                  </a:moveTo>
                  <a:lnTo>
                    <a:pt x="0" y="58243"/>
                  </a:lnTo>
                  <a:lnTo>
                    <a:pt x="1735" y="58243"/>
                  </a:lnTo>
                  <a:lnTo>
                    <a:pt x="1735"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0" name="Google Shape;460;p31"/>
            <p:cNvSpPr/>
            <p:nvPr/>
          </p:nvSpPr>
          <p:spPr>
            <a:xfrm>
              <a:off x="3224975" y="3121000"/>
              <a:ext cx="43400" cy="1456075"/>
            </a:xfrm>
            <a:custGeom>
              <a:avLst/>
              <a:gdLst/>
              <a:ahLst/>
              <a:cxnLst/>
              <a:rect l="l" t="t" r="r" b="b"/>
              <a:pathLst>
                <a:path w="1736" h="58243" extrusionOk="0">
                  <a:moveTo>
                    <a:pt x="0" y="1"/>
                  </a:moveTo>
                  <a:lnTo>
                    <a:pt x="0" y="58243"/>
                  </a:lnTo>
                  <a:lnTo>
                    <a:pt x="1735" y="58243"/>
                  </a:lnTo>
                  <a:lnTo>
                    <a:pt x="1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1" name="Google Shape;461;p31"/>
            <p:cNvSpPr/>
            <p:nvPr/>
          </p:nvSpPr>
          <p:spPr>
            <a:xfrm>
              <a:off x="4324100" y="3121000"/>
              <a:ext cx="43375" cy="1456075"/>
            </a:xfrm>
            <a:custGeom>
              <a:avLst/>
              <a:gdLst/>
              <a:ahLst/>
              <a:cxnLst/>
              <a:rect l="l" t="t" r="r" b="b"/>
              <a:pathLst>
                <a:path w="1735" h="58243" extrusionOk="0">
                  <a:moveTo>
                    <a:pt x="0" y="1"/>
                  </a:moveTo>
                  <a:lnTo>
                    <a:pt x="0" y="58243"/>
                  </a:lnTo>
                  <a:lnTo>
                    <a:pt x="1735" y="58243"/>
                  </a:lnTo>
                  <a:lnTo>
                    <a:pt x="1735"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2" name="Google Shape;462;p31"/>
            <p:cNvSpPr/>
            <p:nvPr/>
          </p:nvSpPr>
          <p:spPr>
            <a:xfrm>
              <a:off x="4324100" y="3121000"/>
              <a:ext cx="43375" cy="1456075"/>
            </a:xfrm>
            <a:custGeom>
              <a:avLst/>
              <a:gdLst/>
              <a:ahLst/>
              <a:cxnLst/>
              <a:rect l="l" t="t" r="r" b="b"/>
              <a:pathLst>
                <a:path w="1735" h="58243" extrusionOk="0">
                  <a:moveTo>
                    <a:pt x="0" y="1"/>
                  </a:moveTo>
                  <a:lnTo>
                    <a:pt x="0" y="58243"/>
                  </a:lnTo>
                  <a:lnTo>
                    <a:pt x="1735" y="58243"/>
                  </a:lnTo>
                  <a:lnTo>
                    <a:pt x="1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3" name="Google Shape;463;p31"/>
            <p:cNvSpPr/>
            <p:nvPr/>
          </p:nvSpPr>
          <p:spPr>
            <a:xfrm>
              <a:off x="5131325" y="3121000"/>
              <a:ext cx="43400" cy="1456075"/>
            </a:xfrm>
            <a:custGeom>
              <a:avLst/>
              <a:gdLst/>
              <a:ahLst/>
              <a:cxnLst/>
              <a:rect l="l" t="t" r="r" b="b"/>
              <a:pathLst>
                <a:path w="1736" h="58243" extrusionOk="0">
                  <a:moveTo>
                    <a:pt x="1" y="1"/>
                  </a:moveTo>
                  <a:lnTo>
                    <a:pt x="1" y="58243"/>
                  </a:lnTo>
                  <a:lnTo>
                    <a:pt x="1735" y="58243"/>
                  </a:lnTo>
                  <a:lnTo>
                    <a:pt x="1735"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4" name="Google Shape;464;p31"/>
            <p:cNvSpPr/>
            <p:nvPr/>
          </p:nvSpPr>
          <p:spPr>
            <a:xfrm>
              <a:off x="5131325" y="3121000"/>
              <a:ext cx="43400" cy="1456075"/>
            </a:xfrm>
            <a:custGeom>
              <a:avLst/>
              <a:gdLst/>
              <a:ahLst/>
              <a:cxnLst/>
              <a:rect l="l" t="t" r="r" b="b"/>
              <a:pathLst>
                <a:path w="1736" h="58243" extrusionOk="0">
                  <a:moveTo>
                    <a:pt x="1" y="1"/>
                  </a:moveTo>
                  <a:lnTo>
                    <a:pt x="1" y="58243"/>
                  </a:lnTo>
                  <a:lnTo>
                    <a:pt x="1735" y="58243"/>
                  </a:lnTo>
                  <a:lnTo>
                    <a:pt x="17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5" name="Google Shape;465;p31"/>
            <p:cNvSpPr/>
            <p:nvPr/>
          </p:nvSpPr>
          <p:spPr>
            <a:xfrm>
              <a:off x="3988850" y="2405475"/>
              <a:ext cx="957300" cy="583800"/>
            </a:xfrm>
            <a:custGeom>
              <a:avLst/>
              <a:gdLst/>
              <a:ahLst/>
              <a:cxnLst/>
              <a:rect l="l" t="t" r="r" b="b"/>
              <a:pathLst>
                <a:path w="38292" h="23352" extrusionOk="0">
                  <a:moveTo>
                    <a:pt x="36547" y="1"/>
                  </a:moveTo>
                  <a:cubicBezTo>
                    <a:pt x="36529" y="1"/>
                    <a:pt x="36511" y="1"/>
                    <a:pt x="36493" y="1"/>
                  </a:cubicBezTo>
                  <a:lnTo>
                    <a:pt x="5638" y="1"/>
                  </a:lnTo>
                  <a:cubicBezTo>
                    <a:pt x="4537" y="35"/>
                    <a:pt x="3637" y="802"/>
                    <a:pt x="3436" y="1903"/>
                  </a:cubicBezTo>
                  <a:lnTo>
                    <a:pt x="201" y="21450"/>
                  </a:lnTo>
                  <a:cubicBezTo>
                    <a:pt x="1" y="22451"/>
                    <a:pt x="768" y="23351"/>
                    <a:pt x="1802" y="23351"/>
                  </a:cubicBezTo>
                  <a:lnTo>
                    <a:pt x="32657" y="23351"/>
                  </a:lnTo>
                  <a:cubicBezTo>
                    <a:pt x="33725" y="23285"/>
                    <a:pt x="34659" y="22518"/>
                    <a:pt x="34859" y="21450"/>
                  </a:cubicBezTo>
                  <a:lnTo>
                    <a:pt x="38094" y="1903"/>
                  </a:lnTo>
                  <a:cubicBezTo>
                    <a:pt x="38291" y="919"/>
                    <a:pt x="37554" y="1"/>
                    <a:pt x="36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6" name="Google Shape;466;p31"/>
            <p:cNvSpPr/>
            <p:nvPr/>
          </p:nvSpPr>
          <p:spPr>
            <a:xfrm>
              <a:off x="3676125" y="2956725"/>
              <a:ext cx="743900" cy="32550"/>
            </a:xfrm>
            <a:custGeom>
              <a:avLst/>
              <a:gdLst/>
              <a:ahLst/>
              <a:cxnLst/>
              <a:rect l="l" t="t" r="r" b="b"/>
              <a:pathLst>
                <a:path w="29756" h="1302" extrusionOk="0">
                  <a:moveTo>
                    <a:pt x="368" y="1"/>
                  </a:moveTo>
                  <a:cubicBezTo>
                    <a:pt x="167" y="1"/>
                    <a:pt x="1" y="167"/>
                    <a:pt x="1" y="367"/>
                  </a:cubicBezTo>
                  <a:lnTo>
                    <a:pt x="1" y="935"/>
                  </a:lnTo>
                  <a:cubicBezTo>
                    <a:pt x="1" y="1135"/>
                    <a:pt x="167" y="1301"/>
                    <a:pt x="368" y="1301"/>
                  </a:cubicBezTo>
                  <a:lnTo>
                    <a:pt x="29422" y="1301"/>
                  </a:lnTo>
                  <a:cubicBezTo>
                    <a:pt x="29588" y="1301"/>
                    <a:pt x="29755" y="1135"/>
                    <a:pt x="29755" y="935"/>
                  </a:cubicBezTo>
                  <a:lnTo>
                    <a:pt x="29755" y="367"/>
                  </a:lnTo>
                  <a:cubicBezTo>
                    <a:pt x="29755" y="167"/>
                    <a:pt x="29588" y="1"/>
                    <a:pt x="29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7" name="Google Shape;467;p31"/>
            <p:cNvSpPr/>
            <p:nvPr/>
          </p:nvSpPr>
          <p:spPr>
            <a:xfrm>
              <a:off x="4005625" y="2405475"/>
              <a:ext cx="939675" cy="583825"/>
            </a:xfrm>
            <a:custGeom>
              <a:avLst/>
              <a:gdLst/>
              <a:ahLst/>
              <a:cxnLst/>
              <a:rect l="l" t="t" r="r" b="b"/>
              <a:pathLst>
                <a:path w="37587" h="23353" extrusionOk="0">
                  <a:moveTo>
                    <a:pt x="35874" y="1"/>
                  </a:moveTo>
                  <a:cubicBezTo>
                    <a:pt x="35857" y="1"/>
                    <a:pt x="35840" y="1"/>
                    <a:pt x="35822" y="1"/>
                  </a:cubicBezTo>
                  <a:lnTo>
                    <a:pt x="5634" y="1"/>
                  </a:lnTo>
                  <a:cubicBezTo>
                    <a:pt x="4567" y="35"/>
                    <a:pt x="3633" y="802"/>
                    <a:pt x="3433" y="1903"/>
                  </a:cubicBezTo>
                  <a:lnTo>
                    <a:pt x="197" y="21450"/>
                  </a:lnTo>
                  <a:cubicBezTo>
                    <a:pt x="0" y="22433"/>
                    <a:pt x="738" y="23352"/>
                    <a:pt x="1744" y="23352"/>
                  </a:cubicBezTo>
                  <a:cubicBezTo>
                    <a:pt x="1762" y="23352"/>
                    <a:pt x="1780" y="23352"/>
                    <a:pt x="1798" y="23351"/>
                  </a:cubicBezTo>
                  <a:lnTo>
                    <a:pt x="31953" y="23351"/>
                  </a:lnTo>
                  <a:cubicBezTo>
                    <a:pt x="33054" y="23285"/>
                    <a:pt x="33954" y="22518"/>
                    <a:pt x="34188" y="21450"/>
                  </a:cubicBezTo>
                  <a:lnTo>
                    <a:pt x="37390" y="1903"/>
                  </a:lnTo>
                  <a:cubicBezTo>
                    <a:pt x="37587" y="919"/>
                    <a:pt x="36849" y="1"/>
                    <a:pt x="35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8" name="Google Shape;468;p31"/>
            <p:cNvSpPr/>
            <p:nvPr/>
          </p:nvSpPr>
          <p:spPr>
            <a:xfrm>
              <a:off x="2904750" y="2945050"/>
              <a:ext cx="693850" cy="44225"/>
            </a:xfrm>
            <a:custGeom>
              <a:avLst/>
              <a:gdLst/>
              <a:ahLst/>
              <a:cxnLst/>
              <a:rect l="l" t="t" r="r" b="b"/>
              <a:pathLst>
                <a:path w="27754" h="1769" extrusionOk="0">
                  <a:moveTo>
                    <a:pt x="14711" y="1"/>
                  </a:moveTo>
                  <a:cubicBezTo>
                    <a:pt x="12822" y="780"/>
                    <a:pt x="10122" y="1015"/>
                    <a:pt x="7550" y="1015"/>
                  </a:cubicBezTo>
                  <a:cubicBezTo>
                    <a:pt x="3627" y="1015"/>
                    <a:pt x="1" y="468"/>
                    <a:pt x="0" y="468"/>
                  </a:cubicBezTo>
                  <a:lnTo>
                    <a:pt x="0" y="468"/>
                  </a:lnTo>
                  <a:cubicBezTo>
                    <a:pt x="334" y="868"/>
                    <a:pt x="1902" y="1768"/>
                    <a:pt x="3903" y="1768"/>
                  </a:cubicBezTo>
                  <a:lnTo>
                    <a:pt x="24851" y="1768"/>
                  </a:lnTo>
                  <a:cubicBezTo>
                    <a:pt x="24851" y="1768"/>
                    <a:pt x="26886" y="1468"/>
                    <a:pt x="27753" y="468"/>
                  </a:cubicBezTo>
                  <a:lnTo>
                    <a:pt x="27753" y="468"/>
                  </a:lnTo>
                  <a:cubicBezTo>
                    <a:pt x="26658" y="924"/>
                    <a:pt x="24773" y="1115"/>
                    <a:pt x="22747" y="1115"/>
                  </a:cubicBezTo>
                  <a:cubicBezTo>
                    <a:pt x="19590" y="1115"/>
                    <a:pt x="16092" y="651"/>
                    <a:pt x="14711"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sp>
          <p:nvSpPr>
            <p:cNvPr id="469" name="Google Shape;469;p31"/>
            <p:cNvSpPr/>
            <p:nvPr/>
          </p:nvSpPr>
          <p:spPr>
            <a:xfrm>
              <a:off x="2904750" y="2945050"/>
              <a:ext cx="693850" cy="44225"/>
            </a:xfrm>
            <a:custGeom>
              <a:avLst/>
              <a:gdLst/>
              <a:ahLst/>
              <a:cxnLst/>
              <a:rect l="l" t="t" r="r" b="b"/>
              <a:pathLst>
                <a:path w="27754" h="1769" extrusionOk="0">
                  <a:moveTo>
                    <a:pt x="14711" y="1"/>
                  </a:moveTo>
                  <a:cubicBezTo>
                    <a:pt x="12822" y="780"/>
                    <a:pt x="10122" y="1015"/>
                    <a:pt x="7550" y="1015"/>
                  </a:cubicBezTo>
                  <a:cubicBezTo>
                    <a:pt x="3627" y="1015"/>
                    <a:pt x="1" y="468"/>
                    <a:pt x="0" y="468"/>
                  </a:cubicBezTo>
                  <a:lnTo>
                    <a:pt x="0" y="468"/>
                  </a:lnTo>
                  <a:cubicBezTo>
                    <a:pt x="334" y="868"/>
                    <a:pt x="1902" y="1768"/>
                    <a:pt x="3903" y="1768"/>
                  </a:cubicBezTo>
                  <a:lnTo>
                    <a:pt x="24851" y="1768"/>
                  </a:lnTo>
                  <a:cubicBezTo>
                    <a:pt x="24851" y="1768"/>
                    <a:pt x="26886" y="1468"/>
                    <a:pt x="27753" y="468"/>
                  </a:cubicBezTo>
                  <a:lnTo>
                    <a:pt x="27753" y="468"/>
                  </a:lnTo>
                  <a:cubicBezTo>
                    <a:pt x="26658" y="924"/>
                    <a:pt x="24773" y="1115"/>
                    <a:pt x="22747" y="1115"/>
                  </a:cubicBezTo>
                  <a:cubicBezTo>
                    <a:pt x="19590" y="1115"/>
                    <a:pt x="16092" y="651"/>
                    <a:pt x="1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700000000000000" pitchFamily="2" charset="-78"/>
              </a:endParaRPr>
            </a:p>
          </p:txBody>
        </p:sp>
      </p:grpSp>
      <p:sp>
        <p:nvSpPr>
          <p:cNvPr id="470" name="Google Shape;470;p31">
            <a:hlinkClick r:id="rId13"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700000000000000" pitchFamily="2" charset="-78"/>
              <a:sym typeface="Poppins"/>
            </a:endParaRPr>
          </a:p>
        </p:txBody>
      </p:sp>
      <p:pic>
        <p:nvPicPr>
          <p:cNvPr id="471" name="Google Shape;471;p31">
            <a:hlinkClick r:id="rId13" action="ppaction://hlinksldjump"/>
          </p:cNvPr>
          <p:cNvPicPr preferRelativeResize="0"/>
          <p:nvPr/>
        </p:nvPicPr>
        <p:blipFill rotWithShape="1">
          <a:blip r:embed="rId14">
            <a:alphaModFix/>
          </a:blip>
          <a:srcRect t="2723" b="2723"/>
          <a:stretch/>
        </p:blipFill>
        <p:spPr>
          <a:xfrm>
            <a:off x="7225973" y="4656705"/>
            <a:ext cx="217200" cy="205362"/>
          </a:xfrm>
          <a:prstGeom prst="rect">
            <a:avLst/>
          </a:prstGeom>
          <a:noFill/>
          <a:ln>
            <a:noFill/>
          </a:ln>
        </p:spPr>
      </p:pic>
      <p:sp>
        <p:nvSpPr>
          <p:cNvPr id="472" name="Google Shape;472;p31">
            <a:hlinkClick r:id="rId15"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700000000000000" pitchFamily="2" charset="-78"/>
              <a:sym typeface="Poppins"/>
            </a:endParaRPr>
          </a:p>
        </p:txBody>
      </p:sp>
      <p:pic>
        <p:nvPicPr>
          <p:cNvPr id="473" name="Google Shape;473;p31">
            <a:hlinkClick r:id="rId15" action="ppaction://hlinksldjump"/>
          </p:cNvPr>
          <p:cNvPicPr preferRelativeResize="0"/>
          <p:nvPr/>
        </p:nvPicPr>
        <p:blipFill rotWithShape="1">
          <a:blip r:embed="rId16">
            <a:alphaModFix/>
          </a:blip>
          <a:srcRect t="2723" b="2723"/>
          <a:stretch/>
        </p:blipFill>
        <p:spPr>
          <a:xfrm>
            <a:off x="8016583" y="4656705"/>
            <a:ext cx="217200" cy="205362"/>
          </a:xfrm>
          <a:prstGeom prst="rect">
            <a:avLst/>
          </a:prstGeom>
          <a:noFill/>
          <a:ln>
            <a:noFill/>
          </a:ln>
        </p:spPr>
      </p:pic>
      <p:sp>
        <p:nvSpPr>
          <p:cNvPr id="474" name="Google Shape;474;p31">
            <a:hlinkClick r:id="rId17"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700000000000000" pitchFamily="2" charset="-78"/>
              <a:sym typeface="Poppins"/>
            </a:endParaRPr>
          </a:p>
        </p:txBody>
      </p:sp>
      <p:pic>
        <p:nvPicPr>
          <p:cNvPr id="475" name="Google Shape;475;p31">
            <a:hlinkClick r:id="rId17" action="ppaction://hlinksldjump"/>
          </p:cNvPr>
          <p:cNvPicPr preferRelativeResize="0"/>
          <p:nvPr/>
        </p:nvPicPr>
        <p:blipFill rotWithShape="1">
          <a:blip r:embed="rId18">
            <a:alphaModFix/>
          </a:blip>
          <a:srcRect t="2723" b="2723"/>
          <a:stretch/>
        </p:blipFill>
        <p:spPr>
          <a:xfrm>
            <a:off x="6435363" y="4656705"/>
            <a:ext cx="217200" cy="2053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grpSp>
        <p:nvGrpSpPr>
          <p:cNvPr id="1149" name="Google Shape;1149;p41"/>
          <p:cNvGrpSpPr/>
          <p:nvPr/>
        </p:nvGrpSpPr>
        <p:grpSpPr>
          <a:xfrm>
            <a:off x="6134499" y="1247183"/>
            <a:ext cx="1510629" cy="1538642"/>
            <a:chOff x="1050800" y="1440400"/>
            <a:chExt cx="1747200" cy="1779600"/>
          </a:xfrm>
        </p:grpSpPr>
        <p:sp>
          <p:nvSpPr>
            <p:cNvPr id="1150" name="Google Shape;1150;p41"/>
            <p:cNvSpPr/>
            <p:nvPr/>
          </p:nvSpPr>
          <p:spPr>
            <a:xfrm>
              <a:off x="1076000" y="1481800"/>
              <a:ext cx="1696800" cy="1696800"/>
            </a:xfrm>
            <a:prstGeom prst="donut">
              <a:avLst>
                <a:gd name="adj" fmla="val 1205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51" name="Google Shape;1151;p41"/>
            <p:cNvSpPr/>
            <p:nvPr/>
          </p:nvSpPr>
          <p:spPr>
            <a:xfrm>
              <a:off x="1050800" y="1440400"/>
              <a:ext cx="1747200" cy="1779600"/>
            </a:xfrm>
            <a:prstGeom prst="blockArc">
              <a:avLst>
                <a:gd name="adj1" fmla="val 16225021"/>
                <a:gd name="adj2" fmla="val 18809339"/>
                <a:gd name="adj3" fmla="val 1579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52" name="Google Shape;1152;p41"/>
          <p:cNvGrpSpPr/>
          <p:nvPr/>
        </p:nvGrpSpPr>
        <p:grpSpPr>
          <a:xfrm>
            <a:off x="3815310" y="1247183"/>
            <a:ext cx="1510629" cy="1538642"/>
            <a:chOff x="1050800" y="1440400"/>
            <a:chExt cx="1747200" cy="1779600"/>
          </a:xfrm>
        </p:grpSpPr>
        <p:sp>
          <p:nvSpPr>
            <p:cNvPr id="1153" name="Google Shape;1153;p41"/>
            <p:cNvSpPr/>
            <p:nvPr/>
          </p:nvSpPr>
          <p:spPr>
            <a:xfrm>
              <a:off x="1076000" y="1481800"/>
              <a:ext cx="1696800" cy="1696800"/>
            </a:xfrm>
            <a:prstGeom prst="donut">
              <a:avLst>
                <a:gd name="adj" fmla="val 120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54" name="Google Shape;1154;p41"/>
            <p:cNvSpPr/>
            <p:nvPr/>
          </p:nvSpPr>
          <p:spPr>
            <a:xfrm>
              <a:off x="1050800" y="1440400"/>
              <a:ext cx="1747200" cy="1779600"/>
            </a:xfrm>
            <a:prstGeom prst="blockArc">
              <a:avLst>
                <a:gd name="adj1" fmla="val 16225021"/>
                <a:gd name="adj2" fmla="val 8266510"/>
                <a:gd name="adj3" fmla="val 1586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55" name="Google Shape;1155;p41"/>
          <p:cNvSpPr txBox="1"/>
          <p:nvPr/>
        </p:nvSpPr>
        <p:spPr>
          <a:xfrm>
            <a:off x="4016857" y="1699242"/>
            <a:ext cx="1108500" cy="6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2800" dirty="0">
                <a:solidFill>
                  <a:schemeClr val="dk1"/>
                </a:solidFill>
                <a:latin typeface="Poppins ExtraBold"/>
                <a:ea typeface="Poppins ExtraBold"/>
                <a:cs typeface="B Nazanin" panose="00000400000000000000" pitchFamily="2" charset="-78"/>
                <a:sym typeface="Poppins ExtraBold"/>
              </a:rPr>
              <a:t>60</a:t>
            </a:r>
            <a:r>
              <a:rPr lang="en" sz="2800" dirty="0">
                <a:solidFill>
                  <a:schemeClr val="dk1"/>
                </a:solidFill>
                <a:latin typeface="Poppins ExtraBold"/>
                <a:ea typeface="Poppins ExtraBold"/>
                <a:cs typeface="B Nazanin" panose="00000400000000000000" pitchFamily="2" charset="-78"/>
                <a:sym typeface="Poppins ExtraBold"/>
              </a:rPr>
              <a:t>%</a:t>
            </a:r>
            <a:endParaRPr sz="2800" dirty="0">
              <a:solidFill>
                <a:schemeClr val="dk1"/>
              </a:solidFill>
              <a:latin typeface="Poppins ExtraBold"/>
              <a:ea typeface="Poppins ExtraBold"/>
              <a:cs typeface="B Nazanin" panose="00000400000000000000" pitchFamily="2" charset="-78"/>
              <a:sym typeface="Poppins ExtraBold"/>
            </a:endParaRPr>
          </a:p>
        </p:txBody>
      </p:sp>
      <p:sp>
        <p:nvSpPr>
          <p:cNvPr id="1157" name="Google Shape;1157;p41"/>
          <p:cNvSpPr txBox="1"/>
          <p:nvPr/>
        </p:nvSpPr>
        <p:spPr>
          <a:xfrm>
            <a:off x="3311649" y="3377801"/>
            <a:ext cx="2520704" cy="408600"/>
          </a:xfrm>
          <a:prstGeom prst="rect">
            <a:avLst/>
          </a:prstGeom>
          <a:noFill/>
          <a:ln>
            <a:noFill/>
          </a:ln>
        </p:spPr>
        <p:txBody>
          <a:bodyPr spcFirstLastPara="1" wrap="square" lIns="91425" tIns="0" rIns="91425" bIns="0" anchor="ctr" anchorCtr="0">
            <a:noAutofit/>
          </a:bodyPr>
          <a:lstStyle/>
          <a:p>
            <a:pPr marL="0" lvl="0" indent="0" algn="ctr" rtl="1">
              <a:lnSpc>
                <a:spcPct val="150000"/>
              </a:lnSpc>
              <a:spcBef>
                <a:spcPts val="0"/>
              </a:spcBef>
              <a:spcAft>
                <a:spcPts val="0"/>
              </a:spcAft>
              <a:buNone/>
            </a:pPr>
            <a:r>
              <a:rPr lang="fa-IR" dirty="0">
                <a:solidFill>
                  <a:schemeClr val="accent2">
                    <a:lumMod val="50000"/>
                  </a:schemeClr>
                </a:solidFill>
                <a:cs typeface="B Nazanin" panose="00000400000000000000" pitchFamily="2" charset="-78"/>
              </a:rPr>
              <a:t>قالب پاورپوینت برنامه ریز سیستم مدیریت قابل ویرایش می باشد</a:t>
            </a:r>
          </a:p>
        </p:txBody>
      </p:sp>
      <p:sp>
        <p:nvSpPr>
          <p:cNvPr id="1158" name="Google Shape;1158;p41"/>
          <p:cNvSpPr txBox="1"/>
          <p:nvPr/>
        </p:nvSpPr>
        <p:spPr>
          <a:xfrm>
            <a:off x="5859271" y="3377801"/>
            <a:ext cx="2050800" cy="408600"/>
          </a:xfrm>
          <a:prstGeom prst="rect">
            <a:avLst/>
          </a:prstGeom>
          <a:noFill/>
          <a:ln>
            <a:noFill/>
          </a:ln>
        </p:spPr>
        <p:txBody>
          <a:bodyPr spcFirstLastPara="1" wrap="square" lIns="91425" tIns="0" rIns="91425" bIns="0" anchor="ctr" anchorCtr="0">
            <a:noAutofit/>
          </a:bodyPr>
          <a:lstStyle/>
          <a:p>
            <a:pPr marL="0" lvl="0" indent="0" algn="ctr" rtl="1">
              <a:spcBef>
                <a:spcPts val="0"/>
              </a:spcBef>
              <a:spcAft>
                <a:spcPts val="0"/>
              </a:spcAft>
              <a:buNone/>
            </a:pPr>
            <a:endParaRPr lang="fa-IR" dirty="0">
              <a:cs typeface="B Nazanin" panose="00000400000000000000" pitchFamily="2" charset="-78"/>
            </a:endParaRPr>
          </a:p>
        </p:txBody>
      </p:sp>
      <p:sp>
        <p:nvSpPr>
          <p:cNvPr id="1159" name="Google Shape;1159;p41"/>
          <p:cNvSpPr txBox="1"/>
          <p:nvPr/>
        </p:nvSpPr>
        <p:spPr>
          <a:xfrm>
            <a:off x="1708171" y="1699242"/>
            <a:ext cx="1108500" cy="6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2800" dirty="0">
                <a:solidFill>
                  <a:schemeClr val="dk1"/>
                </a:solidFill>
                <a:latin typeface="Poppins ExtraBold"/>
                <a:ea typeface="Poppins ExtraBold"/>
                <a:cs typeface="B Nazanin" panose="00000400000000000000" pitchFamily="2" charset="-78"/>
                <a:sym typeface="Poppins ExtraBold"/>
              </a:rPr>
              <a:t>25</a:t>
            </a:r>
            <a:r>
              <a:rPr lang="en" sz="2800" dirty="0">
                <a:solidFill>
                  <a:schemeClr val="dk1"/>
                </a:solidFill>
                <a:latin typeface="Poppins ExtraBold"/>
                <a:ea typeface="Poppins ExtraBold"/>
                <a:cs typeface="B Nazanin" panose="00000400000000000000" pitchFamily="2" charset="-78"/>
                <a:sym typeface="Poppins ExtraBold"/>
              </a:rPr>
              <a:t>%</a:t>
            </a:r>
            <a:endParaRPr sz="2800" dirty="0">
              <a:solidFill>
                <a:schemeClr val="dk1"/>
              </a:solidFill>
              <a:latin typeface="Poppins ExtraBold"/>
              <a:ea typeface="Poppins ExtraBold"/>
              <a:cs typeface="B Nazanin" panose="00000400000000000000" pitchFamily="2" charset="-78"/>
              <a:sym typeface="Poppins ExtraBold"/>
            </a:endParaRPr>
          </a:p>
        </p:txBody>
      </p:sp>
      <p:sp>
        <p:nvSpPr>
          <p:cNvPr id="1160" name="Google Shape;1160;p41"/>
          <p:cNvSpPr txBox="1"/>
          <p:nvPr/>
        </p:nvSpPr>
        <p:spPr>
          <a:xfrm>
            <a:off x="6330428" y="1699242"/>
            <a:ext cx="1108500" cy="676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2800" dirty="0">
                <a:solidFill>
                  <a:schemeClr val="dk1"/>
                </a:solidFill>
                <a:latin typeface="Poppins ExtraBold"/>
                <a:ea typeface="Poppins ExtraBold"/>
                <a:cs typeface="B Nazanin" panose="00000400000000000000" pitchFamily="2" charset="-78"/>
                <a:sym typeface="Poppins ExtraBold"/>
              </a:rPr>
              <a:t>15</a:t>
            </a:r>
            <a:r>
              <a:rPr lang="en" sz="2800" dirty="0">
                <a:solidFill>
                  <a:schemeClr val="dk1"/>
                </a:solidFill>
                <a:latin typeface="Poppins ExtraBold"/>
                <a:ea typeface="Poppins ExtraBold"/>
                <a:cs typeface="B Nazanin" panose="00000400000000000000" pitchFamily="2" charset="-78"/>
                <a:sym typeface="Poppins ExtraBold"/>
              </a:rPr>
              <a:t>%</a:t>
            </a:r>
            <a:endParaRPr sz="2800" dirty="0">
              <a:solidFill>
                <a:schemeClr val="dk1"/>
              </a:solidFill>
              <a:latin typeface="Poppins ExtraBold"/>
              <a:ea typeface="Poppins ExtraBold"/>
              <a:cs typeface="B Nazanin" panose="00000400000000000000" pitchFamily="2" charset="-78"/>
              <a:sym typeface="Poppins ExtraBold"/>
            </a:endParaRPr>
          </a:p>
        </p:txBody>
      </p:sp>
      <p:sp>
        <p:nvSpPr>
          <p:cNvPr id="1161" name="Google Shape;1161;p41"/>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 شنبه | تکلیف 4</a:t>
            </a:r>
            <a:endParaRPr lang="en-US" dirty="0">
              <a:cs typeface="B Nazanin" panose="00000400000000000000" pitchFamily="2" charset="-78"/>
            </a:endParaRPr>
          </a:p>
        </p:txBody>
      </p:sp>
      <p:grpSp>
        <p:nvGrpSpPr>
          <p:cNvPr id="1162" name="Google Shape;1162;p41"/>
          <p:cNvGrpSpPr/>
          <p:nvPr/>
        </p:nvGrpSpPr>
        <p:grpSpPr>
          <a:xfrm>
            <a:off x="1528919" y="1247183"/>
            <a:ext cx="1510629" cy="1538642"/>
            <a:chOff x="1050800" y="1440400"/>
            <a:chExt cx="1747200" cy="1779600"/>
          </a:xfrm>
        </p:grpSpPr>
        <p:sp>
          <p:nvSpPr>
            <p:cNvPr id="1163" name="Google Shape;1163;p41"/>
            <p:cNvSpPr/>
            <p:nvPr/>
          </p:nvSpPr>
          <p:spPr>
            <a:xfrm>
              <a:off x="1076000" y="1481800"/>
              <a:ext cx="1696800" cy="1696800"/>
            </a:xfrm>
            <a:prstGeom prst="donut">
              <a:avLst>
                <a:gd name="adj" fmla="val 1205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64" name="Google Shape;1164;p41"/>
            <p:cNvSpPr/>
            <p:nvPr/>
          </p:nvSpPr>
          <p:spPr>
            <a:xfrm>
              <a:off x="1050800" y="1440400"/>
              <a:ext cx="1747200" cy="1779600"/>
            </a:xfrm>
            <a:prstGeom prst="blockArc">
              <a:avLst>
                <a:gd name="adj1" fmla="val 16225021"/>
                <a:gd name="adj2" fmla="val 66776"/>
                <a:gd name="adj3" fmla="val 1558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cxnSp>
        <p:nvCxnSpPr>
          <p:cNvPr id="1165" name="Google Shape;1165;p41"/>
          <p:cNvCxnSpPr>
            <a:stCxn id="1150" idx="4"/>
          </p:cNvCxnSpPr>
          <p:nvPr/>
        </p:nvCxnSpPr>
        <p:spPr>
          <a:xfrm>
            <a:off x="6889814" y="2750031"/>
            <a:ext cx="0" cy="517200"/>
          </a:xfrm>
          <a:prstGeom prst="straightConnector1">
            <a:avLst/>
          </a:prstGeom>
          <a:noFill/>
          <a:ln w="38100" cap="flat" cmpd="sng">
            <a:solidFill>
              <a:schemeClr val="accent2"/>
            </a:solidFill>
            <a:prstDash val="solid"/>
            <a:round/>
            <a:headEnd type="none" w="med" len="med"/>
            <a:tailEnd type="oval" w="med" len="med"/>
          </a:ln>
        </p:spPr>
      </p:cxnSp>
      <p:cxnSp>
        <p:nvCxnSpPr>
          <p:cNvPr id="1166" name="Google Shape;1166;p41"/>
          <p:cNvCxnSpPr/>
          <p:nvPr/>
        </p:nvCxnSpPr>
        <p:spPr>
          <a:xfrm>
            <a:off x="4573703" y="2764988"/>
            <a:ext cx="0" cy="502200"/>
          </a:xfrm>
          <a:prstGeom prst="straightConnector1">
            <a:avLst/>
          </a:prstGeom>
          <a:noFill/>
          <a:ln w="38100" cap="flat" cmpd="sng">
            <a:solidFill>
              <a:schemeClr val="accent2"/>
            </a:solidFill>
            <a:prstDash val="solid"/>
            <a:round/>
            <a:headEnd type="none" w="med" len="med"/>
            <a:tailEnd type="oval" w="med" len="med"/>
          </a:ln>
        </p:spPr>
      </p:cxnSp>
      <p:cxnSp>
        <p:nvCxnSpPr>
          <p:cNvPr id="1167" name="Google Shape;1167;p41"/>
          <p:cNvCxnSpPr>
            <a:stCxn id="1163" idx="4"/>
          </p:cNvCxnSpPr>
          <p:nvPr/>
        </p:nvCxnSpPr>
        <p:spPr>
          <a:xfrm>
            <a:off x="2284233" y="2750031"/>
            <a:ext cx="0" cy="517200"/>
          </a:xfrm>
          <a:prstGeom prst="straightConnector1">
            <a:avLst/>
          </a:prstGeom>
          <a:noFill/>
          <a:ln w="38100" cap="flat" cmpd="sng">
            <a:solidFill>
              <a:schemeClr val="accent2"/>
            </a:solidFill>
            <a:prstDash val="solid"/>
            <a:round/>
            <a:headEnd type="none" w="med" len="med"/>
            <a:tailEnd type="oval" w="med" len="med"/>
          </a:ln>
        </p:spPr>
      </p:cxnSp>
      <p:grpSp>
        <p:nvGrpSpPr>
          <p:cNvPr id="1168" name="Google Shape;1168;p41"/>
          <p:cNvGrpSpPr/>
          <p:nvPr/>
        </p:nvGrpSpPr>
        <p:grpSpPr>
          <a:xfrm>
            <a:off x="101721" y="4505825"/>
            <a:ext cx="8940558" cy="84600"/>
            <a:chOff x="155346" y="4358775"/>
            <a:chExt cx="8934304" cy="84600"/>
          </a:xfrm>
        </p:grpSpPr>
        <p:cxnSp>
          <p:nvCxnSpPr>
            <p:cNvPr id="1169" name="Google Shape;1169;p41"/>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170" name="Google Shape;1170;p41"/>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71" name="Google Shape;1171;p41"/>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2" name="Google Shape;1172;p41">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173" name="Google Shape;1173;p41">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174" name="Google Shape;1174;p41">
            <a:hlinkClick r:id="rId5"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175" name="Google Shape;1175;p41"/>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4</a:t>
            </a:r>
            <a:endParaRPr dirty="0">
              <a:solidFill>
                <a:schemeClr val="dk1"/>
              </a:solidFill>
              <a:latin typeface="Poppins"/>
              <a:ea typeface="Poppins"/>
              <a:cs typeface="B Nazanin" panose="00000400000000000000" pitchFamily="2" charset="-78"/>
              <a:sym typeface="Poppins"/>
            </a:endParaRPr>
          </a:p>
        </p:txBody>
      </p:sp>
      <p:cxnSp>
        <p:nvCxnSpPr>
          <p:cNvPr id="1176" name="Google Shape;1176;p41"/>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177" name="Google Shape;1177;p41"/>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178" name="Google Shape;1178;p41"/>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179" name="Google Shape;1179;p41"/>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180" name="Google Shape;1180;p41">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چهارشنبه</a:t>
            </a:r>
            <a:endParaRPr lang="fa-IR" b="1" dirty="0">
              <a:effectLst/>
              <a:cs typeface="B Nazanin" panose="00000400000000000000" pitchFamily="2" charset="-78"/>
            </a:endParaRPr>
          </a:p>
        </p:txBody>
      </p:sp>
      <p:sp>
        <p:nvSpPr>
          <p:cNvPr id="1181" name="Google Shape;1181;p41">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پنجشنبه</a:t>
            </a:r>
            <a:endParaRPr lang="fa-IR" b="1" dirty="0">
              <a:effectLst/>
              <a:cs typeface="B Nazanin" panose="00000400000000000000" pitchFamily="2" charset="-78"/>
            </a:endParaRPr>
          </a:p>
        </p:txBody>
      </p:sp>
      <p:sp>
        <p:nvSpPr>
          <p:cNvPr id="1182" name="Google Shape;1182;p41">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1183" name="Google Shape;1183;p41">
            <a:hlinkClick r:id="rId9"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84" name="Google Shape;1184;p41">
            <a:hlinkClick r:id="rId9" action="ppaction://hlinksldjump"/>
          </p:cNvPr>
          <p:cNvPicPr preferRelativeResize="0"/>
          <p:nvPr/>
        </p:nvPicPr>
        <p:blipFill rotWithShape="1">
          <a:blip r:embed="rId10">
            <a:alphaModFix/>
          </a:blip>
          <a:srcRect/>
          <a:stretch/>
        </p:blipFill>
        <p:spPr>
          <a:xfrm>
            <a:off x="881657" y="4626989"/>
            <a:ext cx="274320" cy="274320"/>
          </a:xfrm>
          <a:prstGeom prst="rect">
            <a:avLst/>
          </a:prstGeom>
          <a:noFill/>
          <a:ln>
            <a:noFill/>
          </a:ln>
        </p:spPr>
      </p:pic>
      <p:sp>
        <p:nvSpPr>
          <p:cNvPr id="1185" name="Google Shape;1185;p41">
            <a:hlinkClick r:id="rId11"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دوشنبه</a:t>
            </a:r>
            <a:endParaRPr lang="fa-IR" b="1" dirty="0">
              <a:effectLst/>
              <a:cs typeface="B Nazanin" panose="00000400000000000000" pitchFamily="2" charset="-78"/>
            </a:endParaRPr>
          </a:p>
        </p:txBody>
      </p:sp>
      <p:sp>
        <p:nvSpPr>
          <p:cNvPr id="1186" name="Google Shape;1186;p41">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87" name="Google Shape;1187;p41">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1188" name="Google Shape;1188;p41">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89" name="Google Shape;1189;p41">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1190" name="Google Shape;1190;p41">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91" name="Google Shape;1191;p41">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1192" name="Google Shape;1192;p41">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93" name="Google Shape;1193;p41">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1194" name="Google Shape;1194;p41"/>
          <p:cNvSpPr txBox="1"/>
          <p:nvPr/>
        </p:nvSpPr>
        <p:spPr>
          <a:xfrm>
            <a:off x="219912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sz="1800" b="1" i="0" dirty="0">
                <a:solidFill>
                  <a:srgbClr val="7966E4"/>
                </a:solidFill>
                <a:effectLst/>
                <a:latin typeface="Poppins" panose="020B0502040204020203" pitchFamily="2" charset="0"/>
                <a:ea typeface="Poppins" panose="020B0502040204020203" pitchFamily="2" charset="0"/>
                <a:cs typeface="B Nazanin" panose="00000400000000000000" pitchFamily="2" charset="-78"/>
              </a:rPr>
              <a:t>سه شنبه</a:t>
            </a:r>
            <a:endParaRPr lang="fa-IR" sz="1800" b="1" dirty="0">
              <a:effectLst/>
              <a:cs typeface="B Nazanin" panose="00000400000000000000" pitchFamily="2" charset="-78"/>
            </a:endParaRPr>
          </a:p>
        </p:txBody>
      </p:sp>
      <p:sp>
        <p:nvSpPr>
          <p:cNvPr id="1195" name="Google Shape;1195;p41"/>
          <p:cNvSpPr/>
          <p:nvPr/>
        </p:nvSpPr>
        <p:spPr>
          <a:xfrm>
            <a:off x="2199965"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cs typeface="B Nazanin" panose="00000400000000000000" pitchFamily="2" charset="-78"/>
            </a:endParaRPr>
          </a:p>
        </p:txBody>
      </p:sp>
      <p:pic>
        <p:nvPicPr>
          <p:cNvPr id="1196" name="Google Shape;1196;p41">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197" name="Google Shape;1197;p41">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8" name="Google Shape;1198;p41">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3" name="Google Shape;1157;p41">
            <a:extLst>
              <a:ext uri="{FF2B5EF4-FFF2-40B4-BE49-F238E27FC236}">
                <a16:creationId xmlns:a16="http://schemas.microsoft.com/office/drawing/2014/main" id="{FEEDAD30-007E-9D63-27EE-1DE0B786C93C}"/>
              </a:ext>
            </a:extLst>
          </p:cNvPr>
          <p:cNvSpPr txBox="1"/>
          <p:nvPr/>
        </p:nvSpPr>
        <p:spPr>
          <a:xfrm>
            <a:off x="881657" y="3381322"/>
            <a:ext cx="2429992" cy="405079"/>
          </a:xfrm>
          <a:prstGeom prst="rect">
            <a:avLst/>
          </a:prstGeom>
          <a:noFill/>
          <a:ln>
            <a:noFill/>
          </a:ln>
        </p:spPr>
        <p:txBody>
          <a:bodyPr spcFirstLastPara="1" wrap="square" lIns="91425" tIns="0" rIns="91425" bIns="0" anchor="ctr" anchorCtr="0">
            <a:noAutofit/>
          </a:bodyPr>
          <a:lstStyle/>
          <a:p>
            <a:pPr marL="0" lvl="0" indent="0" algn="ctr" rtl="1">
              <a:lnSpc>
                <a:spcPct val="150000"/>
              </a:lnSpc>
              <a:spcBef>
                <a:spcPts val="0"/>
              </a:spcBef>
              <a:spcAft>
                <a:spcPts val="0"/>
              </a:spcAft>
              <a:buNone/>
            </a:pPr>
            <a:r>
              <a:rPr lang="fa-IR" dirty="0">
                <a:solidFill>
                  <a:schemeClr val="accent2">
                    <a:lumMod val="50000"/>
                  </a:schemeClr>
                </a:solidFill>
                <a:cs typeface="B Nazanin" panose="00000400000000000000" pitchFamily="2" charset="-78"/>
              </a:rPr>
              <a:t>قالب پاورپوینت برنامه ریز سیستم مدیریت قابل ویرایش می باشد</a:t>
            </a:r>
          </a:p>
        </p:txBody>
      </p:sp>
      <p:sp>
        <p:nvSpPr>
          <p:cNvPr id="4" name="Google Shape;1157;p41">
            <a:extLst>
              <a:ext uri="{FF2B5EF4-FFF2-40B4-BE49-F238E27FC236}">
                <a16:creationId xmlns:a16="http://schemas.microsoft.com/office/drawing/2014/main" id="{C6EBA33F-06C0-4BE1-8000-DF9B1921A3CA}"/>
              </a:ext>
            </a:extLst>
          </p:cNvPr>
          <p:cNvSpPr txBox="1"/>
          <p:nvPr/>
        </p:nvSpPr>
        <p:spPr>
          <a:xfrm>
            <a:off x="5741641" y="3377800"/>
            <a:ext cx="2429992" cy="408600"/>
          </a:xfrm>
          <a:prstGeom prst="rect">
            <a:avLst/>
          </a:prstGeom>
          <a:noFill/>
          <a:ln>
            <a:noFill/>
          </a:ln>
        </p:spPr>
        <p:txBody>
          <a:bodyPr spcFirstLastPara="1" wrap="square" lIns="91425" tIns="0" rIns="91425" bIns="0" anchor="ctr" anchorCtr="0">
            <a:noAutofit/>
          </a:bodyPr>
          <a:lstStyle/>
          <a:p>
            <a:pPr marL="0" lvl="0" indent="0" algn="ctr" rtl="1">
              <a:lnSpc>
                <a:spcPct val="150000"/>
              </a:lnSpc>
              <a:spcBef>
                <a:spcPts val="0"/>
              </a:spcBef>
              <a:spcAft>
                <a:spcPts val="0"/>
              </a:spcAft>
              <a:buNone/>
            </a:pPr>
            <a:r>
              <a:rPr lang="fa-IR" dirty="0">
                <a:solidFill>
                  <a:schemeClr val="accent2">
                    <a:lumMod val="50000"/>
                  </a:schemeClr>
                </a:solidFill>
                <a:cs typeface="B Nazanin" panose="00000400000000000000" pitchFamily="2" charset="-78"/>
              </a:rPr>
              <a:t>قالب پاورپوینت برنامه ریز سیستم مدیریت قابل ویرایش می باشد</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42"/>
          <p:cNvSpPr/>
          <p:nvPr/>
        </p:nvSpPr>
        <p:spPr>
          <a:xfrm>
            <a:off x="1125250" y="1208688"/>
            <a:ext cx="3246600" cy="508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4" name="Google Shape;1204;p42"/>
          <p:cNvSpPr/>
          <p:nvPr/>
        </p:nvSpPr>
        <p:spPr>
          <a:xfrm>
            <a:off x="4795550" y="1203863"/>
            <a:ext cx="3246600" cy="5085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5" name="Google Shape;1205;p42"/>
          <p:cNvSpPr txBox="1">
            <a:spLocks noGrp="1"/>
          </p:cNvSpPr>
          <p:nvPr>
            <p:ph type="subTitle" idx="2"/>
          </p:nvPr>
        </p:nvSpPr>
        <p:spPr>
          <a:xfrm>
            <a:off x="1115300" y="1208688"/>
            <a:ext cx="3246600" cy="5085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اولویت ها</a:t>
            </a:r>
            <a:endParaRPr dirty="0">
              <a:cs typeface="B Nazanin" panose="00000400000000000000" pitchFamily="2" charset="-78"/>
            </a:endParaRPr>
          </a:p>
        </p:txBody>
      </p:sp>
      <p:sp>
        <p:nvSpPr>
          <p:cNvPr id="1206" name="Google Shape;1206;p42"/>
          <p:cNvSpPr txBox="1">
            <a:spLocks noGrp="1"/>
          </p:cNvSpPr>
          <p:nvPr>
            <p:ph type="subTitle" idx="4"/>
          </p:nvPr>
        </p:nvSpPr>
        <p:spPr>
          <a:xfrm>
            <a:off x="1125250" y="2030333"/>
            <a:ext cx="3246600" cy="2026509"/>
          </a:xfrm>
          <a:prstGeom prst="rect">
            <a:avLst/>
          </a:prstGeom>
        </p:spPr>
        <p:txBody>
          <a:bodyPr spcFirstLastPara="1" wrap="square" lIns="91425" tIns="91425" rIns="91425" bIns="91425" anchor="ctr" anchorCtr="0">
            <a:noAutofit/>
          </a:bodyPr>
          <a:lstStyle/>
          <a:p>
            <a:pPr marL="457200" lvl="0" indent="-323850" algn="r" rtl="1">
              <a:spcBef>
                <a:spcPts val="0"/>
              </a:spcBef>
              <a:spcAft>
                <a:spcPts val="0"/>
              </a:spcAft>
              <a:buSzPts val="1500"/>
              <a:buChar char="●"/>
            </a:pPr>
            <a:r>
              <a:rPr lang="fa-IR" dirty="0">
                <a:cs typeface="B Nazanin" panose="00000400000000000000" pitchFamily="2" charset="-78"/>
              </a:rPr>
              <a:t>این قالب شامل اسلاید هایی با طراحی زیبا و جذاببه شما کمک می کند تا مفاهیم خود را به طور روان و قابل درک رائه دهید.</a:t>
            </a:r>
          </a:p>
          <a:p>
            <a:pPr marL="133350" lvl="0" indent="0" algn="r" rtl="1">
              <a:spcBef>
                <a:spcPts val="0"/>
              </a:spcBef>
              <a:spcAft>
                <a:spcPts val="0"/>
              </a:spcAft>
              <a:buSzPts val="1500"/>
              <a:buNone/>
            </a:pPr>
            <a:endParaRPr lang="fa-IR" dirty="0">
              <a:cs typeface="B Nazanin" panose="00000400000000000000" pitchFamily="2" charset="-78"/>
            </a:endParaRPr>
          </a:p>
          <a:p>
            <a:pPr indent="-323850" algn="r" rtl="1"/>
            <a:r>
              <a:rPr lang="fa-IR" dirty="0">
                <a:cs typeface="B Nazanin" panose="00000400000000000000" pitchFamily="2" charset="-78"/>
              </a:rPr>
              <a:t>همچنین این قالب حاوی گزینه های ویرایش پذیری است و شما می توانید آن را به صورتی که می خواهید ویرایش کنید.</a:t>
            </a:r>
          </a:p>
          <a:p>
            <a:pPr marL="457200" lvl="0" indent="-323850" algn="r" rtl="1">
              <a:spcBef>
                <a:spcPts val="0"/>
              </a:spcBef>
              <a:spcAft>
                <a:spcPts val="0"/>
              </a:spcAft>
              <a:buSzPts val="1500"/>
              <a:buChar char="●"/>
            </a:pPr>
            <a:endParaRPr lang="fa-IR" dirty="0">
              <a:cs typeface="B Nazanin" panose="00000400000000000000" pitchFamily="2" charset="-78"/>
            </a:endParaRPr>
          </a:p>
        </p:txBody>
      </p:sp>
      <p:sp>
        <p:nvSpPr>
          <p:cNvPr id="1207" name="Google Shape;1207;p42"/>
          <p:cNvSpPr txBox="1">
            <a:spLocks noGrp="1"/>
          </p:cNvSpPr>
          <p:nvPr>
            <p:ph type="subTitle" idx="3"/>
          </p:nvPr>
        </p:nvSpPr>
        <p:spPr>
          <a:xfrm>
            <a:off x="4795550" y="1898499"/>
            <a:ext cx="3246600" cy="1990883"/>
          </a:xfrm>
          <a:prstGeom prst="rect">
            <a:avLst/>
          </a:prstGeom>
        </p:spPr>
        <p:txBody>
          <a:bodyPr spcFirstLastPara="1" wrap="square" lIns="91425" tIns="91425" rIns="91425" bIns="91425" anchor="ctr" anchorCtr="0">
            <a:noAutofit/>
          </a:bodyPr>
          <a:lstStyle/>
          <a:p>
            <a:pPr marL="457200" lvl="0" indent="-323850" algn="r" rtl="1">
              <a:spcBef>
                <a:spcPts val="0"/>
              </a:spcBef>
              <a:spcAft>
                <a:spcPts val="0"/>
              </a:spcAft>
              <a:buSzPts val="1500"/>
              <a:buChar char="●"/>
            </a:pPr>
            <a:r>
              <a:rPr lang="fa-IR" dirty="0">
                <a:effectLst/>
                <a:cs typeface="B Nazanin" panose="00000400000000000000" pitchFamily="2" charset="-78"/>
              </a:rPr>
              <a:t>قالب پاورپوینت حرفه ای ویرایش پذیر</a:t>
            </a:r>
            <a:endParaRPr dirty="0">
              <a:cs typeface="B Nazanin" panose="00000400000000000000" pitchFamily="2" charset="-78"/>
            </a:endParaRPr>
          </a:p>
          <a:p>
            <a:pPr marL="457200" lvl="0" indent="-323850" algn="r" rtl="1">
              <a:spcBef>
                <a:spcPts val="0"/>
              </a:spcBef>
              <a:spcAft>
                <a:spcPts val="0"/>
              </a:spcAft>
              <a:buSzPts val="1500"/>
              <a:buChar char="●"/>
            </a:pPr>
            <a:r>
              <a:rPr lang="fa-IR" dirty="0">
                <a:effectLst/>
                <a:cs typeface="B Nazanin" panose="00000400000000000000" pitchFamily="2" charset="-78"/>
              </a:rPr>
              <a:t>ابزاری است بسیار کاربردی برای دانشجویان، محققان و اساتید که به دنبال ارائه یک پروژه، پایان نامه، تز، پروپوزال یا سمینار هستند.</a:t>
            </a:r>
            <a:endParaRPr dirty="0">
              <a:cs typeface="B Nazanin" panose="00000400000000000000" pitchFamily="2" charset="-78"/>
            </a:endParaRPr>
          </a:p>
          <a:p>
            <a:pPr marL="457200" lvl="0" indent="-323850" algn="r" rtl="1">
              <a:spcBef>
                <a:spcPts val="0"/>
              </a:spcBef>
              <a:spcAft>
                <a:spcPts val="0"/>
              </a:spcAft>
              <a:buSzPts val="1500"/>
              <a:buChar char="●"/>
            </a:pPr>
            <a:r>
              <a:rPr lang="fa-IR" dirty="0">
                <a:cs typeface="B Nazanin" panose="00000400000000000000" pitchFamily="2" charset="-78"/>
              </a:rPr>
              <a:t>این قالب با طراحی به صورت حرفه ای، برای مخاطب شما جذاب بوده و می توانید مفاهیم خود را به شکل بهتری ارائه دهید.</a:t>
            </a:r>
            <a:endParaRPr lang="en-GB" dirty="0">
              <a:cs typeface="B Nazanin" panose="00000400000000000000" pitchFamily="2" charset="-78"/>
            </a:endParaRPr>
          </a:p>
        </p:txBody>
      </p:sp>
      <p:sp>
        <p:nvSpPr>
          <p:cNvPr id="1208" name="Google Shape;1208;p42"/>
          <p:cNvSpPr txBox="1">
            <a:spLocks noGrp="1"/>
          </p:cNvSpPr>
          <p:nvPr>
            <p:ph type="subTitle" idx="1"/>
          </p:nvPr>
        </p:nvSpPr>
        <p:spPr>
          <a:xfrm>
            <a:off x="4795550" y="1203875"/>
            <a:ext cx="3246600" cy="5085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اهداف</a:t>
            </a:r>
            <a:endParaRPr dirty="0">
              <a:cs typeface="B Nazanin" panose="00000400000000000000" pitchFamily="2" charset="-78"/>
            </a:endParaRPr>
          </a:p>
        </p:txBody>
      </p:sp>
      <p:sp>
        <p:nvSpPr>
          <p:cNvPr id="1209" name="Google Shape;1209;p42"/>
          <p:cNvSpPr txBox="1">
            <a:spLocks noGrp="1"/>
          </p:cNvSpPr>
          <p:nvPr>
            <p:ph type="title"/>
          </p:nvPr>
        </p:nvSpPr>
        <p:spPr>
          <a:xfrm>
            <a:off x="713224" y="445026"/>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چهارشنبه | تکلیف ۱</a:t>
            </a:r>
            <a:endParaRPr dirty="0">
              <a:cs typeface="B Nazanin" panose="00000400000000000000" pitchFamily="2" charset="-78"/>
            </a:endParaRPr>
          </a:p>
        </p:txBody>
      </p:sp>
      <p:grpSp>
        <p:nvGrpSpPr>
          <p:cNvPr id="1210" name="Google Shape;1210;p42"/>
          <p:cNvGrpSpPr/>
          <p:nvPr/>
        </p:nvGrpSpPr>
        <p:grpSpPr>
          <a:xfrm>
            <a:off x="101721" y="4505825"/>
            <a:ext cx="8940558" cy="84600"/>
            <a:chOff x="155346" y="4358775"/>
            <a:chExt cx="8934304" cy="84600"/>
          </a:xfrm>
        </p:grpSpPr>
        <p:cxnSp>
          <p:nvCxnSpPr>
            <p:cNvPr id="1211" name="Google Shape;1211;p42"/>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212" name="Google Shape;1212;p42"/>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213" name="Google Shape;1213;p42"/>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4" name="Google Shape;1214;p42"/>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1215" name="Google Shape;1215;p42">
            <a:hlinkClick r:id="rId3"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216" name="Google Shape;1216;p42">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217" name="Google Shape;1217;p42">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218" name="Google Shape;1218;p42"/>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219" name="Google Shape;1219;p42"/>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220" name="Google Shape;1220;p42"/>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221" name="Google Shape;1221;p42"/>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222" name="Google Shape;1222;p42">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223" name="Google Shape;1223;p42">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224" name="Google Shape;1224;p42">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1225" name="Google Shape;1225;p42">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226" name="Google Shape;1226;p42">
            <a:hlinkClick r:id="rId6" action="ppaction://hlinksldjump"/>
          </p:cNvPr>
          <p:cNvPicPr preferRelativeResize="0"/>
          <p:nvPr/>
        </p:nvPicPr>
        <p:blipFill rotWithShape="1">
          <a:blip r:embed="rId9">
            <a:alphaModFix/>
          </a:blip>
          <a:srcRect/>
          <a:stretch/>
        </p:blipFill>
        <p:spPr>
          <a:xfrm>
            <a:off x="881657" y="4626989"/>
            <a:ext cx="274320" cy="274320"/>
          </a:xfrm>
          <a:prstGeom prst="rect">
            <a:avLst/>
          </a:prstGeom>
          <a:noFill/>
          <a:ln>
            <a:noFill/>
          </a:ln>
        </p:spPr>
      </p:pic>
      <p:sp>
        <p:nvSpPr>
          <p:cNvPr id="1227" name="Google Shape;1227;p42">
            <a:hlinkClick r:id="rId10"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228" name="Google Shape;1228;p42">
            <a:hlinkClick r:id="rId11"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229" name="Google Shape;1229;p42">
            <a:hlinkClick r:id="rId11"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1230" name="Google Shape;1230;p42">
            <a:hlinkClick r:id="rId13"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231" name="Google Shape;1231;p42">
            <a:hlinkClick r:id="rId13" action="ppaction://hlinksldjump"/>
          </p:cNvPr>
          <p:cNvPicPr preferRelativeResize="0"/>
          <p:nvPr/>
        </p:nvPicPr>
        <p:blipFill rotWithShape="1">
          <a:blip r:embed="rId14">
            <a:alphaModFix/>
          </a:blip>
          <a:srcRect t="2723" b="2723"/>
          <a:stretch/>
        </p:blipFill>
        <p:spPr>
          <a:xfrm>
            <a:off x="7225973" y="4656705"/>
            <a:ext cx="217200" cy="205362"/>
          </a:xfrm>
          <a:prstGeom prst="rect">
            <a:avLst/>
          </a:prstGeom>
          <a:noFill/>
          <a:ln>
            <a:noFill/>
          </a:ln>
        </p:spPr>
      </p:pic>
      <p:sp>
        <p:nvSpPr>
          <p:cNvPr id="1232" name="Google Shape;1232;p42">
            <a:hlinkClick r:id="rId15"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233" name="Google Shape;1233;p42">
            <a:hlinkClick r:id="rId15" action="ppaction://hlinksldjump"/>
          </p:cNvPr>
          <p:cNvPicPr preferRelativeResize="0"/>
          <p:nvPr/>
        </p:nvPicPr>
        <p:blipFill rotWithShape="1">
          <a:blip r:embed="rId16">
            <a:alphaModFix/>
          </a:blip>
          <a:srcRect t="2723" b="2723"/>
          <a:stretch/>
        </p:blipFill>
        <p:spPr>
          <a:xfrm>
            <a:off x="8016583" y="4656705"/>
            <a:ext cx="217200" cy="205362"/>
          </a:xfrm>
          <a:prstGeom prst="rect">
            <a:avLst/>
          </a:prstGeom>
          <a:noFill/>
          <a:ln>
            <a:noFill/>
          </a:ln>
        </p:spPr>
      </p:pic>
      <p:sp>
        <p:nvSpPr>
          <p:cNvPr id="1234" name="Google Shape;1234;p42">
            <a:hlinkClick r:id="rId17"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235" name="Google Shape;1235;p42">
            <a:hlinkClick r:id="rId17" action="ppaction://hlinksldjump"/>
          </p:cNvPr>
          <p:cNvPicPr preferRelativeResize="0"/>
          <p:nvPr/>
        </p:nvPicPr>
        <p:blipFill rotWithShape="1">
          <a:blip r:embed="rId18">
            <a:alphaModFix/>
          </a:blip>
          <a:srcRect t="2723" b="2723"/>
          <a:stretch/>
        </p:blipFill>
        <p:spPr>
          <a:xfrm>
            <a:off x="6435363" y="4656705"/>
            <a:ext cx="217200" cy="205362"/>
          </a:xfrm>
          <a:prstGeom prst="rect">
            <a:avLst/>
          </a:prstGeom>
          <a:noFill/>
          <a:ln>
            <a:noFill/>
          </a:ln>
        </p:spPr>
      </p:pic>
      <p:sp>
        <p:nvSpPr>
          <p:cNvPr id="1236" name="Google Shape;1236;p42">
            <a:hlinkClick r:id="rId19"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سه‌شنبه </a:t>
            </a:r>
            <a:endParaRPr b="1" dirty="0">
              <a:solidFill>
                <a:schemeClr val="accent1"/>
              </a:solidFill>
              <a:latin typeface="Poppins"/>
              <a:ea typeface="Poppins"/>
              <a:cs typeface="B Nazanin" panose="00000400000000000000" pitchFamily="2" charset="-78"/>
              <a:sym typeface="Poppins"/>
            </a:endParaRPr>
          </a:p>
        </p:txBody>
      </p:sp>
      <p:sp>
        <p:nvSpPr>
          <p:cNvPr id="1237" name="Google Shape;1237;p42"/>
          <p:cNvSpPr txBox="1"/>
          <p:nvPr/>
        </p:nvSpPr>
        <p:spPr>
          <a:xfrm>
            <a:off x="2987574"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چهار شنبه </a:t>
            </a:r>
            <a:endParaRPr sz="1800" b="1" dirty="0">
              <a:solidFill>
                <a:schemeClr val="accent2"/>
              </a:solidFill>
              <a:latin typeface="Poppins"/>
              <a:ea typeface="Poppins"/>
              <a:cs typeface="B Nazanin" panose="00000400000000000000" pitchFamily="2" charset="-78"/>
              <a:sym typeface="Poppins"/>
            </a:endParaRPr>
          </a:p>
        </p:txBody>
      </p:sp>
      <p:sp>
        <p:nvSpPr>
          <p:cNvPr id="1238" name="Google Shape;1238;p42"/>
          <p:cNvSpPr/>
          <p:nvPr/>
        </p:nvSpPr>
        <p:spPr>
          <a:xfrm>
            <a:off x="2987564"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cs typeface="B Nazanin" panose="00000400000000000000" pitchFamily="2" charset="-78"/>
            </a:endParaRPr>
          </a:p>
        </p:txBody>
      </p:sp>
      <p:sp>
        <p:nvSpPr>
          <p:cNvPr id="1239" name="Google Shape;1239;p42"/>
          <p:cNvSpPr/>
          <p:nvPr/>
        </p:nvSpPr>
        <p:spPr>
          <a:xfrm rot="10800000" flipH="1">
            <a:off x="4389272" y="2361575"/>
            <a:ext cx="378900" cy="3792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pic>
        <p:nvPicPr>
          <p:cNvPr id="1240" name="Google Shape;1240;p42">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241" name="Google Shape;1241;p42">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42" name="Google Shape;1242;p42">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7" name="Google Shape;1247;p43"/>
          <p:cNvGrpSpPr/>
          <p:nvPr/>
        </p:nvGrpSpPr>
        <p:grpSpPr>
          <a:xfrm>
            <a:off x="3453879" y="3102895"/>
            <a:ext cx="539484" cy="539503"/>
            <a:chOff x="-50503000" y="3921175"/>
            <a:chExt cx="300900" cy="299325"/>
          </a:xfrm>
        </p:grpSpPr>
        <p:sp>
          <p:nvSpPr>
            <p:cNvPr id="1248" name="Google Shape;1248;p43"/>
            <p:cNvSpPr/>
            <p:nvPr/>
          </p:nvSpPr>
          <p:spPr>
            <a:xfrm>
              <a:off x="-50432900" y="3921175"/>
              <a:ext cx="177250" cy="53575"/>
            </a:xfrm>
            <a:custGeom>
              <a:avLst/>
              <a:gdLst/>
              <a:ahLst/>
              <a:cxnLst/>
              <a:rect l="l" t="t" r="r" b="b"/>
              <a:pathLst>
                <a:path w="7090" h="2143" extrusionOk="0">
                  <a:moveTo>
                    <a:pt x="1" y="0"/>
                  </a:moveTo>
                  <a:lnTo>
                    <a:pt x="1" y="2143"/>
                  </a:lnTo>
                  <a:lnTo>
                    <a:pt x="7089" y="2143"/>
                  </a:lnTo>
                  <a:lnTo>
                    <a:pt x="7089"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49" name="Google Shape;1249;p43"/>
            <p:cNvSpPr/>
            <p:nvPr/>
          </p:nvSpPr>
          <p:spPr>
            <a:xfrm>
              <a:off x="-50503000" y="3921175"/>
              <a:ext cx="52800" cy="53575"/>
            </a:xfrm>
            <a:custGeom>
              <a:avLst/>
              <a:gdLst/>
              <a:ahLst/>
              <a:cxnLst/>
              <a:rect l="l" t="t" r="r" b="b"/>
              <a:pathLst>
                <a:path w="2112" h="2143" extrusionOk="0">
                  <a:moveTo>
                    <a:pt x="1797" y="0"/>
                  </a:moveTo>
                  <a:cubicBezTo>
                    <a:pt x="1734" y="0"/>
                    <a:pt x="1671" y="0"/>
                    <a:pt x="1639" y="63"/>
                  </a:cubicBezTo>
                  <a:lnTo>
                    <a:pt x="221" y="756"/>
                  </a:lnTo>
                  <a:cubicBezTo>
                    <a:pt x="95" y="851"/>
                    <a:pt x="1" y="945"/>
                    <a:pt x="1" y="1071"/>
                  </a:cubicBezTo>
                  <a:cubicBezTo>
                    <a:pt x="1" y="1197"/>
                    <a:pt x="95" y="1323"/>
                    <a:pt x="221" y="1386"/>
                  </a:cubicBezTo>
                  <a:lnTo>
                    <a:pt x="1639" y="2111"/>
                  </a:lnTo>
                  <a:cubicBezTo>
                    <a:pt x="1671" y="2143"/>
                    <a:pt x="1765" y="2143"/>
                    <a:pt x="1797" y="2143"/>
                  </a:cubicBezTo>
                  <a:lnTo>
                    <a:pt x="2112" y="2143"/>
                  </a:lnTo>
                  <a:lnTo>
                    <a:pt x="2112"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0" name="Google Shape;1250;p43"/>
            <p:cNvSpPr/>
            <p:nvPr/>
          </p:nvSpPr>
          <p:spPr>
            <a:xfrm>
              <a:off x="-50237550" y="3921175"/>
              <a:ext cx="35450" cy="53575"/>
            </a:xfrm>
            <a:custGeom>
              <a:avLst/>
              <a:gdLst/>
              <a:ahLst/>
              <a:cxnLst/>
              <a:rect l="l" t="t" r="r" b="b"/>
              <a:pathLst>
                <a:path w="1418" h="2143" extrusionOk="0">
                  <a:moveTo>
                    <a:pt x="0" y="0"/>
                  </a:moveTo>
                  <a:lnTo>
                    <a:pt x="0" y="2143"/>
                  </a:lnTo>
                  <a:lnTo>
                    <a:pt x="347" y="2143"/>
                  </a:lnTo>
                  <a:cubicBezTo>
                    <a:pt x="945" y="2143"/>
                    <a:pt x="1418" y="1670"/>
                    <a:pt x="1418" y="1071"/>
                  </a:cubicBezTo>
                  <a:cubicBezTo>
                    <a:pt x="1418" y="473"/>
                    <a:pt x="945"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1" name="Google Shape;1251;p43"/>
            <p:cNvSpPr/>
            <p:nvPr/>
          </p:nvSpPr>
          <p:spPr>
            <a:xfrm>
              <a:off x="-50414775" y="4045625"/>
              <a:ext cx="159125" cy="122875"/>
            </a:xfrm>
            <a:custGeom>
              <a:avLst/>
              <a:gdLst/>
              <a:ahLst/>
              <a:cxnLst/>
              <a:rect l="l" t="t" r="r" b="b"/>
              <a:pathLst>
                <a:path w="6365" h="4915" extrusionOk="0">
                  <a:moveTo>
                    <a:pt x="0" y="0"/>
                  </a:moveTo>
                  <a:lnTo>
                    <a:pt x="0" y="4915"/>
                  </a:lnTo>
                  <a:lnTo>
                    <a:pt x="6364" y="4915"/>
                  </a:lnTo>
                  <a:lnTo>
                    <a:pt x="636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2" name="Google Shape;1252;p43"/>
            <p:cNvSpPr/>
            <p:nvPr/>
          </p:nvSpPr>
          <p:spPr>
            <a:xfrm>
              <a:off x="-50503000" y="3992050"/>
              <a:ext cx="300900" cy="228450"/>
            </a:xfrm>
            <a:custGeom>
              <a:avLst/>
              <a:gdLst/>
              <a:ahLst/>
              <a:cxnLst/>
              <a:rect l="l" t="t" r="r" b="b"/>
              <a:pathLst>
                <a:path w="12036" h="9138" extrusionOk="0">
                  <a:moveTo>
                    <a:pt x="1797" y="1387"/>
                  </a:moveTo>
                  <a:cubicBezTo>
                    <a:pt x="1986" y="1387"/>
                    <a:pt x="2143" y="1544"/>
                    <a:pt x="2143" y="1733"/>
                  </a:cubicBezTo>
                  <a:lnTo>
                    <a:pt x="2143" y="3151"/>
                  </a:lnTo>
                  <a:cubicBezTo>
                    <a:pt x="2143" y="3372"/>
                    <a:pt x="1986" y="3529"/>
                    <a:pt x="1797" y="3529"/>
                  </a:cubicBezTo>
                  <a:cubicBezTo>
                    <a:pt x="1608" y="3529"/>
                    <a:pt x="1450" y="3372"/>
                    <a:pt x="1450" y="3151"/>
                  </a:cubicBezTo>
                  <a:lnTo>
                    <a:pt x="1450" y="1733"/>
                  </a:lnTo>
                  <a:cubicBezTo>
                    <a:pt x="1450" y="1544"/>
                    <a:pt x="1608" y="1387"/>
                    <a:pt x="1797" y="1387"/>
                  </a:cubicBezTo>
                  <a:close/>
                  <a:moveTo>
                    <a:pt x="1797" y="4222"/>
                  </a:moveTo>
                  <a:cubicBezTo>
                    <a:pt x="1986" y="4222"/>
                    <a:pt x="2143" y="4380"/>
                    <a:pt x="2143" y="4569"/>
                  </a:cubicBezTo>
                  <a:cubicBezTo>
                    <a:pt x="2143" y="4789"/>
                    <a:pt x="1986" y="4947"/>
                    <a:pt x="1797" y="4947"/>
                  </a:cubicBezTo>
                  <a:cubicBezTo>
                    <a:pt x="1576" y="4947"/>
                    <a:pt x="1419" y="4789"/>
                    <a:pt x="1419" y="4569"/>
                  </a:cubicBezTo>
                  <a:cubicBezTo>
                    <a:pt x="1419" y="4380"/>
                    <a:pt x="1576" y="4222"/>
                    <a:pt x="1797" y="4222"/>
                  </a:cubicBezTo>
                  <a:close/>
                  <a:moveTo>
                    <a:pt x="1797" y="5609"/>
                  </a:moveTo>
                  <a:cubicBezTo>
                    <a:pt x="1986" y="5609"/>
                    <a:pt x="2143" y="5766"/>
                    <a:pt x="2143" y="5955"/>
                  </a:cubicBezTo>
                  <a:lnTo>
                    <a:pt x="2143" y="7373"/>
                  </a:lnTo>
                  <a:cubicBezTo>
                    <a:pt x="2143" y="7562"/>
                    <a:pt x="1986" y="7719"/>
                    <a:pt x="1797" y="7719"/>
                  </a:cubicBezTo>
                  <a:cubicBezTo>
                    <a:pt x="1608" y="7719"/>
                    <a:pt x="1450" y="7562"/>
                    <a:pt x="1450" y="7373"/>
                  </a:cubicBezTo>
                  <a:lnTo>
                    <a:pt x="1450" y="5955"/>
                  </a:lnTo>
                  <a:cubicBezTo>
                    <a:pt x="1450" y="5766"/>
                    <a:pt x="1608" y="5609"/>
                    <a:pt x="1797" y="5609"/>
                  </a:cubicBezTo>
                  <a:close/>
                  <a:moveTo>
                    <a:pt x="10272" y="1387"/>
                  </a:moveTo>
                  <a:cubicBezTo>
                    <a:pt x="10461" y="1387"/>
                    <a:pt x="10618" y="1544"/>
                    <a:pt x="10618" y="1733"/>
                  </a:cubicBezTo>
                  <a:lnTo>
                    <a:pt x="10618" y="7373"/>
                  </a:lnTo>
                  <a:cubicBezTo>
                    <a:pt x="10618" y="7562"/>
                    <a:pt x="10461" y="7719"/>
                    <a:pt x="10272" y="7719"/>
                  </a:cubicBezTo>
                  <a:lnTo>
                    <a:pt x="3183" y="7719"/>
                  </a:lnTo>
                  <a:cubicBezTo>
                    <a:pt x="2962" y="7719"/>
                    <a:pt x="2805" y="7562"/>
                    <a:pt x="2805" y="7373"/>
                  </a:cubicBezTo>
                  <a:lnTo>
                    <a:pt x="2805" y="1733"/>
                  </a:lnTo>
                  <a:cubicBezTo>
                    <a:pt x="2805" y="1544"/>
                    <a:pt x="2962" y="1387"/>
                    <a:pt x="3183" y="1387"/>
                  </a:cubicBezTo>
                  <a:close/>
                  <a:moveTo>
                    <a:pt x="1072" y="1"/>
                  </a:moveTo>
                  <a:cubicBezTo>
                    <a:pt x="474" y="1"/>
                    <a:pt x="1" y="473"/>
                    <a:pt x="1" y="1072"/>
                  </a:cubicBezTo>
                  <a:lnTo>
                    <a:pt x="1" y="8097"/>
                  </a:lnTo>
                  <a:cubicBezTo>
                    <a:pt x="1" y="8664"/>
                    <a:pt x="474" y="9137"/>
                    <a:pt x="1072" y="9137"/>
                  </a:cubicBezTo>
                  <a:lnTo>
                    <a:pt x="10965" y="9137"/>
                  </a:lnTo>
                  <a:cubicBezTo>
                    <a:pt x="11563" y="9137"/>
                    <a:pt x="12036" y="8664"/>
                    <a:pt x="12036" y="8097"/>
                  </a:cubicBezTo>
                  <a:lnTo>
                    <a:pt x="12036" y="1072"/>
                  </a:lnTo>
                  <a:cubicBezTo>
                    <a:pt x="12036" y="473"/>
                    <a:pt x="11563" y="1"/>
                    <a:pt x="10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grpSp>
      <p:grpSp>
        <p:nvGrpSpPr>
          <p:cNvPr id="1253" name="Google Shape;1253;p43"/>
          <p:cNvGrpSpPr/>
          <p:nvPr/>
        </p:nvGrpSpPr>
        <p:grpSpPr>
          <a:xfrm>
            <a:off x="5150653" y="1491815"/>
            <a:ext cx="539490" cy="539490"/>
            <a:chOff x="-48630025" y="3569100"/>
            <a:chExt cx="300100" cy="300100"/>
          </a:xfrm>
        </p:grpSpPr>
        <p:sp>
          <p:nvSpPr>
            <p:cNvPr id="1254" name="Google Shape;1254;p43"/>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5" name="Google Shape;1255;p43"/>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6" name="Google Shape;1256;p43"/>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7" name="Google Shape;1257;p43"/>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8" name="Google Shape;1258;p43"/>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59" name="Google Shape;1259;p43"/>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0" name="Google Shape;1260;p43"/>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1" name="Google Shape;1261;p43"/>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2" name="Google Shape;1262;p43"/>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3" name="Google Shape;1263;p43"/>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grpSp>
      <p:grpSp>
        <p:nvGrpSpPr>
          <p:cNvPr id="1264" name="Google Shape;1264;p43"/>
          <p:cNvGrpSpPr/>
          <p:nvPr/>
        </p:nvGrpSpPr>
        <p:grpSpPr>
          <a:xfrm>
            <a:off x="6883392" y="3099644"/>
            <a:ext cx="467555" cy="539503"/>
            <a:chOff x="-46762575" y="3200500"/>
            <a:chExt cx="263100" cy="299325"/>
          </a:xfrm>
        </p:grpSpPr>
        <p:sp>
          <p:nvSpPr>
            <p:cNvPr id="1265" name="Google Shape;1265;p43"/>
            <p:cNvSpPr/>
            <p:nvPr/>
          </p:nvSpPr>
          <p:spPr>
            <a:xfrm>
              <a:off x="-46762575" y="3393475"/>
              <a:ext cx="263100" cy="106350"/>
            </a:xfrm>
            <a:custGeom>
              <a:avLst/>
              <a:gdLst/>
              <a:ahLst/>
              <a:cxnLst/>
              <a:rect l="l" t="t" r="r" b="b"/>
              <a:pathLst>
                <a:path w="10524" h="4254" extrusionOk="0">
                  <a:moveTo>
                    <a:pt x="7814" y="1418"/>
                  </a:moveTo>
                  <a:lnTo>
                    <a:pt x="8003" y="2142"/>
                  </a:lnTo>
                  <a:lnTo>
                    <a:pt x="2553" y="2142"/>
                  </a:lnTo>
                  <a:lnTo>
                    <a:pt x="2710" y="1418"/>
                  </a:lnTo>
                  <a:close/>
                  <a:moveTo>
                    <a:pt x="726" y="0"/>
                  </a:moveTo>
                  <a:lnTo>
                    <a:pt x="726" y="725"/>
                  </a:lnTo>
                  <a:lnTo>
                    <a:pt x="379" y="725"/>
                  </a:lnTo>
                  <a:cubicBezTo>
                    <a:pt x="159" y="725"/>
                    <a:pt x="1" y="882"/>
                    <a:pt x="1" y="1071"/>
                  </a:cubicBezTo>
                  <a:cubicBezTo>
                    <a:pt x="1" y="1260"/>
                    <a:pt x="159" y="1418"/>
                    <a:pt x="379" y="1418"/>
                  </a:cubicBezTo>
                  <a:lnTo>
                    <a:pt x="2017" y="1418"/>
                  </a:lnTo>
                  <a:lnTo>
                    <a:pt x="1419" y="3844"/>
                  </a:lnTo>
                  <a:cubicBezTo>
                    <a:pt x="1387" y="4033"/>
                    <a:pt x="1513" y="4222"/>
                    <a:pt x="1671" y="4253"/>
                  </a:cubicBezTo>
                  <a:lnTo>
                    <a:pt x="1734" y="4253"/>
                  </a:lnTo>
                  <a:cubicBezTo>
                    <a:pt x="1891" y="4253"/>
                    <a:pt x="2049" y="4159"/>
                    <a:pt x="2112" y="4001"/>
                  </a:cubicBezTo>
                  <a:lnTo>
                    <a:pt x="2364" y="2804"/>
                  </a:lnTo>
                  <a:lnTo>
                    <a:pt x="8161" y="2804"/>
                  </a:lnTo>
                  <a:lnTo>
                    <a:pt x="8444" y="4001"/>
                  </a:lnTo>
                  <a:cubicBezTo>
                    <a:pt x="8476" y="4159"/>
                    <a:pt x="8633" y="4253"/>
                    <a:pt x="8791" y="4253"/>
                  </a:cubicBezTo>
                  <a:lnTo>
                    <a:pt x="8854" y="4253"/>
                  </a:lnTo>
                  <a:cubicBezTo>
                    <a:pt x="9074" y="4222"/>
                    <a:pt x="9169" y="4033"/>
                    <a:pt x="9106" y="3844"/>
                  </a:cubicBezTo>
                  <a:lnTo>
                    <a:pt x="8507" y="1418"/>
                  </a:lnTo>
                  <a:lnTo>
                    <a:pt x="10177" y="1418"/>
                  </a:lnTo>
                  <a:cubicBezTo>
                    <a:pt x="10366" y="1418"/>
                    <a:pt x="10524" y="1260"/>
                    <a:pt x="10524" y="1071"/>
                  </a:cubicBezTo>
                  <a:cubicBezTo>
                    <a:pt x="10524" y="882"/>
                    <a:pt x="10398" y="725"/>
                    <a:pt x="10209" y="725"/>
                  </a:cubicBezTo>
                  <a:lnTo>
                    <a:pt x="9862" y="725"/>
                  </a:lnTo>
                  <a:lnTo>
                    <a:pt x="9862"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6" name="Google Shape;1266;p43"/>
            <p:cNvSpPr/>
            <p:nvPr/>
          </p:nvSpPr>
          <p:spPr>
            <a:xfrm>
              <a:off x="-46743650" y="3200500"/>
              <a:ext cx="228425" cy="176450"/>
            </a:xfrm>
            <a:custGeom>
              <a:avLst/>
              <a:gdLst/>
              <a:ahLst/>
              <a:cxnLst/>
              <a:rect l="l" t="t" r="r" b="b"/>
              <a:pathLst>
                <a:path w="9137" h="7058" extrusionOk="0">
                  <a:moveTo>
                    <a:pt x="4568" y="725"/>
                  </a:moveTo>
                  <a:cubicBezTo>
                    <a:pt x="5041" y="725"/>
                    <a:pt x="5419" y="1040"/>
                    <a:pt x="5545" y="1418"/>
                  </a:cubicBezTo>
                  <a:lnTo>
                    <a:pt x="3592" y="1418"/>
                  </a:lnTo>
                  <a:cubicBezTo>
                    <a:pt x="3686" y="1040"/>
                    <a:pt x="4096" y="725"/>
                    <a:pt x="4568" y="725"/>
                  </a:cubicBezTo>
                  <a:close/>
                  <a:moveTo>
                    <a:pt x="4568" y="2804"/>
                  </a:moveTo>
                  <a:cubicBezTo>
                    <a:pt x="5167" y="2804"/>
                    <a:pt x="5640" y="3277"/>
                    <a:pt x="5640" y="3875"/>
                  </a:cubicBezTo>
                  <a:cubicBezTo>
                    <a:pt x="5576" y="4474"/>
                    <a:pt x="5104" y="4947"/>
                    <a:pt x="4568" y="4947"/>
                  </a:cubicBezTo>
                  <a:cubicBezTo>
                    <a:pt x="3970" y="4947"/>
                    <a:pt x="3497" y="4474"/>
                    <a:pt x="3497" y="3875"/>
                  </a:cubicBezTo>
                  <a:cubicBezTo>
                    <a:pt x="3497" y="3277"/>
                    <a:pt x="3970" y="2804"/>
                    <a:pt x="4568" y="2804"/>
                  </a:cubicBezTo>
                  <a:close/>
                  <a:moveTo>
                    <a:pt x="4568" y="0"/>
                  </a:moveTo>
                  <a:cubicBezTo>
                    <a:pt x="3718" y="0"/>
                    <a:pt x="2993" y="630"/>
                    <a:pt x="2836" y="1418"/>
                  </a:cubicBezTo>
                  <a:lnTo>
                    <a:pt x="1071" y="1418"/>
                  </a:lnTo>
                  <a:cubicBezTo>
                    <a:pt x="473" y="1418"/>
                    <a:pt x="0" y="1891"/>
                    <a:pt x="0" y="2489"/>
                  </a:cubicBezTo>
                  <a:lnTo>
                    <a:pt x="0" y="7057"/>
                  </a:lnTo>
                  <a:lnTo>
                    <a:pt x="914" y="7057"/>
                  </a:lnTo>
                  <a:lnTo>
                    <a:pt x="2899" y="5041"/>
                  </a:lnTo>
                  <a:cubicBezTo>
                    <a:pt x="2962" y="4978"/>
                    <a:pt x="3056" y="4947"/>
                    <a:pt x="3155" y="4947"/>
                  </a:cubicBezTo>
                  <a:cubicBezTo>
                    <a:pt x="3253" y="4947"/>
                    <a:pt x="3355" y="4978"/>
                    <a:pt x="3434" y="5041"/>
                  </a:cubicBezTo>
                  <a:lnTo>
                    <a:pt x="4600" y="6238"/>
                  </a:lnTo>
                  <a:lnTo>
                    <a:pt x="5703" y="5041"/>
                  </a:lnTo>
                  <a:cubicBezTo>
                    <a:pt x="5766" y="4962"/>
                    <a:pt x="5852" y="4923"/>
                    <a:pt x="5943" y="4923"/>
                  </a:cubicBezTo>
                  <a:cubicBezTo>
                    <a:pt x="6033" y="4923"/>
                    <a:pt x="6128" y="4962"/>
                    <a:pt x="6207" y="5041"/>
                  </a:cubicBezTo>
                  <a:lnTo>
                    <a:pt x="8223" y="7057"/>
                  </a:lnTo>
                  <a:lnTo>
                    <a:pt x="9137" y="7057"/>
                  </a:lnTo>
                  <a:lnTo>
                    <a:pt x="9137" y="2489"/>
                  </a:lnTo>
                  <a:cubicBezTo>
                    <a:pt x="9137" y="1891"/>
                    <a:pt x="8664" y="1418"/>
                    <a:pt x="8065" y="1418"/>
                  </a:cubicBezTo>
                  <a:lnTo>
                    <a:pt x="6301" y="1418"/>
                  </a:lnTo>
                  <a:cubicBezTo>
                    <a:pt x="6144" y="630"/>
                    <a:pt x="5450" y="0"/>
                    <a:pt x="4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7" name="Google Shape;1267;p43"/>
            <p:cNvSpPr/>
            <p:nvPr/>
          </p:nvSpPr>
          <p:spPr>
            <a:xfrm>
              <a:off x="-46638125" y="3289500"/>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8" name="Google Shape;1268;p43"/>
            <p:cNvSpPr/>
            <p:nvPr/>
          </p:nvSpPr>
          <p:spPr>
            <a:xfrm>
              <a:off x="-46696400" y="3345425"/>
              <a:ext cx="63025" cy="31525"/>
            </a:xfrm>
            <a:custGeom>
              <a:avLst/>
              <a:gdLst/>
              <a:ahLst/>
              <a:cxnLst/>
              <a:rect l="l" t="t" r="r" b="b"/>
              <a:pathLst>
                <a:path w="2521" h="1261" extrusionOk="0">
                  <a:moveTo>
                    <a:pt x="1261" y="0"/>
                  </a:moveTo>
                  <a:lnTo>
                    <a:pt x="0" y="1260"/>
                  </a:lnTo>
                  <a:lnTo>
                    <a:pt x="2521" y="1260"/>
                  </a:lnTo>
                  <a:lnTo>
                    <a:pt x="1261"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69" name="Google Shape;1269;p43"/>
            <p:cNvSpPr/>
            <p:nvPr/>
          </p:nvSpPr>
          <p:spPr>
            <a:xfrm>
              <a:off x="-46616850" y="3345425"/>
              <a:ext cx="53575" cy="31525"/>
            </a:xfrm>
            <a:custGeom>
              <a:avLst/>
              <a:gdLst/>
              <a:ahLst/>
              <a:cxnLst/>
              <a:rect l="l" t="t" r="r" b="b"/>
              <a:pathLst>
                <a:path w="2143" h="1261" extrusionOk="0">
                  <a:moveTo>
                    <a:pt x="883" y="0"/>
                  </a:moveTo>
                  <a:lnTo>
                    <a:pt x="0" y="945"/>
                  </a:lnTo>
                  <a:lnTo>
                    <a:pt x="315" y="1260"/>
                  </a:lnTo>
                  <a:lnTo>
                    <a:pt x="2143" y="1260"/>
                  </a:lnTo>
                  <a:lnTo>
                    <a:pt x="883"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grpSp>
      <p:grpSp>
        <p:nvGrpSpPr>
          <p:cNvPr id="1270" name="Google Shape;1270;p43"/>
          <p:cNvGrpSpPr/>
          <p:nvPr/>
        </p:nvGrpSpPr>
        <p:grpSpPr>
          <a:xfrm>
            <a:off x="1762436" y="1574958"/>
            <a:ext cx="539488" cy="539486"/>
            <a:chOff x="-49764975" y="3551225"/>
            <a:chExt cx="299300" cy="300650"/>
          </a:xfrm>
        </p:grpSpPr>
        <p:sp>
          <p:nvSpPr>
            <p:cNvPr id="1271" name="Google Shape;1271;p43"/>
            <p:cNvSpPr/>
            <p:nvPr/>
          </p:nvSpPr>
          <p:spPr>
            <a:xfrm>
              <a:off x="-4976497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2" name="Google Shape;1272;p43"/>
            <p:cNvSpPr/>
            <p:nvPr/>
          </p:nvSpPr>
          <p:spPr>
            <a:xfrm>
              <a:off x="-49763400" y="3598250"/>
              <a:ext cx="31525" cy="29950"/>
            </a:xfrm>
            <a:custGeom>
              <a:avLst/>
              <a:gdLst/>
              <a:ahLst/>
              <a:cxnLst/>
              <a:rect l="l" t="t" r="r" b="b"/>
              <a:pathLst>
                <a:path w="1261" h="1198" extrusionOk="0">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3" name="Google Shape;1273;p43"/>
            <p:cNvSpPr/>
            <p:nvPr/>
          </p:nvSpPr>
          <p:spPr>
            <a:xfrm>
              <a:off x="-49763400" y="3703975"/>
              <a:ext cx="31525" cy="30550"/>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4" name="Google Shape;1274;p43"/>
            <p:cNvSpPr/>
            <p:nvPr/>
          </p:nvSpPr>
          <p:spPr>
            <a:xfrm>
              <a:off x="-49501125" y="3657325"/>
              <a:ext cx="35450" cy="18125"/>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5" name="Google Shape;1275;p43"/>
            <p:cNvSpPr/>
            <p:nvPr/>
          </p:nvSpPr>
          <p:spPr>
            <a:xfrm>
              <a:off x="-49499550" y="3598250"/>
              <a:ext cx="31525" cy="30550"/>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6" name="Google Shape;1276;p43"/>
            <p:cNvSpPr/>
            <p:nvPr/>
          </p:nvSpPr>
          <p:spPr>
            <a:xfrm>
              <a:off x="-49499550" y="3704575"/>
              <a:ext cx="31525" cy="29950"/>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7" name="Google Shape;1277;p43"/>
            <p:cNvSpPr/>
            <p:nvPr/>
          </p:nvSpPr>
          <p:spPr>
            <a:xfrm>
              <a:off x="-49725600" y="3551225"/>
              <a:ext cx="215050" cy="210875"/>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8" name="Google Shape;1278;p43"/>
            <p:cNvSpPr/>
            <p:nvPr/>
          </p:nvSpPr>
          <p:spPr>
            <a:xfrm>
              <a:off x="-49633450" y="3697475"/>
              <a:ext cx="35475" cy="65400"/>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79" name="Google Shape;1279;p43"/>
            <p:cNvSpPr/>
            <p:nvPr/>
          </p:nvSpPr>
          <p:spPr>
            <a:xfrm>
              <a:off x="-49676775" y="3780975"/>
              <a:ext cx="123675" cy="34675"/>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80" name="Google Shape;1280;p43"/>
            <p:cNvSpPr/>
            <p:nvPr/>
          </p:nvSpPr>
          <p:spPr>
            <a:xfrm>
              <a:off x="-49630300" y="3651800"/>
              <a:ext cx="29150" cy="31325"/>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sp>
          <p:nvSpPr>
            <p:cNvPr id="1281" name="Google Shape;1281;p43"/>
            <p:cNvSpPr/>
            <p:nvPr/>
          </p:nvSpPr>
          <p:spPr>
            <a:xfrm>
              <a:off x="-49657875" y="3833750"/>
              <a:ext cx="85100" cy="18125"/>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sz="1600">
                <a:cs typeface="B Nazanin" panose="00000400000000000000" pitchFamily="2" charset="-78"/>
              </a:endParaRPr>
            </a:p>
          </p:txBody>
        </p:sp>
      </p:grpSp>
      <p:sp>
        <p:nvSpPr>
          <p:cNvPr id="1282" name="Google Shape;1282;p43"/>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چهارشنبه | تکلیف ۲</a:t>
            </a:r>
            <a:endParaRPr dirty="0">
              <a:cs typeface="B Nazanin" panose="00000400000000000000" pitchFamily="2" charset="-78"/>
            </a:endParaRPr>
          </a:p>
        </p:txBody>
      </p:sp>
      <p:sp>
        <p:nvSpPr>
          <p:cNvPr id="1283" name="Google Shape;1283;p43"/>
          <p:cNvSpPr txBox="1"/>
          <p:nvPr/>
        </p:nvSpPr>
        <p:spPr>
          <a:xfrm>
            <a:off x="2990413" y="1745750"/>
            <a:ext cx="1466400" cy="3687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fa-IR" sz="1600" dirty="0">
                <a:solidFill>
                  <a:schemeClr val="dk1"/>
                </a:solidFill>
                <a:latin typeface="Poppins ExtraBold"/>
                <a:ea typeface="Poppins ExtraBold"/>
                <a:cs typeface="B Nazanin" panose="00000400000000000000" pitchFamily="2" charset="-78"/>
                <a:sym typeface="Poppins ExtraBold"/>
              </a:rPr>
              <a:t>۲۰۱۹</a:t>
            </a:r>
            <a:endParaRPr sz="1600" dirty="0">
              <a:solidFill>
                <a:schemeClr val="dk1"/>
              </a:solidFill>
              <a:latin typeface="Poppins ExtraBold"/>
              <a:ea typeface="Poppins ExtraBold"/>
              <a:cs typeface="B Nazanin" panose="00000400000000000000" pitchFamily="2" charset="-78"/>
              <a:sym typeface="Poppins ExtraBold"/>
            </a:endParaRPr>
          </a:p>
        </p:txBody>
      </p:sp>
      <p:sp>
        <p:nvSpPr>
          <p:cNvPr id="1285" name="Google Shape;1285;p43"/>
          <p:cNvSpPr txBox="1"/>
          <p:nvPr/>
        </p:nvSpPr>
        <p:spPr>
          <a:xfrm>
            <a:off x="1293638" y="3030000"/>
            <a:ext cx="1466400" cy="3687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fa-IR" sz="1600" dirty="0">
                <a:solidFill>
                  <a:schemeClr val="dk1"/>
                </a:solidFill>
                <a:latin typeface="Poppins ExtraBold"/>
                <a:ea typeface="Poppins ExtraBold"/>
                <a:cs typeface="B Nazanin" panose="00000400000000000000" pitchFamily="2" charset="-78"/>
                <a:sym typeface="Poppins ExtraBold"/>
              </a:rPr>
              <a:t>۲۰۱۸</a:t>
            </a:r>
            <a:endParaRPr sz="1600" dirty="0">
              <a:solidFill>
                <a:schemeClr val="dk1"/>
              </a:solidFill>
              <a:latin typeface="Poppins ExtraBold"/>
              <a:ea typeface="Poppins ExtraBold"/>
              <a:cs typeface="B Nazanin" panose="00000400000000000000" pitchFamily="2" charset="-78"/>
              <a:sym typeface="Poppins ExtraBold"/>
            </a:endParaRPr>
          </a:p>
        </p:txBody>
      </p:sp>
      <p:sp>
        <p:nvSpPr>
          <p:cNvPr id="1287" name="Google Shape;1287;p43"/>
          <p:cNvSpPr txBox="1"/>
          <p:nvPr/>
        </p:nvSpPr>
        <p:spPr>
          <a:xfrm>
            <a:off x="4687188" y="3030000"/>
            <a:ext cx="1466400" cy="3687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fa-IR" sz="1600" dirty="0">
                <a:solidFill>
                  <a:schemeClr val="dk1"/>
                </a:solidFill>
                <a:latin typeface="Poppins ExtraBold"/>
                <a:ea typeface="Poppins ExtraBold"/>
                <a:cs typeface="B Nazanin" panose="00000400000000000000" pitchFamily="2" charset="-78"/>
                <a:sym typeface="Poppins ExtraBold"/>
              </a:rPr>
              <a:t>۲۰۲۰</a:t>
            </a:r>
            <a:endParaRPr sz="1600" dirty="0">
              <a:solidFill>
                <a:schemeClr val="dk1"/>
              </a:solidFill>
              <a:latin typeface="Poppins ExtraBold"/>
              <a:ea typeface="Poppins ExtraBold"/>
              <a:cs typeface="B Nazanin" panose="00000400000000000000" pitchFamily="2" charset="-78"/>
              <a:sym typeface="Poppins ExtraBold"/>
            </a:endParaRPr>
          </a:p>
        </p:txBody>
      </p:sp>
      <p:cxnSp>
        <p:nvCxnSpPr>
          <p:cNvPr id="1289" name="Google Shape;1289;p43"/>
          <p:cNvCxnSpPr/>
          <p:nvPr/>
        </p:nvCxnSpPr>
        <p:spPr>
          <a:xfrm>
            <a:off x="710100" y="2579925"/>
            <a:ext cx="7723800" cy="0"/>
          </a:xfrm>
          <a:prstGeom prst="straightConnector1">
            <a:avLst/>
          </a:prstGeom>
          <a:noFill/>
          <a:ln w="38100" cap="flat" cmpd="sng">
            <a:solidFill>
              <a:schemeClr val="accent2"/>
            </a:solidFill>
            <a:prstDash val="solid"/>
            <a:round/>
            <a:headEnd type="oval" w="med" len="med"/>
            <a:tailEnd type="oval" w="med" len="med"/>
          </a:ln>
        </p:spPr>
      </p:cxnSp>
      <p:sp>
        <p:nvSpPr>
          <p:cNvPr id="1290" name="Google Shape;1290;p43"/>
          <p:cNvSpPr txBox="1"/>
          <p:nvPr/>
        </p:nvSpPr>
        <p:spPr>
          <a:xfrm>
            <a:off x="6383963" y="1745750"/>
            <a:ext cx="1466400" cy="3687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None/>
            </a:pPr>
            <a:r>
              <a:rPr lang="fa-IR" sz="1600" dirty="0">
                <a:solidFill>
                  <a:schemeClr val="dk1"/>
                </a:solidFill>
                <a:latin typeface="Poppins ExtraBold"/>
                <a:ea typeface="Poppins ExtraBold"/>
                <a:cs typeface="B Nazanin" panose="00000400000000000000" pitchFamily="2" charset="-78"/>
                <a:sym typeface="Poppins ExtraBold"/>
              </a:rPr>
              <a:t>۲۰۲۱</a:t>
            </a:r>
            <a:endParaRPr sz="1600" dirty="0">
              <a:solidFill>
                <a:schemeClr val="dk1"/>
              </a:solidFill>
              <a:latin typeface="Poppins ExtraBold"/>
              <a:ea typeface="Poppins ExtraBold"/>
              <a:cs typeface="B Nazanin" panose="00000400000000000000" pitchFamily="2" charset="-78"/>
              <a:sym typeface="Poppins ExtraBold"/>
            </a:endParaRPr>
          </a:p>
        </p:txBody>
      </p:sp>
      <p:sp>
        <p:nvSpPr>
          <p:cNvPr id="1291" name="Google Shape;1291;p43"/>
          <p:cNvSpPr txBox="1"/>
          <p:nvPr/>
        </p:nvSpPr>
        <p:spPr>
          <a:xfrm>
            <a:off x="6051510" y="1181590"/>
            <a:ext cx="2160220" cy="652500"/>
          </a:xfrm>
          <a:prstGeom prst="rect">
            <a:avLst/>
          </a:prstGeom>
          <a:noFill/>
          <a:ln>
            <a:noFill/>
          </a:ln>
        </p:spPr>
        <p:txBody>
          <a:bodyPr spcFirstLastPara="1" wrap="square" lIns="0" tIns="0" rIns="0" bIns="0" anchor="ctr" anchorCtr="0">
            <a:noAutofit/>
          </a:bodyPr>
          <a:lstStyle/>
          <a:p>
            <a:pPr marL="0" marR="0" indent="0" algn="ctr"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cxnSp>
        <p:nvCxnSpPr>
          <p:cNvPr id="1292" name="Google Shape;1292;p43"/>
          <p:cNvCxnSpPr/>
          <p:nvPr/>
        </p:nvCxnSpPr>
        <p:spPr>
          <a:xfrm rot="10800000">
            <a:off x="2026838" y="2583900"/>
            <a:ext cx="0" cy="408000"/>
          </a:xfrm>
          <a:prstGeom prst="straightConnector1">
            <a:avLst/>
          </a:prstGeom>
          <a:noFill/>
          <a:ln w="38100" cap="flat" cmpd="sng">
            <a:solidFill>
              <a:schemeClr val="accent2"/>
            </a:solidFill>
            <a:prstDash val="solid"/>
            <a:round/>
            <a:headEnd type="oval" w="med" len="med"/>
            <a:tailEnd type="none" w="med" len="med"/>
          </a:ln>
        </p:spPr>
      </p:cxnSp>
      <p:cxnSp>
        <p:nvCxnSpPr>
          <p:cNvPr id="1293" name="Google Shape;1293;p43"/>
          <p:cNvCxnSpPr/>
          <p:nvPr/>
        </p:nvCxnSpPr>
        <p:spPr>
          <a:xfrm rot="10800000">
            <a:off x="5420388" y="2583900"/>
            <a:ext cx="0" cy="408000"/>
          </a:xfrm>
          <a:prstGeom prst="straightConnector1">
            <a:avLst/>
          </a:prstGeom>
          <a:noFill/>
          <a:ln w="38100" cap="flat" cmpd="sng">
            <a:solidFill>
              <a:schemeClr val="accent2"/>
            </a:solidFill>
            <a:prstDash val="solid"/>
            <a:round/>
            <a:headEnd type="oval" w="med" len="med"/>
            <a:tailEnd type="none" w="med" len="med"/>
          </a:ln>
        </p:spPr>
      </p:cxnSp>
      <p:cxnSp>
        <p:nvCxnSpPr>
          <p:cNvPr id="1294" name="Google Shape;1294;p43"/>
          <p:cNvCxnSpPr/>
          <p:nvPr/>
        </p:nvCxnSpPr>
        <p:spPr>
          <a:xfrm>
            <a:off x="3723620" y="2148031"/>
            <a:ext cx="0" cy="423900"/>
          </a:xfrm>
          <a:prstGeom prst="straightConnector1">
            <a:avLst/>
          </a:prstGeom>
          <a:noFill/>
          <a:ln w="38100" cap="flat" cmpd="sng">
            <a:solidFill>
              <a:schemeClr val="accent2"/>
            </a:solidFill>
            <a:prstDash val="solid"/>
            <a:round/>
            <a:headEnd type="oval" w="med" len="med"/>
            <a:tailEnd type="none" w="med" len="med"/>
          </a:ln>
        </p:spPr>
      </p:cxnSp>
      <p:cxnSp>
        <p:nvCxnSpPr>
          <p:cNvPr id="1295" name="Google Shape;1295;p43"/>
          <p:cNvCxnSpPr/>
          <p:nvPr/>
        </p:nvCxnSpPr>
        <p:spPr>
          <a:xfrm>
            <a:off x="7117163" y="2148031"/>
            <a:ext cx="0" cy="424800"/>
          </a:xfrm>
          <a:prstGeom prst="straightConnector1">
            <a:avLst/>
          </a:prstGeom>
          <a:noFill/>
          <a:ln w="38100" cap="flat" cmpd="sng">
            <a:solidFill>
              <a:schemeClr val="accent2"/>
            </a:solidFill>
            <a:prstDash val="solid"/>
            <a:round/>
            <a:headEnd type="oval" w="med" len="med"/>
            <a:tailEnd type="none" w="med" len="med"/>
          </a:ln>
        </p:spPr>
      </p:cxnSp>
      <p:grpSp>
        <p:nvGrpSpPr>
          <p:cNvPr id="1296" name="Google Shape;1296;p43"/>
          <p:cNvGrpSpPr/>
          <p:nvPr/>
        </p:nvGrpSpPr>
        <p:grpSpPr>
          <a:xfrm>
            <a:off x="101721" y="4505825"/>
            <a:ext cx="8940558" cy="84600"/>
            <a:chOff x="155346" y="4358775"/>
            <a:chExt cx="8934304" cy="84600"/>
          </a:xfrm>
        </p:grpSpPr>
        <p:cxnSp>
          <p:nvCxnSpPr>
            <p:cNvPr id="1297" name="Google Shape;1297;p43"/>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298" name="Google Shape;1298;p43"/>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299" name="Google Shape;1299;p43"/>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00" name="Google Shape;1300;p43">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en" dirty="0">
                <a:solidFill>
                  <a:schemeClr val="dk1"/>
                </a:solidFill>
                <a:latin typeface="Poppins ExtraBold"/>
                <a:ea typeface="Poppins ExtraBold"/>
                <a:cs typeface="B Nazanin" panose="00000400000000000000" pitchFamily="2" charset="-78"/>
                <a:sym typeface="Poppins ExtraBold"/>
              </a:rPr>
              <a:t> </a:t>
            </a: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301" name="Google Shape;1301;p43"/>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۲</a:t>
            </a:r>
            <a:endParaRPr dirty="0">
              <a:solidFill>
                <a:schemeClr val="dk1"/>
              </a:solidFill>
              <a:latin typeface="Poppins"/>
              <a:ea typeface="Poppins"/>
              <a:cs typeface="B Nazanin" panose="00000400000000000000" pitchFamily="2" charset="-78"/>
              <a:sym typeface="Poppins"/>
            </a:endParaRPr>
          </a:p>
        </p:txBody>
      </p:sp>
      <p:sp>
        <p:nvSpPr>
          <p:cNvPr id="1302" name="Google Shape;1302;p43">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303" name="Google Shape;1303;p43">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304" name="Google Shape;1304;p43"/>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305" name="Google Shape;1305;p43"/>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306" name="Google Shape;1306;p43"/>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307" name="Google Shape;1307;p43"/>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308" name="Google Shape;1308;p43">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309" name="Google Shape;1309;p43">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310" name="Google Shape;1310;p43">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1311" name="Google Shape;1311;p43">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12" name="Google Shape;1312;p43">
            <a:hlinkClick r:id="rId6" action="ppaction://hlinksldjump"/>
          </p:cNvPr>
          <p:cNvPicPr preferRelativeResize="0"/>
          <p:nvPr/>
        </p:nvPicPr>
        <p:blipFill rotWithShape="1">
          <a:blip r:embed="rId9">
            <a:alphaModFix/>
          </a:blip>
          <a:srcRect/>
          <a:stretch/>
        </p:blipFill>
        <p:spPr>
          <a:xfrm>
            <a:off x="881657" y="4626989"/>
            <a:ext cx="274320" cy="274320"/>
          </a:xfrm>
          <a:prstGeom prst="rect">
            <a:avLst/>
          </a:prstGeom>
          <a:noFill/>
          <a:ln>
            <a:noFill/>
          </a:ln>
        </p:spPr>
      </p:pic>
      <p:sp>
        <p:nvSpPr>
          <p:cNvPr id="1313" name="Google Shape;1313;p43">
            <a:hlinkClick r:id="rId10"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314" name="Google Shape;1314;p43">
            <a:hlinkClick r:id="rId11"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15" name="Google Shape;1315;p43">
            <a:hlinkClick r:id="rId11"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1316" name="Google Shape;1316;p43">
            <a:hlinkClick r:id="rId13"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17" name="Google Shape;1317;p43">
            <a:hlinkClick r:id="rId13" action="ppaction://hlinksldjump"/>
          </p:cNvPr>
          <p:cNvPicPr preferRelativeResize="0"/>
          <p:nvPr/>
        </p:nvPicPr>
        <p:blipFill rotWithShape="1">
          <a:blip r:embed="rId14">
            <a:alphaModFix/>
          </a:blip>
          <a:srcRect t="2723" b="2723"/>
          <a:stretch/>
        </p:blipFill>
        <p:spPr>
          <a:xfrm>
            <a:off x="7225973" y="4656705"/>
            <a:ext cx="217200" cy="205362"/>
          </a:xfrm>
          <a:prstGeom prst="rect">
            <a:avLst/>
          </a:prstGeom>
          <a:noFill/>
          <a:ln>
            <a:noFill/>
          </a:ln>
        </p:spPr>
      </p:pic>
      <p:sp>
        <p:nvSpPr>
          <p:cNvPr id="1318" name="Google Shape;1318;p43">
            <a:hlinkClick r:id="rId15"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19" name="Google Shape;1319;p43">
            <a:hlinkClick r:id="rId15" action="ppaction://hlinksldjump"/>
          </p:cNvPr>
          <p:cNvPicPr preferRelativeResize="0"/>
          <p:nvPr/>
        </p:nvPicPr>
        <p:blipFill rotWithShape="1">
          <a:blip r:embed="rId16">
            <a:alphaModFix/>
          </a:blip>
          <a:srcRect t="2723" b="2723"/>
          <a:stretch/>
        </p:blipFill>
        <p:spPr>
          <a:xfrm>
            <a:off x="8016583" y="4656705"/>
            <a:ext cx="217200" cy="205362"/>
          </a:xfrm>
          <a:prstGeom prst="rect">
            <a:avLst/>
          </a:prstGeom>
          <a:noFill/>
          <a:ln>
            <a:noFill/>
          </a:ln>
        </p:spPr>
      </p:pic>
      <p:sp>
        <p:nvSpPr>
          <p:cNvPr id="1320" name="Google Shape;1320;p43">
            <a:hlinkClick r:id="rId17"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21" name="Google Shape;1321;p43">
            <a:hlinkClick r:id="rId17" action="ppaction://hlinksldjump"/>
          </p:cNvPr>
          <p:cNvPicPr preferRelativeResize="0"/>
          <p:nvPr/>
        </p:nvPicPr>
        <p:blipFill rotWithShape="1">
          <a:blip r:embed="rId18">
            <a:alphaModFix/>
          </a:blip>
          <a:srcRect t="2723" b="2723"/>
          <a:stretch/>
        </p:blipFill>
        <p:spPr>
          <a:xfrm>
            <a:off x="6435363" y="4656705"/>
            <a:ext cx="217200" cy="205362"/>
          </a:xfrm>
          <a:prstGeom prst="rect">
            <a:avLst/>
          </a:prstGeom>
          <a:noFill/>
          <a:ln>
            <a:noFill/>
          </a:ln>
        </p:spPr>
      </p:pic>
      <p:sp>
        <p:nvSpPr>
          <p:cNvPr id="1322" name="Google Shape;1322;p43">
            <a:hlinkClick r:id="rId19"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323" name="Google Shape;1323;p43"/>
          <p:cNvSpPr txBox="1"/>
          <p:nvPr/>
        </p:nvSpPr>
        <p:spPr>
          <a:xfrm>
            <a:off x="2987574"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چهار شنبه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324" name="Google Shape;1324;p43"/>
          <p:cNvSpPr/>
          <p:nvPr/>
        </p:nvSpPr>
        <p:spPr>
          <a:xfrm>
            <a:off x="2987564"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pic>
        <p:nvPicPr>
          <p:cNvPr id="1325" name="Google Shape;1325;p43">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326" name="Google Shape;1326;p43">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27" name="Google Shape;1327;p43">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 name="Google Shape;1291;p43">
            <a:extLst>
              <a:ext uri="{FF2B5EF4-FFF2-40B4-BE49-F238E27FC236}">
                <a16:creationId xmlns:a16="http://schemas.microsoft.com/office/drawing/2014/main" id="{E3D45958-0238-0771-6888-1DADE43BE576}"/>
              </a:ext>
            </a:extLst>
          </p:cNvPr>
          <p:cNvSpPr txBox="1"/>
          <p:nvPr/>
        </p:nvSpPr>
        <p:spPr>
          <a:xfrm>
            <a:off x="4325412" y="3268526"/>
            <a:ext cx="2160220" cy="652500"/>
          </a:xfrm>
          <a:prstGeom prst="rect">
            <a:avLst/>
          </a:prstGeom>
          <a:noFill/>
          <a:ln>
            <a:noFill/>
          </a:ln>
        </p:spPr>
        <p:txBody>
          <a:bodyPr spcFirstLastPara="1" wrap="square" lIns="0" tIns="0" rIns="0" bIns="0" anchor="ctr" anchorCtr="0">
            <a:noAutofit/>
          </a:bodyPr>
          <a:lstStyle/>
          <a:p>
            <a:pPr marL="0" marR="0" indent="0" algn="ctr"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3" name="Google Shape;1291;p43">
            <a:extLst>
              <a:ext uri="{FF2B5EF4-FFF2-40B4-BE49-F238E27FC236}">
                <a16:creationId xmlns:a16="http://schemas.microsoft.com/office/drawing/2014/main" id="{D0C600F8-121E-FC83-7D03-2D7FBCA8FE73}"/>
              </a:ext>
            </a:extLst>
          </p:cNvPr>
          <p:cNvSpPr txBox="1"/>
          <p:nvPr/>
        </p:nvSpPr>
        <p:spPr>
          <a:xfrm>
            <a:off x="951440" y="3293098"/>
            <a:ext cx="2160220" cy="652500"/>
          </a:xfrm>
          <a:prstGeom prst="rect">
            <a:avLst/>
          </a:prstGeom>
          <a:noFill/>
          <a:ln>
            <a:noFill/>
          </a:ln>
        </p:spPr>
        <p:txBody>
          <a:bodyPr spcFirstLastPara="1" wrap="square" lIns="0" tIns="0" rIns="0" bIns="0" anchor="ctr" anchorCtr="0">
            <a:noAutofit/>
          </a:bodyPr>
          <a:lstStyle/>
          <a:p>
            <a:pPr marL="0" marR="0" indent="0" algn="ctr"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4" name="Google Shape;1291;p43">
            <a:extLst>
              <a:ext uri="{FF2B5EF4-FFF2-40B4-BE49-F238E27FC236}">
                <a16:creationId xmlns:a16="http://schemas.microsoft.com/office/drawing/2014/main" id="{82FDEF20-0907-A140-15DD-7B15D4656407}"/>
              </a:ext>
            </a:extLst>
          </p:cNvPr>
          <p:cNvSpPr txBox="1"/>
          <p:nvPr/>
        </p:nvSpPr>
        <p:spPr>
          <a:xfrm>
            <a:off x="2674541" y="1142806"/>
            <a:ext cx="2160220" cy="652500"/>
          </a:xfrm>
          <a:prstGeom prst="rect">
            <a:avLst/>
          </a:prstGeom>
          <a:noFill/>
          <a:ln>
            <a:noFill/>
          </a:ln>
        </p:spPr>
        <p:txBody>
          <a:bodyPr spcFirstLastPara="1" wrap="square" lIns="0" tIns="0" rIns="0" bIns="0" anchor="ctr" anchorCtr="0">
            <a:noAutofit/>
          </a:bodyPr>
          <a:lstStyle/>
          <a:p>
            <a:pPr marL="0" marR="0" indent="0" algn="ctr"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44"/>
          <p:cNvSpPr/>
          <p:nvPr/>
        </p:nvSpPr>
        <p:spPr>
          <a:xfrm>
            <a:off x="894675" y="1316775"/>
            <a:ext cx="7354500" cy="508500"/>
          </a:xfrm>
          <a:prstGeom prst="roundRect">
            <a:avLst>
              <a:gd name="adj" fmla="val 2781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333" name="Google Shape;1333;p44"/>
          <p:cNvGrpSpPr/>
          <p:nvPr/>
        </p:nvGrpSpPr>
        <p:grpSpPr>
          <a:xfrm>
            <a:off x="6108133" y="1887317"/>
            <a:ext cx="339253" cy="339253"/>
            <a:chOff x="1492675" y="4992125"/>
            <a:chExt cx="481825" cy="481825"/>
          </a:xfrm>
        </p:grpSpPr>
        <p:sp>
          <p:nvSpPr>
            <p:cNvPr id="1334" name="Google Shape;1334;p44"/>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sp>
          <p:nvSpPr>
            <p:cNvPr id="1335" name="Google Shape;1335;p44"/>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grpSp>
      <p:grpSp>
        <p:nvGrpSpPr>
          <p:cNvPr id="1336" name="Google Shape;1336;p44"/>
          <p:cNvGrpSpPr/>
          <p:nvPr/>
        </p:nvGrpSpPr>
        <p:grpSpPr>
          <a:xfrm>
            <a:off x="6108125" y="2379280"/>
            <a:ext cx="339253" cy="339253"/>
            <a:chOff x="2085525" y="4992125"/>
            <a:chExt cx="481825" cy="481825"/>
          </a:xfrm>
        </p:grpSpPr>
        <p:sp>
          <p:nvSpPr>
            <p:cNvPr id="1337" name="Google Shape;1337;p44"/>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sp>
          <p:nvSpPr>
            <p:cNvPr id="1338" name="Google Shape;1338;p44"/>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grpSp>
      <p:grpSp>
        <p:nvGrpSpPr>
          <p:cNvPr id="1339" name="Google Shape;1339;p44"/>
          <p:cNvGrpSpPr/>
          <p:nvPr/>
        </p:nvGrpSpPr>
        <p:grpSpPr>
          <a:xfrm>
            <a:off x="6108133" y="3347692"/>
            <a:ext cx="339253" cy="339253"/>
            <a:chOff x="1492675" y="4992125"/>
            <a:chExt cx="481825" cy="481825"/>
          </a:xfrm>
        </p:grpSpPr>
        <p:sp>
          <p:nvSpPr>
            <p:cNvPr id="1340" name="Google Shape;1340;p44"/>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sp>
          <p:nvSpPr>
            <p:cNvPr id="1341" name="Google Shape;1341;p44"/>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grpSp>
      <p:grpSp>
        <p:nvGrpSpPr>
          <p:cNvPr id="1342" name="Google Shape;1342;p44"/>
          <p:cNvGrpSpPr/>
          <p:nvPr/>
        </p:nvGrpSpPr>
        <p:grpSpPr>
          <a:xfrm>
            <a:off x="6108125" y="2855730"/>
            <a:ext cx="339253" cy="339253"/>
            <a:chOff x="2085525" y="4992125"/>
            <a:chExt cx="481825" cy="481825"/>
          </a:xfrm>
        </p:grpSpPr>
        <p:sp>
          <p:nvSpPr>
            <p:cNvPr id="1343" name="Google Shape;1343;p44"/>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sp>
          <p:nvSpPr>
            <p:cNvPr id="1344" name="Google Shape;1344;p44"/>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cs typeface="B Nazanin" panose="00000400000000000000" pitchFamily="2" charset="-78"/>
              </a:endParaRPr>
            </a:p>
          </p:txBody>
        </p:sp>
      </p:grpSp>
      <p:graphicFrame>
        <p:nvGraphicFramePr>
          <p:cNvPr id="1345" name="Google Shape;1345;p44"/>
          <p:cNvGraphicFramePr/>
          <p:nvPr>
            <p:extLst>
              <p:ext uri="{D42A27DB-BD31-4B8C-83A1-F6EECF244321}">
                <p14:modId xmlns:p14="http://schemas.microsoft.com/office/powerpoint/2010/main" val="628255999"/>
              </p:ext>
            </p:extLst>
          </p:nvPr>
        </p:nvGraphicFramePr>
        <p:xfrm>
          <a:off x="894675" y="1316767"/>
          <a:ext cx="7354650" cy="2427675"/>
        </p:xfrm>
        <a:graphic>
          <a:graphicData uri="http://schemas.openxmlformats.org/drawingml/2006/table">
            <a:tbl>
              <a:tblPr>
                <a:noFill/>
                <a:tableStyleId>{05AE1168-4E93-493E-8659-4D877431D8BF}</a:tableStyleId>
              </a:tblPr>
              <a:tblGrid>
                <a:gridCol w="1190300">
                  <a:extLst>
                    <a:ext uri="{9D8B030D-6E8A-4147-A177-3AD203B41FA5}">
                      <a16:colId xmlns:a16="http://schemas.microsoft.com/office/drawing/2014/main" val="20000"/>
                    </a:ext>
                  </a:extLst>
                </a:gridCol>
                <a:gridCol w="3691450">
                  <a:extLst>
                    <a:ext uri="{9D8B030D-6E8A-4147-A177-3AD203B41FA5}">
                      <a16:colId xmlns:a16="http://schemas.microsoft.com/office/drawing/2014/main" val="20001"/>
                    </a:ext>
                  </a:extLst>
                </a:gridCol>
                <a:gridCol w="1018825">
                  <a:extLst>
                    <a:ext uri="{9D8B030D-6E8A-4147-A177-3AD203B41FA5}">
                      <a16:colId xmlns:a16="http://schemas.microsoft.com/office/drawing/2014/main" val="20002"/>
                    </a:ext>
                  </a:extLst>
                </a:gridCol>
                <a:gridCol w="1454075">
                  <a:extLst>
                    <a:ext uri="{9D8B030D-6E8A-4147-A177-3AD203B41FA5}">
                      <a16:colId xmlns:a16="http://schemas.microsoft.com/office/drawing/2014/main" val="20003"/>
                    </a:ext>
                  </a:extLst>
                </a:gridCol>
              </a:tblGrid>
              <a:tr h="510975">
                <a:tc>
                  <a:txBody>
                    <a:bodyPr/>
                    <a:lstStyle/>
                    <a:p>
                      <a:pPr marL="0" lvl="0" indent="0" algn="r" rtl="1">
                        <a:spcBef>
                          <a:spcPts val="0"/>
                        </a:spcBef>
                        <a:spcAft>
                          <a:spcPts val="0"/>
                        </a:spcAft>
                        <a:buNone/>
                      </a:pPr>
                      <a:r>
                        <a:rPr lang="fa-IR" sz="1800" b="1" dirty="0">
                          <a:solidFill>
                            <a:schemeClr val="dk1"/>
                          </a:solidFill>
                          <a:latin typeface="Poppins"/>
                          <a:ea typeface="Poppins"/>
                          <a:cs typeface="B Nazanin" panose="00000400000000000000" pitchFamily="2" charset="-78"/>
                          <a:sym typeface="Poppins"/>
                        </a:rPr>
                        <a:t>موضوع </a:t>
                      </a:r>
                      <a:endParaRPr dirty="0">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fa-IR" sz="1800" b="1" dirty="0">
                          <a:solidFill>
                            <a:schemeClr val="dk1"/>
                          </a:solidFill>
                          <a:latin typeface="Poppins"/>
                          <a:ea typeface="Poppins"/>
                          <a:cs typeface="B Nazanin" panose="00000400000000000000" pitchFamily="2" charset="-78"/>
                          <a:sym typeface="Poppins"/>
                        </a:rPr>
                        <a:t>شرح</a:t>
                      </a:r>
                      <a:endParaRPr dirty="0">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fa-IR" sz="1800" b="1" dirty="0">
                          <a:solidFill>
                            <a:schemeClr val="dk1"/>
                          </a:solidFill>
                          <a:latin typeface="Poppins"/>
                          <a:ea typeface="Poppins"/>
                          <a:cs typeface="B Nazanin" panose="00000400000000000000" pitchFamily="2" charset="-78"/>
                          <a:sym typeface="Poppins"/>
                        </a:rPr>
                        <a:t>انجام شده</a:t>
                      </a:r>
                      <a:endParaRPr dirty="0">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fa-IR" sz="1800" b="1" dirty="0">
                          <a:solidFill>
                            <a:schemeClr val="dk1"/>
                          </a:solidFill>
                          <a:latin typeface="Poppins"/>
                          <a:ea typeface="Poppins"/>
                          <a:cs typeface="B Nazanin" panose="00000400000000000000" pitchFamily="2" charset="-78"/>
                          <a:sym typeface="Poppins"/>
                        </a:rPr>
                        <a:t>تاریخ آزمون</a:t>
                      </a:r>
                      <a:endParaRPr dirty="0">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479175">
                <a:tc>
                  <a:txBody>
                    <a:bodyPr/>
                    <a:lstStyle/>
                    <a:p>
                      <a:pPr marL="0" lvl="0" indent="0" algn="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یک </a:t>
                      </a:r>
                      <a:endParaRPr dirty="0">
                        <a:solidFill>
                          <a:schemeClr val="dk1"/>
                        </a:solidFill>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fa-IR" sz="1600" dirty="0">
                          <a:effectLst/>
                          <a:cs typeface="B Nazanin" panose="00000400000000000000" pitchFamily="2" charset="-78"/>
                        </a:rPr>
                        <a:t>یک</a:t>
                      </a:r>
                      <a:endParaRPr sz="1600" dirty="0">
                        <a:solidFill>
                          <a:schemeClr val="dk2"/>
                        </a:solidFill>
                        <a:latin typeface="Libre Franklin"/>
                        <a:ea typeface="Libre Franklin"/>
                        <a:cs typeface="B Nazanin" panose="00000400000000000000" pitchFamily="2" charset="-78"/>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2"/>
                          </a:solidFill>
                          <a:latin typeface="Libre Franklin"/>
                          <a:ea typeface="Libre Franklin"/>
                          <a:cs typeface="Libre Franklin"/>
                          <a:sym typeface="Libre Franklin"/>
                        </a:rPr>
                        <a:t>01/05/2021</a:t>
                      </a:r>
                      <a:endParaRPr dirty="0">
                        <a:solidFill>
                          <a:schemeClr val="dk2"/>
                        </a:solidFill>
                        <a:latin typeface="Libre Franklin"/>
                        <a:ea typeface="Libre Franklin"/>
                        <a:cs typeface="Libre Franklin"/>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79175">
                <a:tc>
                  <a:txBody>
                    <a:bodyPr/>
                    <a:lstStyle/>
                    <a:p>
                      <a:pPr marL="0" lvl="0" indent="0" algn="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دو </a:t>
                      </a:r>
                      <a:endParaRPr dirty="0">
                        <a:solidFill>
                          <a:schemeClr val="dk1"/>
                        </a:solidFill>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fa-IR" sz="1600" dirty="0">
                          <a:effectLst/>
                          <a:cs typeface="B Nazanin" panose="00000400000000000000" pitchFamily="2" charset="-78"/>
                        </a:rPr>
                        <a:t>دو</a:t>
                      </a:r>
                      <a:endParaRPr sz="1600" dirty="0">
                        <a:solidFill>
                          <a:schemeClr val="dk2"/>
                        </a:solidFill>
                        <a:latin typeface="Libre Franklin"/>
                        <a:ea typeface="Libre Franklin"/>
                        <a:cs typeface="B Nazanin" panose="00000400000000000000" pitchFamily="2" charset="-78"/>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2"/>
                          </a:solidFill>
                          <a:latin typeface="Libre Franklin"/>
                          <a:ea typeface="Libre Franklin"/>
                          <a:cs typeface="Libre Franklin"/>
                          <a:sym typeface="Libre Franklin"/>
                        </a:rPr>
                        <a:t>01/12/2021</a:t>
                      </a:r>
                      <a:endParaRPr dirty="0">
                        <a:solidFill>
                          <a:schemeClr val="dk2"/>
                        </a:solidFill>
                        <a:latin typeface="Libre Franklin"/>
                        <a:ea typeface="Libre Franklin"/>
                        <a:cs typeface="Libre Franklin"/>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79175">
                <a:tc>
                  <a:txBody>
                    <a:bodyPr/>
                    <a:lstStyle/>
                    <a:p>
                      <a:pPr marL="0" lvl="0" indent="0" algn="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سه</a:t>
                      </a:r>
                      <a:endParaRPr dirty="0">
                        <a:solidFill>
                          <a:schemeClr val="dk1"/>
                        </a:solidFill>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fa-IR" sz="1600" dirty="0">
                          <a:effectLst/>
                          <a:cs typeface="B Nazanin" panose="00000400000000000000" pitchFamily="2" charset="-78"/>
                        </a:rPr>
                        <a:t>سه</a:t>
                      </a:r>
                      <a:endParaRPr sz="1600" dirty="0">
                        <a:solidFill>
                          <a:schemeClr val="dk2"/>
                        </a:solidFill>
                        <a:latin typeface="Libre Franklin"/>
                        <a:ea typeface="Libre Franklin"/>
                        <a:cs typeface="B Nazanin" panose="00000400000000000000" pitchFamily="2" charset="-78"/>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2"/>
                          </a:solidFill>
                          <a:latin typeface="Libre Franklin"/>
                          <a:ea typeface="Libre Franklin"/>
                          <a:cs typeface="Libre Franklin"/>
                          <a:sym typeface="Libre Franklin"/>
                        </a:rPr>
                        <a:t>01/19/2021</a:t>
                      </a:r>
                      <a:endParaRPr dirty="0">
                        <a:solidFill>
                          <a:schemeClr val="dk2"/>
                        </a:solidFill>
                        <a:latin typeface="Libre Franklin"/>
                        <a:ea typeface="Libre Franklin"/>
                        <a:cs typeface="Libre Franklin"/>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479175">
                <a:tc>
                  <a:txBody>
                    <a:bodyPr/>
                    <a:lstStyle/>
                    <a:p>
                      <a:pPr marL="0" lvl="0" indent="0" algn="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چهار</a:t>
                      </a:r>
                      <a:endParaRPr dirty="0">
                        <a:solidFill>
                          <a:schemeClr val="dk1"/>
                        </a:solidFill>
                        <a:cs typeface="B Nazanin" panose="00000400000000000000" pitchFamily="2" charset="-78"/>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1">
                        <a:spcBef>
                          <a:spcPts val="0"/>
                        </a:spcBef>
                        <a:spcAft>
                          <a:spcPts val="0"/>
                        </a:spcAft>
                        <a:buNone/>
                      </a:pPr>
                      <a:r>
                        <a:rPr lang="fa-IR" sz="1600" dirty="0">
                          <a:effectLst/>
                          <a:cs typeface="B Nazanin" panose="00000400000000000000" pitchFamily="2" charset="-78"/>
                        </a:rPr>
                        <a:t>چهار</a:t>
                      </a:r>
                      <a:endParaRPr sz="1600" dirty="0">
                        <a:solidFill>
                          <a:schemeClr val="dk2"/>
                        </a:solidFill>
                        <a:latin typeface="Libre Franklin"/>
                        <a:ea typeface="Libre Franklin"/>
                        <a:cs typeface="B Nazanin" panose="00000400000000000000" pitchFamily="2" charset="-78"/>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1">
                        <a:spcBef>
                          <a:spcPts val="0"/>
                        </a:spcBef>
                        <a:spcAft>
                          <a:spcPts val="0"/>
                        </a:spcAft>
                        <a:buNone/>
                      </a:pPr>
                      <a:r>
                        <a:rPr lang="en" sz="1200" dirty="0">
                          <a:solidFill>
                            <a:schemeClr val="dk2"/>
                          </a:solidFill>
                          <a:latin typeface="Libre Franklin"/>
                          <a:ea typeface="Libre Franklin"/>
                          <a:cs typeface="Libre Franklin"/>
                          <a:sym typeface="Libre Franklin"/>
                        </a:rPr>
                        <a:t>01/26/2021</a:t>
                      </a:r>
                      <a:endParaRPr dirty="0">
                        <a:solidFill>
                          <a:schemeClr val="dk2"/>
                        </a:solidFill>
                        <a:latin typeface="Libre Franklin"/>
                        <a:ea typeface="Libre Franklin"/>
                        <a:cs typeface="Libre Franklin"/>
                        <a:sym typeface="Libre Franklin"/>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46" name="Google Shape;1346;p44"/>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چهارشنبه | تکلیف ۳</a:t>
            </a:r>
            <a:endParaRPr dirty="0">
              <a:cs typeface="B Nazanin" panose="00000400000000000000" pitchFamily="2" charset="-78"/>
            </a:endParaRPr>
          </a:p>
        </p:txBody>
      </p:sp>
      <p:grpSp>
        <p:nvGrpSpPr>
          <p:cNvPr id="1347" name="Google Shape;1347;p44"/>
          <p:cNvGrpSpPr/>
          <p:nvPr/>
        </p:nvGrpSpPr>
        <p:grpSpPr>
          <a:xfrm>
            <a:off x="101721" y="4505825"/>
            <a:ext cx="8940558" cy="84600"/>
            <a:chOff x="155346" y="4358775"/>
            <a:chExt cx="8934304" cy="84600"/>
          </a:xfrm>
        </p:grpSpPr>
        <p:cxnSp>
          <p:nvCxnSpPr>
            <p:cNvPr id="1348" name="Google Shape;1348;p44"/>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349" name="Google Shape;1349;p44"/>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350" name="Google Shape;1350;p44"/>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51" name="Google Shape;1351;p44">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352" name="Google Shape;1352;p44">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353" name="Google Shape;1353;p44"/>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۳</a:t>
            </a:r>
            <a:endParaRPr dirty="0">
              <a:solidFill>
                <a:schemeClr val="dk1"/>
              </a:solidFill>
              <a:latin typeface="Poppins"/>
              <a:ea typeface="Poppins"/>
              <a:cs typeface="B Nazanin" panose="00000400000000000000" pitchFamily="2" charset="-78"/>
              <a:sym typeface="Poppins"/>
            </a:endParaRPr>
          </a:p>
        </p:txBody>
      </p:sp>
      <p:sp>
        <p:nvSpPr>
          <p:cNvPr id="1354" name="Google Shape;1354;p44">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355" name="Google Shape;1355;p44"/>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356" name="Google Shape;1356;p44"/>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357" name="Google Shape;1357;p44"/>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358" name="Google Shape;1358;p44"/>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359" name="Google Shape;1359;p44">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360" name="Google Shape;1360;p44">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1361" name="Google Shape;1361;p44">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362" name="Google Shape;1362;p44">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63" name="Google Shape;1363;p44">
            <a:hlinkClick r:id="rId6" action="ppaction://hlinksldjump"/>
          </p:cNvPr>
          <p:cNvPicPr preferRelativeResize="0"/>
          <p:nvPr/>
        </p:nvPicPr>
        <p:blipFill rotWithShape="1">
          <a:blip r:embed="rId9">
            <a:alphaModFix/>
          </a:blip>
          <a:srcRect/>
          <a:stretch/>
        </p:blipFill>
        <p:spPr>
          <a:xfrm>
            <a:off x="881657" y="4626989"/>
            <a:ext cx="274320" cy="274320"/>
          </a:xfrm>
          <a:prstGeom prst="rect">
            <a:avLst/>
          </a:prstGeom>
          <a:noFill/>
          <a:ln>
            <a:noFill/>
          </a:ln>
        </p:spPr>
      </p:pic>
      <p:sp>
        <p:nvSpPr>
          <p:cNvPr id="1364" name="Google Shape;1364;p44">
            <a:hlinkClick r:id="rId10"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365" name="Google Shape;1365;p44">
            <a:hlinkClick r:id="rId11"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66" name="Google Shape;1366;p44">
            <a:hlinkClick r:id="rId11"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1367" name="Google Shape;1367;p44">
            <a:hlinkClick r:id="rId13"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68" name="Google Shape;1368;p44">
            <a:hlinkClick r:id="rId13" action="ppaction://hlinksldjump"/>
          </p:cNvPr>
          <p:cNvPicPr preferRelativeResize="0"/>
          <p:nvPr/>
        </p:nvPicPr>
        <p:blipFill rotWithShape="1">
          <a:blip r:embed="rId14">
            <a:alphaModFix/>
          </a:blip>
          <a:srcRect t="2723" b="2723"/>
          <a:stretch/>
        </p:blipFill>
        <p:spPr>
          <a:xfrm>
            <a:off x="7225973" y="4656705"/>
            <a:ext cx="217200" cy="205362"/>
          </a:xfrm>
          <a:prstGeom prst="rect">
            <a:avLst/>
          </a:prstGeom>
          <a:noFill/>
          <a:ln>
            <a:noFill/>
          </a:ln>
        </p:spPr>
      </p:pic>
      <p:sp>
        <p:nvSpPr>
          <p:cNvPr id="1369" name="Google Shape;1369;p44">
            <a:hlinkClick r:id="rId15"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70" name="Google Shape;1370;p44">
            <a:hlinkClick r:id="rId15" action="ppaction://hlinksldjump"/>
          </p:cNvPr>
          <p:cNvPicPr preferRelativeResize="0"/>
          <p:nvPr/>
        </p:nvPicPr>
        <p:blipFill rotWithShape="1">
          <a:blip r:embed="rId16">
            <a:alphaModFix/>
          </a:blip>
          <a:srcRect t="2723" b="2723"/>
          <a:stretch/>
        </p:blipFill>
        <p:spPr>
          <a:xfrm>
            <a:off x="8016583" y="4656705"/>
            <a:ext cx="217200" cy="205362"/>
          </a:xfrm>
          <a:prstGeom prst="rect">
            <a:avLst/>
          </a:prstGeom>
          <a:noFill/>
          <a:ln>
            <a:noFill/>
          </a:ln>
        </p:spPr>
      </p:pic>
      <p:sp>
        <p:nvSpPr>
          <p:cNvPr id="1371" name="Google Shape;1371;p44">
            <a:hlinkClick r:id="rId17"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372" name="Google Shape;1372;p44">
            <a:hlinkClick r:id="rId17" action="ppaction://hlinksldjump"/>
          </p:cNvPr>
          <p:cNvPicPr preferRelativeResize="0"/>
          <p:nvPr/>
        </p:nvPicPr>
        <p:blipFill rotWithShape="1">
          <a:blip r:embed="rId18">
            <a:alphaModFix/>
          </a:blip>
          <a:srcRect t="2723" b="2723"/>
          <a:stretch/>
        </p:blipFill>
        <p:spPr>
          <a:xfrm>
            <a:off x="6435363" y="4656705"/>
            <a:ext cx="217200" cy="205362"/>
          </a:xfrm>
          <a:prstGeom prst="rect">
            <a:avLst/>
          </a:prstGeom>
          <a:noFill/>
          <a:ln>
            <a:noFill/>
          </a:ln>
        </p:spPr>
      </p:pic>
      <p:sp>
        <p:nvSpPr>
          <p:cNvPr id="1373" name="Google Shape;1373;p44">
            <a:hlinkClick r:id="rId19"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1374" name="Google Shape;1374;p44"/>
          <p:cNvSpPr txBox="1"/>
          <p:nvPr/>
        </p:nvSpPr>
        <p:spPr>
          <a:xfrm>
            <a:off x="2987574"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چهار شنبه </a:t>
            </a:r>
            <a:endParaRPr sz="1800" b="1" dirty="0">
              <a:solidFill>
                <a:schemeClr val="accent2"/>
              </a:solidFill>
              <a:latin typeface="Poppins"/>
              <a:ea typeface="Poppins"/>
              <a:cs typeface="B Nazanin" panose="00000400000000000000" pitchFamily="2" charset="-78"/>
              <a:sym typeface="Poppins"/>
            </a:endParaRPr>
          </a:p>
        </p:txBody>
      </p:sp>
      <p:sp>
        <p:nvSpPr>
          <p:cNvPr id="1375" name="Google Shape;1375;p44"/>
          <p:cNvSpPr/>
          <p:nvPr/>
        </p:nvSpPr>
        <p:spPr>
          <a:xfrm>
            <a:off x="2987564"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pic>
        <p:nvPicPr>
          <p:cNvPr id="1376" name="Google Shape;1376;p44">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377" name="Google Shape;1377;p44">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78" name="Google Shape;1378;p44">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45"/>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چهارشنبه | تکلیف ۴</a:t>
            </a:r>
            <a:endParaRPr dirty="0">
              <a:cs typeface="B Nazanin" panose="00000400000000000000" pitchFamily="2" charset="-78"/>
            </a:endParaRPr>
          </a:p>
        </p:txBody>
      </p:sp>
      <p:sp>
        <p:nvSpPr>
          <p:cNvPr id="1384" name="Google Shape;1384;p45"/>
          <p:cNvSpPr txBox="1">
            <a:spLocks noGrp="1"/>
          </p:cNvSpPr>
          <p:nvPr>
            <p:ph type="subTitle" idx="1"/>
          </p:nvPr>
        </p:nvSpPr>
        <p:spPr>
          <a:xfrm>
            <a:off x="4845495" y="2489492"/>
            <a:ext cx="2973600" cy="317400"/>
          </a:xfrm>
          <a:prstGeom prst="rect">
            <a:avLst/>
          </a:prstGeom>
        </p:spPr>
        <p:txBody>
          <a:bodyPr spcFirstLastPara="1" wrap="square" lIns="91425" tIns="91425" rIns="91425" bIns="91425" anchor="ctr" anchorCtr="0">
            <a:noAutofit/>
          </a:bodyPr>
          <a:lstStyle/>
          <a:p>
            <a:pPr marL="0" lvl="0" indent="0" rtl="1">
              <a:spcBef>
                <a:spcPts val="0"/>
              </a:spcBef>
              <a:spcAft>
                <a:spcPts val="0"/>
              </a:spcAft>
              <a:buClr>
                <a:schemeClr val="dk1"/>
              </a:buClr>
              <a:buSzPts val="1100"/>
              <a:buFont typeface="Arial"/>
              <a:buNone/>
            </a:pPr>
            <a:r>
              <a:rPr lang="fa-IR" dirty="0">
                <a:cs typeface="B Nazanin" panose="00000400000000000000" pitchFamily="2" charset="-78"/>
              </a:rPr>
              <a:t>یک</a:t>
            </a:r>
            <a:endParaRPr dirty="0">
              <a:cs typeface="B Nazanin" panose="00000400000000000000" pitchFamily="2" charset="-78"/>
            </a:endParaRPr>
          </a:p>
        </p:txBody>
      </p:sp>
      <p:sp>
        <p:nvSpPr>
          <p:cNvPr id="1385" name="Google Shape;1385;p45"/>
          <p:cNvSpPr txBox="1">
            <a:spLocks noGrp="1"/>
          </p:cNvSpPr>
          <p:nvPr>
            <p:ph type="body" idx="2"/>
          </p:nvPr>
        </p:nvSpPr>
        <p:spPr>
          <a:xfrm>
            <a:off x="1301075" y="2889700"/>
            <a:ext cx="2931300" cy="746400"/>
          </a:xfrm>
          <a:prstGeom prst="rect">
            <a:avLst/>
          </a:prstGeom>
        </p:spPr>
        <p:txBody>
          <a:bodyPr spcFirstLastPara="1" wrap="square" lIns="0" tIns="0" rIns="0" bIns="0" anchor="ctr" anchorCtr="0">
            <a:noAutofit/>
          </a:bodyPr>
          <a:lstStyle/>
          <a:p>
            <a:pPr marL="0" marR="0" indent="0" algn="ctr" rtl="1">
              <a:lnSpc>
                <a:spcPct val="150000"/>
              </a:lnSpc>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1386" name="Google Shape;1386;p45"/>
          <p:cNvSpPr txBox="1">
            <a:spLocks noGrp="1"/>
          </p:cNvSpPr>
          <p:nvPr>
            <p:ph type="body" idx="3"/>
          </p:nvPr>
        </p:nvSpPr>
        <p:spPr>
          <a:xfrm>
            <a:off x="4845495" y="2881750"/>
            <a:ext cx="2973600" cy="762300"/>
          </a:xfrm>
          <a:prstGeom prst="rect">
            <a:avLst/>
          </a:prstGeom>
        </p:spPr>
        <p:txBody>
          <a:bodyPr spcFirstLastPara="1" wrap="square" lIns="91425" tIns="0" rIns="91425" bIns="0" anchor="ctr" anchorCtr="0">
            <a:noAutofit/>
          </a:bodyPr>
          <a:lstStyle/>
          <a:p>
            <a:pPr marL="0" marR="0" indent="0" algn="ctr" rtl="1">
              <a:lnSpc>
                <a:spcPct val="150000"/>
              </a:lnSpc>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1387" name="Google Shape;1387;p45"/>
          <p:cNvSpPr txBox="1">
            <a:spLocks noGrp="1"/>
          </p:cNvSpPr>
          <p:nvPr>
            <p:ph type="subTitle" idx="4"/>
          </p:nvPr>
        </p:nvSpPr>
        <p:spPr>
          <a:xfrm>
            <a:off x="1331069" y="2489492"/>
            <a:ext cx="2871300" cy="317400"/>
          </a:xfrm>
          <a:prstGeom prst="rect">
            <a:avLst/>
          </a:prstGeom>
        </p:spPr>
        <p:txBody>
          <a:bodyPr spcFirstLastPara="1" wrap="square" lIns="91425" tIns="91425" rIns="91425" bIns="91425" anchor="ctr" anchorCtr="0">
            <a:noAutofit/>
          </a:bodyPr>
          <a:lstStyle/>
          <a:p>
            <a:pPr marL="0" lvl="0" indent="0" rtl="1">
              <a:spcBef>
                <a:spcPts val="0"/>
              </a:spcBef>
              <a:spcAft>
                <a:spcPts val="0"/>
              </a:spcAft>
              <a:buClr>
                <a:schemeClr val="dk1"/>
              </a:buClr>
              <a:buSzPts val="1100"/>
              <a:buFont typeface="Arial"/>
              <a:buNone/>
            </a:pPr>
            <a:r>
              <a:rPr lang="fa-IR" dirty="0">
                <a:cs typeface="B Nazanin" panose="00000400000000000000" pitchFamily="2" charset="-78"/>
              </a:rPr>
              <a:t>دو</a:t>
            </a:r>
            <a:endParaRPr dirty="0">
              <a:cs typeface="B Nazanin" panose="00000400000000000000" pitchFamily="2" charset="-78"/>
            </a:endParaRPr>
          </a:p>
        </p:txBody>
      </p:sp>
      <p:grpSp>
        <p:nvGrpSpPr>
          <p:cNvPr id="1388" name="Google Shape;1388;p45"/>
          <p:cNvGrpSpPr/>
          <p:nvPr/>
        </p:nvGrpSpPr>
        <p:grpSpPr>
          <a:xfrm>
            <a:off x="2365516" y="1468636"/>
            <a:ext cx="802404" cy="804422"/>
            <a:chOff x="-57959425" y="3982600"/>
            <a:chExt cx="318225" cy="319025"/>
          </a:xfrm>
        </p:grpSpPr>
        <p:sp>
          <p:nvSpPr>
            <p:cNvPr id="1389" name="Google Shape;1389;p45"/>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0" name="Google Shape;1390;p45"/>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400000000000000" pitchFamily="2" charset="-78"/>
              </a:endParaRPr>
            </a:p>
          </p:txBody>
        </p:sp>
        <p:sp>
          <p:nvSpPr>
            <p:cNvPr id="1391" name="Google Shape;1391;p45"/>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2" name="Google Shape;1392;p45"/>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400000000000000" pitchFamily="2" charset="-78"/>
              </a:endParaRPr>
            </a:p>
          </p:txBody>
        </p:sp>
      </p:grpSp>
      <p:grpSp>
        <p:nvGrpSpPr>
          <p:cNvPr id="1393" name="Google Shape;1393;p45"/>
          <p:cNvGrpSpPr/>
          <p:nvPr/>
        </p:nvGrpSpPr>
        <p:grpSpPr>
          <a:xfrm>
            <a:off x="5930126" y="1469297"/>
            <a:ext cx="804359" cy="803098"/>
            <a:chOff x="-52043575" y="3983125"/>
            <a:chExt cx="319000" cy="318500"/>
          </a:xfrm>
        </p:grpSpPr>
        <p:sp>
          <p:nvSpPr>
            <p:cNvPr id="1394" name="Google Shape;1394;p45"/>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5" name="Google Shape;1395;p45"/>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6" name="Google Shape;1396;p45"/>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7" name="Google Shape;1397;p45"/>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8" name="Google Shape;1398;p45"/>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399" name="Google Shape;1399;p45"/>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0" name="Google Shape;1400;p45"/>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1" name="Google Shape;1401;p45"/>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2" name="Google Shape;1402;p45"/>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03" name="Google Shape;1403;p45"/>
          <p:cNvGrpSpPr/>
          <p:nvPr/>
        </p:nvGrpSpPr>
        <p:grpSpPr>
          <a:xfrm>
            <a:off x="101721" y="4505825"/>
            <a:ext cx="8940558" cy="84600"/>
            <a:chOff x="155346" y="4358775"/>
            <a:chExt cx="8934304" cy="84600"/>
          </a:xfrm>
        </p:grpSpPr>
        <p:cxnSp>
          <p:nvCxnSpPr>
            <p:cNvPr id="1404" name="Google Shape;1404;p45"/>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405" name="Google Shape;1405;p45"/>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06" name="Google Shape;1406;p45"/>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07" name="Google Shape;1407;p45">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08" name="Google Shape;1408;p45">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09" name="Google Shape;1409;p45">
            <a:hlinkClick r:id="rId5"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10" name="Google Shape;1410;p45"/>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۴</a:t>
            </a:r>
            <a:endParaRPr dirty="0">
              <a:solidFill>
                <a:schemeClr val="dk1"/>
              </a:solidFill>
              <a:latin typeface="Poppins"/>
              <a:ea typeface="Poppins"/>
              <a:cs typeface="B Nazanin" panose="00000400000000000000" pitchFamily="2" charset="-78"/>
              <a:sym typeface="Poppins"/>
            </a:endParaRPr>
          </a:p>
        </p:txBody>
      </p:sp>
      <p:cxnSp>
        <p:nvCxnSpPr>
          <p:cNvPr id="1411" name="Google Shape;1411;p45"/>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412" name="Google Shape;1412;p45"/>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413" name="Google Shape;1413;p45"/>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414" name="Google Shape;1414;p45"/>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415" name="Google Shape;1415;p45">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416" name="Google Shape;1416;p45">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417" name="Google Shape;1417;p45">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418" name="Google Shape;1418;p45">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19" name="Google Shape;1419;p45">
            <a:hlinkClick r:id="rId6" action="ppaction://hlinksldjump"/>
          </p:cNvPr>
          <p:cNvPicPr preferRelativeResize="0"/>
          <p:nvPr/>
        </p:nvPicPr>
        <p:blipFill rotWithShape="1">
          <a:blip r:embed="rId9">
            <a:alphaModFix/>
          </a:blip>
          <a:srcRect/>
          <a:stretch/>
        </p:blipFill>
        <p:spPr>
          <a:xfrm>
            <a:off x="881657" y="4626989"/>
            <a:ext cx="274320" cy="274320"/>
          </a:xfrm>
          <a:prstGeom prst="rect">
            <a:avLst/>
          </a:prstGeom>
          <a:noFill/>
          <a:ln>
            <a:noFill/>
          </a:ln>
        </p:spPr>
      </p:pic>
      <p:sp>
        <p:nvSpPr>
          <p:cNvPr id="1420" name="Google Shape;1420;p45">
            <a:hlinkClick r:id="rId10"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421" name="Google Shape;1421;p45">
            <a:hlinkClick r:id="rId11"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22" name="Google Shape;1422;p45">
            <a:hlinkClick r:id="rId11"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1423" name="Google Shape;1423;p45">
            <a:hlinkClick r:id="rId13"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24" name="Google Shape;1424;p45">
            <a:hlinkClick r:id="rId13" action="ppaction://hlinksldjump"/>
          </p:cNvPr>
          <p:cNvPicPr preferRelativeResize="0"/>
          <p:nvPr/>
        </p:nvPicPr>
        <p:blipFill rotWithShape="1">
          <a:blip r:embed="rId14">
            <a:alphaModFix/>
          </a:blip>
          <a:srcRect t="2723" b="2723"/>
          <a:stretch/>
        </p:blipFill>
        <p:spPr>
          <a:xfrm>
            <a:off x="7225973" y="4656705"/>
            <a:ext cx="217200" cy="205362"/>
          </a:xfrm>
          <a:prstGeom prst="rect">
            <a:avLst/>
          </a:prstGeom>
          <a:noFill/>
          <a:ln>
            <a:noFill/>
          </a:ln>
        </p:spPr>
      </p:pic>
      <p:sp>
        <p:nvSpPr>
          <p:cNvPr id="1425" name="Google Shape;1425;p45">
            <a:hlinkClick r:id="rId15"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26" name="Google Shape;1426;p45">
            <a:hlinkClick r:id="rId15" action="ppaction://hlinksldjump"/>
          </p:cNvPr>
          <p:cNvPicPr preferRelativeResize="0"/>
          <p:nvPr/>
        </p:nvPicPr>
        <p:blipFill rotWithShape="1">
          <a:blip r:embed="rId16">
            <a:alphaModFix/>
          </a:blip>
          <a:srcRect t="2723" b="2723"/>
          <a:stretch/>
        </p:blipFill>
        <p:spPr>
          <a:xfrm>
            <a:off x="8016583" y="4656705"/>
            <a:ext cx="217200" cy="205362"/>
          </a:xfrm>
          <a:prstGeom prst="rect">
            <a:avLst/>
          </a:prstGeom>
          <a:noFill/>
          <a:ln>
            <a:noFill/>
          </a:ln>
        </p:spPr>
      </p:pic>
      <p:sp>
        <p:nvSpPr>
          <p:cNvPr id="1427" name="Google Shape;1427;p45">
            <a:hlinkClick r:id="rId17"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28" name="Google Shape;1428;p45">
            <a:hlinkClick r:id="rId17" action="ppaction://hlinksldjump"/>
          </p:cNvPr>
          <p:cNvPicPr preferRelativeResize="0"/>
          <p:nvPr/>
        </p:nvPicPr>
        <p:blipFill rotWithShape="1">
          <a:blip r:embed="rId18">
            <a:alphaModFix/>
          </a:blip>
          <a:srcRect t="2723" b="2723"/>
          <a:stretch/>
        </p:blipFill>
        <p:spPr>
          <a:xfrm>
            <a:off x="6435363" y="4656705"/>
            <a:ext cx="217200" cy="205362"/>
          </a:xfrm>
          <a:prstGeom prst="rect">
            <a:avLst/>
          </a:prstGeom>
          <a:noFill/>
          <a:ln>
            <a:noFill/>
          </a:ln>
        </p:spPr>
      </p:pic>
      <p:sp>
        <p:nvSpPr>
          <p:cNvPr id="1429" name="Google Shape;1429;p45">
            <a:hlinkClick r:id="rId19"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430" name="Google Shape;1430;p45"/>
          <p:cNvSpPr txBox="1"/>
          <p:nvPr/>
        </p:nvSpPr>
        <p:spPr>
          <a:xfrm>
            <a:off x="2987574"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چهار شنبه </a:t>
            </a:r>
            <a:endParaRPr sz="1800" b="1" dirty="0">
              <a:solidFill>
                <a:schemeClr val="accent2"/>
              </a:solidFill>
              <a:latin typeface="Poppins"/>
              <a:ea typeface="Poppins"/>
              <a:cs typeface="B Nazanin" panose="00000400000000000000" pitchFamily="2" charset="-78"/>
              <a:sym typeface="Poppins"/>
            </a:endParaRPr>
          </a:p>
        </p:txBody>
      </p:sp>
      <p:sp>
        <p:nvSpPr>
          <p:cNvPr id="1431" name="Google Shape;1431;p45"/>
          <p:cNvSpPr/>
          <p:nvPr/>
        </p:nvSpPr>
        <p:spPr>
          <a:xfrm>
            <a:off x="2987564"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
        <p:nvSpPr>
          <p:cNvPr id="1432" name="Google Shape;1432;p45"/>
          <p:cNvSpPr/>
          <p:nvPr/>
        </p:nvSpPr>
        <p:spPr>
          <a:xfrm>
            <a:off x="4325288" y="30677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pic>
        <p:nvPicPr>
          <p:cNvPr id="1433" name="Google Shape;1433;p45">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434" name="Google Shape;1434;p45">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5" name="Google Shape;1435;p45">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1440" name="Google Shape;1440;p46"/>
          <p:cNvGrpSpPr/>
          <p:nvPr/>
        </p:nvGrpSpPr>
        <p:grpSpPr>
          <a:xfrm>
            <a:off x="3281538" y="470975"/>
            <a:ext cx="4587960" cy="3712375"/>
            <a:chOff x="3281538" y="470975"/>
            <a:chExt cx="4587960" cy="3712375"/>
          </a:xfrm>
        </p:grpSpPr>
        <p:sp>
          <p:nvSpPr>
            <p:cNvPr id="1441" name="Google Shape;1441;p46"/>
            <p:cNvSpPr/>
            <p:nvPr/>
          </p:nvSpPr>
          <p:spPr>
            <a:xfrm>
              <a:off x="6871698" y="3185550"/>
              <a:ext cx="997800" cy="997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2" name="Google Shape;1442;p46"/>
            <p:cNvSpPr/>
            <p:nvPr/>
          </p:nvSpPr>
          <p:spPr>
            <a:xfrm>
              <a:off x="3281538" y="4709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3" name="Google Shape;1443;p46"/>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44" name="Google Shape;1444;p46">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5" name="Google Shape;1445;p46"/>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6" name="Google Shape;1446;p46"/>
          <p:cNvSpPr txBox="1">
            <a:spLocks noGrp="1"/>
          </p:cNvSpPr>
          <p:nvPr>
            <p:ph type="body" idx="1"/>
          </p:nvPr>
        </p:nvSpPr>
        <p:spPr>
          <a:xfrm flipH="1">
            <a:off x="931888" y="1206450"/>
            <a:ext cx="5082600" cy="24591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Clr>
                <a:schemeClr val="dk1"/>
              </a:buClr>
              <a:buSzPts val="1100"/>
              <a:buFont typeface="Arial"/>
              <a:buNone/>
            </a:pPr>
            <a:r>
              <a:rPr lang="fa-IR" dirty="0">
                <a:effectLst/>
                <a:cs typeface="B Nazanin" panose="00000400000000000000" pitchFamily="2" charset="-78"/>
              </a:rPr>
              <a:t>آیا می دانید چه چیزی به شما کمک می کند تا نظر خود را روشن کنید؟ لیست هایی مانند این:</a:t>
            </a:r>
            <a:endParaRPr dirty="0">
              <a:cs typeface="B Nazanin" panose="00000400000000000000" pitchFamily="2" charset="-78"/>
            </a:endParaRPr>
          </a:p>
          <a:p>
            <a:pPr marL="0" lvl="0" indent="0" algn="r" rtl="1">
              <a:spcBef>
                <a:spcPts val="0"/>
              </a:spcBef>
              <a:spcAft>
                <a:spcPts val="0"/>
              </a:spcAft>
              <a:buClr>
                <a:schemeClr val="dk1"/>
              </a:buClr>
              <a:buSzPts val="1100"/>
              <a:buFont typeface="Arial"/>
              <a:buNone/>
            </a:pPr>
            <a:endParaRPr dirty="0">
              <a:cs typeface="B Nazanin" panose="00000400000000000000" pitchFamily="2" charset="-78"/>
            </a:endParaRPr>
          </a:p>
          <a:p>
            <a:pPr marL="457200" lvl="0" indent="-330200" algn="r" rtl="1">
              <a:spcBef>
                <a:spcPts val="0"/>
              </a:spcBef>
              <a:spcAft>
                <a:spcPts val="0"/>
              </a:spcAft>
              <a:buSzPts val="1600"/>
              <a:buChar char="●"/>
            </a:pPr>
            <a:r>
              <a:rPr lang="fa-IR" dirty="0">
                <a:effectLst/>
                <a:cs typeface="B Nazanin" panose="00000400000000000000" pitchFamily="2" charset="-78"/>
              </a:rPr>
              <a:t>آنها ساده هستند</a:t>
            </a:r>
            <a:endParaRPr dirty="0">
              <a:cs typeface="B Nazanin" panose="00000400000000000000" pitchFamily="2" charset="-78"/>
            </a:endParaRPr>
          </a:p>
          <a:p>
            <a:pPr marL="457200" lvl="0" indent="-330200" algn="r" rtl="1">
              <a:spcBef>
                <a:spcPts val="0"/>
              </a:spcBef>
              <a:spcAft>
                <a:spcPts val="0"/>
              </a:spcAft>
              <a:buSzPts val="1600"/>
              <a:buChar char="●"/>
            </a:pPr>
            <a:r>
              <a:rPr lang="fa-IR" dirty="0">
                <a:effectLst/>
                <a:cs typeface="B Nazanin" panose="00000400000000000000" pitchFamily="2" charset="-78"/>
              </a:rPr>
              <a:t>شما می توانید ایده های خود را به وضوح سازماندهی کنید</a:t>
            </a:r>
            <a:endParaRPr dirty="0">
              <a:cs typeface="B Nazanin" panose="00000400000000000000" pitchFamily="2" charset="-78"/>
            </a:endParaRPr>
          </a:p>
          <a:p>
            <a:pPr marL="457200" lvl="0" indent="-330200" algn="r" rtl="1">
              <a:spcBef>
                <a:spcPts val="0"/>
              </a:spcBef>
              <a:spcAft>
                <a:spcPts val="0"/>
              </a:spcAft>
              <a:buSzPts val="1600"/>
              <a:buChar char="●"/>
            </a:pPr>
            <a:r>
              <a:rPr lang="en" dirty="0">
                <a:cs typeface="B Nazanin" panose="00000400000000000000" pitchFamily="2" charset="-78"/>
              </a:rPr>
              <a:t> </a:t>
            </a:r>
            <a:r>
              <a:rPr lang="fa-IR" dirty="0">
                <a:effectLst/>
                <a:cs typeface="B Nazanin" panose="00000400000000000000" pitchFamily="2" charset="-78"/>
              </a:rPr>
              <a:t>خرید شیر را هرگز فراموش نخواهید کرد!</a:t>
            </a:r>
          </a:p>
          <a:p>
            <a:pPr marL="457200" lvl="0" indent="-330200" algn="r" rtl="1">
              <a:spcBef>
                <a:spcPts val="0"/>
              </a:spcBef>
              <a:spcAft>
                <a:spcPts val="0"/>
              </a:spcAft>
              <a:buSzPts val="1600"/>
              <a:buChar char="●"/>
            </a:pPr>
            <a:endParaRPr lang="fa-IR" dirty="0">
              <a:cs typeface="B Nazanin" panose="00000400000000000000" pitchFamily="2" charset="-78"/>
            </a:endParaRPr>
          </a:p>
          <a:p>
            <a:pPr marL="457200" lvl="0" indent="-330200" algn="r" rtl="1">
              <a:spcBef>
                <a:spcPts val="0"/>
              </a:spcBef>
              <a:spcAft>
                <a:spcPts val="0"/>
              </a:spcAft>
              <a:buSzPts val="1600"/>
              <a:buChar char="●"/>
            </a:pPr>
            <a:r>
              <a:rPr lang="fa-IR" dirty="0">
                <a:effectLst/>
                <a:cs typeface="B Nazanin" panose="00000400000000000000" pitchFamily="2" charset="-78"/>
              </a:rPr>
              <a:t>و مهم‌ترین چیز: مخاطب از ارائه شما غافل نخواهد شد</a:t>
            </a:r>
            <a:endParaRPr dirty="0">
              <a:cs typeface="B Nazanin" panose="00000400000000000000" pitchFamily="2" charset="-78"/>
            </a:endParaRPr>
          </a:p>
          <a:p>
            <a:pPr marL="0" lvl="0" indent="0" algn="l" rtl="0">
              <a:spcBef>
                <a:spcPts val="0"/>
              </a:spcBef>
              <a:spcAft>
                <a:spcPts val="0"/>
              </a:spcAft>
              <a:buNone/>
            </a:pPr>
            <a:endParaRPr dirty="0">
              <a:cs typeface="B Nazanin" panose="00000400000000000000" pitchFamily="2" charset="-78"/>
            </a:endParaRPr>
          </a:p>
        </p:txBody>
      </p:sp>
      <p:sp>
        <p:nvSpPr>
          <p:cNvPr id="1447" name="Google Shape;1447;p46"/>
          <p:cNvSpPr txBox="1">
            <a:spLocks noGrp="1"/>
          </p:cNvSpPr>
          <p:nvPr>
            <p:ph type="title"/>
          </p:nvPr>
        </p:nvSpPr>
        <p:spPr>
          <a:xfrm flipH="1">
            <a:off x="5825013" y="1820700"/>
            <a:ext cx="2387100" cy="12306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تکلیف ۱</a:t>
            </a:r>
            <a:br>
              <a:rPr lang="fa-IR" dirty="0">
                <a:cs typeface="B Nazanin" panose="00000400000000000000" pitchFamily="2" charset="-78"/>
              </a:rPr>
            </a:br>
            <a:r>
              <a:rPr lang="fa-IR" dirty="0">
                <a:cs typeface="B Nazanin" panose="00000400000000000000" pitchFamily="2" charset="-78"/>
              </a:rPr>
              <a:t>پنجشنبه </a:t>
            </a:r>
            <a:endParaRPr dirty="0">
              <a:cs typeface="B Nazanin" panose="00000400000000000000" pitchFamily="2" charset="-78"/>
            </a:endParaRPr>
          </a:p>
        </p:txBody>
      </p:sp>
      <p:grpSp>
        <p:nvGrpSpPr>
          <p:cNvPr id="1448" name="Google Shape;1448;p46"/>
          <p:cNvGrpSpPr/>
          <p:nvPr/>
        </p:nvGrpSpPr>
        <p:grpSpPr>
          <a:xfrm>
            <a:off x="101721" y="4505825"/>
            <a:ext cx="8940558" cy="84600"/>
            <a:chOff x="155346" y="4358775"/>
            <a:chExt cx="8934304" cy="84600"/>
          </a:xfrm>
        </p:grpSpPr>
        <p:cxnSp>
          <p:nvCxnSpPr>
            <p:cNvPr id="1449" name="Google Shape;1449;p46"/>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450" name="Google Shape;1450;p46"/>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51" name="Google Shape;1451;p46"/>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1452" name="Google Shape;1452;p46"/>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1453" name="Google Shape;1453;p46">
            <a:hlinkClick r:id="rId3"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54" name="Google Shape;1454;p46">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55" name="Google Shape;1455;p46">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456" name="Google Shape;1456;p46"/>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457" name="Google Shape;1457;p46"/>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458" name="Google Shape;1458;p46"/>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459" name="Google Shape;1459;p46"/>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460" name="Google Shape;1460;p46">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461" name="Google Shape;1461;p46"/>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462" name="Google Shape;1462;p46">
            <a:hlinkClick r:id="rId7"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463" name="Google Shape;1463;p46">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64" name="Google Shape;1464;p46">
            <a:hlinkClick r:id="rId6" action="ppaction://hlinksldjump"/>
          </p:cNvPr>
          <p:cNvPicPr preferRelativeResize="0"/>
          <p:nvPr/>
        </p:nvPicPr>
        <p:blipFill rotWithShape="1">
          <a:blip r:embed="rId8">
            <a:alphaModFix/>
          </a:blip>
          <a:srcRect/>
          <a:stretch/>
        </p:blipFill>
        <p:spPr>
          <a:xfrm>
            <a:off x="881657" y="4626989"/>
            <a:ext cx="274320" cy="274320"/>
          </a:xfrm>
          <a:prstGeom prst="rect">
            <a:avLst/>
          </a:prstGeom>
          <a:noFill/>
          <a:ln>
            <a:noFill/>
          </a:ln>
        </p:spPr>
      </p:pic>
      <p:sp>
        <p:nvSpPr>
          <p:cNvPr id="1465" name="Google Shape;1465;p46">
            <a:hlinkClick r:id="rId9"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466" name="Google Shape;1466;p46">
            <a:hlinkClick r:id="rId10"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67" name="Google Shape;1467;p46">
            <a:hlinkClick r:id="rId10"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sp>
        <p:nvSpPr>
          <p:cNvPr id="1468" name="Google Shape;1468;p46">
            <a:hlinkClick r:id="rId12"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69" name="Google Shape;1469;p46">
            <a:hlinkClick r:id="rId12" action="ppaction://hlinksldjump"/>
          </p:cNvPr>
          <p:cNvPicPr preferRelativeResize="0"/>
          <p:nvPr/>
        </p:nvPicPr>
        <p:blipFill rotWithShape="1">
          <a:blip r:embed="rId13">
            <a:alphaModFix/>
          </a:blip>
          <a:srcRect t="2723" b="2723"/>
          <a:stretch/>
        </p:blipFill>
        <p:spPr>
          <a:xfrm>
            <a:off x="7225973" y="4656705"/>
            <a:ext cx="217200" cy="205362"/>
          </a:xfrm>
          <a:prstGeom prst="rect">
            <a:avLst/>
          </a:prstGeom>
          <a:noFill/>
          <a:ln>
            <a:noFill/>
          </a:ln>
        </p:spPr>
      </p:pic>
      <p:sp>
        <p:nvSpPr>
          <p:cNvPr id="1470" name="Google Shape;1470;p46">
            <a:hlinkClick r:id="rId14"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71" name="Google Shape;1471;p46">
            <a:hlinkClick r:id="rId14" action="ppaction://hlinksldjump"/>
          </p:cNvPr>
          <p:cNvPicPr preferRelativeResize="0"/>
          <p:nvPr/>
        </p:nvPicPr>
        <p:blipFill rotWithShape="1">
          <a:blip r:embed="rId15">
            <a:alphaModFix/>
          </a:blip>
          <a:srcRect t="2723" b="2723"/>
          <a:stretch/>
        </p:blipFill>
        <p:spPr>
          <a:xfrm>
            <a:off x="8016583" y="4656705"/>
            <a:ext cx="217200" cy="205362"/>
          </a:xfrm>
          <a:prstGeom prst="rect">
            <a:avLst/>
          </a:prstGeom>
          <a:noFill/>
          <a:ln>
            <a:noFill/>
          </a:ln>
        </p:spPr>
      </p:pic>
      <p:sp>
        <p:nvSpPr>
          <p:cNvPr id="1472" name="Google Shape;1472;p46">
            <a:hlinkClick r:id="rId1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473" name="Google Shape;1473;p46">
            <a:hlinkClick r:id="rId16" action="ppaction://hlinksldjump"/>
          </p:cNvPr>
          <p:cNvPicPr preferRelativeResize="0"/>
          <p:nvPr/>
        </p:nvPicPr>
        <p:blipFill rotWithShape="1">
          <a:blip r:embed="rId17">
            <a:alphaModFix/>
          </a:blip>
          <a:srcRect t="2723" b="2723"/>
          <a:stretch/>
        </p:blipFill>
        <p:spPr>
          <a:xfrm>
            <a:off x="6435363" y="4656705"/>
            <a:ext cx="217200" cy="205362"/>
          </a:xfrm>
          <a:prstGeom prst="rect">
            <a:avLst/>
          </a:prstGeom>
          <a:noFill/>
          <a:ln>
            <a:noFill/>
          </a:ln>
        </p:spPr>
      </p:pic>
      <p:sp>
        <p:nvSpPr>
          <p:cNvPr id="1474" name="Google Shape;1474;p46">
            <a:hlinkClick r:id="rId18"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475" name="Google Shape;1475;p46">
            <a:hlinkClick r:id="rId19" action="ppaction://hlinksldjump"/>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476" name="Google Shape;1476;p46"/>
          <p:cNvSpPr txBox="1"/>
          <p:nvPr/>
        </p:nvSpPr>
        <p:spPr>
          <a:xfrm>
            <a:off x="3777211"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پنج شنبه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477" name="Google Shape;1477;p46"/>
          <p:cNvSpPr/>
          <p:nvPr/>
        </p:nvSpPr>
        <p:spPr>
          <a:xfrm>
            <a:off x="3776948"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pic>
        <p:nvPicPr>
          <p:cNvPr id="1478" name="Google Shape;1478;p46">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479" name="Google Shape;1479;p46">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0" name="Google Shape;1480;p46">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7"/>
          <p:cNvSpPr/>
          <p:nvPr/>
        </p:nvSpPr>
        <p:spPr>
          <a:xfrm>
            <a:off x="2676597" y="2983238"/>
            <a:ext cx="235500" cy="235500"/>
          </a:xfrm>
          <a:prstGeom prst="ellipse">
            <a:avLst/>
          </a:pr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6" name="Google Shape;1486;p47"/>
          <p:cNvSpPr/>
          <p:nvPr/>
        </p:nvSpPr>
        <p:spPr>
          <a:xfrm>
            <a:off x="2676597" y="1978363"/>
            <a:ext cx="235500" cy="23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87" name="Google Shape;1487;p47"/>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پنجشنبه | تکلیف ۲</a:t>
            </a:r>
            <a:endParaRPr dirty="0">
              <a:cs typeface="B Nazanin" panose="00000400000000000000" pitchFamily="2" charset="-78"/>
            </a:endParaRPr>
          </a:p>
        </p:txBody>
      </p:sp>
      <p:grpSp>
        <p:nvGrpSpPr>
          <p:cNvPr id="1488" name="Google Shape;1488;p47"/>
          <p:cNvGrpSpPr/>
          <p:nvPr/>
        </p:nvGrpSpPr>
        <p:grpSpPr>
          <a:xfrm>
            <a:off x="3645018" y="1280532"/>
            <a:ext cx="4642814" cy="2473396"/>
            <a:chOff x="233350" y="949250"/>
            <a:chExt cx="7137300" cy="3802300"/>
          </a:xfrm>
        </p:grpSpPr>
        <p:sp>
          <p:nvSpPr>
            <p:cNvPr id="1489" name="Google Shape;1489;p47"/>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0" name="Google Shape;1490;p47"/>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1" name="Google Shape;1491;p47"/>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2" name="Google Shape;1492;p47"/>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3" name="Google Shape;1493;p47"/>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4" name="Google Shape;1494;p47"/>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5" name="Google Shape;1495;p47"/>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6" name="Google Shape;1496;p47"/>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7" name="Google Shape;1497;p47"/>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8" name="Google Shape;1498;p47"/>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9" name="Google Shape;1499;p47"/>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0" name="Google Shape;1500;p47"/>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1" name="Google Shape;1501;p47"/>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2" name="Google Shape;1502;p47"/>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3" name="Google Shape;1503;p47"/>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4" name="Google Shape;1504;p47"/>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5" name="Google Shape;1505;p47"/>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6" name="Google Shape;1506;p47"/>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7" name="Google Shape;1507;p47"/>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8" name="Google Shape;1508;p47"/>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9" name="Google Shape;1509;p47"/>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0" name="Google Shape;1510;p47"/>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1" name="Google Shape;1511;p47"/>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2" name="Google Shape;1512;p47"/>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3" name="Google Shape;1513;p47"/>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4" name="Google Shape;1514;p47"/>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5" name="Google Shape;1515;p47"/>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6" name="Google Shape;1516;p47"/>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7" name="Google Shape;1517;p47"/>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8" name="Google Shape;1518;p47"/>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9" name="Google Shape;1519;p47"/>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0" name="Google Shape;1520;p47"/>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1" name="Google Shape;1521;p47"/>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2" name="Google Shape;1522;p47"/>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3" name="Google Shape;1523;p47"/>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4" name="Google Shape;1524;p47"/>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5" name="Google Shape;1525;p47"/>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6" name="Google Shape;1526;p47"/>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7" name="Google Shape;1527;p47"/>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8" name="Google Shape;1528;p47"/>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9" name="Google Shape;1529;p47"/>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0" name="Google Shape;1530;p47"/>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1" name="Google Shape;1531;p47"/>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2" name="Google Shape;1532;p47"/>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3" name="Google Shape;1533;p47"/>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4" name="Google Shape;1534;p47"/>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5" name="Google Shape;1535;p47"/>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6" name="Google Shape;1536;p47"/>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7" name="Google Shape;1537;p47"/>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8" name="Google Shape;1538;p47"/>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9" name="Google Shape;1539;p47"/>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40" name="Google Shape;1540;p47"/>
          <p:cNvSpPr txBox="1">
            <a:spLocks noGrp="1"/>
          </p:cNvSpPr>
          <p:nvPr>
            <p:ph type="title" idx="4294967295"/>
          </p:nvPr>
        </p:nvSpPr>
        <p:spPr>
          <a:xfrm flipH="1">
            <a:off x="1278310" y="1924937"/>
            <a:ext cx="1374300" cy="3366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sz="1800" dirty="0">
                <a:solidFill>
                  <a:schemeClr val="accent2"/>
                </a:solidFill>
                <a:cs typeface="B Nazanin" panose="00000400000000000000" pitchFamily="2" charset="-78"/>
              </a:rPr>
              <a:t>یک</a:t>
            </a:r>
            <a:endParaRPr sz="1800" dirty="0">
              <a:solidFill>
                <a:schemeClr val="accent2"/>
              </a:solidFill>
              <a:cs typeface="B Nazanin" panose="00000400000000000000" pitchFamily="2" charset="-78"/>
            </a:endParaRPr>
          </a:p>
        </p:txBody>
      </p:sp>
      <p:sp>
        <p:nvSpPr>
          <p:cNvPr id="1541" name="Google Shape;1541;p47"/>
          <p:cNvSpPr txBox="1">
            <a:spLocks noGrp="1"/>
          </p:cNvSpPr>
          <p:nvPr>
            <p:ph type="subTitle" idx="4294967295"/>
          </p:nvPr>
        </p:nvSpPr>
        <p:spPr>
          <a:xfrm flipH="1">
            <a:off x="1278293" y="2217713"/>
            <a:ext cx="1747200" cy="556200"/>
          </a:xfrm>
          <a:prstGeom prst="rect">
            <a:avLst/>
          </a:prstGeom>
        </p:spPr>
        <p:txBody>
          <a:bodyPr spcFirstLastPara="1" wrap="square" lIns="91425" tIns="91425" rIns="91425" bIns="91425" anchor="ctr" anchorCtr="0">
            <a:noAutofit/>
          </a:bodyPr>
          <a:lstStyle/>
          <a:p>
            <a:pPr marL="0" lvl="0" indent="0" algn="r" rtl="1">
              <a:lnSpc>
                <a:spcPct val="100000"/>
              </a:lnSpc>
              <a:spcBef>
                <a:spcPts val="0"/>
              </a:spcBef>
              <a:spcAft>
                <a:spcPts val="0"/>
              </a:spcAft>
              <a:buClr>
                <a:schemeClr val="dk1"/>
              </a:buClr>
              <a:buSzPts val="1100"/>
              <a:buFont typeface="Arial"/>
              <a:buNone/>
            </a:pPr>
            <a:r>
              <a:rPr lang="fa-IR" sz="1600" dirty="0">
                <a:effectLst/>
                <a:cs typeface="B Nazanin" panose="00000400000000000000" pitchFamily="2" charset="-78"/>
              </a:rPr>
              <a:t>توضیحات</a:t>
            </a:r>
            <a:endParaRPr lang="fa-IR" sz="1600" dirty="0">
              <a:cs typeface="B Nazanin" panose="00000400000000000000" pitchFamily="2" charset="-78"/>
            </a:endParaRPr>
          </a:p>
        </p:txBody>
      </p:sp>
      <p:sp>
        <p:nvSpPr>
          <p:cNvPr id="1542" name="Google Shape;1542;p47"/>
          <p:cNvSpPr txBox="1">
            <a:spLocks noGrp="1"/>
          </p:cNvSpPr>
          <p:nvPr>
            <p:ph type="title" idx="4294967295"/>
          </p:nvPr>
        </p:nvSpPr>
        <p:spPr>
          <a:xfrm flipH="1">
            <a:off x="1278310" y="2931841"/>
            <a:ext cx="1374300" cy="3366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sz="1800" dirty="0">
                <a:cs typeface="B Nazanin" panose="00000400000000000000" pitchFamily="2" charset="-78"/>
              </a:rPr>
              <a:t>دو</a:t>
            </a:r>
            <a:endParaRPr sz="1800" dirty="0">
              <a:cs typeface="B Nazanin" panose="00000400000000000000" pitchFamily="2" charset="-78"/>
            </a:endParaRPr>
          </a:p>
        </p:txBody>
      </p:sp>
      <p:sp>
        <p:nvSpPr>
          <p:cNvPr id="1543" name="Google Shape;1543;p47"/>
          <p:cNvSpPr txBox="1">
            <a:spLocks noGrp="1"/>
          </p:cNvSpPr>
          <p:nvPr>
            <p:ph type="subTitle" idx="4294967295"/>
          </p:nvPr>
        </p:nvSpPr>
        <p:spPr>
          <a:xfrm flipH="1">
            <a:off x="1278293" y="3223445"/>
            <a:ext cx="1747200" cy="556200"/>
          </a:xfrm>
          <a:prstGeom prst="rect">
            <a:avLst/>
          </a:prstGeom>
        </p:spPr>
        <p:txBody>
          <a:bodyPr spcFirstLastPara="1" wrap="square" lIns="91425" tIns="91425" rIns="91425" bIns="91425" anchor="ctr" anchorCtr="0">
            <a:noAutofit/>
          </a:bodyPr>
          <a:lstStyle/>
          <a:p>
            <a:pPr marL="0" lvl="0" indent="0" algn="r" rtl="1">
              <a:lnSpc>
                <a:spcPct val="100000"/>
              </a:lnSpc>
              <a:spcBef>
                <a:spcPts val="0"/>
              </a:spcBef>
              <a:spcAft>
                <a:spcPts val="0"/>
              </a:spcAft>
              <a:buClr>
                <a:schemeClr val="dk1"/>
              </a:buClr>
              <a:buSzPts val="1100"/>
              <a:buFont typeface="Arial"/>
              <a:buNone/>
            </a:pPr>
            <a:r>
              <a:rPr lang="fa-IR" sz="1600" dirty="0">
                <a:effectLst/>
                <a:cs typeface="B Nazanin" panose="00000400000000000000" pitchFamily="2" charset="-78"/>
              </a:rPr>
              <a:t>توضیحات</a:t>
            </a:r>
            <a:endParaRPr lang="fa-IR" sz="1600" dirty="0">
              <a:cs typeface="B Nazanin" panose="00000400000000000000" pitchFamily="2" charset="-78"/>
            </a:endParaRPr>
          </a:p>
        </p:txBody>
      </p:sp>
      <p:sp>
        <p:nvSpPr>
          <p:cNvPr id="1544" name="Google Shape;1544;p47"/>
          <p:cNvSpPr txBox="1">
            <a:spLocks noGrp="1"/>
          </p:cNvSpPr>
          <p:nvPr>
            <p:ph type="subTitle" idx="4294967295"/>
          </p:nvPr>
        </p:nvSpPr>
        <p:spPr>
          <a:xfrm flipH="1">
            <a:off x="496389" y="1251213"/>
            <a:ext cx="2645179" cy="525300"/>
          </a:xfrm>
          <a:prstGeom prst="rect">
            <a:avLst/>
          </a:prstGeom>
        </p:spPr>
        <p:txBody>
          <a:bodyPr spcFirstLastPara="1" wrap="square" lIns="91425" tIns="91425" rIns="91425" bIns="91425" anchor="ctr" anchorCtr="0">
            <a:noAutofit/>
          </a:bodyPr>
          <a:lstStyle/>
          <a:p>
            <a:pPr marL="0" lvl="0" indent="0" rtl="1">
              <a:spcBef>
                <a:spcPts val="0"/>
              </a:spcBef>
              <a:spcAft>
                <a:spcPts val="0"/>
              </a:spcAft>
              <a:buClr>
                <a:schemeClr val="dk1"/>
              </a:buClr>
              <a:buSzPts val="1100"/>
              <a:buFont typeface="Arial"/>
              <a:buNone/>
            </a:pPr>
            <a:r>
              <a:rPr lang="fa-IR" sz="1600" dirty="0">
                <a:effectLst/>
                <a:cs typeface="B Nazanin" panose="00000400000000000000" pitchFamily="2" charset="-78"/>
              </a:rPr>
              <a:t>مشتریان اصلی ما از کجا می آیند؟</a:t>
            </a:r>
            <a:endParaRPr sz="1600" dirty="0">
              <a:cs typeface="B Nazanin" panose="00000400000000000000" pitchFamily="2" charset="-78"/>
            </a:endParaRPr>
          </a:p>
        </p:txBody>
      </p:sp>
      <p:grpSp>
        <p:nvGrpSpPr>
          <p:cNvPr id="1545" name="Google Shape;1545;p47"/>
          <p:cNvGrpSpPr/>
          <p:nvPr/>
        </p:nvGrpSpPr>
        <p:grpSpPr>
          <a:xfrm>
            <a:off x="101721" y="4505825"/>
            <a:ext cx="8940558" cy="84600"/>
            <a:chOff x="155346" y="4358775"/>
            <a:chExt cx="8934304" cy="84600"/>
          </a:xfrm>
        </p:grpSpPr>
        <p:cxnSp>
          <p:nvCxnSpPr>
            <p:cNvPr id="1546" name="Google Shape;1546;p47"/>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547" name="Google Shape;1547;p47"/>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48" name="Google Shape;1548;p47"/>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9" name="Google Shape;1549;p47">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50" name="Google Shape;1550;p47"/>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۲</a:t>
            </a:r>
            <a:endParaRPr dirty="0">
              <a:solidFill>
                <a:schemeClr val="dk1"/>
              </a:solidFill>
              <a:latin typeface="Poppins"/>
              <a:ea typeface="Poppins"/>
              <a:cs typeface="B Nazanin" panose="00000400000000000000" pitchFamily="2" charset="-78"/>
              <a:sym typeface="Poppins"/>
            </a:endParaRPr>
          </a:p>
        </p:txBody>
      </p:sp>
      <p:sp>
        <p:nvSpPr>
          <p:cNvPr id="1551" name="Google Shape;1551;p47">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52" name="Google Shape;1552;p47">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553" name="Google Shape;1553;p47"/>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554" name="Google Shape;1554;p47"/>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555" name="Google Shape;1555;p47"/>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556" name="Google Shape;1556;p47"/>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557" name="Google Shape;1557;p47">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558" name="Google Shape;1558;p47"/>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559" name="Google Shape;1559;p47">
            <a:hlinkClick r:id="rId7"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560" name="Google Shape;1560;p47">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561" name="Google Shape;1561;p47">
            <a:hlinkClick r:id="rId6" action="ppaction://hlinksldjump"/>
          </p:cNvPr>
          <p:cNvPicPr preferRelativeResize="0"/>
          <p:nvPr/>
        </p:nvPicPr>
        <p:blipFill rotWithShape="1">
          <a:blip r:embed="rId8">
            <a:alphaModFix/>
          </a:blip>
          <a:srcRect/>
          <a:stretch/>
        </p:blipFill>
        <p:spPr>
          <a:xfrm>
            <a:off x="881657" y="4626989"/>
            <a:ext cx="274320" cy="274320"/>
          </a:xfrm>
          <a:prstGeom prst="rect">
            <a:avLst/>
          </a:prstGeom>
          <a:noFill/>
          <a:ln>
            <a:noFill/>
          </a:ln>
        </p:spPr>
      </p:pic>
      <p:sp>
        <p:nvSpPr>
          <p:cNvPr id="1562" name="Google Shape;1562;p47">
            <a:hlinkClick r:id="rId9"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563" name="Google Shape;1563;p47">
            <a:hlinkClick r:id="rId10"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564" name="Google Shape;1564;p47">
            <a:hlinkClick r:id="rId10"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sp>
        <p:nvSpPr>
          <p:cNvPr id="1565" name="Google Shape;1565;p47">
            <a:hlinkClick r:id="rId12"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566" name="Google Shape;1566;p47">
            <a:hlinkClick r:id="rId12" action="ppaction://hlinksldjump"/>
          </p:cNvPr>
          <p:cNvPicPr preferRelativeResize="0"/>
          <p:nvPr/>
        </p:nvPicPr>
        <p:blipFill rotWithShape="1">
          <a:blip r:embed="rId13">
            <a:alphaModFix/>
          </a:blip>
          <a:srcRect t="2723" b="2723"/>
          <a:stretch/>
        </p:blipFill>
        <p:spPr>
          <a:xfrm>
            <a:off x="7225973" y="4656705"/>
            <a:ext cx="217200" cy="205362"/>
          </a:xfrm>
          <a:prstGeom prst="rect">
            <a:avLst/>
          </a:prstGeom>
          <a:noFill/>
          <a:ln>
            <a:noFill/>
          </a:ln>
        </p:spPr>
      </p:pic>
      <p:sp>
        <p:nvSpPr>
          <p:cNvPr id="1567" name="Google Shape;1567;p47">
            <a:hlinkClick r:id="rId14"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568" name="Google Shape;1568;p47">
            <a:hlinkClick r:id="rId14" action="ppaction://hlinksldjump"/>
          </p:cNvPr>
          <p:cNvPicPr preferRelativeResize="0"/>
          <p:nvPr/>
        </p:nvPicPr>
        <p:blipFill rotWithShape="1">
          <a:blip r:embed="rId15">
            <a:alphaModFix/>
          </a:blip>
          <a:srcRect t="2723" b="2723"/>
          <a:stretch/>
        </p:blipFill>
        <p:spPr>
          <a:xfrm>
            <a:off x="8016583" y="4656705"/>
            <a:ext cx="217200" cy="205362"/>
          </a:xfrm>
          <a:prstGeom prst="rect">
            <a:avLst/>
          </a:prstGeom>
          <a:noFill/>
          <a:ln>
            <a:noFill/>
          </a:ln>
        </p:spPr>
      </p:pic>
      <p:sp>
        <p:nvSpPr>
          <p:cNvPr id="1569" name="Google Shape;1569;p47">
            <a:hlinkClick r:id="rId1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570" name="Google Shape;1570;p47">
            <a:hlinkClick r:id="rId16" action="ppaction://hlinksldjump"/>
          </p:cNvPr>
          <p:cNvPicPr preferRelativeResize="0"/>
          <p:nvPr/>
        </p:nvPicPr>
        <p:blipFill rotWithShape="1">
          <a:blip r:embed="rId17">
            <a:alphaModFix/>
          </a:blip>
          <a:srcRect t="2723" b="2723"/>
          <a:stretch/>
        </p:blipFill>
        <p:spPr>
          <a:xfrm>
            <a:off x="6435363" y="4656705"/>
            <a:ext cx="217200" cy="205362"/>
          </a:xfrm>
          <a:prstGeom prst="rect">
            <a:avLst/>
          </a:prstGeom>
          <a:noFill/>
          <a:ln>
            <a:noFill/>
          </a:ln>
        </p:spPr>
      </p:pic>
      <p:sp>
        <p:nvSpPr>
          <p:cNvPr id="1571" name="Google Shape;1571;p47">
            <a:hlinkClick r:id="rId18"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572" name="Google Shape;1572;p47">
            <a:hlinkClick r:id="rId19" action="ppaction://hlinksldjump"/>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573" name="Google Shape;1573;p47"/>
          <p:cNvSpPr txBox="1"/>
          <p:nvPr/>
        </p:nvSpPr>
        <p:spPr>
          <a:xfrm>
            <a:off x="3777211"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پنج شنبه </a:t>
            </a:r>
            <a:endParaRPr sz="1800" b="1" dirty="0">
              <a:solidFill>
                <a:schemeClr val="accent2"/>
              </a:solidFill>
              <a:latin typeface="Poppins"/>
              <a:ea typeface="Poppins"/>
              <a:cs typeface="B Nazanin" panose="00000400000000000000" pitchFamily="2" charset="-78"/>
              <a:sym typeface="Poppins"/>
            </a:endParaRPr>
          </a:p>
        </p:txBody>
      </p:sp>
      <p:sp>
        <p:nvSpPr>
          <p:cNvPr id="1574" name="Google Shape;1574;p47"/>
          <p:cNvSpPr/>
          <p:nvPr/>
        </p:nvSpPr>
        <p:spPr>
          <a:xfrm>
            <a:off x="3776948"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
        <p:nvSpPr>
          <p:cNvPr id="1575" name="Google Shape;1575;p47"/>
          <p:cNvSpPr/>
          <p:nvPr/>
        </p:nvSpPr>
        <p:spPr>
          <a:xfrm>
            <a:off x="4131155" y="1396113"/>
            <a:ext cx="235500" cy="23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6" name="Google Shape;1576;p47"/>
          <p:cNvSpPr/>
          <p:nvPr/>
        </p:nvSpPr>
        <p:spPr>
          <a:xfrm>
            <a:off x="4793130" y="2538413"/>
            <a:ext cx="235500" cy="23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7" name="Google Shape;1577;p47"/>
          <p:cNvSpPr/>
          <p:nvPr/>
        </p:nvSpPr>
        <p:spPr>
          <a:xfrm>
            <a:off x="7136305" y="1600888"/>
            <a:ext cx="235500" cy="23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8" name="Google Shape;1578;p47"/>
          <p:cNvSpPr/>
          <p:nvPr/>
        </p:nvSpPr>
        <p:spPr>
          <a:xfrm>
            <a:off x="6176305" y="2931838"/>
            <a:ext cx="235500" cy="235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9" name="Google Shape;1579;p47"/>
          <p:cNvSpPr/>
          <p:nvPr/>
        </p:nvSpPr>
        <p:spPr>
          <a:xfrm>
            <a:off x="4557630" y="3294850"/>
            <a:ext cx="235500" cy="235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0" name="Google Shape;1580;p47"/>
          <p:cNvSpPr/>
          <p:nvPr/>
        </p:nvSpPr>
        <p:spPr>
          <a:xfrm>
            <a:off x="6602880" y="1280538"/>
            <a:ext cx="235500" cy="235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1" name="Google Shape;1581;p47"/>
          <p:cNvSpPr/>
          <p:nvPr/>
        </p:nvSpPr>
        <p:spPr>
          <a:xfrm>
            <a:off x="7269630" y="3078488"/>
            <a:ext cx="235500" cy="235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2" name="Google Shape;1582;p47"/>
          <p:cNvSpPr/>
          <p:nvPr/>
        </p:nvSpPr>
        <p:spPr>
          <a:xfrm>
            <a:off x="5140780" y="1487813"/>
            <a:ext cx="235500" cy="235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1583" name="Google Shape;1583;p47">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584" name="Google Shape;1584;p47">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5" name="Google Shape;1585;p47">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48"/>
          <p:cNvSpPr/>
          <p:nvPr/>
        </p:nvSpPr>
        <p:spPr>
          <a:xfrm>
            <a:off x="6539881" y="1262706"/>
            <a:ext cx="1264800" cy="1264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91" name="Google Shape;1591;p48"/>
          <p:cNvSpPr/>
          <p:nvPr/>
        </p:nvSpPr>
        <p:spPr>
          <a:xfrm>
            <a:off x="3935828" y="1262706"/>
            <a:ext cx="1264800" cy="1264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92" name="Google Shape;1592;p48"/>
          <p:cNvSpPr/>
          <p:nvPr/>
        </p:nvSpPr>
        <p:spPr>
          <a:xfrm>
            <a:off x="1320575" y="1262706"/>
            <a:ext cx="1264800" cy="1264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593" name="Google Shape;1593;p48"/>
          <p:cNvSpPr txBox="1">
            <a:spLocks noGrp="1"/>
          </p:cNvSpPr>
          <p:nvPr>
            <p:ph type="subTitle" idx="4294967295"/>
          </p:nvPr>
        </p:nvSpPr>
        <p:spPr>
          <a:xfrm>
            <a:off x="741106" y="2960800"/>
            <a:ext cx="2428500" cy="399900"/>
          </a:xfrm>
          <a:prstGeom prst="rect">
            <a:avLst/>
          </a:prstGeom>
        </p:spPr>
        <p:txBody>
          <a:bodyPr spcFirstLastPara="1" wrap="square" lIns="91425" tIns="91425" rIns="91425" bIns="91425"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سه</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94" name="Google Shape;1594;p48"/>
          <p:cNvSpPr txBox="1">
            <a:spLocks noGrp="1"/>
          </p:cNvSpPr>
          <p:nvPr>
            <p:ph type="subTitle" idx="4294967295"/>
          </p:nvPr>
        </p:nvSpPr>
        <p:spPr>
          <a:xfrm>
            <a:off x="365760" y="3305200"/>
            <a:ext cx="2833246" cy="520800"/>
          </a:xfrm>
          <a:prstGeom prst="rect">
            <a:avLst/>
          </a:prstGeom>
        </p:spPr>
        <p:txBody>
          <a:bodyPr spcFirstLastPara="1" wrap="square" lIns="91425" tIns="91425" rIns="91425" bIns="91425" anchor="ctr" anchorCtr="0">
            <a:noAutofit/>
          </a:bodyPr>
          <a:lstStyle/>
          <a:p>
            <a:pPr marL="0" marR="0" indent="0" algn="ctr" rtl="1">
              <a:lnSpc>
                <a:spcPct val="150000"/>
              </a:lnSpc>
              <a:spcBef>
                <a:spcPts val="0"/>
              </a:spcBef>
              <a:spcAft>
                <a:spcPts val="0"/>
              </a:spcAft>
              <a:buClr>
                <a:srgbClr val="FFFFFF"/>
              </a:buClr>
              <a:buSzPts val="1400"/>
              <a:buFont typeface="Libre Franklin" panose="020B0604020202020204" pitchFamily="2" charset="0"/>
              <a:buChar char="●"/>
            </a:pPr>
            <a:r>
              <a:rPr lang="fa-IR" sz="1600"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sz="1600" dirty="0">
              <a:effectLst/>
            </a:endParaRPr>
          </a:p>
        </p:txBody>
      </p:sp>
      <p:sp>
        <p:nvSpPr>
          <p:cNvPr id="1595" name="Google Shape;1595;p48"/>
          <p:cNvSpPr txBox="1">
            <a:spLocks noGrp="1"/>
          </p:cNvSpPr>
          <p:nvPr>
            <p:ph type="subTitle" idx="4294967295"/>
          </p:nvPr>
        </p:nvSpPr>
        <p:spPr>
          <a:xfrm>
            <a:off x="3353537" y="2960800"/>
            <a:ext cx="2428500" cy="399900"/>
          </a:xfrm>
          <a:prstGeom prst="rect">
            <a:avLst/>
          </a:prstGeom>
        </p:spPr>
        <p:txBody>
          <a:bodyPr spcFirstLastPara="1" wrap="square" lIns="91425" tIns="91425" rIns="91425" bIns="91425"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دو</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96" name="Google Shape;1596;p48"/>
          <p:cNvSpPr txBox="1">
            <a:spLocks noGrp="1"/>
          </p:cNvSpPr>
          <p:nvPr>
            <p:ph type="subTitle" idx="4294967295"/>
          </p:nvPr>
        </p:nvSpPr>
        <p:spPr>
          <a:xfrm>
            <a:off x="3111748" y="3305200"/>
            <a:ext cx="2833245" cy="520800"/>
          </a:xfrm>
          <a:prstGeom prst="rect">
            <a:avLst/>
          </a:prstGeom>
        </p:spPr>
        <p:txBody>
          <a:bodyPr spcFirstLastPara="1" wrap="square" lIns="91425" tIns="91425" rIns="91425" bIns="91425" anchor="ctr" anchorCtr="0">
            <a:noAutofit/>
          </a:bodyPr>
          <a:lstStyle/>
          <a:p>
            <a:pPr marL="0" marR="0" indent="0" algn="ctr" rtl="1">
              <a:lnSpc>
                <a:spcPct val="150000"/>
              </a:lnSpc>
              <a:spcBef>
                <a:spcPts val="0"/>
              </a:spcBef>
              <a:spcAft>
                <a:spcPts val="0"/>
              </a:spcAft>
              <a:buClr>
                <a:srgbClr val="FFFFFF"/>
              </a:buClr>
              <a:buSzPts val="1400"/>
              <a:buFont typeface="Libre Franklin" panose="020B0604020202020204" pitchFamily="2" charset="0"/>
              <a:buChar char="●"/>
            </a:pPr>
            <a:r>
              <a:rPr lang="fa-IR" sz="1600"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sz="1600" dirty="0">
              <a:effectLst/>
            </a:endParaRPr>
          </a:p>
        </p:txBody>
      </p:sp>
      <p:sp>
        <p:nvSpPr>
          <p:cNvPr id="1597" name="Google Shape;1597;p48"/>
          <p:cNvSpPr txBox="1">
            <a:spLocks noGrp="1"/>
          </p:cNvSpPr>
          <p:nvPr>
            <p:ph type="subTitle" idx="4294967295"/>
          </p:nvPr>
        </p:nvSpPr>
        <p:spPr>
          <a:xfrm>
            <a:off x="5967068" y="2960800"/>
            <a:ext cx="2428500" cy="399900"/>
          </a:xfrm>
          <a:prstGeom prst="rect">
            <a:avLst/>
          </a:prstGeom>
        </p:spPr>
        <p:txBody>
          <a:bodyPr spcFirstLastPara="1" wrap="square" lIns="91425" tIns="91425" rIns="91425" bIns="91425"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یک</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98" name="Google Shape;1598;p48"/>
          <p:cNvSpPr txBox="1">
            <a:spLocks noGrp="1"/>
          </p:cNvSpPr>
          <p:nvPr>
            <p:ph type="subTitle" idx="4294967295"/>
          </p:nvPr>
        </p:nvSpPr>
        <p:spPr>
          <a:xfrm>
            <a:off x="5944993" y="3305200"/>
            <a:ext cx="2833245" cy="520800"/>
          </a:xfrm>
          <a:prstGeom prst="rect">
            <a:avLst/>
          </a:prstGeom>
        </p:spPr>
        <p:txBody>
          <a:bodyPr spcFirstLastPara="1" wrap="square" lIns="91425" tIns="91425" rIns="91425" bIns="91425" anchor="ctr" anchorCtr="0">
            <a:noAutofit/>
          </a:bodyPr>
          <a:lstStyle/>
          <a:p>
            <a:pPr marL="0" marR="0" indent="0" algn="ctr" rtl="1">
              <a:lnSpc>
                <a:spcPct val="150000"/>
              </a:lnSpc>
              <a:spcBef>
                <a:spcPts val="0"/>
              </a:spcBef>
              <a:spcAft>
                <a:spcPts val="0"/>
              </a:spcAft>
              <a:buClr>
                <a:srgbClr val="FFFFFF"/>
              </a:buClr>
              <a:buSzPts val="1400"/>
              <a:buFont typeface="Libre Franklin" panose="020B0604020202020204" pitchFamily="2" charset="0"/>
              <a:buChar char="●"/>
            </a:pPr>
            <a:r>
              <a:rPr lang="fa-IR" sz="1600"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sz="1600" dirty="0">
              <a:effectLst/>
            </a:endParaRPr>
          </a:p>
        </p:txBody>
      </p:sp>
      <p:sp>
        <p:nvSpPr>
          <p:cNvPr id="1599" name="Google Shape;1599;p48"/>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پنجشنبه | تکلیف ۳</a:t>
            </a:r>
            <a:endParaRPr dirty="0">
              <a:cs typeface="B Nazanin" panose="00000400000000000000" pitchFamily="2" charset="-78"/>
            </a:endParaRPr>
          </a:p>
        </p:txBody>
      </p:sp>
      <p:grpSp>
        <p:nvGrpSpPr>
          <p:cNvPr id="1600" name="Google Shape;1600;p48"/>
          <p:cNvGrpSpPr/>
          <p:nvPr/>
        </p:nvGrpSpPr>
        <p:grpSpPr>
          <a:xfrm>
            <a:off x="4291830" y="1620641"/>
            <a:ext cx="541602" cy="548931"/>
            <a:chOff x="-24353875" y="3147725"/>
            <a:chExt cx="289875" cy="296175"/>
          </a:xfrm>
        </p:grpSpPr>
        <p:sp>
          <p:nvSpPr>
            <p:cNvPr id="1601" name="Google Shape;1601;p48"/>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2" name="Google Shape;1602;p48"/>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603" name="Google Shape;1603;p48"/>
          <p:cNvGrpSpPr/>
          <p:nvPr/>
        </p:nvGrpSpPr>
        <p:grpSpPr>
          <a:xfrm>
            <a:off x="1702772" y="1620835"/>
            <a:ext cx="500404" cy="549255"/>
            <a:chOff x="-25445525" y="3175900"/>
            <a:chExt cx="267825" cy="296350"/>
          </a:xfrm>
        </p:grpSpPr>
        <p:sp>
          <p:nvSpPr>
            <p:cNvPr id="1604" name="Google Shape;1604;p48"/>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5" name="Google Shape;1605;p48"/>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06" name="Google Shape;1606;p48"/>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607" name="Google Shape;1607;p48"/>
          <p:cNvSpPr/>
          <p:nvPr/>
        </p:nvSpPr>
        <p:spPr>
          <a:xfrm>
            <a:off x="6894847" y="1619923"/>
            <a:ext cx="554868" cy="55036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cxnSp>
        <p:nvCxnSpPr>
          <p:cNvPr id="1608" name="Google Shape;1608;p48"/>
          <p:cNvCxnSpPr/>
          <p:nvPr/>
        </p:nvCxnSpPr>
        <p:spPr>
          <a:xfrm>
            <a:off x="1952975" y="2560681"/>
            <a:ext cx="2400" cy="365100"/>
          </a:xfrm>
          <a:prstGeom prst="straightConnector1">
            <a:avLst/>
          </a:prstGeom>
          <a:noFill/>
          <a:ln w="38100" cap="flat" cmpd="sng">
            <a:solidFill>
              <a:schemeClr val="accent2"/>
            </a:solidFill>
            <a:prstDash val="solid"/>
            <a:round/>
            <a:headEnd type="none" w="med" len="med"/>
            <a:tailEnd type="oval" w="med" len="med"/>
          </a:ln>
        </p:spPr>
      </p:cxnSp>
      <p:cxnSp>
        <p:nvCxnSpPr>
          <p:cNvPr id="1609" name="Google Shape;1609;p48"/>
          <p:cNvCxnSpPr/>
          <p:nvPr/>
        </p:nvCxnSpPr>
        <p:spPr>
          <a:xfrm>
            <a:off x="4568227" y="2542725"/>
            <a:ext cx="0" cy="401100"/>
          </a:xfrm>
          <a:prstGeom prst="straightConnector1">
            <a:avLst/>
          </a:prstGeom>
          <a:noFill/>
          <a:ln w="38100" cap="flat" cmpd="sng">
            <a:solidFill>
              <a:schemeClr val="accent2"/>
            </a:solidFill>
            <a:prstDash val="solid"/>
            <a:round/>
            <a:headEnd type="none" w="med" len="med"/>
            <a:tailEnd type="oval" w="med" len="med"/>
          </a:ln>
        </p:spPr>
      </p:cxnSp>
      <p:cxnSp>
        <p:nvCxnSpPr>
          <p:cNvPr id="1610" name="Google Shape;1610;p48"/>
          <p:cNvCxnSpPr/>
          <p:nvPr/>
        </p:nvCxnSpPr>
        <p:spPr>
          <a:xfrm>
            <a:off x="7172300" y="2542725"/>
            <a:ext cx="0" cy="401100"/>
          </a:xfrm>
          <a:prstGeom prst="straightConnector1">
            <a:avLst/>
          </a:prstGeom>
          <a:noFill/>
          <a:ln w="38100" cap="flat" cmpd="sng">
            <a:solidFill>
              <a:schemeClr val="accent2"/>
            </a:solidFill>
            <a:prstDash val="solid"/>
            <a:round/>
            <a:headEnd type="none" w="med" len="med"/>
            <a:tailEnd type="oval" w="med" len="med"/>
          </a:ln>
        </p:spPr>
      </p:cxnSp>
      <p:cxnSp>
        <p:nvCxnSpPr>
          <p:cNvPr id="1611" name="Google Shape;1611;p48"/>
          <p:cNvCxnSpPr>
            <a:endCxn id="1591" idx="2"/>
          </p:cNvCxnSpPr>
          <p:nvPr/>
        </p:nvCxnSpPr>
        <p:spPr>
          <a:xfrm>
            <a:off x="2585228" y="1895106"/>
            <a:ext cx="1350600" cy="0"/>
          </a:xfrm>
          <a:prstGeom prst="straightConnector1">
            <a:avLst/>
          </a:prstGeom>
          <a:noFill/>
          <a:ln w="38100" cap="flat" cmpd="sng">
            <a:solidFill>
              <a:schemeClr val="accent2"/>
            </a:solidFill>
            <a:prstDash val="solid"/>
            <a:round/>
            <a:headEnd type="none" w="med" len="med"/>
            <a:tailEnd type="none" w="med" len="med"/>
          </a:ln>
        </p:spPr>
      </p:cxnSp>
      <p:cxnSp>
        <p:nvCxnSpPr>
          <p:cNvPr id="1612" name="Google Shape;1612;p48"/>
          <p:cNvCxnSpPr>
            <a:stCxn id="1591" idx="6"/>
            <a:endCxn id="1590" idx="2"/>
          </p:cNvCxnSpPr>
          <p:nvPr/>
        </p:nvCxnSpPr>
        <p:spPr>
          <a:xfrm>
            <a:off x="5200628" y="1895106"/>
            <a:ext cx="1339200" cy="0"/>
          </a:xfrm>
          <a:prstGeom prst="straightConnector1">
            <a:avLst/>
          </a:prstGeom>
          <a:noFill/>
          <a:ln w="38100" cap="flat" cmpd="sng">
            <a:solidFill>
              <a:schemeClr val="accent2"/>
            </a:solidFill>
            <a:prstDash val="solid"/>
            <a:round/>
            <a:headEnd type="none" w="med" len="med"/>
            <a:tailEnd type="none" w="med" len="med"/>
          </a:ln>
        </p:spPr>
      </p:cxnSp>
      <p:grpSp>
        <p:nvGrpSpPr>
          <p:cNvPr id="1613" name="Google Shape;1613;p48"/>
          <p:cNvGrpSpPr/>
          <p:nvPr/>
        </p:nvGrpSpPr>
        <p:grpSpPr>
          <a:xfrm>
            <a:off x="101721" y="4505825"/>
            <a:ext cx="8940558" cy="84600"/>
            <a:chOff x="155346" y="4358775"/>
            <a:chExt cx="8934304" cy="84600"/>
          </a:xfrm>
        </p:grpSpPr>
        <p:cxnSp>
          <p:nvCxnSpPr>
            <p:cNvPr id="1614" name="Google Shape;1614;p48"/>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615" name="Google Shape;1615;p48"/>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616" name="Google Shape;1616;p48"/>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17" name="Google Shape;1617;p48">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618" name="Google Shape;1618;p48">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619" name="Google Shape;1619;p48"/>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۳</a:t>
            </a:r>
            <a:endParaRPr dirty="0">
              <a:solidFill>
                <a:schemeClr val="dk1"/>
              </a:solidFill>
              <a:latin typeface="Poppins"/>
              <a:ea typeface="Poppins"/>
              <a:cs typeface="B Nazanin" panose="00000400000000000000" pitchFamily="2" charset="-78"/>
              <a:sym typeface="Poppins"/>
            </a:endParaRPr>
          </a:p>
        </p:txBody>
      </p:sp>
      <p:sp>
        <p:nvSpPr>
          <p:cNvPr id="1620" name="Google Shape;1620;p48">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621" name="Google Shape;1621;p48"/>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622" name="Google Shape;1622;p48"/>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623" name="Google Shape;1623;p48"/>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624" name="Google Shape;1624;p48"/>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25" name="Google Shape;1625;p48">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26" name="Google Shape;1626;p48"/>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27" name="Google Shape;1627;p48">
            <a:hlinkClick r:id="rId7"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628" name="Google Shape;1628;p48">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29" name="Google Shape;1629;p48">
            <a:hlinkClick r:id="rId6" action="ppaction://hlinksldjump"/>
          </p:cNvPr>
          <p:cNvPicPr preferRelativeResize="0"/>
          <p:nvPr/>
        </p:nvPicPr>
        <p:blipFill rotWithShape="1">
          <a:blip r:embed="rId8">
            <a:alphaModFix/>
          </a:blip>
          <a:srcRect/>
          <a:stretch/>
        </p:blipFill>
        <p:spPr>
          <a:xfrm>
            <a:off x="881657" y="4626989"/>
            <a:ext cx="274320" cy="274320"/>
          </a:xfrm>
          <a:prstGeom prst="rect">
            <a:avLst/>
          </a:prstGeom>
          <a:noFill/>
          <a:ln>
            <a:noFill/>
          </a:ln>
        </p:spPr>
      </p:pic>
      <p:sp>
        <p:nvSpPr>
          <p:cNvPr id="1630" name="Google Shape;1630;p48">
            <a:hlinkClick r:id="rId9"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631" name="Google Shape;1631;p48">
            <a:hlinkClick r:id="rId10"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32" name="Google Shape;1632;p48">
            <a:hlinkClick r:id="rId10"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sp>
        <p:nvSpPr>
          <p:cNvPr id="1633" name="Google Shape;1633;p48">
            <a:hlinkClick r:id="rId12"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34" name="Google Shape;1634;p48">
            <a:hlinkClick r:id="rId12" action="ppaction://hlinksldjump"/>
          </p:cNvPr>
          <p:cNvPicPr preferRelativeResize="0"/>
          <p:nvPr/>
        </p:nvPicPr>
        <p:blipFill rotWithShape="1">
          <a:blip r:embed="rId13">
            <a:alphaModFix/>
          </a:blip>
          <a:srcRect t="2723" b="2723"/>
          <a:stretch/>
        </p:blipFill>
        <p:spPr>
          <a:xfrm>
            <a:off x="7225973" y="4656705"/>
            <a:ext cx="217200" cy="205362"/>
          </a:xfrm>
          <a:prstGeom prst="rect">
            <a:avLst/>
          </a:prstGeom>
          <a:noFill/>
          <a:ln>
            <a:noFill/>
          </a:ln>
        </p:spPr>
      </p:pic>
      <p:sp>
        <p:nvSpPr>
          <p:cNvPr id="1635" name="Google Shape;1635;p48">
            <a:hlinkClick r:id="rId14"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36" name="Google Shape;1636;p48">
            <a:hlinkClick r:id="rId14" action="ppaction://hlinksldjump"/>
          </p:cNvPr>
          <p:cNvPicPr preferRelativeResize="0"/>
          <p:nvPr/>
        </p:nvPicPr>
        <p:blipFill rotWithShape="1">
          <a:blip r:embed="rId15">
            <a:alphaModFix/>
          </a:blip>
          <a:srcRect t="2723" b="2723"/>
          <a:stretch/>
        </p:blipFill>
        <p:spPr>
          <a:xfrm>
            <a:off x="8016583" y="4656705"/>
            <a:ext cx="217200" cy="205362"/>
          </a:xfrm>
          <a:prstGeom prst="rect">
            <a:avLst/>
          </a:prstGeom>
          <a:noFill/>
          <a:ln>
            <a:noFill/>
          </a:ln>
        </p:spPr>
      </p:pic>
      <p:sp>
        <p:nvSpPr>
          <p:cNvPr id="1637" name="Google Shape;1637;p48">
            <a:hlinkClick r:id="rId1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38" name="Google Shape;1638;p48">
            <a:hlinkClick r:id="rId16" action="ppaction://hlinksldjump"/>
          </p:cNvPr>
          <p:cNvPicPr preferRelativeResize="0"/>
          <p:nvPr/>
        </p:nvPicPr>
        <p:blipFill rotWithShape="1">
          <a:blip r:embed="rId17">
            <a:alphaModFix/>
          </a:blip>
          <a:srcRect t="2723" b="2723"/>
          <a:stretch/>
        </p:blipFill>
        <p:spPr>
          <a:xfrm>
            <a:off x="6435363" y="4656705"/>
            <a:ext cx="217200" cy="205362"/>
          </a:xfrm>
          <a:prstGeom prst="rect">
            <a:avLst/>
          </a:prstGeom>
          <a:noFill/>
          <a:ln>
            <a:noFill/>
          </a:ln>
        </p:spPr>
      </p:pic>
      <p:sp>
        <p:nvSpPr>
          <p:cNvPr id="1639" name="Google Shape;1639;p48">
            <a:hlinkClick r:id="rId18"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سه‌شنبه </a:t>
            </a:r>
            <a:endParaRPr b="1" dirty="0">
              <a:solidFill>
                <a:schemeClr val="accent1"/>
              </a:solidFill>
              <a:latin typeface="Poppins"/>
              <a:ea typeface="Poppins"/>
              <a:cs typeface="B Nazanin" panose="00000400000000000000" pitchFamily="2" charset="-78"/>
              <a:sym typeface="Poppins"/>
            </a:endParaRPr>
          </a:p>
        </p:txBody>
      </p:sp>
      <p:sp>
        <p:nvSpPr>
          <p:cNvPr id="1640" name="Google Shape;1640;p48">
            <a:hlinkClick r:id="rId19" action="ppaction://hlinksldjump"/>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641" name="Google Shape;1641;p48"/>
          <p:cNvSpPr txBox="1"/>
          <p:nvPr/>
        </p:nvSpPr>
        <p:spPr>
          <a:xfrm>
            <a:off x="3777211"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پنج شنبه </a:t>
            </a:r>
            <a:endParaRPr sz="1800" b="1" dirty="0">
              <a:solidFill>
                <a:schemeClr val="accent2"/>
              </a:solidFill>
              <a:latin typeface="Poppins"/>
              <a:ea typeface="Poppins"/>
              <a:cs typeface="B Nazanin" panose="00000400000000000000" pitchFamily="2" charset="-78"/>
              <a:sym typeface="Poppins"/>
            </a:endParaRPr>
          </a:p>
        </p:txBody>
      </p:sp>
      <p:sp>
        <p:nvSpPr>
          <p:cNvPr id="1642" name="Google Shape;1642;p48"/>
          <p:cNvSpPr/>
          <p:nvPr/>
        </p:nvSpPr>
        <p:spPr>
          <a:xfrm>
            <a:off x="3776948"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pic>
        <p:nvPicPr>
          <p:cNvPr id="1643" name="Google Shape;1643;p48">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644" name="Google Shape;1644;p48">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45" name="Google Shape;1645;p48">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49"/>
          <p:cNvSpPr txBox="1">
            <a:spLocks noGrp="1"/>
          </p:cNvSpPr>
          <p:nvPr>
            <p:ph type="ctrTitle"/>
          </p:nvPr>
        </p:nvSpPr>
        <p:spPr>
          <a:xfrm flipH="1">
            <a:off x="4745175" y="2791150"/>
            <a:ext cx="3605100" cy="467100"/>
          </a:xfrm>
          <a:prstGeom prst="rect">
            <a:avLst/>
          </a:prstGeom>
        </p:spPr>
        <p:txBody>
          <a:bodyPr spcFirstLastPara="1" wrap="square" lIns="91425" tIns="91425" rIns="91425" bIns="91425" anchor="t" anchorCtr="0">
            <a:noAutofit/>
          </a:bodyPr>
          <a:lstStyle/>
          <a:p>
            <a:pPr marL="0" lvl="0" indent="0" rtl="1">
              <a:spcBef>
                <a:spcPts val="0"/>
              </a:spcBef>
              <a:spcAft>
                <a:spcPts val="0"/>
              </a:spcAft>
              <a:buNone/>
            </a:pPr>
            <a:r>
              <a:rPr lang="en" dirty="0">
                <a:cs typeface="B Nazanin" panose="00000400000000000000" pitchFamily="2" charset="-78"/>
              </a:rPr>
              <a:t>—</a:t>
            </a:r>
            <a:r>
              <a:rPr lang="fa-IR" dirty="0">
                <a:cs typeface="B Nazanin" panose="00000400000000000000" pitchFamily="2" charset="-78"/>
              </a:rPr>
              <a:t>یک آدم معروف</a:t>
            </a:r>
            <a:endParaRPr dirty="0">
              <a:cs typeface="B Nazanin" panose="00000400000000000000" pitchFamily="2" charset="-78"/>
            </a:endParaRPr>
          </a:p>
        </p:txBody>
      </p:sp>
      <p:sp>
        <p:nvSpPr>
          <p:cNvPr id="1651" name="Google Shape;1651;p49"/>
          <p:cNvSpPr txBox="1">
            <a:spLocks noGrp="1"/>
          </p:cNvSpPr>
          <p:nvPr>
            <p:ph type="subTitle" idx="1"/>
          </p:nvPr>
        </p:nvSpPr>
        <p:spPr>
          <a:xfrm rot="-286" flipH="1">
            <a:off x="4163366" y="1355699"/>
            <a:ext cx="4186909" cy="1331100"/>
          </a:xfrm>
          <a:prstGeom prst="rect">
            <a:avLst/>
          </a:prstGeom>
        </p:spPr>
        <p:txBody>
          <a:bodyPr spcFirstLastPara="1" wrap="square" lIns="91425" tIns="91425" rIns="91425" bIns="91425" anchor="ctr" anchorCtr="0">
            <a:noAutofit/>
          </a:bodyPr>
          <a:lstStyle/>
          <a:p>
            <a:pPr marL="0" lvl="0" indent="0" rtl="1">
              <a:lnSpc>
                <a:spcPct val="150000"/>
              </a:lnSpc>
              <a:spcBef>
                <a:spcPts val="0"/>
              </a:spcBef>
              <a:spcAft>
                <a:spcPts val="0"/>
              </a:spcAft>
              <a:buNone/>
            </a:pPr>
            <a:r>
              <a:rPr lang="fa-IR" dirty="0">
                <a:effectLst/>
                <a:cs typeface="B Nazanin" panose="00000400000000000000" pitchFamily="2" charset="-78"/>
              </a:rPr>
              <a:t>"این یک نقل قول است، کلماتی پر از حکمت که یکی از افراد مهم گفته و می تواند خواننده را وادار به الهام کند."</a:t>
            </a:r>
            <a:endParaRPr dirty="0">
              <a:cs typeface="B Nazanin" panose="00000400000000000000" pitchFamily="2" charset="-78"/>
            </a:endParaRPr>
          </a:p>
        </p:txBody>
      </p:sp>
      <p:grpSp>
        <p:nvGrpSpPr>
          <p:cNvPr id="1652" name="Google Shape;1652;p49"/>
          <p:cNvGrpSpPr/>
          <p:nvPr/>
        </p:nvGrpSpPr>
        <p:grpSpPr>
          <a:xfrm>
            <a:off x="1201886" y="-561264"/>
            <a:ext cx="3529910" cy="1414214"/>
            <a:chOff x="1201886" y="-561264"/>
            <a:chExt cx="3529910" cy="1414214"/>
          </a:xfrm>
        </p:grpSpPr>
        <p:sp>
          <p:nvSpPr>
            <p:cNvPr id="1653" name="Google Shape;1653;p49"/>
            <p:cNvSpPr/>
            <p:nvPr/>
          </p:nvSpPr>
          <p:spPr>
            <a:xfrm rot="10800000" flipH="1">
              <a:off x="4352897" y="473750"/>
              <a:ext cx="378900" cy="3792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9"/>
            <p:cNvSpPr/>
            <p:nvPr/>
          </p:nvSpPr>
          <p:spPr>
            <a:xfrm rot="-10244201">
              <a:off x="1290109" y="-473041"/>
              <a:ext cx="1192755" cy="1192755"/>
            </a:xfrm>
            <a:prstGeom prst="blockArc">
              <a:avLst>
                <a:gd name="adj1" fmla="val 10247770"/>
                <a:gd name="adj2" fmla="val 21057893"/>
                <a:gd name="adj3" fmla="val 129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49"/>
          <p:cNvGrpSpPr/>
          <p:nvPr/>
        </p:nvGrpSpPr>
        <p:grpSpPr>
          <a:xfrm>
            <a:off x="101721" y="4505825"/>
            <a:ext cx="8940558" cy="84600"/>
            <a:chOff x="155346" y="4358775"/>
            <a:chExt cx="8934304" cy="84600"/>
          </a:xfrm>
        </p:grpSpPr>
        <p:cxnSp>
          <p:nvCxnSpPr>
            <p:cNvPr id="1656" name="Google Shape;1656;p49"/>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657" name="Google Shape;1657;p49"/>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658" name="Google Shape;1658;p49"/>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59" name="Google Shape;1659;p49">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۱</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660" name="Google Shape;1660;p49">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661" name="Google Shape;1661;p49">
            <a:hlinkClick r:id="rId5"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662" name="Google Shape;1662;p49">
            <a:hlinkClick r:id="rId6"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۴</a:t>
            </a:r>
            <a:endParaRPr dirty="0">
              <a:solidFill>
                <a:schemeClr val="dk1"/>
              </a:solidFill>
              <a:latin typeface="Poppins"/>
              <a:ea typeface="Poppins"/>
              <a:cs typeface="B Nazanin" panose="00000400000000000000" pitchFamily="2" charset="-78"/>
              <a:sym typeface="Poppins"/>
            </a:endParaRPr>
          </a:p>
        </p:txBody>
      </p:sp>
      <p:cxnSp>
        <p:nvCxnSpPr>
          <p:cNvPr id="1663" name="Google Shape;1663;p49"/>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664" name="Google Shape;1664;p49"/>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665" name="Google Shape;1665;p49"/>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666" name="Google Shape;1666;p49"/>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67" name="Google Shape;1667;p49">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68" name="Google Shape;1668;p49"/>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669" name="Google Shape;1669;p49">
            <a:hlinkClick r:id="rId7"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 </a:t>
            </a:r>
            <a:endParaRPr b="1" dirty="0">
              <a:solidFill>
                <a:schemeClr val="accent1"/>
              </a:solidFill>
              <a:latin typeface="Poppins"/>
              <a:ea typeface="Poppins"/>
              <a:cs typeface="B Nazanin" panose="00000400000000000000" pitchFamily="2" charset="-78"/>
              <a:sym typeface="Poppins"/>
            </a:endParaRPr>
          </a:p>
        </p:txBody>
      </p:sp>
      <p:sp>
        <p:nvSpPr>
          <p:cNvPr id="1670" name="Google Shape;1670;p49">
            <a:hlinkClick r:id="rId6"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71" name="Google Shape;1671;p49">
            <a:hlinkClick r:id="rId6" action="ppaction://hlinksldjump"/>
          </p:cNvPr>
          <p:cNvPicPr preferRelativeResize="0"/>
          <p:nvPr/>
        </p:nvPicPr>
        <p:blipFill rotWithShape="1">
          <a:blip r:embed="rId8">
            <a:alphaModFix/>
          </a:blip>
          <a:srcRect/>
          <a:stretch/>
        </p:blipFill>
        <p:spPr>
          <a:xfrm>
            <a:off x="881657" y="4626989"/>
            <a:ext cx="274320" cy="274320"/>
          </a:xfrm>
          <a:prstGeom prst="rect">
            <a:avLst/>
          </a:prstGeom>
          <a:noFill/>
          <a:ln>
            <a:noFill/>
          </a:ln>
        </p:spPr>
      </p:pic>
      <p:sp>
        <p:nvSpPr>
          <p:cNvPr id="1672" name="Google Shape;1672;p49">
            <a:hlinkClick r:id="rId9"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673" name="Google Shape;1673;p49">
            <a:hlinkClick r:id="rId10"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74" name="Google Shape;1674;p49">
            <a:hlinkClick r:id="rId10"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sp>
        <p:nvSpPr>
          <p:cNvPr id="1675" name="Google Shape;1675;p49">
            <a:hlinkClick r:id="rId12"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76" name="Google Shape;1676;p49">
            <a:hlinkClick r:id="rId12" action="ppaction://hlinksldjump"/>
          </p:cNvPr>
          <p:cNvPicPr preferRelativeResize="0"/>
          <p:nvPr/>
        </p:nvPicPr>
        <p:blipFill rotWithShape="1">
          <a:blip r:embed="rId13">
            <a:alphaModFix/>
          </a:blip>
          <a:srcRect t="2723" b="2723"/>
          <a:stretch/>
        </p:blipFill>
        <p:spPr>
          <a:xfrm>
            <a:off x="7225973" y="4656705"/>
            <a:ext cx="217200" cy="205362"/>
          </a:xfrm>
          <a:prstGeom prst="rect">
            <a:avLst/>
          </a:prstGeom>
          <a:noFill/>
          <a:ln>
            <a:noFill/>
          </a:ln>
        </p:spPr>
      </p:pic>
      <p:sp>
        <p:nvSpPr>
          <p:cNvPr id="1677" name="Google Shape;1677;p49">
            <a:hlinkClick r:id="rId14"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78" name="Google Shape;1678;p49">
            <a:hlinkClick r:id="rId14" action="ppaction://hlinksldjump"/>
          </p:cNvPr>
          <p:cNvPicPr preferRelativeResize="0"/>
          <p:nvPr/>
        </p:nvPicPr>
        <p:blipFill rotWithShape="1">
          <a:blip r:embed="rId15">
            <a:alphaModFix/>
          </a:blip>
          <a:srcRect t="2723" b="2723"/>
          <a:stretch/>
        </p:blipFill>
        <p:spPr>
          <a:xfrm>
            <a:off x="8016583" y="4656705"/>
            <a:ext cx="217200" cy="205362"/>
          </a:xfrm>
          <a:prstGeom prst="rect">
            <a:avLst/>
          </a:prstGeom>
          <a:noFill/>
          <a:ln>
            <a:noFill/>
          </a:ln>
        </p:spPr>
      </p:pic>
      <p:sp>
        <p:nvSpPr>
          <p:cNvPr id="1679" name="Google Shape;1679;p49">
            <a:hlinkClick r:id="rId1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680" name="Google Shape;1680;p49">
            <a:hlinkClick r:id="rId16" action="ppaction://hlinksldjump"/>
          </p:cNvPr>
          <p:cNvPicPr preferRelativeResize="0"/>
          <p:nvPr/>
        </p:nvPicPr>
        <p:blipFill rotWithShape="1">
          <a:blip r:embed="rId17">
            <a:alphaModFix/>
          </a:blip>
          <a:srcRect t="2723" b="2723"/>
          <a:stretch/>
        </p:blipFill>
        <p:spPr>
          <a:xfrm>
            <a:off x="6435363" y="4656705"/>
            <a:ext cx="217200" cy="205362"/>
          </a:xfrm>
          <a:prstGeom prst="rect">
            <a:avLst/>
          </a:prstGeom>
          <a:noFill/>
          <a:ln>
            <a:noFill/>
          </a:ln>
        </p:spPr>
      </p:pic>
      <p:sp>
        <p:nvSpPr>
          <p:cNvPr id="1681" name="Google Shape;1681;p49">
            <a:hlinkClick r:id="rId18"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682" name="Google Shape;1682;p49">
            <a:hlinkClick r:id="rId19" action="ppaction://hlinksldjump"/>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683" name="Google Shape;1683;p49"/>
          <p:cNvSpPr txBox="1"/>
          <p:nvPr/>
        </p:nvSpPr>
        <p:spPr>
          <a:xfrm>
            <a:off x="3777211"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پنج شنبه </a:t>
            </a:r>
            <a:endParaRPr sz="1800" b="1" dirty="0">
              <a:solidFill>
                <a:schemeClr val="accent2"/>
              </a:solidFill>
              <a:latin typeface="Poppins"/>
              <a:ea typeface="Poppins"/>
              <a:cs typeface="B Nazanin" panose="00000400000000000000" pitchFamily="2" charset="-78"/>
              <a:sym typeface="Poppins"/>
            </a:endParaRPr>
          </a:p>
        </p:txBody>
      </p:sp>
      <p:sp>
        <p:nvSpPr>
          <p:cNvPr id="1684" name="Google Shape;1684;p49"/>
          <p:cNvSpPr/>
          <p:nvPr/>
        </p:nvSpPr>
        <p:spPr>
          <a:xfrm>
            <a:off x="3776948"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pic>
        <p:nvPicPr>
          <p:cNvPr id="1685" name="Google Shape;1685;p49">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686" name="Google Shape;1686;p49">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87" name="Google Shape;1687;p49">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688" name="Google Shape;1688;p49"/>
          <p:cNvGrpSpPr/>
          <p:nvPr/>
        </p:nvGrpSpPr>
        <p:grpSpPr>
          <a:xfrm>
            <a:off x="1155968" y="1150392"/>
            <a:ext cx="3216893" cy="2396464"/>
            <a:chOff x="1190200" y="811850"/>
            <a:chExt cx="5212075" cy="3882800"/>
          </a:xfrm>
        </p:grpSpPr>
        <p:sp>
          <p:nvSpPr>
            <p:cNvPr id="1689" name="Google Shape;1689;p49"/>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0" name="Google Shape;1690;p49"/>
            <p:cNvSpPr/>
            <p:nvPr/>
          </p:nvSpPr>
          <p:spPr>
            <a:xfrm>
              <a:off x="1737250" y="4323525"/>
              <a:ext cx="345275" cy="2550"/>
            </a:xfrm>
            <a:custGeom>
              <a:avLst/>
              <a:gdLst/>
              <a:ahLst/>
              <a:cxnLst/>
              <a:rect l="l" t="t" r="r" b="b"/>
              <a:pathLst>
                <a:path w="13811" h="102" extrusionOk="0">
                  <a:moveTo>
                    <a:pt x="0" y="1"/>
                  </a:moveTo>
                  <a:lnTo>
                    <a:pt x="0" y="101"/>
                  </a:lnTo>
                  <a:lnTo>
                    <a:pt x="13810" y="101"/>
                  </a:lnTo>
                  <a:lnTo>
                    <a:pt x="13810"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1" name="Google Shape;1691;p49"/>
            <p:cNvSpPr/>
            <p:nvPr/>
          </p:nvSpPr>
          <p:spPr>
            <a:xfrm>
              <a:off x="2973950" y="4295175"/>
              <a:ext cx="90925" cy="2525"/>
            </a:xfrm>
            <a:custGeom>
              <a:avLst/>
              <a:gdLst/>
              <a:ahLst/>
              <a:cxnLst/>
              <a:rect l="l" t="t" r="r" b="b"/>
              <a:pathLst>
                <a:path w="3637" h="101" extrusionOk="0">
                  <a:moveTo>
                    <a:pt x="1" y="1"/>
                  </a:moveTo>
                  <a:lnTo>
                    <a:pt x="1" y="101"/>
                  </a:lnTo>
                  <a:lnTo>
                    <a:pt x="3637" y="101"/>
                  </a:lnTo>
                  <a:lnTo>
                    <a:pt x="3637"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2" name="Google Shape;1692;p49"/>
            <p:cNvSpPr/>
            <p:nvPr/>
          </p:nvSpPr>
          <p:spPr>
            <a:xfrm>
              <a:off x="2092500" y="4420275"/>
              <a:ext cx="200175" cy="2525"/>
            </a:xfrm>
            <a:custGeom>
              <a:avLst/>
              <a:gdLst/>
              <a:ahLst/>
              <a:cxnLst/>
              <a:rect l="l" t="t" r="r" b="b"/>
              <a:pathLst>
                <a:path w="8007" h="101" extrusionOk="0">
                  <a:moveTo>
                    <a:pt x="0" y="0"/>
                  </a:moveTo>
                  <a:lnTo>
                    <a:pt x="0" y="100"/>
                  </a:lnTo>
                  <a:lnTo>
                    <a:pt x="8006" y="100"/>
                  </a:lnTo>
                  <a:lnTo>
                    <a:pt x="800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3" name="Google Shape;1693;p49"/>
            <p:cNvSpPr/>
            <p:nvPr/>
          </p:nvSpPr>
          <p:spPr>
            <a:xfrm>
              <a:off x="5429875" y="4402750"/>
              <a:ext cx="450350" cy="2525"/>
            </a:xfrm>
            <a:custGeom>
              <a:avLst/>
              <a:gdLst/>
              <a:ahLst/>
              <a:cxnLst/>
              <a:rect l="l" t="t" r="r" b="b"/>
              <a:pathLst>
                <a:path w="18014" h="101" extrusionOk="0">
                  <a:moveTo>
                    <a:pt x="1" y="1"/>
                  </a:moveTo>
                  <a:lnTo>
                    <a:pt x="1" y="101"/>
                  </a:lnTo>
                  <a:lnTo>
                    <a:pt x="18014" y="101"/>
                  </a:lnTo>
                  <a:lnTo>
                    <a:pt x="18014"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4" name="Google Shape;1694;p49"/>
            <p:cNvSpPr/>
            <p:nvPr/>
          </p:nvSpPr>
          <p:spPr>
            <a:xfrm>
              <a:off x="5270600" y="4402750"/>
              <a:ext cx="66750" cy="2525"/>
            </a:xfrm>
            <a:custGeom>
              <a:avLst/>
              <a:gdLst/>
              <a:ahLst/>
              <a:cxnLst/>
              <a:rect l="l" t="t" r="r" b="b"/>
              <a:pathLst>
                <a:path w="2670" h="101" extrusionOk="0">
                  <a:moveTo>
                    <a:pt x="1" y="1"/>
                  </a:moveTo>
                  <a:lnTo>
                    <a:pt x="1" y="101"/>
                  </a:lnTo>
                  <a:lnTo>
                    <a:pt x="2669" y="101"/>
                  </a:lnTo>
                  <a:lnTo>
                    <a:pt x="2669"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5" name="Google Shape;1695;p49"/>
            <p:cNvSpPr/>
            <p:nvPr/>
          </p:nvSpPr>
          <p:spPr>
            <a:xfrm>
              <a:off x="4079750" y="4358550"/>
              <a:ext cx="976550" cy="2550"/>
            </a:xfrm>
            <a:custGeom>
              <a:avLst/>
              <a:gdLst/>
              <a:ahLst/>
              <a:cxnLst/>
              <a:rect l="l" t="t" r="r" b="b"/>
              <a:pathLst>
                <a:path w="39062" h="102" extrusionOk="0">
                  <a:moveTo>
                    <a:pt x="1" y="1"/>
                  </a:moveTo>
                  <a:lnTo>
                    <a:pt x="1" y="101"/>
                  </a:lnTo>
                  <a:lnTo>
                    <a:pt x="39062" y="101"/>
                  </a:lnTo>
                  <a:lnTo>
                    <a:pt x="39062"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6" name="Google Shape;1696;p49"/>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2310" y="0"/>
                  </a:moveTo>
                  <a:cubicBezTo>
                    <a:pt x="1036" y="0"/>
                    <a:pt x="1" y="1055"/>
                    <a:pt x="1" y="2336"/>
                  </a:cubicBezTo>
                  <a:lnTo>
                    <a:pt x="1" y="115517"/>
                  </a:lnTo>
                  <a:cubicBezTo>
                    <a:pt x="1" y="116851"/>
                    <a:pt x="1068" y="117919"/>
                    <a:pt x="2369" y="117919"/>
                  </a:cubicBezTo>
                  <a:lnTo>
                    <a:pt x="82893" y="117919"/>
                  </a:lnTo>
                  <a:cubicBezTo>
                    <a:pt x="84194" y="117919"/>
                    <a:pt x="85262" y="116851"/>
                    <a:pt x="85262" y="115517"/>
                  </a:cubicBezTo>
                  <a:lnTo>
                    <a:pt x="85262" y="2369"/>
                  </a:lnTo>
                  <a:cubicBezTo>
                    <a:pt x="85262" y="1055"/>
                    <a:pt x="84226" y="0"/>
                    <a:pt x="82953" y="0"/>
                  </a:cubicBezTo>
                  <a:cubicBezTo>
                    <a:pt x="82933" y="0"/>
                    <a:pt x="82913" y="0"/>
                    <a:pt x="82893" y="1"/>
                  </a:cubicBezTo>
                  <a:lnTo>
                    <a:pt x="2369" y="1"/>
                  </a:lnTo>
                  <a:cubicBezTo>
                    <a:pt x="2349" y="0"/>
                    <a:pt x="2329" y="0"/>
                    <a:pt x="2310"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7" name="Google Shape;1697;p49"/>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8" name="Google Shape;1698;p49"/>
            <p:cNvSpPr/>
            <p:nvPr/>
          </p:nvSpPr>
          <p:spPr>
            <a:xfrm>
              <a:off x="1829800" y="1006150"/>
              <a:ext cx="2010650" cy="2240800"/>
            </a:xfrm>
            <a:custGeom>
              <a:avLst/>
              <a:gdLst/>
              <a:ahLst/>
              <a:cxnLst/>
              <a:rect l="l" t="t" r="r" b="b"/>
              <a:pathLst>
                <a:path w="80426" h="89632" extrusionOk="0">
                  <a:moveTo>
                    <a:pt x="1" y="1"/>
                  </a:moveTo>
                  <a:lnTo>
                    <a:pt x="1" y="89632"/>
                  </a:lnTo>
                  <a:lnTo>
                    <a:pt x="80425" y="89632"/>
                  </a:lnTo>
                  <a:lnTo>
                    <a:pt x="80425"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699" name="Google Shape;1699;p49"/>
            <p:cNvSpPr/>
            <p:nvPr/>
          </p:nvSpPr>
          <p:spPr>
            <a:xfrm>
              <a:off x="1860675" y="1006150"/>
              <a:ext cx="2045650" cy="2240800"/>
            </a:xfrm>
            <a:custGeom>
              <a:avLst/>
              <a:gdLst/>
              <a:ahLst/>
              <a:cxnLst/>
              <a:rect l="l" t="t" r="r" b="b"/>
              <a:pathLst>
                <a:path w="81826" h="89632" extrusionOk="0">
                  <a:moveTo>
                    <a:pt x="0" y="1"/>
                  </a:moveTo>
                  <a:lnTo>
                    <a:pt x="0" y="89632"/>
                  </a:lnTo>
                  <a:lnTo>
                    <a:pt x="81825" y="89632"/>
                  </a:lnTo>
                  <a:lnTo>
                    <a:pt x="81825"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0" name="Google Shape;1700;p49"/>
            <p:cNvSpPr/>
            <p:nvPr/>
          </p:nvSpPr>
          <p:spPr>
            <a:xfrm>
              <a:off x="1829800" y="3246925"/>
              <a:ext cx="2010650" cy="121775"/>
            </a:xfrm>
            <a:custGeom>
              <a:avLst/>
              <a:gdLst/>
              <a:ahLst/>
              <a:cxnLst/>
              <a:rect l="l" t="t" r="r" b="b"/>
              <a:pathLst>
                <a:path w="80426" h="4871" extrusionOk="0">
                  <a:moveTo>
                    <a:pt x="1" y="1"/>
                  </a:moveTo>
                  <a:lnTo>
                    <a:pt x="1" y="4871"/>
                  </a:lnTo>
                  <a:lnTo>
                    <a:pt x="80425" y="4871"/>
                  </a:lnTo>
                  <a:lnTo>
                    <a:pt x="80425"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1" name="Google Shape;1701;p49"/>
            <p:cNvSpPr/>
            <p:nvPr/>
          </p:nvSpPr>
          <p:spPr>
            <a:xfrm>
              <a:off x="2170900" y="3246925"/>
              <a:ext cx="2045650" cy="121775"/>
            </a:xfrm>
            <a:custGeom>
              <a:avLst/>
              <a:gdLst/>
              <a:ahLst/>
              <a:cxnLst/>
              <a:rect l="l" t="t" r="r" b="b"/>
              <a:pathLst>
                <a:path w="81826" h="4871" extrusionOk="0">
                  <a:moveTo>
                    <a:pt x="0" y="1"/>
                  </a:moveTo>
                  <a:lnTo>
                    <a:pt x="0" y="4871"/>
                  </a:lnTo>
                  <a:lnTo>
                    <a:pt x="81825" y="4871"/>
                  </a:lnTo>
                  <a:lnTo>
                    <a:pt x="81825"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2" name="Google Shape;1702;p49"/>
            <p:cNvSpPr/>
            <p:nvPr/>
          </p:nvSpPr>
          <p:spPr>
            <a:xfrm>
              <a:off x="1952400" y="1097900"/>
              <a:ext cx="1862175" cy="2058150"/>
            </a:xfrm>
            <a:custGeom>
              <a:avLst/>
              <a:gdLst/>
              <a:ahLst/>
              <a:cxnLst/>
              <a:rect l="l" t="t" r="r" b="b"/>
              <a:pathLst>
                <a:path w="74487" h="82326" extrusionOk="0">
                  <a:moveTo>
                    <a:pt x="0" y="0"/>
                  </a:moveTo>
                  <a:lnTo>
                    <a:pt x="0" y="82326"/>
                  </a:lnTo>
                  <a:lnTo>
                    <a:pt x="74487" y="82326"/>
                  </a:lnTo>
                  <a:lnTo>
                    <a:pt x="74487" y="0"/>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3" name="Google Shape;1703;p49"/>
            <p:cNvSpPr/>
            <p:nvPr/>
          </p:nvSpPr>
          <p:spPr>
            <a:xfrm>
              <a:off x="2027450" y="1097900"/>
              <a:ext cx="790600" cy="2058150"/>
            </a:xfrm>
            <a:custGeom>
              <a:avLst/>
              <a:gdLst/>
              <a:ahLst/>
              <a:cxnLst/>
              <a:rect l="l" t="t" r="r" b="b"/>
              <a:pathLst>
                <a:path w="31624" h="82326" extrusionOk="0">
                  <a:moveTo>
                    <a:pt x="21483" y="0"/>
                  </a:moveTo>
                  <a:lnTo>
                    <a:pt x="1" y="82326"/>
                  </a:lnTo>
                  <a:lnTo>
                    <a:pt x="10141" y="82326"/>
                  </a:lnTo>
                  <a:lnTo>
                    <a:pt x="31623"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4" name="Google Shape;1704;p49"/>
            <p:cNvSpPr/>
            <p:nvPr/>
          </p:nvSpPr>
          <p:spPr>
            <a:xfrm>
              <a:off x="1988250" y="1151475"/>
              <a:ext cx="13375" cy="1129800"/>
            </a:xfrm>
            <a:custGeom>
              <a:avLst/>
              <a:gdLst/>
              <a:ahLst/>
              <a:cxnLst/>
              <a:rect l="l" t="t" r="r" b="b"/>
              <a:pathLst>
                <a:path w="535" h="45192" extrusionOk="0">
                  <a:moveTo>
                    <a:pt x="251" y="0"/>
                  </a:moveTo>
                  <a:cubicBezTo>
                    <a:pt x="134" y="0"/>
                    <a:pt x="17" y="76"/>
                    <a:pt x="1" y="226"/>
                  </a:cubicBezTo>
                  <a:lnTo>
                    <a:pt x="1" y="44924"/>
                  </a:lnTo>
                  <a:cubicBezTo>
                    <a:pt x="1" y="45058"/>
                    <a:pt x="101" y="45191"/>
                    <a:pt x="268" y="45191"/>
                  </a:cubicBezTo>
                  <a:cubicBezTo>
                    <a:pt x="401" y="45191"/>
                    <a:pt x="535" y="45058"/>
                    <a:pt x="501" y="44924"/>
                  </a:cubicBezTo>
                  <a:lnTo>
                    <a:pt x="501" y="226"/>
                  </a:lnTo>
                  <a:cubicBezTo>
                    <a:pt x="484" y="76"/>
                    <a:pt x="368" y="0"/>
                    <a:pt x="251" y="0"/>
                  </a:cubicBezTo>
                  <a:close/>
                </a:path>
              </a:pathLst>
            </a:custGeom>
            <a:solidFill>
              <a:srgbClr val="F1F1F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5" name="Google Shape;1705;p49"/>
            <p:cNvSpPr/>
            <p:nvPr/>
          </p:nvSpPr>
          <p:spPr>
            <a:xfrm>
              <a:off x="2336000" y="1097900"/>
              <a:ext cx="635475" cy="2058150"/>
            </a:xfrm>
            <a:custGeom>
              <a:avLst/>
              <a:gdLst/>
              <a:ahLst/>
              <a:cxnLst/>
              <a:rect l="l" t="t" r="r" b="b"/>
              <a:pathLst>
                <a:path w="25419" h="82326" extrusionOk="0">
                  <a:moveTo>
                    <a:pt x="21483" y="0"/>
                  </a:moveTo>
                  <a:lnTo>
                    <a:pt x="1" y="82326"/>
                  </a:lnTo>
                  <a:lnTo>
                    <a:pt x="3937" y="82326"/>
                  </a:lnTo>
                  <a:lnTo>
                    <a:pt x="25419"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6" name="Google Shape;1706;p49"/>
            <p:cNvSpPr/>
            <p:nvPr/>
          </p:nvSpPr>
          <p:spPr>
            <a:xfrm>
              <a:off x="3802875" y="1097900"/>
              <a:ext cx="11700" cy="2058150"/>
            </a:xfrm>
            <a:custGeom>
              <a:avLst/>
              <a:gdLst/>
              <a:ahLst/>
              <a:cxnLst/>
              <a:rect l="l" t="t" r="r" b="b"/>
              <a:pathLst>
                <a:path w="468" h="82326" extrusionOk="0">
                  <a:moveTo>
                    <a:pt x="1" y="0"/>
                  </a:moveTo>
                  <a:lnTo>
                    <a:pt x="1" y="82326"/>
                  </a:lnTo>
                  <a:lnTo>
                    <a:pt x="468" y="82326"/>
                  </a:lnTo>
                  <a:lnTo>
                    <a:pt x="468"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7" name="Google Shape;1707;p49"/>
            <p:cNvSpPr/>
            <p:nvPr/>
          </p:nvSpPr>
          <p:spPr>
            <a:xfrm>
              <a:off x="1909025" y="1132925"/>
              <a:ext cx="2018975" cy="63400"/>
            </a:xfrm>
            <a:custGeom>
              <a:avLst/>
              <a:gdLst/>
              <a:ahLst/>
              <a:cxnLst/>
              <a:rect l="l" t="t" r="r" b="b"/>
              <a:pathLst>
                <a:path w="80759" h="2536" extrusionOk="0">
                  <a:moveTo>
                    <a:pt x="1" y="0"/>
                  </a:moveTo>
                  <a:lnTo>
                    <a:pt x="334" y="2535"/>
                  </a:lnTo>
                  <a:lnTo>
                    <a:pt x="80759" y="2535"/>
                  </a:lnTo>
                  <a:lnTo>
                    <a:pt x="8042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8" name="Google Shape;1708;p49"/>
            <p:cNvSpPr/>
            <p:nvPr/>
          </p:nvSpPr>
          <p:spPr>
            <a:xfrm>
              <a:off x="1909025" y="1179625"/>
              <a:ext cx="2018975" cy="63400"/>
            </a:xfrm>
            <a:custGeom>
              <a:avLst/>
              <a:gdLst/>
              <a:ahLst/>
              <a:cxnLst/>
              <a:rect l="l" t="t" r="r" b="b"/>
              <a:pathLst>
                <a:path w="80759" h="2536" extrusionOk="0">
                  <a:moveTo>
                    <a:pt x="1" y="0"/>
                  </a:moveTo>
                  <a:lnTo>
                    <a:pt x="334" y="2535"/>
                  </a:lnTo>
                  <a:lnTo>
                    <a:pt x="80759" y="2535"/>
                  </a:lnTo>
                  <a:lnTo>
                    <a:pt x="8042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09" name="Google Shape;1709;p49"/>
            <p:cNvSpPr/>
            <p:nvPr/>
          </p:nvSpPr>
          <p:spPr>
            <a:xfrm>
              <a:off x="1909025" y="1235500"/>
              <a:ext cx="2018975" cy="62575"/>
            </a:xfrm>
            <a:custGeom>
              <a:avLst/>
              <a:gdLst/>
              <a:ahLst/>
              <a:cxnLst/>
              <a:rect l="l" t="t" r="r" b="b"/>
              <a:pathLst>
                <a:path w="80759" h="2503" extrusionOk="0">
                  <a:moveTo>
                    <a:pt x="1" y="0"/>
                  </a:moveTo>
                  <a:lnTo>
                    <a:pt x="334" y="2502"/>
                  </a:lnTo>
                  <a:lnTo>
                    <a:pt x="80759" y="2502"/>
                  </a:lnTo>
                  <a:lnTo>
                    <a:pt x="8042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0" name="Google Shape;1710;p49"/>
            <p:cNvSpPr/>
            <p:nvPr/>
          </p:nvSpPr>
          <p:spPr>
            <a:xfrm>
              <a:off x="1909025" y="1297200"/>
              <a:ext cx="2018975" cy="63400"/>
            </a:xfrm>
            <a:custGeom>
              <a:avLst/>
              <a:gdLst/>
              <a:ahLst/>
              <a:cxnLst/>
              <a:rect l="l" t="t" r="r" b="b"/>
              <a:pathLst>
                <a:path w="80759" h="2536" extrusionOk="0">
                  <a:moveTo>
                    <a:pt x="1" y="1"/>
                  </a:moveTo>
                  <a:lnTo>
                    <a:pt x="334" y="2536"/>
                  </a:lnTo>
                  <a:lnTo>
                    <a:pt x="80759" y="2536"/>
                  </a:lnTo>
                  <a:lnTo>
                    <a:pt x="80425"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1" name="Google Shape;1711;p49"/>
            <p:cNvSpPr/>
            <p:nvPr/>
          </p:nvSpPr>
          <p:spPr>
            <a:xfrm>
              <a:off x="1909025" y="1371425"/>
              <a:ext cx="2018975" cy="62575"/>
            </a:xfrm>
            <a:custGeom>
              <a:avLst/>
              <a:gdLst/>
              <a:ahLst/>
              <a:cxnLst/>
              <a:rect l="l" t="t" r="r" b="b"/>
              <a:pathLst>
                <a:path w="80759" h="2503" extrusionOk="0">
                  <a:moveTo>
                    <a:pt x="1" y="0"/>
                  </a:moveTo>
                  <a:lnTo>
                    <a:pt x="334" y="2502"/>
                  </a:lnTo>
                  <a:lnTo>
                    <a:pt x="80759" y="2502"/>
                  </a:lnTo>
                  <a:lnTo>
                    <a:pt x="8042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2" name="Google Shape;1712;p49"/>
            <p:cNvSpPr/>
            <p:nvPr/>
          </p:nvSpPr>
          <p:spPr>
            <a:xfrm>
              <a:off x="1909025" y="1454825"/>
              <a:ext cx="2018975" cy="62550"/>
            </a:xfrm>
            <a:custGeom>
              <a:avLst/>
              <a:gdLst/>
              <a:ahLst/>
              <a:cxnLst/>
              <a:rect l="l" t="t" r="r" b="b"/>
              <a:pathLst>
                <a:path w="80759" h="2502" extrusionOk="0">
                  <a:moveTo>
                    <a:pt x="1" y="0"/>
                  </a:moveTo>
                  <a:lnTo>
                    <a:pt x="334" y="2502"/>
                  </a:lnTo>
                  <a:lnTo>
                    <a:pt x="80759" y="2502"/>
                  </a:lnTo>
                  <a:lnTo>
                    <a:pt x="8042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3" name="Google Shape;1713;p49"/>
            <p:cNvSpPr/>
            <p:nvPr/>
          </p:nvSpPr>
          <p:spPr>
            <a:xfrm>
              <a:off x="1999925" y="3107675"/>
              <a:ext cx="224350" cy="139275"/>
            </a:xfrm>
            <a:custGeom>
              <a:avLst/>
              <a:gdLst/>
              <a:ahLst/>
              <a:cxnLst/>
              <a:rect l="l" t="t" r="r" b="b"/>
              <a:pathLst>
                <a:path w="8974" h="5571" extrusionOk="0">
                  <a:moveTo>
                    <a:pt x="1" y="0"/>
                  </a:moveTo>
                  <a:lnTo>
                    <a:pt x="1" y="867"/>
                  </a:lnTo>
                  <a:lnTo>
                    <a:pt x="568" y="867"/>
                  </a:lnTo>
                  <a:lnTo>
                    <a:pt x="1035" y="5571"/>
                  </a:lnTo>
                  <a:lnTo>
                    <a:pt x="7940" y="5571"/>
                  </a:lnTo>
                  <a:lnTo>
                    <a:pt x="8407" y="867"/>
                  </a:lnTo>
                  <a:lnTo>
                    <a:pt x="8974" y="867"/>
                  </a:lnTo>
                  <a:lnTo>
                    <a:pt x="8974"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4" name="Google Shape;1714;p49"/>
            <p:cNvSpPr/>
            <p:nvPr/>
          </p:nvSpPr>
          <p:spPr>
            <a:xfrm>
              <a:off x="1877350" y="2725575"/>
              <a:ext cx="267700" cy="413350"/>
            </a:xfrm>
            <a:custGeom>
              <a:avLst/>
              <a:gdLst/>
              <a:ahLst/>
              <a:cxnLst/>
              <a:rect l="l" t="t" r="r" b="b"/>
              <a:pathLst>
                <a:path w="10708" h="16534" extrusionOk="0">
                  <a:moveTo>
                    <a:pt x="7280" y="0"/>
                  </a:moveTo>
                  <a:cubicBezTo>
                    <a:pt x="7266" y="0"/>
                    <a:pt x="7252" y="2"/>
                    <a:pt x="7239" y="7"/>
                  </a:cubicBezTo>
                  <a:cubicBezTo>
                    <a:pt x="5571" y="273"/>
                    <a:pt x="4203" y="1441"/>
                    <a:pt x="3670" y="3075"/>
                  </a:cubicBezTo>
                  <a:cubicBezTo>
                    <a:pt x="3469" y="2708"/>
                    <a:pt x="3203" y="2408"/>
                    <a:pt x="2836" y="2241"/>
                  </a:cubicBezTo>
                  <a:cubicBezTo>
                    <a:pt x="2528" y="2103"/>
                    <a:pt x="2200" y="2036"/>
                    <a:pt x="1870" y="2036"/>
                  </a:cubicBezTo>
                  <a:cubicBezTo>
                    <a:pt x="1483" y="2036"/>
                    <a:pt x="1094" y="2128"/>
                    <a:pt x="734" y="2308"/>
                  </a:cubicBezTo>
                  <a:cubicBezTo>
                    <a:pt x="634" y="2375"/>
                    <a:pt x="601" y="2508"/>
                    <a:pt x="667" y="2608"/>
                  </a:cubicBezTo>
                  <a:cubicBezTo>
                    <a:pt x="701" y="2642"/>
                    <a:pt x="1735" y="3876"/>
                    <a:pt x="3103" y="3876"/>
                  </a:cubicBezTo>
                  <a:cubicBezTo>
                    <a:pt x="3236" y="3876"/>
                    <a:pt x="3369" y="3876"/>
                    <a:pt x="3536" y="3843"/>
                  </a:cubicBezTo>
                  <a:cubicBezTo>
                    <a:pt x="3570" y="4210"/>
                    <a:pt x="3636" y="4610"/>
                    <a:pt x="3703" y="4977"/>
                  </a:cubicBezTo>
                  <a:cubicBezTo>
                    <a:pt x="2965" y="4477"/>
                    <a:pt x="2091" y="4215"/>
                    <a:pt x="1203" y="4215"/>
                  </a:cubicBezTo>
                  <a:cubicBezTo>
                    <a:pt x="846" y="4215"/>
                    <a:pt x="487" y="4257"/>
                    <a:pt x="134" y="4343"/>
                  </a:cubicBezTo>
                  <a:cubicBezTo>
                    <a:pt x="100" y="4376"/>
                    <a:pt x="67" y="4410"/>
                    <a:pt x="34" y="4443"/>
                  </a:cubicBezTo>
                  <a:cubicBezTo>
                    <a:pt x="0" y="4510"/>
                    <a:pt x="0" y="4543"/>
                    <a:pt x="34" y="4610"/>
                  </a:cubicBezTo>
                  <a:cubicBezTo>
                    <a:pt x="534" y="5877"/>
                    <a:pt x="1368" y="6711"/>
                    <a:pt x="2202" y="6778"/>
                  </a:cubicBezTo>
                  <a:lnTo>
                    <a:pt x="2335" y="6778"/>
                  </a:lnTo>
                  <a:cubicBezTo>
                    <a:pt x="2769" y="6778"/>
                    <a:pt x="3336" y="6611"/>
                    <a:pt x="3903" y="5844"/>
                  </a:cubicBezTo>
                  <a:cubicBezTo>
                    <a:pt x="4003" y="6244"/>
                    <a:pt x="4137" y="6611"/>
                    <a:pt x="4237" y="7012"/>
                  </a:cubicBezTo>
                  <a:lnTo>
                    <a:pt x="4303" y="7078"/>
                  </a:lnTo>
                  <a:cubicBezTo>
                    <a:pt x="4437" y="7545"/>
                    <a:pt x="4570" y="8012"/>
                    <a:pt x="4737" y="8479"/>
                  </a:cubicBezTo>
                  <a:cubicBezTo>
                    <a:pt x="4241" y="8231"/>
                    <a:pt x="3372" y="7880"/>
                    <a:pt x="2481" y="7880"/>
                  </a:cubicBezTo>
                  <a:cubicBezTo>
                    <a:pt x="1936" y="7880"/>
                    <a:pt x="1382" y="8012"/>
                    <a:pt x="901" y="8379"/>
                  </a:cubicBezTo>
                  <a:cubicBezTo>
                    <a:pt x="801" y="8446"/>
                    <a:pt x="801" y="8546"/>
                    <a:pt x="868" y="8646"/>
                  </a:cubicBezTo>
                  <a:cubicBezTo>
                    <a:pt x="1668" y="9780"/>
                    <a:pt x="2435" y="10347"/>
                    <a:pt x="3203" y="10347"/>
                  </a:cubicBezTo>
                  <a:cubicBezTo>
                    <a:pt x="3836" y="10347"/>
                    <a:pt x="4437" y="9980"/>
                    <a:pt x="5037" y="9213"/>
                  </a:cubicBezTo>
                  <a:cubicBezTo>
                    <a:pt x="5104" y="9380"/>
                    <a:pt x="5171" y="9547"/>
                    <a:pt x="5237" y="9747"/>
                  </a:cubicBezTo>
                  <a:cubicBezTo>
                    <a:pt x="5237" y="9747"/>
                    <a:pt x="5237" y="9780"/>
                    <a:pt x="5271" y="9814"/>
                  </a:cubicBezTo>
                  <a:cubicBezTo>
                    <a:pt x="5504" y="10414"/>
                    <a:pt x="5771" y="11014"/>
                    <a:pt x="6038" y="11582"/>
                  </a:cubicBezTo>
                  <a:cubicBezTo>
                    <a:pt x="5511" y="11334"/>
                    <a:pt x="4949" y="11208"/>
                    <a:pt x="4391" y="11208"/>
                  </a:cubicBezTo>
                  <a:cubicBezTo>
                    <a:pt x="3746" y="11208"/>
                    <a:pt x="3107" y="11375"/>
                    <a:pt x="2535" y="11715"/>
                  </a:cubicBezTo>
                  <a:cubicBezTo>
                    <a:pt x="2469" y="11748"/>
                    <a:pt x="2435" y="11848"/>
                    <a:pt x="2469" y="11915"/>
                  </a:cubicBezTo>
                  <a:cubicBezTo>
                    <a:pt x="2736" y="12716"/>
                    <a:pt x="3469" y="13283"/>
                    <a:pt x="4303" y="13383"/>
                  </a:cubicBezTo>
                  <a:lnTo>
                    <a:pt x="4537" y="13383"/>
                  </a:lnTo>
                  <a:cubicBezTo>
                    <a:pt x="5304" y="13349"/>
                    <a:pt x="5971" y="12949"/>
                    <a:pt x="6405" y="12315"/>
                  </a:cubicBezTo>
                  <a:cubicBezTo>
                    <a:pt x="6538" y="12582"/>
                    <a:pt x="6638" y="12816"/>
                    <a:pt x="6772" y="13016"/>
                  </a:cubicBezTo>
                  <a:cubicBezTo>
                    <a:pt x="6772" y="13049"/>
                    <a:pt x="6772" y="13083"/>
                    <a:pt x="6805" y="13083"/>
                  </a:cubicBezTo>
                  <a:cubicBezTo>
                    <a:pt x="7406" y="14250"/>
                    <a:pt x="8073" y="15384"/>
                    <a:pt x="8773" y="16485"/>
                  </a:cubicBezTo>
                  <a:cubicBezTo>
                    <a:pt x="8816" y="16519"/>
                    <a:pt x="8862" y="16534"/>
                    <a:pt x="8907" y="16534"/>
                  </a:cubicBezTo>
                  <a:cubicBezTo>
                    <a:pt x="9037" y="16534"/>
                    <a:pt x="9148" y="16409"/>
                    <a:pt x="9073" y="16285"/>
                  </a:cubicBezTo>
                  <a:cubicBezTo>
                    <a:pt x="9040" y="16252"/>
                    <a:pt x="8340" y="15184"/>
                    <a:pt x="7406" y="13516"/>
                  </a:cubicBezTo>
                  <a:lnTo>
                    <a:pt x="7406" y="13516"/>
                  </a:lnTo>
                  <a:cubicBezTo>
                    <a:pt x="7773" y="13683"/>
                    <a:pt x="8173" y="13783"/>
                    <a:pt x="8573" y="13816"/>
                  </a:cubicBezTo>
                  <a:cubicBezTo>
                    <a:pt x="8873" y="13816"/>
                    <a:pt x="9140" y="13750"/>
                    <a:pt x="9407" y="13650"/>
                  </a:cubicBezTo>
                  <a:cubicBezTo>
                    <a:pt x="10141" y="13316"/>
                    <a:pt x="10608" y="12649"/>
                    <a:pt x="10708" y="11882"/>
                  </a:cubicBezTo>
                  <a:cubicBezTo>
                    <a:pt x="10708" y="11782"/>
                    <a:pt x="10675" y="11715"/>
                    <a:pt x="10575" y="11682"/>
                  </a:cubicBezTo>
                  <a:cubicBezTo>
                    <a:pt x="10208" y="11603"/>
                    <a:pt x="9869" y="11570"/>
                    <a:pt x="9557" y="11570"/>
                  </a:cubicBezTo>
                  <a:cubicBezTo>
                    <a:pt x="8142" y="11570"/>
                    <a:pt x="7294" y="12266"/>
                    <a:pt x="6939" y="12649"/>
                  </a:cubicBezTo>
                  <a:cubicBezTo>
                    <a:pt x="6572" y="11882"/>
                    <a:pt x="6171" y="11014"/>
                    <a:pt x="5771" y="10114"/>
                  </a:cubicBezTo>
                  <a:lnTo>
                    <a:pt x="5771" y="10114"/>
                  </a:lnTo>
                  <a:cubicBezTo>
                    <a:pt x="6238" y="10381"/>
                    <a:pt x="6738" y="10514"/>
                    <a:pt x="7272" y="10547"/>
                  </a:cubicBezTo>
                  <a:cubicBezTo>
                    <a:pt x="7472" y="10547"/>
                    <a:pt x="7672" y="10514"/>
                    <a:pt x="7839" y="10481"/>
                  </a:cubicBezTo>
                  <a:cubicBezTo>
                    <a:pt x="8540" y="10247"/>
                    <a:pt x="9107" y="9580"/>
                    <a:pt x="9574" y="8379"/>
                  </a:cubicBezTo>
                  <a:cubicBezTo>
                    <a:pt x="9607" y="8346"/>
                    <a:pt x="9607" y="8279"/>
                    <a:pt x="9574" y="8246"/>
                  </a:cubicBezTo>
                  <a:cubicBezTo>
                    <a:pt x="9574" y="8179"/>
                    <a:pt x="9540" y="8146"/>
                    <a:pt x="9474" y="8146"/>
                  </a:cubicBezTo>
                  <a:cubicBezTo>
                    <a:pt x="9170" y="8056"/>
                    <a:pt x="8872" y="8017"/>
                    <a:pt x="8582" y="8017"/>
                  </a:cubicBezTo>
                  <a:cubicBezTo>
                    <a:pt x="7152" y="8017"/>
                    <a:pt x="5942" y="8964"/>
                    <a:pt x="5471" y="9380"/>
                  </a:cubicBezTo>
                  <a:cubicBezTo>
                    <a:pt x="5204" y="8679"/>
                    <a:pt x="4937" y="7946"/>
                    <a:pt x="4704" y="7212"/>
                  </a:cubicBezTo>
                  <a:lnTo>
                    <a:pt x="4704" y="7212"/>
                  </a:lnTo>
                  <a:cubicBezTo>
                    <a:pt x="5104" y="7312"/>
                    <a:pt x="5504" y="7345"/>
                    <a:pt x="5905" y="7345"/>
                  </a:cubicBezTo>
                  <a:cubicBezTo>
                    <a:pt x="5982" y="7352"/>
                    <a:pt x="6060" y="7355"/>
                    <a:pt x="6138" y="7355"/>
                  </a:cubicBezTo>
                  <a:cubicBezTo>
                    <a:pt x="6825" y="7355"/>
                    <a:pt x="7497" y="7094"/>
                    <a:pt x="8006" y="6645"/>
                  </a:cubicBezTo>
                  <a:cubicBezTo>
                    <a:pt x="8540" y="6044"/>
                    <a:pt x="8707" y="5177"/>
                    <a:pt x="8406" y="4110"/>
                  </a:cubicBezTo>
                  <a:cubicBezTo>
                    <a:pt x="8379" y="4027"/>
                    <a:pt x="8329" y="3967"/>
                    <a:pt x="8256" y="3967"/>
                  </a:cubicBezTo>
                  <a:cubicBezTo>
                    <a:pt x="8241" y="3967"/>
                    <a:pt x="8224" y="3970"/>
                    <a:pt x="8206" y="3976"/>
                  </a:cubicBezTo>
                  <a:cubicBezTo>
                    <a:pt x="6705" y="4410"/>
                    <a:pt x="5404" y="5344"/>
                    <a:pt x="4504" y="6578"/>
                  </a:cubicBezTo>
                  <a:cubicBezTo>
                    <a:pt x="4237" y="5711"/>
                    <a:pt x="4070" y="4810"/>
                    <a:pt x="3936" y="3909"/>
                  </a:cubicBezTo>
                  <a:lnTo>
                    <a:pt x="3936" y="3909"/>
                  </a:lnTo>
                  <a:cubicBezTo>
                    <a:pt x="4337" y="4009"/>
                    <a:pt x="4770" y="4076"/>
                    <a:pt x="5204" y="4110"/>
                  </a:cubicBezTo>
                  <a:cubicBezTo>
                    <a:pt x="5704" y="4110"/>
                    <a:pt x="6171" y="3976"/>
                    <a:pt x="6572" y="3676"/>
                  </a:cubicBezTo>
                  <a:cubicBezTo>
                    <a:pt x="7506" y="2942"/>
                    <a:pt x="7539" y="1408"/>
                    <a:pt x="7472" y="173"/>
                  </a:cubicBezTo>
                  <a:cubicBezTo>
                    <a:pt x="7472" y="87"/>
                    <a:pt x="7372" y="0"/>
                    <a:pt x="7280"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5" name="Google Shape;1715;p49"/>
            <p:cNvSpPr/>
            <p:nvPr/>
          </p:nvSpPr>
          <p:spPr>
            <a:xfrm>
              <a:off x="2128350" y="2759700"/>
              <a:ext cx="261050" cy="415550"/>
            </a:xfrm>
            <a:custGeom>
              <a:avLst/>
              <a:gdLst/>
              <a:ahLst/>
              <a:cxnLst/>
              <a:rect l="l" t="t" r="r" b="b"/>
              <a:pathLst>
                <a:path w="10442" h="16622" extrusionOk="0">
                  <a:moveTo>
                    <a:pt x="2083" y="1"/>
                  </a:moveTo>
                  <a:cubicBezTo>
                    <a:pt x="2003" y="1"/>
                    <a:pt x="1936" y="60"/>
                    <a:pt x="1936" y="143"/>
                  </a:cubicBezTo>
                  <a:cubicBezTo>
                    <a:pt x="1569" y="1310"/>
                    <a:pt x="1735" y="2278"/>
                    <a:pt x="2336" y="2945"/>
                  </a:cubicBezTo>
                  <a:cubicBezTo>
                    <a:pt x="2911" y="3490"/>
                    <a:pt x="3680" y="3788"/>
                    <a:pt x="4466" y="3788"/>
                  </a:cubicBezTo>
                  <a:cubicBezTo>
                    <a:pt x="4545" y="3788"/>
                    <a:pt x="4625" y="3785"/>
                    <a:pt x="4704" y="3779"/>
                  </a:cubicBezTo>
                  <a:cubicBezTo>
                    <a:pt x="5138" y="3779"/>
                    <a:pt x="5571" y="3712"/>
                    <a:pt x="6005" y="3645"/>
                  </a:cubicBezTo>
                  <a:lnTo>
                    <a:pt x="6005" y="3645"/>
                  </a:lnTo>
                  <a:cubicBezTo>
                    <a:pt x="5805" y="4512"/>
                    <a:pt x="5605" y="5346"/>
                    <a:pt x="5338" y="6214"/>
                  </a:cubicBezTo>
                  <a:cubicBezTo>
                    <a:pt x="4871" y="5571"/>
                    <a:pt x="3561" y="4010"/>
                    <a:pt x="1877" y="4010"/>
                  </a:cubicBezTo>
                  <a:cubicBezTo>
                    <a:pt x="1637" y="4010"/>
                    <a:pt x="1389" y="4041"/>
                    <a:pt x="1135" y="4112"/>
                  </a:cubicBezTo>
                  <a:cubicBezTo>
                    <a:pt x="1068" y="4112"/>
                    <a:pt x="1035" y="4146"/>
                    <a:pt x="1002" y="4212"/>
                  </a:cubicBezTo>
                  <a:cubicBezTo>
                    <a:pt x="1002" y="4246"/>
                    <a:pt x="1002" y="4312"/>
                    <a:pt x="1002" y="4346"/>
                  </a:cubicBezTo>
                  <a:cubicBezTo>
                    <a:pt x="1502" y="5613"/>
                    <a:pt x="2102" y="6847"/>
                    <a:pt x="3103" y="7181"/>
                  </a:cubicBezTo>
                  <a:cubicBezTo>
                    <a:pt x="3270" y="7248"/>
                    <a:pt x="3470" y="7281"/>
                    <a:pt x="3670" y="7281"/>
                  </a:cubicBezTo>
                  <a:cubicBezTo>
                    <a:pt x="4170" y="7248"/>
                    <a:pt x="4671" y="7114"/>
                    <a:pt x="5104" y="6847"/>
                  </a:cubicBezTo>
                  <a:lnTo>
                    <a:pt x="5104" y="6847"/>
                  </a:lnTo>
                  <a:cubicBezTo>
                    <a:pt x="4771" y="7848"/>
                    <a:pt x="4404" y="8816"/>
                    <a:pt x="3970" y="9716"/>
                  </a:cubicBezTo>
                  <a:cubicBezTo>
                    <a:pt x="3270" y="8482"/>
                    <a:pt x="2002" y="7648"/>
                    <a:pt x="568" y="7515"/>
                  </a:cubicBezTo>
                  <a:cubicBezTo>
                    <a:pt x="468" y="7515"/>
                    <a:pt x="401" y="7548"/>
                    <a:pt x="368" y="7648"/>
                  </a:cubicBezTo>
                  <a:cubicBezTo>
                    <a:pt x="1" y="9182"/>
                    <a:pt x="1168" y="10650"/>
                    <a:pt x="2736" y="10650"/>
                  </a:cubicBezTo>
                  <a:cubicBezTo>
                    <a:pt x="3036" y="10650"/>
                    <a:pt x="3337" y="10583"/>
                    <a:pt x="3603" y="10517"/>
                  </a:cubicBezTo>
                  <a:lnTo>
                    <a:pt x="3603" y="10517"/>
                  </a:lnTo>
                  <a:cubicBezTo>
                    <a:pt x="2669" y="12518"/>
                    <a:pt x="1569" y="14453"/>
                    <a:pt x="301" y="16321"/>
                  </a:cubicBezTo>
                  <a:cubicBezTo>
                    <a:pt x="234" y="16388"/>
                    <a:pt x="268" y="16521"/>
                    <a:pt x="368" y="16588"/>
                  </a:cubicBezTo>
                  <a:cubicBezTo>
                    <a:pt x="401" y="16621"/>
                    <a:pt x="434" y="16621"/>
                    <a:pt x="468" y="16621"/>
                  </a:cubicBezTo>
                  <a:cubicBezTo>
                    <a:pt x="535" y="16621"/>
                    <a:pt x="601" y="16588"/>
                    <a:pt x="635" y="16554"/>
                  </a:cubicBezTo>
                  <a:cubicBezTo>
                    <a:pt x="1569" y="15153"/>
                    <a:pt x="2436" y="13686"/>
                    <a:pt x="3236" y="12185"/>
                  </a:cubicBezTo>
                  <a:cubicBezTo>
                    <a:pt x="3570" y="12418"/>
                    <a:pt x="4004" y="12552"/>
                    <a:pt x="4437" y="12552"/>
                  </a:cubicBezTo>
                  <a:cubicBezTo>
                    <a:pt x="5238" y="12518"/>
                    <a:pt x="6038" y="12251"/>
                    <a:pt x="6739" y="11784"/>
                  </a:cubicBezTo>
                  <a:cubicBezTo>
                    <a:pt x="6772" y="11751"/>
                    <a:pt x="6806" y="11684"/>
                    <a:pt x="6806" y="11618"/>
                  </a:cubicBezTo>
                  <a:cubicBezTo>
                    <a:pt x="6806" y="11584"/>
                    <a:pt x="6772" y="11517"/>
                    <a:pt x="6739" y="11484"/>
                  </a:cubicBezTo>
                  <a:cubicBezTo>
                    <a:pt x="6097" y="11069"/>
                    <a:pt x="5508" y="10867"/>
                    <a:pt x="4961" y="10867"/>
                  </a:cubicBezTo>
                  <a:cubicBezTo>
                    <a:pt x="4542" y="10867"/>
                    <a:pt x="4147" y="10986"/>
                    <a:pt x="3770" y="11217"/>
                  </a:cubicBezTo>
                  <a:cubicBezTo>
                    <a:pt x="4170" y="10417"/>
                    <a:pt x="4571" y="9516"/>
                    <a:pt x="4938" y="8582"/>
                  </a:cubicBezTo>
                  <a:cubicBezTo>
                    <a:pt x="5571" y="9449"/>
                    <a:pt x="6239" y="9850"/>
                    <a:pt x="6906" y="9850"/>
                  </a:cubicBezTo>
                  <a:cubicBezTo>
                    <a:pt x="7740" y="9850"/>
                    <a:pt x="8574" y="9283"/>
                    <a:pt x="9474" y="8015"/>
                  </a:cubicBezTo>
                  <a:cubicBezTo>
                    <a:pt x="9541" y="7948"/>
                    <a:pt x="9541" y="7848"/>
                    <a:pt x="9441" y="7781"/>
                  </a:cubicBezTo>
                  <a:cubicBezTo>
                    <a:pt x="8895" y="7352"/>
                    <a:pt x="8263" y="7202"/>
                    <a:pt x="7643" y="7202"/>
                  </a:cubicBezTo>
                  <a:cubicBezTo>
                    <a:pt x="6673" y="7202"/>
                    <a:pt x="5734" y="7571"/>
                    <a:pt x="5205" y="7815"/>
                  </a:cubicBezTo>
                  <a:cubicBezTo>
                    <a:pt x="5571" y="6847"/>
                    <a:pt x="5872" y="5880"/>
                    <a:pt x="6139" y="4913"/>
                  </a:cubicBezTo>
                  <a:cubicBezTo>
                    <a:pt x="6772" y="5780"/>
                    <a:pt x="7406" y="5980"/>
                    <a:pt x="7873" y="5980"/>
                  </a:cubicBezTo>
                  <a:lnTo>
                    <a:pt x="8007" y="5980"/>
                  </a:lnTo>
                  <a:cubicBezTo>
                    <a:pt x="8941" y="5913"/>
                    <a:pt x="9841" y="5013"/>
                    <a:pt x="10408" y="3612"/>
                  </a:cubicBezTo>
                  <a:cubicBezTo>
                    <a:pt x="10442" y="3512"/>
                    <a:pt x="10408" y="3378"/>
                    <a:pt x="10308" y="3345"/>
                  </a:cubicBezTo>
                  <a:cubicBezTo>
                    <a:pt x="9902" y="3246"/>
                    <a:pt x="9491" y="3197"/>
                    <a:pt x="9082" y="3197"/>
                  </a:cubicBezTo>
                  <a:cubicBezTo>
                    <a:pt x="8113" y="3197"/>
                    <a:pt x="7160" y="3472"/>
                    <a:pt x="6339" y="4012"/>
                  </a:cubicBezTo>
                  <a:cubicBezTo>
                    <a:pt x="6439" y="3578"/>
                    <a:pt x="6505" y="3145"/>
                    <a:pt x="6572" y="2711"/>
                  </a:cubicBezTo>
                  <a:cubicBezTo>
                    <a:pt x="6739" y="2745"/>
                    <a:pt x="6906" y="2778"/>
                    <a:pt x="7073" y="2778"/>
                  </a:cubicBezTo>
                  <a:cubicBezTo>
                    <a:pt x="8574" y="2778"/>
                    <a:pt x="9674" y="1444"/>
                    <a:pt x="9708" y="1377"/>
                  </a:cubicBezTo>
                  <a:cubicBezTo>
                    <a:pt x="9808" y="1310"/>
                    <a:pt x="9774" y="1143"/>
                    <a:pt x="9641" y="1110"/>
                  </a:cubicBezTo>
                  <a:cubicBezTo>
                    <a:pt x="9124" y="899"/>
                    <a:pt x="8661" y="788"/>
                    <a:pt x="8241" y="788"/>
                  </a:cubicBezTo>
                  <a:cubicBezTo>
                    <a:pt x="7930" y="788"/>
                    <a:pt x="7642" y="849"/>
                    <a:pt x="7373" y="977"/>
                  </a:cubicBezTo>
                  <a:cubicBezTo>
                    <a:pt x="6839" y="1277"/>
                    <a:pt x="6439" y="1777"/>
                    <a:pt x="6272" y="2344"/>
                  </a:cubicBezTo>
                  <a:cubicBezTo>
                    <a:pt x="6239" y="2378"/>
                    <a:pt x="6239" y="2411"/>
                    <a:pt x="6205" y="2478"/>
                  </a:cubicBezTo>
                  <a:lnTo>
                    <a:pt x="6139" y="2945"/>
                  </a:lnTo>
                  <a:cubicBezTo>
                    <a:pt x="5171" y="1544"/>
                    <a:pt x="3770" y="510"/>
                    <a:pt x="2136" y="9"/>
                  </a:cubicBezTo>
                  <a:cubicBezTo>
                    <a:pt x="2118" y="3"/>
                    <a:pt x="2100" y="1"/>
                    <a:pt x="208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6" name="Google Shape;1716;p49"/>
            <p:cNvSpPr/>
            <p:nvPr/>
          </p:nvSpPr>
          <p:spPr>
            <a:xfrm>
              <a:off x="5173875" y="1808400"/>
              <a:ext cx="472025" cy="517900"/>
            </a:xfrm>
            <a:custGeom>
              <a:avLst/>
              <a:gdLst/>
              <a:ahLst/>
              <a:cxnLst/>
              <a:rect l="l" t="t" r="r" b="b"/>
              <a:pathLst>
                <a:path w="18881" h="20716" extrusionOk="0">
                  <a:moveTo>
                    <a:pt x="0" y="1"/>
                  </a:moveTo>
                  <a:lnTo>
                    <a:pt x="0" y="20715"/>
                  </a:lnTo>
                  <a:lnTo>
                    <a:pt x="18880" y="20715"/>
                  </a:lnTo>
                  <a:lnTo>
                    <a:pt x="18880"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7" name="Google Shape;1717;p49"/>
            <p:cNvSpPr/>
            <p:nvPr/>
          </p:nvSpPr>
          <p:spPr>
            <a:xfrm>
              <a:off x="5263100" y="1760025"/>
              <a:ext cx="336925" cy="81475"/>
            </a:xfrm>
            <a:custGeom>
              <a:avLst/>
              <a:gdLst/>
              <a:ahLst/>
              <a:cxnLst/>
              <a:rect l="l" t="t" r="r" b="b"/>
              <a:pathLst>
                <a:path w="13477" h="3259" extrusionOk="0">
                  <a:moveTo>
                    <a:pt x="6605" y="1"/>
                  </a:moveTo>
                  <a:cubicBezTo>
                    <a:pt x="4971" y="1"/>
                    <a:pt x="267" y="2936"/>
                    <a:pt x="67" y="3070"/>
                  </a:cubicBezTo>
                  <a:cubicBezTo>
                    <a:pt x="0" y="3103"/>
                    <a:pt x="0" y="3170"/>
                    <a:pt x="34" y="3203"/>
                  </a:cubicBezTo>
                  <a:cubicBezTo>
                    <a:pt x="53" y="3242"/>
                    <a:pt x="84" y="3258"/>
                    <a:pt x="113" y="3258"/>
                  </a:cubicBezTo>
                  <a:cubicBezTo>
                    <a:pt x="134" y="3258"/>
                    <a:pt x="153" y="3250"/>
                    <a:pt x="167" y="3237"/>
                  </a:cubicBezTo>
                  <a:cubicBezTo>
                    <a:pt x="200" y="3203"/>
                    <a:pt x="5037" y="234"/>
                    <a:pt x="6605" y="234"/>
                  </a:cubicBezTo>
                  <a:cubicBezTo>
                    <a:pt x="8206" y="234"/>
                    <a:pt x="13243" y="3203"/>
                    <a:pt x="13276" y="3237"/>
                  </a:cubicBezTo>
                  <a:lnTo>
                    <a:pt x="13343" y="3237"/>
                  </a:lnTo>
                  <a:cubicBezTo>
                    <a:pt x="13377" y="3237"/>
                    <a:pt x="13410" y="3237"/>
                    <a:pt x="13443" y="3203"/>
                  </a:cubicBezTo>
                  <a:cubicBezTo>
                    <a:pt x="13477" y="3170"/>
                    <a:pt x="13443" y="3103"/>
                    <a:pt x="13410" y="3070"/>
                  </a:cubicBezTo>
                  <a:cubicBezTo>
                    <a:pt x="13210" y="2936"/>
                    <a:pt x="8273" y="1"/>
                    <a:pt x="6605"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8" name="Google Shape;1718;p49"/>
            <p:cNvSpPr/>
            <p:nvPr/>
          </p:nvSpPr>
          <p:spPr>
            <a:xfrm>
              <a:off x="5209725" y="1808400"/>
              <a:ext cx="487050" cy="517900"/>
            </a:xfrm>
            <a:custGeom>
              <a:avLst/>
              <a:gdLst/>
              <a:ahLst/>
              <a:cxnLst/>
              <a:rect l="l" t="t" r="r" b="b"/>
              <a:pathLst>
                <a:path w="19482" h="20716" extrusionOk="0">
                  <a:moveTo>
                    <a:pt x="0" y="1"/>
                  </a:moveTo>
                  <a:lnTo>
                    <a:pt x="0" y="20715"/>
                  </a:lnTo>
                  <a:lnTo>
                    <a:pt x="19481" y="20715"/>
                  </a:lnTo>
                  <a:lnTo>
                    <a:pt x="19481"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19" name="Google Shape;1719;p49"/>
            <p:cNvSpPr/>
            <p:nvPr/>
          </p:nvSpPr>
          <p:spPr>
            <a:xfrm>
              <a:off x="5250575" y="1848425"/>
              <a:ext cx="405325" cy="437000"/>
            </a:xfrm>
            <a:custGeom>
              <a:avLst/>
              <a:gdLst/>
              <a:ahLst/>
              <a:cxnLst/>
              <a:rect l="l" t="t" r="r" b="b"/>
              <a:pathLst>
                <a:path w="16213" h="17480" extrusionOk="0">
                  <a:moveTo>
                    <a:pt x="1" y="1"/>
                  </a:moveTo>
                  <a:lnTo>
                    <a:pt x="1" y="17480"/>
                  </a:lnTo>
                  <a:lnTo>
                    <a:pt x="16213" y="17480"/>
                  </a:lnTo>
                  <a:lnTo>
                    <a:pt x="16213"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0" name="Google Shape;1720;p49"/>
            <p:cNvSpPr/>
            <p:nvPr/>
          </p:nvSpPr>
          <p:spPr>
            <a:xfrm>
              <a:off x="5321475" y="1967725"/>
              <a:ext cx="263550" cy="333000"/>
            </a:xfrm>
            <a:custGeom>
              <a:avLst/>
              <a:gdLst/>
              <a:ahLst/>
              <a:cxnLst/>
              <a:rect l="l" t="t" r="r" b="b"/>
              <a:pathLst>
                <a:path w="10542" h="13320" extrusionOk="0">
                  <a:moveTo>
                    <a:pt x="5041" y="1"/>
                  </a:moveTo>
                  <a:cubicBezTo>
                    <a:pt x="3527" y="1"/>
                    <a:pt x="2378" y="1815"/>
                    <a:pt x="3436" y="3235"/>
                  </a:cubicBezTo>
                  <a:cubicBezTo>
                    <a:pt x="3153" y="3127"/>
                    <a:pt x="2866" y="3076"/>
                    <a:pt x="2585" y="3076"/>
                  </a:cubicBezTo>
                  <a:cubicBezTo>
                    <a:pt x="1479" y="3076"/>
                    <a:pt x="480" y="3865"/>
                    <a:pt x="267" y="5036"/>
                  </a:cubicBezTo>
                  <a:cubicBezTo>
                    <a:pt x="0" y="6504"/>
                    <a:pt x="1101" y="7871"/>
                    <a:pt x="2569" y="7871"/>
                  </a:cubicBezTo>
                  <a:cubicBezTo>
                    <a:pt x="2269" y="8438"/>
                    <a:pt x="2102" y="9072"/>
                    <a:pt x="2102" y="9706"/>
                  </a:cubicBezTo>
                  <a:cubicBezTo>
                    <a:pt x="2102" y="11871"/>
                    <a:pt x="3870" y="13319"/>
                    <a:pt x="5727" y="13319"/>
                  </a:cubicBezTo>
                  <a:cubicBezTo>
                    <a:pt x="6617" y="13319"/>
                    <a:pt x="7527" y="12987"/>
                    <a:pt x="8273" y="12241"/>
                  </a:cubicBezTo>
                  <a:cubicBezTo>
                    <a:pt x="10541" y="9973"/>
                    <a:pt x="8940" y="6070"/>
                    <a:pt x="5704" y="6070"/>
                  </a:cubicBezTo>
                  <a:cubicBezTo>
                    <a:pt x="5438" y="6070"/>
                    <a:pt x="5171" y="6103"/>
                    <a:pt x="4937" y="6170"/>
                  </a:cubicBezTo>
                  <a:cubicBezTo>
                    <a:pt x="5004" y="5936"/>
                    <a:pt x="5037" y="5703"/>
                    <a:pt x="5037" y="5469"/>
                  </a:cubicBezTo>
                  <a:cubicBezTo>
                    <a:pt x="5037" y="4902"/>
                    <a:pt x="4837" y="4369"/>
                    <a:pt x="4470" y="3935"/>
                  </a:cubicBezTo>
                  <a:lnTo>
                    <a:pt x="4470" y="3935"/>
                  </a:lnTo>
                  <a:cubicBezTo>
                    <a:pt x="4637" y="4002"/>
                    <a:pt x="4837" y="4035"/>
                    <a:pt x="5037" y="4035"/>
                  </a:cubicBezTo>
                  <a:cubicBezTo>
                    <a:pt x="7172" y="4035"/>
                    <a:pt x="7839" y="1200"/>
                    <a:pt x="5971" y="232"/>
                  </a:cubicBezTo>
                  <a:cubicBezTo>
                    <a:pt x="5656" y="72"/>
                    <a:pt x="5342" y="1"/>
                    <a:pt x="5041" y="1"/>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1" name="Google Shape;1721;p49"/>
            <p:cNvSpPr/>
            <p:nvPr/>
          </p:nvSpPr>
          <p:spPr>
            <a:xfrm>
              <a:off x="5260600" y="1876775"/>
              <a:ext cx="115925" cy="99100"/>
            </a:xfrm>
            <a:custGeom>
              <a:avLst/>
              <a:gdLst/>
              <a:ahLst/>
              <a:cxnLst/>
              <a:rect l="l" t="t" r="r" b="b"/>
              <a:pathLst>
                <a:path w="4637" h="3964" extrusionOk="0">
                  <a:moveTo>
                    <a:pt x="2669" y="1"/>
                  </a:moveTo>
                  <a:cubicBezTo>
                    <a:pt x="868" y="1"/>
                    <a:pt x="0" y="2136"/>
                    <a:pt x="1268" y="3370"/>
                  </a:cubicBezTo>
                  <a:cubicBezTo>
                    <a:pt x="1667" y="3780"/>
                    <a:pt x="2161" y="3963"/>
                    <a:pt x="2647" y="3963"/>
                  </a:cubicBezTo>
                  <a:cubicBezTo>
                    <a:pt x="3661" y="3963"/>
                    <a:pt x="4637" y="3165"/>
                    <a:pt x="4637" y="1969"/>
                  </a:cubicBezTo>
                  <a:cubicBezTo>
                    <a:pt x="4637" y="868"/>
                    <a:pt x="3736" y="1"/>
                    <a:pt x="2669" y="1"/>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2" name="Google Shape;1722;p49"/>
            <p:cNvSpPr/>
            <p:nvPr/>
          </p:nvSpPr>
          <p:spPr>
            <a:xfrm>
              <a:off x="4473375" y="1316375"/>
              <a:ext cx="533725" cy="585450"/>
            </a:xfrm>
            <a:custGeom>
              <a:avLst/>
              <a:gdLst/>
              <a:ahLst/>
              <a:cxnLst/>
              <a:rect l="l" t="t" r="r" b="b"/>
              <a:pathLst>
                <a:path w="21349" h="23418" extrusionOk="0">
                  <a:moveTo>
                    <a:pt x="0" y="1"/>
                  </a:moveTo>
                  <a:lnTo>
                    <a:pt x="0" y="23418"/>
                  </a:lnTo>
                  <a:lnTo>
                    <a:pt x="21349" y="23418"/>
                  </a:lnTo>
                  <a:lnTo>
                    <a:pt x="21349"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3" name="Google Shape;1723;p49"/>
            <p:cNvSpPr/>
            <p:nvPr/>
          </p:nvSpPr>
          <p:spPr>
            <a:xfrm>
              <a:off x="4607625" y="1259675"/>
              <a:ext cx="336925" cy="81275"/>
            </a:xfrm>
            <a:custGeom>
              <a:avLst/>
              <a:gdLst/>
              <a:ahLst/>
              <a:cxnLst/>
              <a:rect l="l" t="t" r="r" b="b"/>
              <a:pathLst>
                <a:path w="13477" h="3251" extrusionOk="0">
                  <a:moveTo>
                    <a:pt x="6605" y="1"/>
                  </a:moveTo>
                  <a:cubicBezTo>
                    <a:pt x="4937" y="1"/>
                    <a:pt x="267" y="2936"/>
                    <a:pt x="67" y="3069"/>
                  </a:cubicBezTo>
                  <a:cubicBezTo>
                    <a:pt x="1" y="3103"/>
                    <a:pt x="1" y="3136"/>
                    <a:pt x="34" y="3203"/>
                  </a:cubicBezTo>
                  <a:cubicBezTo>
                    <a:pt x="34" y="3226"/>
                    <a:pt x="67" y="3250"/>
                    <a:pt x="110" y="3250"/>
                  </a:cubicBezTo>
                  <a:cubicBezTo>
                    <a:pt x="128" y="3250"/>
                    <a:pt x="148" y="3246"/>
                    <a:pt x="167" y="3236"/>
                  </a:cubicBezTo>
                  <a:cubicBezTo>
                    <a:pt x="201" y="3203"/>
                    <a:pt x="5038" y="201"/>
                    <a:pt x="6605" y="201"/>
                  </a:cubicBezTo>
                  <a:cubicBezTo>
                    <a:pt x="8206" y="201"/>
                    <a:pt x="13243" y="3203"/>
                    <a:pt x="13277" y="3236"/>
                  </a:cubicBezTo>
                  <a:lnTo>
                    <a:pt x="13343" y="3236"/>
                  </a:lnTo>
                  <a:cubicBezTo>
                    <a:pt x="13377" y="3236"/>
                    <a:pt x="13410" y="3236"/>
                    <a:pt x="13444" y="3203"/>
                  </a:cubicBezTo>
                  <a:cubicBezTo>
                    <a:pt x="13477" y="3136"/>
                    <a:pt x="13444" y="3069"/>
                    <a:pt x="13410" y="3069"/>
                  </a:cubicBezTo>
                  <a:cubicBezTo>
                    <a:pt x="13210" y="2936"/>
                    <a:pt x="8273" y="1"/>
                    <a:pt x="6605"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4" name="Google Shape;1724;p49"/>
            <p:cNvSpPr/>
            <p:nvPr/>
          </p:nvSpPr>
          <p:spPr>
            <a:xfrm>
              <a:off x="4513400" y="1316375"/>
              <a:ext cx="551250" cy="585450"/>
            </a:xfrm>
            <a:custGeom>
              <a:avLst/>
              <a:gdLst/>
              <a:ahLst/>
              <a:cxnLst/>
              <a:rect l="l" t="t" r="r" b="b"/>
              <a:pathLst>
                <a:path w="22050" h="23418" extrusionOk="0">
                  <a:moveTo>
                    <a:pt x="0" y="1"/>
                  </a:moveTo>
                  <a:lnTo>
                    <a:pt x="0" y="23418"/>
                  </a:lnTo>
                  <a:lnTo>
                    <a:pt x="22049" y="23418"/>
                  </a:lnTo>
                  <a:lnTo>
                    <a:pt x="22049"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5" name="Google Shape;1725;p49"/>
            <p:cNvSpPr/>
            <p:nvPr/>
          </p:nvSpPr>
          <p:spPr>
            <a:xfrm>
              <a:off x="4560100" y="1363075"/>
              <a:ext cx="457850" cy="492875"/>
            </a:xfrm>
            <a:custGeom>
              <a:avLst/>
              <a:gdLst/>
              <a:ahLst/>
              <a:cxnLst/>
              <a:rect l="l" t="t" r="r" b="b"/>
              <a:pathLst>
                <a:path w="18314" h="19715" extrusionOk="0">
                  <a:moveTo>
                    <a:pt x="0" y="1"/>
                  </a:moveTo>
                  <a:lnTo>
                    <a:pt x="0" y="19715"/>
                  </a:lnTo>
                  <a:lnTo>
                    <a:pt x="18313" y="19715"/>
                  </a:lnTo>
                  <a:lnTo>
                    <a:pt x="18313"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6" name="Google Shape;1726;p49"/>
            <p:cNvSpPr/>
            <p:nvPr/>
          </p:nvSpPr>
          <p:spPr>
            <a:xfrm>
              <a:off x="4600950" y="1417300"/>
              <a:ext cx="40900" cy="468675"/>
            </a:xfrm>
            <a:custGeom>
              <a:avLst/>
              <a:gdLst/>
              <a:ahLst/>
              <a:cxnLst/>
              <a:rect l="l" t="t" r="r" b="b"/>
              <a:pathLst>
                <a:path w="1636" h="18747" extrusionOk="0">
                  <a:moveTo>
                    <a:pt x="668" y="0"/>
                  </a:moveTo>
                  <a:cubicBezTo>
                    <a:pt x="301" y="0"/>
                    <a:pt x="1" y="300"/>
                    <a:pt x="1" y="667"/>
                  </a:cubicBezTo>
                  <a:lnTo>
                    <a:pt x="1" y="18080"/>
                  </a:lnTo>
                  <a:cubicBezTo>
                    <a:pt x="1" y="18447"/>
                    <a:pt x="301" y="18747"/>
                    <a:pt x="668" y="18747"/>
                  </a:cubicBezTo>
                  <a:lnTo>
                    <a:pt x="1001" y="18747"/>
                  </a:lnTo>
                  <a:cubicBezTo>
                    <a:pt x="1368" y="18747"/>
                    <a:pt x="1635" y="18447"/>
                    <a:pt x="1635" y="18080"/>
                  </a:cubicBezTo>
                  <a:lnTo>
                    <a:pt x="1635" y="667"/>
                  </a:lnTo>
                  <a:cubicBezTo>
                    <a:pt x="1635" y="300"/>
                    <a:pt x="1368" y="0"/>
                    <a:pt x="1001"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7" name="Google Shape;1727;p49"/>
            <p:cNvSpPr/>
            <p:nvPr/>
          </p:nvSpPr>
          <p:spPr>
            <a:xfrm>
              <a:off x="4665175" y="1543225"/>
              <a:ext cx="110100" cy="341925"/>
            </a:xfrm>
            <a:custGeom>
              <a:avLst/>
              <a:gdLst/>
              <a:ahLst/>
              <a:cxnLst/>
              <a:rect l="l" t="t" r="r" b="b"/>
              <a:pathLst>
                <a:path w="4404" h="13677" extrusionOk="0">
                  <a:moveTo>
                    <a:pt x="634" y="0"/>
                  </a:moveTo>
                  <a:cubicBezTo>
                    <a:pt x="267" y="0"/>
                    <a:pt x="0" y="300"/>
                    <a:pt x="0" y="667"/>
                  </a:cubicBezTo>
                  <a:lnTo>
                    <a:pt x="0" y="13043"/>
                  </a:lnTo>
                  <a:cubicBezTo>
                    <a:pt x="0" y="13376"/>
                    <a:pt x="267" y="13676"/>
                    <a:pt x="634" y="13676"/>
                  </a:cubicBezTo>
                  <a:lnTo>
                    <a:pt x="1802" y="13676"/>
                  </a:lnTo>
                  <a:cubicBezTo>
                    <a:pt x="1935" y="13676"/>
                    <a:pt x="2068" y="13643"/>
                    <a:pt x="2202" y="13576"/>
                  </a:cubicBezTo>
                  <a:cubicBezTo>
                    <a:pt x="2302" y="13643"/>
                    <a:pt x="2435" y="13676"/>
                    <a:pt x="2602" y="13676"/>
                  </a:cubicBezTo>
                  <a:lnTo>
                    <a:pt x="3736" y="13676"/>
                  </a:lnTo>
                  <a:cubicBezTo>
                    <a:pt x="4103" y="13676"/>
                    <a:pt x="4403" y="13376"/>
                    <a:pt x="4403" y="13043"/>
                  </a:cubicBezTo>
                  <a:lnTo>
                    <a:pt x="4403" y="5004"/>
                  </a:lnTo>
                  <a:cubicBezTo>
                    <a:pt x="4403" y="4637"/>
                    <a:pt x="4103" y="4336"/>
                    <a:pt x="3736" y="4336"/>
                  </a:cubicBezTo>
                  <a:lnTo>
                    <a:pt x="2469" y="4336"/>
                  </a:lnTo>
                  <a:lnTo>
                    <a:pt x="2469" y="667"/>
                  </a:lnTo>
                  <a:cubicBezTo>
                    <a:pt x="2469" y="300"/>
                    <a:pt x="2168" y="0"/>
                    <a:pt x="1802"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8" name="Google Shape;1728;p49"/>
            <p:cNvSpPr/>
            <p:nvPr/>
          </p:nvSpPr>
          <p:spPr>
            <a:xfrm>
              <a:off x="4794425" y="1527375"/>
              <a:ext cx="140125" cy="358600"/>
            </a:xfrm>
            <a:custGeom>
              <a:avLst/>
              <a:gdLst/>
              <a:ahLst/>
              <a:cxnLst/>
              <a:rect l="l" t="t" r="r" b="b"/>
              <a:pathLst>
                <a:path w="5605" h="14344" extrusionOk="0">
                  <a:moveTo>
                    <a:pt x="668" y="0"/>
                  </a:moveTo>
                  <a:cubicBezTo>
                    <a:pt x="301" y="0"/>
                    <a:pt x="1" y="267"/>
                    <a:pt x="1" y="667"/>
                  </a:cubicBezTo>
                  <a:lnTo>
                    <a:pt x="1" y="13677"/>
                  </a:lnTo>
                  <a:cubicBezTo>
                    <a:pt x="1" y="14044"/>
                    <a:pt x="301" y="14344"/>
                    <a:pt x="668" y="14344"/>
                  </a:cubicBezTo>
                  <a:lnTo>
                    <a:pt x="4937" y="14344"/>
                  </a:lnTo>
                  <a:cubicBezTo>
                    <a:pt x="5304" y="14344"/>
                    <a:pt x="5605" y="14044"/>
                    <a:pt x="5605" y="13677"/>
                  </a:cubicBezTo>
                  <a:lnTo>
                    <a:pt x="5605" y="667"/>
                  </a:lnTo>
                  <a:cubicBezTo>
                    <a:pt x="5605" y="267"/>
                    <a:pt x="5304" y="0"/>
                    <a:pt x="4937"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29" name="Google Shape;1729;p49"/>
            <p:cNvSpPr/>
            <p:nvPr/>
          </p:nvSpPr>
          <p:spPr>
            <a:xfrm>
              <a:off x="4892825" y="1386425"/>
              <a:ext cx="101775" cy="101775"/>
            </a:xfrm>
            <a:custGeom>
              <a:avLst/>
              <a:gdLst/>
              <a:ahLst/>
              <a:cxnLst/>
              <a:rect l="l" t="t" r="r" b="b"/>
              <a:pathLst>
                <a:path w="4071" h="4071" extrusionOk="0">
                  <a:moveTo>
                    <a:pt x="2036" y="1"/>
                  </a:moveTo>
                  <a:cubicBezTo>
                    <a:pt x="935" y="1"/>
                    <a:pt x="1" y="902"/>
                    <a:pt x="1" y="2036"/>
                  </a:cubicBezTo>
                  <a:cubicBezTo>
                    <a:pt x="1" y="3136"/>
                    <a:pt x="935" y="4070"/>
                    <a:pt x="2036" y="4070"/>
                  </a:cubicBezTo>
                  <a:cubicBezTo>
                    <a:pt x="3170" y="4070"/>
                    <a:pt x="4070" y="3136"/>
                    <a:pt x="4070" y="2036"/>
                  </a:cubicBezTo>
                  <a:cubicBezTo>
                    <a:pt x="4070" y="902"/>
                    <a:pt x="3170" y="1"/>
                    <a:pt x="2036" y="1"/>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0" name="Google Shape;1730;p49"/>
            <p:cNvSpPr/>
            <p:nvPr/>
          </p:nvSpPr>
          <p:spPr>
            <a:xfrm>
              <a:off x="3099050" y="3106825"/>
              <a:ext cx="375300" cy="140125"/>
            </a:xfrm>
            <a:custGeom>
              <a:avLst/>
              <a:gdLst/>
              <a:ahLst/>
              <a:cxnLst/>
              <a:rect l="l" t="t" r="r" b="b"/>
              <a:pathLst>
                <a:path w="15012" h="5605" extrusionOk="0">
                  <a:moveTo>
                    <a:pt x="1" y="1"/>
                  </a:moveTo>
                  <a:cubicBezTo>
                    <a:pt x="1" y="3103"/>
                    <a:pt x="3370" y="5605"/>
                    <a:pt x="7506" y="5605"/>
                  </a:cubicBezTo>
                  <a:cubicBezTo>
                    <a:pt x="11676" y="5605"/>
                    <a:pt x="15011" y="3103"/>
                    <a:pt x="15011"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1" name="Google Shape;1731;p49"/>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2" name="Google Shape;1732;p49"/>
            <p:cNvSpPr/>
            <p:nvPr/>
          </p:nvSpPr>
          <p:spPr>
            <a:xfrm>
              <a:off x="4573425" y="4565375"/>
              <a:ext cx="376975" cy="23375"/>
            </a:xfrm>
            <a:custGeom>
              <a:avLst/>
              <a:gdLst/>
              <a:ahLst/>
              <a:cxnLst/>
              <a:rect l="l" t="t" r="r" b="b"/>
              <a:pathLst>
                <a:path w="15079" h="935" extrusionOk="0">
                  <a:moveTo>
                    <a:pt x="7540" y="1"/>
                  </a:moveTo>
                  <a:cubicBezTo>
                    <a:pt x="3370" y="1"/>
                    <a:pt x="1" y="201"/>
                    <a:pt x="1" y="468"/>
                  </a:cubicBezTo>
                  <a:cubicBezTo>
                    <a:pt x="1" y="734"/>
                    <a:pt x="3370" y="935"/>
                    <a:pt x="7540" y="935"/>
                  </a:cubicBezTo>
                  <a:cubicBezTo>
                    <a:pt x="11709" y="935"/>
                    <a:pt x="15078" y="734"/>
                    <a:pt x="15078" y="468"/>
                  </a:cubicBezTo>
                  <a:cubicBezTo>
                    <a:pt x="15078" y="201"/>
                    <a:pt x="11709" y="1"/>
                    <a:pt x="7540"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3" name="Google Shape;1733;p49"/>
            <p:cNvSpPr/>
            <p:nvPr/>
          </p:nvSpPr>
          <p:spPr>
            <a:xfrm>
              <a:off x="3192450" y="2792450"/>
              <a:ext cx="2226625" cy="1511100"/>
            </a:xfrm>
            <a:custGeom>
              <a:avLst/>
              <a:gdLst/>
              <a:ahLst/>
              <a:cxnLst/>
              <a:rect l="l" t="t" r="r" b="b"/>
              <a:pathLst>
                <a:path w="89065" h="60444" extrusionOk="0">
                  <a:moveTo>
                    <a:pt x="11609" y="0"/>
                  </a:moveTo>
                  <a:cubicBezTo>
                    <a:pt x="5171" y="0"/>
                    <a:pt x="1" y="5171"/>
                    <a:pt x="1" y="11608"/>
                  </a:cubicBezTo>
                  <a:lnTo>
                    <a:pt x="1" y="48835"/>
                  </a:lnTo>
                  <a:cubicBezTo>
                    <a:pt x="1" y="55273"/>
                    <a:pt x="5171" y="60443"/>
                    <a:pt x="11609" y="60443"/>
                  </a:cubicBezTo>
                  <a:lnTo>
                    <a:pt x="77456" y="60443"/>
                  </a:lnTo>
                  <a:cubicBezTo>
                    <a:pt x="83894" y="60443"/>
                    <a:pt x="89064" y="55273"/>
                    <a:pt x="89064" y="48835"/>
                  </a:cubicBezTo>
                  <a:lnTo>
                    <a:pt x="89064" y="11608"/>
                  </a:lnTo>
                  <a:cubicBezTo>
                    <a:pt x="89064" y="5171"/>
                    <a:pt x="83894" y="0"/>
                    <a:pt x="77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4" name="Google Shape;1734;p49"/>
            <p:cNvSpPr/>
            <p:nvPr/>
          </p:nvSpPr>
          <p:spPr>
            <a:xfrm>
              <a:off x="4369125" y="3826525"/>
              <a:ext cx="472850" cy="750550"/>
            </a:xfrm>
            <a:custGeom>
              <a:avLst/>
              <a:gdLst/>
              <a:ahLst/>
              <a:cxnLst/>
              <a:rect l="l" t="t" r="r" b="b"/>
              <a:pathLst>
                <a:path w="18914" h="30022" extrusionOk="0">
                  <a:moveTo>
                    <a:pt x="0" y="0"/>
                  </a:moveTo>
                  <a:lnTo>
                    <a:pt x="12676" y="30022"/>
                  </a:lnTo>
                  <a:lnTo>
                    <a:pt x="18914" y="30022"/>
                  </a:lnTo>
                  <a:lnTo>
                    <a:pt x="9541"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5" name="Google Shape;1735;p49"/>
            <p:cNvSpPr/>
            <p:nvPr/>
          </p:nvSpPr>
          <p:spPr>
            <a:xfrm>
              <a:off x="5455725" y="3471250"/>
              <a:ext cx="10050" cy="76750"/>
            </a:xfrm>
            <a:custGeom>
              <a:avLst/>
              <a:gdLst/>
              <a:ahLst/>
              <a:cxnLst/>
              <a:rect l="l" t="t" r="r" b="b"/>
              <a:pathLst>
                <a:path w="402" h="3070" extrusionOk="0">
                  <a:moveTo>
                    <a:pt x="1" y="1"/>
                  </a:moveTo>
                  <a:lnTo>
                    <a:pt x="1" y="3070"/>
                  </a:lnTo>
                  <a:lnTo>
                    <a:pt x="401" y="3070"/>
                  </a:lnTo>
                  <a:lnTo>
                    <a:pt x="40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6" name="Google Shape;1736;p49"/>
            <p:cNvSpPr/>
            <p:nvPr/>
          </p:nvSpPr>
          <p:spPr>
            <a:xfrm>
              <a:off x="5455725" y="3471250"/>
              <a:ext cx="10050" cy="76750"/>
            </a:xfrm>
            <a:custGeom>
              <a:avLst/>
              <a:gdLst/>
              <a:ahLst/>
              <a:cxnLst/>
              <a:rect l="l" t="t" r="r" b="b"/>
              <a:pathLst>
                <a:path w="402" h="3070" extrusionOk="0">
                  <a:moveTo>
                    <a:pt x="1" y="1"/>
                  </a:moveTo>
                  <a:lnTo>
                    <a:pt x="1" y="3070"/>
                  </a:lnTo>
                  <a:lnTo>
                    <a:pt x="401" y="3070"/>
                  </a:lnTo>
                  <a:lnTo>
                    <a:pt x="401"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7" name="Google Shape;1737;p49"/>
            <p:cNvSpPr/>
            <p:nvPr/>
          </p:nvSpPr>
          <p:spPr>
            <a:xfrm>
              <a:off x="5455725" y="3145200"/>
              <a:ext cx="10050" cy="274375"/>
            </a:xfrm>
            <a:custGeom>
              <a:avLst/>
              <a:gdLst/>
              <a:ahLst/>
              <a:cxnLst/>
              <a:rect l="l" t="t" r="r" b="b"/>
              <a:pathLst>
                <a:path w="402" h="10975" extrusionOk="0">
                  <a:moveTo>
                    <a:pt x="1" y="0"/>
                  </a:moveTo>
                  <a:lnTo>
                    <a:pt x="1" y="10975"/>
                  </a:lnTo>
                  <a:lnTo>
                    <a:pt x="401" y="10975"/>
                  </a:lnTo>
                  <a:lnTo>
                    <a:pt x="40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8" name="Google Shape;1738;p49"/>
            <p:cNvSpPr/>
            <p:nvPr/>
          </p:nvSpPr>
          <p:spPr>
            <a:xfrm>
              <a:off x="5455725" y="3145200"/>
              <a:ext cx="10050" cy="274375"/>
            </a:xfrm>
            <a:custGeom>
              <a:avLst/>
              <a:gdLst/>
              <a:ahLst/>
              <a:cxnLst/>
              <a:rect l="l" t="t" r="r" b="b"/>
              <a:pathLst>
                <a:path w="402" h="10975" extrusionOk="0">
                  <a:moveTo>
                    <a:pt x="1" y="0"/>
                  </a:moveTo>
                  <a:lnTo>
                    <a:pt x="1" y="10975"/>
                  </a:lnTo>
                  <a:lnTo>
                    <a:pt x="401" y="10975"/>
                  </a:lnTo>
                  <a:lnTo>
                    <a:pt x="401"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39" name="Google Shape;1739;p49"/>
            <p:cNvSpPr/>
            <p:nvPr/>
          </p:nvSpPr>
          <p:spPr>
            <a:xfrm>
              <a:off x="4000525" y="2745750"/>
              <a:ext cx="140950" cy="10025"/>
            </a:xfrm>
            <a:custGeom>
              <a:avLst/>
              <a:gdLst/>
              <a:ahLst/>
              <a:cxnLst/>
              <a:rect l="l" t="t" r="r" b="b"/>
              <a:pathLst>
                <a:path w="5638" h="401" extrusionOk="0">
                  <a:moveTo>
                    <a:pt x="1" y="0"/>
                  </a:moveTo>
                  <a:lnTo>
                    <a:pt x="1" y="400"/>
                  </a:lnTo>
                  <a:lnTo>
                    <a:pt x="5638" y="400"/>
                  </a:lnTo>
                  <a:lnTo>
                    <a:pt x="563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0" name="Google Shape;1740;p49"/>
            <p:cNvSpPr/>
            <p:nvPr/>
          </p:nvSpPr>
          <p:spPr>
            <a:xfrm>
              <a:off x="4000525" y="2745750"/>
              <a:ext cx="140950" cy="10025"/>
            </a:xfrm>
            <a:custGeom>
              <a:avLst/>
              <a:gdLst/>
              <a:ahLst/>
              <a:cxnLst/>
              <a:rect l="l" t="t" r="r" b="b"/>
              <a:pathLst>
                <a:path w="5638" h="401" extrusionOk="0">
                  <a:moveTo>
                    <a:pt x="1" y="0"/>
                  </a:moveTo>
                  <a:lnTo>
                    <a:pt x="1" y="400"/>
                  </a:lnTo>
                  <a:lnTo>
                    <a:pt x="5638" y="400"/>
                  </a:lnTo>
                  <a:lnTo>
                    <a:pt x="5638"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1" name="Google Shape;1741;p49"/>
            <p:cNvSpPr/>
            <p:nvPr/>
          </p:nvSpPr>
          <p:spPr>
            <a:xfrm>
              <a:off x="4525075" y="3826525"/>
              <a:ext cx="745550" cy="750550"/>
            </a:xfrm>
            <a:custGeom>
              <a:avLst/>
              <a:gdLst/>
              <a:ahLst/>
              <a:cxnLst/>
              <a:rect l="l" t="t" r="r" b="b"/>
              <a:pathLst>
                <a:path w="29822" h="30022" extrusionOk="0">
                  <a:moveTo>
                    <a:pt x="0" y="0"/>
                  </a:moveTo>
                  <a:lnTo>
                    <a:pt x="12643" y="30022"/>
                  </a:lnTo>
                  <a:lnTo>
                    <a:pt x="2982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2" name="Google Shape;1742;p49"/>
            <p:cNvSpPr/>
            <p:nvPr/>
          </p:nvSpPr>
          <p:spPr>
            <a:xfrm>
              <a:off x="4525075" y="3826525"/>
              <a:ext cx="745550" cy="750550"/>
            </a:xfrm>
            <a:custGeom>
              <a:avLst/>
              <a:gdLst/>
              <a:ahLst/>
              <a:cxnLst/>
              <a:rect l="l" t="t" r="r" b="b"/>
              <a:pathLst>
                <a:path w="29822" h="30022" extrusionOk="0">
                  <a:moveTo>
                    <a:pt x="0" y="0"/>
                  </a:moveTo>
                  <a:lnTo>
                    <a:pt x="12676" y="30022"/>
                  </a:lnTo>
                  <a:lnTo>
                    <a:pt x="29822"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3" name="Google Shape;1743;p49"/>
            <p:cNvSpPr/>
            <p:nvPr/>
          </p:nvSpPr>
          <p:spPr>
            <a:xfrm>
              <a:off x="3323375" y="2792450"/>
              <a:ext cx="2095700" cy="1511100"/>
            </a:xfrm>
            <a:custGeom>
              <a:avLst/>
              <a:gdLst/>
              <a:ahLst/>
              <a:cxnLst/>
              <a:rect l="l" t="t" r="r" b="b"/>
              <a:pathLst>
                <a:path w="83828" h="60444" extrusionOk="0">
                  <a:moveTo>
                    <a:pt x="11609" y="0"/>
                  </a:moveTo>
                  <a:cubicBezTo>
                    <a:pt x="5171" y="0"/>
                    <a:pt x="1" y="5171"/>
                    <a:pt x="1" y="11608"/>
                  </a:cubicBezTo>
                  <a:lnTo>
                    <a:pt x="1" y="48835"/>
                  </a:lnTo>
                  <a:cubicBezTo>
                    <a:pt x="1" y="55273"/>
                    <a:pt x="5171" y="60443"/>
                    <a:pt x="11609" y="60443"/>
                  </a:cubicBezTo>
                  <a:lnTo>
                    <a:pt x="72219" y="60443"/>
                  </a:lnTo>
                  <a:cubicBezTo>
                    <a:pt x="78657" y="60443"/>
                    <a:pt x="83827" y="55273"/>
                    <a:pt x="83827" y="48835"/>
                  </a:cubicBezTo>
                  <a:lnTo>
                    <a:pt x="83827" y="11608"/>
                  </a:lnTo>
                  <a:cubicBezTo>
                    <a:pt x="83827" y="5171"/>
                    <a:pt x="78657" y="0"/>
                    <a:pt x="7221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4" name="Google Shape;1744;p49"/>
            <p:cNvSpPr/>
            <p:nvPr/>
          </p:nvSpPr>
          <p:spPr>
            <a:xfrm>
              <a:off x="3323375" y="2792450"/>
              <a:ext cx="2095700" cy="1511100"/>
            </a:xfrm>
            <a:custGeom>
              <a:avLst/>
              <a:gdLst/>
              <a:ahLst/>
              <a:cxnLst/>
              <a:rect l="l" t="t" r="r" b="b"/>
              <a:pathLst>
                <a:path w="83828" h="60444" extrusionOk="0">
                  <a:moveTo>
                    <a:pt x="11609" y="0"/>
                  </a:moveTo>
                  <a:cubicBezTo>
                    <a:pt x="5171" y="0"/>
                    <a:pt x="1" y="5171"/>
                    <a:pt x="1" y="11608"/>
                  </a:cubicBezTo>
                  <a:lnTo>
                    <a:pt x="1" y="48835"/>
                  </a:lnTo>
                  <a:cubicBezTo>
                    <a:pt x="1" y="55273"/>
                    <a:pt x="5171" y="60443"/>
                    <a:pt x="11609" y="60443"/>
                  </a:cubicBezTo>
                  <a:lnTo>
                    <a:pt x="72219" y="60443"/>
                  </a:lnTo>
                  <a:cubicBezTo>
                    <a:pt x="78657" y="60443"/>
                    <a:pt x="83827" y="55273"/>
                    <a:pt x="83827" y="48835"/>
                  </a:cubicBezTo>
                  <a:lnTo>
                    <a:pt x="83827" y="11608"/>
                  </a:lnTo>
                  <a:cubicBezTo>
                    <a:pt x="83827" y="5171"/>
                    <a:pt x="78657" y="0"/>
                    <a:pt x="72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5" name="Google Shape;1745;p49"/>
            <p:cNvSpPr/>
            <p:nvPr/>
          </p:nvSpPr>
          <p:spPr>
            <a:xfrm>
              <a:off x="3860425" y="2792450"/>
              <a:ext cx="570425" cy="1511100"/>
            </a:xfrm>
            <a:custGeom>
              <a:avLst/>
              <a:gdLst/>
              <a:ahLst/>
              <a:cxnLst/>
              <a:rect l="l" t="t" r="r" b="b"/>
              <a:pathLst>
                <a:path w="22817" h="60444" extrusionOk="0">
                  <a:moveTo>
                    <a:pt x="11742" y="0"/>
                  </a:moveTo>
                  <a:lnTo>
                    <a:pt x="1" y="60443"/>
                  </a:lnTo>
                  <a:lnTo>
                    <a:pt x="11075" y="60443"/>
                  </a:lnTo>
                  <a:lnTo>
                    <a:pt x="22817"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6" name="Google Shape;1746;p49"/>
            <p:cNvSpPr/>
            <p:nvPr/>
          </p:nvSpPr>
          <p:spPr>
            <a:xfrm>
              <a:off x="4230700" y="2792450"/>
              <a:ext cx="451175" cy="1511100"/>
            </a:xfrm>
            <a:custGeom>
              <a:avLst/>
              <a:gdLst/>
              <a:ahLst/>
              <a:cxnLst/>
              <a:rect l="l" t="t" r="r" b="b"/>
              <a:pathLst>
                <a:path w="18047" h="60444" extrusionOk="0">
                  <a:moveTo>
                    <a:pt x="11742" y="0"/>
                  </a:moveTo>
                  <a:lnTo>
                    <a:pt x="0" y="60443"/>
                  </a:lnTo>
                  <a:lnTo>
                    <a:pt x="6305" y="60443"/>
                  </a:lnTo>
                  <a:lnTo>
                    <a:pt x="18046"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7" name="Google Shape;1747;p49"/>
            <p:cNvSpPr/>
            <p:nvPr/>
          </p:nvSpPr>
          <p:spPr>
            <a:xfrm>
              <a:off x="4194825" y="3119275"/>
              <a:ext cx="931525" cy="161050"/>
            </a:xfrm>
            <a:custGeom>
              <a:avLst/>
              <a:gdLst/>
              <a:ahLst/>
              <a:cxnLst/>
              <a:rect l="l" t="t" r="r" b="b"/>
              <a:pathLst>
                <a:path w="37261" h="6442" extrusionOk="0">
                  <a:moveTo>
                    <a:pt x="34048" y="1"/>
                  </a:moveTo>
                  <a:cubicBezTo>
                    <a:pt x="34007" y="1"/>
                    <a:pt x="33966" y="2"/>
                    <a:pt x="33925" y="3"/>
                  </a:cubicBezTo>
                  <a:lnTo>
                    <a:pt x="3103" y="3"/>
                  </a:lnTo>
                  <a:cubicBezTo>
                    <a:pt x="1368" y="37"/>
                    <a:pt x="1" y="1471"/>
                    <a:pt x="1" y="3205"/>
                  </a:cubicBezTo>
                  <a:cubicBezTo>
                    <a:pt x="1" y="4940"/>
                    <a:pt x="1368" y="6374"/>
                    <a:pt x="3103" y="6441"/>
                  </a:cubicBezTo>
                  <a:lnTo>
                    <a:pt x="33925" y="6441"/>
                  </a:lnTo>
                  <a:cubicBezTo>
                    <a:pt x="33946" y="6441"/>
                    <a:pt x="33967" y="6442"/>
                    <a:pt x="33988" y="6442"/>
                  </a:cubicBezTo>
                  <a:cubicBezTo>
                    <a:pt x="35794" y="6442"/>
                    <a:pt x="37261" y="5019"/>
                    <a:pt x="37261" y="3205"/>
                  </a:cubicBezTo>
                  <a:cubicBezTo>
                    <a:pt x="37261" y="1412"/>
                    <a:pt x="35826" y="1"/>
                    <a:pt x="34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8" name="Google Shape;1748;p49"/>
            <p:cNvSpPr/>
            <p:nvPr/>
          </p:nvSpPr>
          <p:spPr>
            <a:xfrm>
              <a:off x="3581900" y="3119275"/>
              <a:ext cx="510375" cy="161050"/>
            </a:xfrm>
            <a:custGeom>
              <a:avLst/>
              <a:gdLst/>
              <a:ahLst/>
              <a:cxnLst/>
              <a:rect l="l" t="t" r="r" b="b"/>
              <a:pathLst>
                <a:path w="20415" h="6442" extrusionOk="0">
                  <a:moveTo>
                    <a:pt x="17200" y="1"/>
                  </a:moveTo>
                  <a:cubicBezTo>
                    <a:pt x="17160" y="1"/>
                    <a:pt x="17120" y="2"/>
                    <a:pt x="17079" y="3"/>
                  </a:cubicBezTo>
                  <a:lnTo>
                    <a:pt x="3103" y="3"/>
                  </a:lnTo>
                  <a:cubicBezTo>
                    <a:pt x="1368" y="37"/>
                    <a:pt x="0" y="1471"/>
                    <a:pt x="0" y="3205"/>
                  </a:cubicBezTo>
                  <a:cubicBezTo>
                    <a:pt x="0" y="4940"/>
                    <a:pt x="1368" y="6374"/>
                    <a:pt x="3103" y="6441"/>
                  </a:cubicBezTo>
                  <a:lnTo>
                    <a:pt x="17079" y="6441"/>
                  </a:lnTo>
                  <a:cubicBezTo>
                    <a:pt x="17100" y="6441"/>
                    <a:pt x="17120" y="6442"/>
                    <a:pt x="17141" y="6442"/>
                  </a:cubicBezTo>
                  <a:cubicBezTo>
                    <a:pt x="18915" y="6442"/>
                    <a:pt x="20415" y="5019"/>
                    <a:pt x="20415" y="3205"/>
                  </a:cubicBezTo>
                  <a:cubicBezTo>
                    <a:pt x="20415" y="1412"/>
                    <a:pt x="18948" y="1"/>
                    <a:pt x="17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49" name="Google Shape;1749;p49"/>
            <p:cNvSpPr/>
            <p:nvPr/>
          </p:nvSpPr>
          <p:spPr>
            <a:xfrm>
              <a:off x="3663625" y="3457875"/>
              <a:ext cx="1462725" cy="161075"/>
            </a:xfrm>
            <a:custGeom>
              <a:avLst/>
              <a:gdLst/>
              <a:ahLst/>
              <a:cxnLst/>
              <a:rect l="l" t="t" r="r" b="b"/>
              <a:pathLst>
                <a:path w="58509" h="6443" extrusionOk="0">
                  <a:moveTo>
                    <a:pt x="55293" y="0"/>
                  </a:moveTo>
                  <a:cubicBezTo>
                    <a:pt x="55253" y="0"/>
                    <a:pt x="55213" y="1"/>
                    <a:pt x="55173" y="2"/>
                  </a:cubicBezTo>
                  <a:lnTo>
                    <a:pt x="3103" y="2"/>
                  </a:lnTo>
                  <a:cubicBezTo>
                    <a:pt x="1368" y="69"/>
                    <a:pt x="0" y="1503"/>
                    <a:pt x="0" y="3238"/>
                  </a:cubicBezTo>
                  <a:cubicBezTo>
                    <a:pt x="0" y="4972"/>
                    <a:pt x="1368" y="6373"/>
                    <a:pt x="3103" y="6440"/>
                  </a:cubicBezTo>
                  <a:lnTo>
                    <a:pt x="55173" y="6440"/>
                  </a:lnTo>
                  <a:cubicBezTo>
                    <a:pt x="55213" y="6442"/>
                    <a:pt x="55253" y="6442"/>
                    <a:pt x="55293" y="6442"/>
                  </a:cubicBezTo>
                  <a:cubicBezTo>
                    <a:pt x="57073" y="6442"/>
                    <a:pt x="58509" y="5000"/>
                    <a:pt x="58509" y="3238"/>
                  </a:cubicBezTo>
                  <a:cubicBezTo>
                    <a:pt x="58509" y="1443"/>
                    <a:pt x="57073" y="0"/>
                    <a:pt x="55293"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0" name="Google Shape;1750;p49"/>
            <p:cNvSpPr/>
            <p:nvPr/>
          </p:nvSpPr>
          <p:spPr>
            <a:xfrm>
              <a:off x="4362450" y="3797275"/>
              <a:ext cx="763900" cy="160250"/>
            </a:xfrm>
            <a:custGeom>
              <a:avLst/>
              <a:gdLst/>
              <a:ahLst/>
              <a:cxnLst/>
              <a:rect l="l" t="t" r="r" b="b"/>
              <a:pathLst>
                <a:path w="30556" h="6410" extrusionOk="0">
                  <a:moveTo>
                    <a:pt x="27343" y="0"/>
                  </a:moveTo>
                  <a:cubicBezTo>
                    <a:pt x="27302" y="0"/>
                    <a:pt x="27261" y="1"/>
                    <a:pt x="27220" y="3"/>
                  </a:cubicBezTo>
                  <a:lnTo>
                    <a:pt x="3103" y="3"/>
                  </a:lnTo>
                  <a:cubicBezTo>
                    <a:pt x="1368" y="36"/>
                    <a:pt x="1" y="1470"/>
                    <a:pt x="1" y="3205"/>
                  </a:cubicBezTo>
                  <a:cubicBezTo>
                    <a:pt x="1" y="4939"/>
                    <a:pt x="1368" y="6374"/>
                    <a:pt x="3103" y="6407"/>
                  </a:cubicBezTo>
                  <a:lnTo>
                    <a:pt x="27220" y="6407"/>
                  </a:lnTo>
                  <a:cubicBezTo>
                    <a:pt x="27261" y="6409"/>
                    <a:pt x="27302" y="6409"/>
                    <a:pt x="27343" y="6409"/>
                  </a:cubicBezTo>
                  <a:cubicBezTo>
                    <a:pt x="29121" y="6409"/>
                    <a:pt x="30556" y="4998"/>
                    <a:pt x="30556" y="3205"/>
                  </a:cubicBezTo>
                  <a:cubicBezTo>
                    <a:pt x="30556" y="1411"/>
                    <a:pt x="29121" y="0"/>
                    <a:pt x="27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1" name="Google Shape;1751;p49"/>
            <p:cNvSpPr/>
            <p:nvPr/>
          </p:nvSpPr>
          <p:spPr>
            <a:xfrm>
              <a:off x="3335875" y="2791600"/>
              <a:ext cx="363625" cy="1511950"/>
            </a:xfrm>
            <a:custGeom>
              <a:avLst/>
              <a:gdLst/>
              <a:ahLst/>
              <a:cxnLst/>
              <a:rect l="l" t="t" r="r" b="b"/>
              <a:pathLst>
                <a:path w="14545" h="60478" extrusionOk="0">
                  <a:moveTo>
                    <a:pt x="6806" y="1"/>
                  </a:moveTo>
                  <a:lnTo>
                    <a:pt x="4504" y="8740"/>
                  </a:lnTo>
                  <a:cubicBezTo>
                    <a:pt x="1269" y="21149"/>
                    <a:pt x="1" y="33992"/>
                    <a:pt x="768" y="46768"/>
                  </a:cubicBezTo>
                  <a:lnTo>
                    <a:pt x="1569" y="60477"/>
                  </a:lnTo>
                  <a:lnTo>
                    <a:pt x="13744" y="60477"/>
                  </a:lnTo>
                  <a:cubicBezTo>
                    <a:pt x="13744" y="60477"/>
                    <a:pt x="9941" y="46301"/>
                    <a:pt x="9941" y="35493"/>
                  </a:cubicBezTo>
                  <a:cubicBezTo>
                    <a:pt x="9941" y="24952"/>
                    <a:pt x="14545" y="34"/>
                    <a:pt x="14545" y="34"/>
                  </a:cubicBezTo>
                  <a:lnTo>
                    <a:pt x="6806" y="1"/>
                  </a:lnTo>
                  <a:close/>
                </a:path>
              </a:pathLst>
            </a:custGeom>
            <a:solidFill>
              <a:srgbClr val="000000">
                <a:alpha val="2400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2" name="Google Shape;1752;p49"/>
            <p:cNvSpPr/>
            <p:nvPr/>
          </p:nvSpPr>
          <p:spPr>
            <a:xfrm>
              <a:off x="2777150" y="4554525"/>
              <a:ext cx="763900" cy="45075"/>
            </a:xfrm>
            <a:custGeom>
              <a:avLst/>
              <a:gdLst/>
              <a:ahLst/>
              <a:cxnLst/>
              <a:rect l="l" t="t" r="r" b="b"/>
              <a:pathLst>
                <a:path w="30556" h="1803" extrusionOk="0">
                  <a:moveTo>
                    <a:pt x="15278" y="1"/>
                  </a:moveTo>
                  <a:cubicBezTo>
                    <a:pt x="6839" y="1"/>
                    <a:pt x="1" y="435"/>
                    <a:pt x="1" y="902"/>
                  </a:cubicBezTo>
                  <a:cubicBezTo>
                    <a:pt x="1" y="1369"/>
                    <a:pt x="6839" y="1802"/>
                    <a:pt x="15278" y="1802"/>
                  </a:cubicBezTo>
                  <a:cubicBezTo>
                    <a:pt x="23718" y="1802"/>
                    <a:pt x="30556" y="1402"/>
                    <a:pt x="30556" y="902"/>
                  </a:cubicBezTo>
                  <a:cubicBezTo>
                    <a:pt x="30556" y="401"/>
                    <a:pt x="23718" y="1"/>
                    <a:pt x="15278"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3" name="Google Shape;1753;p49"/>
            <p:cNvSpPr/>
            <p:nvPr/>
          </p:nvSpPr>
          <p:spPr>
            <a:xfrm>
              <a:off x="2783825" y="1661625"/>
              <a:ext cx="626300" cy="337775"/>
            </a:xfrm>
            <a:custGeom>
              <a:avLst/>
              <a:gdLst/>
              <a:ahLst/>
              <a:cxnLst/>
              <a:rect l="l" t="t" r="r" b="b"/>
              <a:pathLst>
                <a:path w="25052" h="13511" extrusionOk="0">
                  <a:moveTo>
                    <a:pt x="1568" y="1"/>
                  </a:moveTo>
                  <a:lnTo>
                    <a:pt x="1" y="935"/>
                  </a:lnTo>
                  <a:cubicBezTo>
                    <a:pt x="1135" y="3136"/>
                    <a:pt x="2402" y="5271"/>
                    <a:pt x="3837" y="7273"/>
                  </a:cubicBezTo>
                  <a:cubicBezTo>
                    <a:pt x="4570" y="8307"/>
                    <a:pt x="5371" y="9307"/>
                    <a:pt x="6272" y="10208"/>
                  </a:cubicBezTo>
                  <a:cubicBezTo>
                    <a:pt x="6739" y="10708"/>
                    <a:pt x="7239" y="11175"/>
                    <a:pt x="7806" y="11576"/>
                  </a:cubicBezTo>
                  <a:cubicBezTo>
                    <a:pt x="8440" y="12076"/>
                    <a:pt x="9174" y="12476"/>
                    <a:pt x="9974" y="12677"/>
                  </a:cubicBezTo>
                  <a:cubicBezTo>
                    <a:pt x="12443" y="13244"/>
                    <a:pt x="14978" y="13510"/>
                    <a:pt x="17546" y="13510"/>
                  </a:cubicBezTo>
                  <a:cubicBezTo>
                    <a:pt x="18781" y="13510"/>
                    <a:pt x="20048" y="13510"/>
                    <a:pt x="21282" y="13410"/>
                  </a:cubicBezTo>
                  <a:cubicBezTo>
                    <a:pt x="22550" y="13310"/>
                    <a:pt x="23751" y="13210"/>
                    <a:pt x="25052" y="13010"/>
                  </a:cubicBezTo>
                  <a:lnTo>
                    <a:pt x="24485" y="9374"/>
                  </a:lnTo>
                  <a:cubicBezTo>
                    <a:pt x="23384" y="9508"/>
                    <a:pt x="22183" y="9641"/>
                    <a:pt x="21049" y="9708"/>
                  </a:cubicBezTo>
                  <a:cubicBezTo>
                    <a:pt x="19881" y="9808"/>
                    <a:pt x="18714" y="9874"/>
                    <a:pt x="17546" y="9874"/>
                  </a:cubicBezTo>
                  <a:cubicBezTo>
                    <a:pt x="17234" y="9883"/>
                    <a:pt x="16921" y="9888"/>
                    <a:pt x="16609" y="9888"/>
                  </a:cubicBezTo>
                  <a:cubicBezTo>
                    <a:pt x="15756" y="9888"/>
                    <a:pt x="14907" y="9857"/>
                    <a:pt x="14077" y="9808"/>
                  </a:cubicBezTo>
                  <a:cubicBezTo>
                    <a:pt x="12943" y="9741"/>
                    <a:pt x="11842" y="9641"/>
                    <a:pt x="10708" y="9441"/>
                  </a:cubicBezTo>
                  <a:cubicBezTo>
                    <a:pt x="10341" y="9341"/>
                    <a:pt x="9974" y="9174"/>
                    <a:pt x="9674" y="8940"/>
                  </a:cubicBezTo>
                  <a:cubicBezTo>
                    <a:pt x="9207" y="8674"/>
                    <a:pt x="8807" y="8340"/>
                    <a:pt x="8407" y="7973"/>
                  </a:cubicBezTo>
                  <a:cubicBezTo>
                    <a:pt x="7573" y="7206"/>
                    <a:pt x="6772" y="6405"/>
                    <a:pt x="6005" y="5538"/>
                  </a:cubicBezTo>
                  <a:cubicBezTo>
                    <a:pt x="5238" y="4671"/>
                    <a:pt x="4470" y="3737"/>
                    <a:pt x="3737" y="2836"/>
                  </a:cubicBezTo>
                  <a:cubicBezTo>
                    <a:pt x="3003" y="1902"/>
                    <a:pt x="2269" y="935"/>
                    <a:pt x="1568"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4" name="Google Shape;1754;p49"/>
            <p:cNvSpPr/>
            <p:nvPr/>
          </p:nvSpPr>
          <p:spPr>
            <a:xfrm>
              <a:off x="3316700" y="1876550"/>
              <a:ext cx="235200" cy="199575"/>
            </a:xfrm>
            <a:custGeom>
              <a:avLst/>
              <a:gdLst/>
              <a:ahLst/>
              <a:cxnLst/>
              <a:rect l="l" t="t" r="r" b="b"/>
              <a:pathLst>
                <a:path w="9408" h="7983" extrusionOk="0">
                  <a:moveTo>
                    <a:pt x="3377" y="1"/>
                  </a:moveTo>
                  <a:cubicBezTo>
                    <a:pt x="1498" y="1"/>
                    <a:pt x="1" y="477"/>
                    <a:pt x="1" y="477"/>
                  </a:cubicBezTo>
                  <a:lnTo>
                    <a:pt x="2169" y="7982"/>
                  </a:lnTo>
                  <a:cubicBezTo>
                    <a:pt x="2169" y="7982"/>
                    <a:pt x="5605" y="7015"/>
                    <a:pt x="6972" y="5581"/>
                  </a:cubicBezTo>
                  <a:cubicBezTo>
                    <a:pt x="8373" y="4046"/>
                    <a:pt x="9407" y="2178"/>
                    <a:pt x="7473" y="1011"/>
                  </a:cubicBezTo>
                  <a:cubicBezTo>
                    <a:pt x="6173" y="231"/>
                    <a:pt x="4683" y="1"/>
                    <a:pt x="337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5" name="Google Shape;1755;p49"/>
            <p:cNvSpPr/>
            <p:nvPr/>
          </p:nvSpPr>
          <p:spPr>
            <a:xfrm>
              <a:off x="2757975" y="1616600"/>
              <a:ext cx="90925" cy="81750"/>
            </a:xfrm>
            <a:custGeom>
              <a:avLst/>
              <a:gdLst/>
              <a:ahLst/>
              <a:cxnLst/>
              <a:rect l="l" t="t" r="r" b="b"/>
              <a:pathLst>
                <a:path w="3637" h="3270" extrusionOk="0">
                  <a:moveTo>
                    <a:pt x="3636" y="0"/>
                  </a:moveTo>
                  <a:lnTo>
                    <a:pt x="0" y="434"/>
                  </a:lnTo>
                  <a:cubicBezTo>
                    <a:pt x="234" y="1468"/>
                    <a:pt x="701" y="2436"/>
                    <a:pt x="1335" y="3269"/>
                  </a:cubicBezTo>
                  <a:lnTo>
                    <a:pt x="2869" y="2569"/>
                  </a:lnTo>
                  <a:lnTo>
                    <a:pt x="3636"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6" name="Google Shape;1756;p49"/>
            <p:cNvSpPr/>
            <p:nvPr/>
          </p:nvSpPr>
          <p:spPr>
            <a:xfrm>
              <a:off x="2757975" y="1540700"/>
              <a:ext cx="90925" cy="86775"/>
            </a:xfrm>
            <a:custGeom>
              <a:avLst/>
              <a:gdLst/>
              <a:ahLst/>
              <a:cxnLst/>
              <a:rect l="l" t="t" r="r" b="b"/>
              <a:pathLst>
                <a:path w="3637" h="3471" extrusionOk="0">
                  <a:moveTo>
                    <a:pt x="3370" y="1"/>
                  </a:moveTo>
                  <a:lnTo>
                    <a:pt x="367" y="568"/>
                  </a:lnTo>
                  <a:lnTo>
                    <a:pt x="0" y="3470"/>
                  </a:lnTo>
                  <a:lnTo>
                    <a:pt x="3636" y="3036"/>
                  </a:lnTo>
                  <a:lnTo>
                    <a:pt x="3370"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7" name="Google Shape;1757;p49"/>
            <p:cNvSpPr/>
            <p:nvPr/>
          </p:nvSpPr>
          <p:spPr>
            <a:xfrm>
              <a:off x="3794450" y="1308875"/>
              <a:ext cx="280325" cy="246625"/>
            </a:xfrm>
            <a:custGeom>
              <a:avLst/>
              <a:gdLst/>
              <a:ahLst/>
              <a:cxnLst/>
              <a:rect l="l" t="t" r="r" b="b"/>
              <a:pathLst>
                <a:path w="11213" h="9865" extrusionOk="0">
                  <a:moveTo>
                    <a:pt x="3116" y="0"/>
                  </a:moveTo>
                  <a:cubicBezTo>
                    <a:pt x="0" y="0"/>
                    <a:pt x="2393" y="5447"/>
                    <a:pt x="205" y="6872"/>
                  </a:cubicBezTo>
                  <a:lnTo>
                    <a:pt x="1839" y="8774"/>
                  </a:lnTo>
                  <a:cubicBezTo>
                    <a:pt x="1856" y="8773"/>
                    <a:pt x="1874" y="8773"/>
                    <a:pt x="1891" y="8773"/>
                  </a:cubicBezTo>
                  <a:cubicBezTo>
                    <a:pt x="3267" y="8773"/>
                    <a:pt x="5005" y="9865"/>
                    <a:pt x="6268" y="9865"/>
                  </a:cubicBezTo>
                  <a:cubicBezTo>
                    <a:pt x="6499" y="9865"/>
                    <a:pt x="6715" y="9828"/>
                    <a:pt x="6909" y="9741"/>
                  </a:cubicBezTo>
                  <a:cubicBezTo>
                    <a:pt x="8210" y="9174"/>
                    <a:pt x="8144" y="7439"/>
                    <a:pt x="7243" y="6906"/>
                  </a:cubicBezTo>
                  <a:cubicBezTo>
                    <a:pt x="8711" y="6539"/>
                    <a:pt x="11212" y="5705"/>
                    <a:pt x="10112" y="3136"/>
                  </a:cubicBezTo>
                  <a:cubicBezTo>
                    <a:pt x="9694" y="2190"/>
                    <a:pt x="8959" y="1891"/>
                    <a:pt x="8198" y="1891"/>
                  </a:cubicBezTo>
                  <a:cubicBezTo>
                    <a:pt x="6892" y="1891"/>
                    <a:pt x="5508" y="2769"/>
                    <a:pt x="5508" y="2769"/>
                  </a:cubicBezTo>
                  <a:cubicBezTo>
                    <a:pt x="5508" y="2769"/>
                    <a:pt x="6376" y="67"/>
                    <a:pt x="3173" y="1"/>
                  </a:cubicBezTo>
                  <a:cubicBezTo>
                    <a:pt x="3154" y="0"/>
                    <a:pt x="3135" y="0"/>
                    <a:pt x="311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8" name="Google Shape;1758;p49"/>
            <p:cNvSpPr/>
            <p:nvPr/>
          </p:nvSpPr>
          <p:spPr>
            <a:xfrm>
              <a:off x="3779525" y="1426500"/>
              <a:ext cx="140925" cy="137225"/>
            </a:xfrm>
            <a:custGeom>
              <a:avLst/>
              <a:gdLst/>
              <a:ahLst/>
              <a:cxnLst/>
              <a:rect l="l" t="t" r="r" b="b"/>
              <a:pathLst>
                <a:path w="5637" h="5489" extrusionOk="0">
                  <a:moveTo>
                    <a:pt x="1670" y="0"/>
                  </a:moveTo>
                  <a:cubicBezTo>
                    <a:pt x="324" y="0"/>
                    <a:pt x="1" y="2367"/>
                    <a:pt x="1" y="2367"/>
                  </a:cubicBezTo>
                  <a:lnTo>
                    <a:pt x="3270" y="5403"/>
                  </a:lnTo>
                  <a:cubicBezTo>
                    <a:pt x="3588" y="5456"/>
                    <a:pt x="3888" y="5488"/>
                    <a:pt x="4157" y="5488"/>
                  </a:cubicBezTo>
                  <a:cubicBezTo>
                    <a:pt x="5072" y="5488"/>
                    <a:pt x="5637" y="5113"/>
                    <a:pt x="5405" y="3902"/>
                  </a:cubicBezTo>
                  <a:cubicBezTo>
                    <a:pt x="5071" y="2167"/>
                    <a:pt x="3837" y="733"/>
                    <a:pt x="2169" y="99"/>
                  </a:cubicBezTo>
                  <a:cubicBezTo>
                    <a:pt x="1989" y="31"/>
                    <a:pt x="1823" y="0"/>
                    <a:pt x="1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59" name="Google Shape;1759;p49"/>
            <p:cNvSpPr/>
            <p:nvPr/>
          </p:nvSpPr>
          <p:spPr>
            <a:xfrm>
              <a:off x="2747975" y="4045000"/>
              <a:ext cx="106750" cy="217675"/>
            </a:xfrm>
            <a:custGeom>
              <a:avLst/>
              <a:gdLst/>
              <a:ahLst/>
              <a:cxnLst/>
              <a:rect l="l" t="t" r="r" b="b"/>
              <a:pathLst>
                <a:path w="4270" h="8707" extrusionOk="0">
                  <a:moveTo>
                    <a:pt x="701" y="1"/>
                  </a:moveTo>
                  <a:lnTo>
                    <a:pt x="0" y="8307"/>
                  </a:lnTo>
                  <a:lnTo>
                    <a:pt x="3569" y="8707"/>
                  </a:lnTo>
                  <a:lnTo>
                    <a:pt x="4270" y="401"/>
                  </a:lnTo>
                  <a:lnTo>
                    <a:pt x="701"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0" name="Google Shape;1760;p49"/>
            <p:cNvSpPr/>
            <p:nvPr/>
          </p:nvSpPr>
          <p:spPr>
            <a:xfrm>
              <a:off x="3320050" y="4292675"/>
              <a:ext cx="109250" cy="213525"/>
            </a:xfrm>
            <a:custGeom>
              <a:avLst/>
              <a:gdLst/>
              <a:ahLst/>
              <a:cxnLst/>
              <a:rect l="l" t="t" r="r" b="b"/>
              <a:pathLst>
                <a:path w="4370" h="8541" extrusionOk="0">
                  <a:moveTo>
                    <a:pt x="0" y="1"/>
                  </a:moveTo>
                  <a:lnTo>
                    <a:pt x="801" y="8373"/>
                  </a:lnTo>
                  <a:lnTo>
                    <a:pt x="4370" y="8540"/>
                  </a:lnTo>
                  <a:lnTo>
                    <a:pt x="3603" y="168"/>
                  </a:lnTo>
                  <a:lnTo>
                    <a:pt x="0"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1" name="Google Shape;1761;p49"/>
            <p:cNvSpPr/>
            <p:nvPr/>
          </p:nvSpPr>
          <p:spPr>
            <a:xfrm>
              <a:off x="3199950" y="4474475"/>
              <a:ext cx="256875" cy="102600"/>
            </a:xfrm>
            <a:custGeom>
              <a:avLst/>
              <a:gdLst/>
              <a:ahLst/>
              <a:cxnLst/>
              <a:rect l="l" t="t" r="r" b="b"/>
              <a:pathLst>
                <a:path w="10275" h="4104" extrusionOk="0">
                  <a:moveTo>
                    <a:pt x="5471" y="1"/>
                  </a:moveTo>
                  <a:cubicBezTo>
                    <a:pt x="5238" y="1"/>
                    <a:pt x="5038" y="101"/>
                    <a:pt x="4838" y="234"/>
                  </a:cubicBezTo>
                  <a:cubicBezTo>
                    <a:pt x="3904" y="1035"/>
                    <a:pt x="3470" y="1869"/>
                    <a:pt x="635" y="2469"/>
                  </a:cubicBezTo>
                  <a:cubicBezTo>
                    <a:pt x="1" y="2603"/>
                    <a:pt x="101" y="4104"/>
                    <a:pt x="1602" y="4104"/>
                  </a:cubicBezTo>
                  <a:cubicBezTo>
                    <a:pt x="3103" y="4104"/>
                    <a:pt x="4704" y="4004"/>
                    <a:pt x="5805" y="4004"/>
                  </a:cubicBezTo>
                  <a:cubicBezTo>
                    <a:pt x="7573" y="4004"/>
                    <a:pt x="8273" y="4070"/>
                    <a:pt x="9674" y="4104"/>
                  </a:cubicBezTo>
                  <a:cubicBezTo>
                    <a:pt x="10008" y="4104"/>
                    <a:pt x="10275" y="3803"/>
                    <a:pt x="10241" y="3470"/>
                  </a:cubicBezTo>
                  <a:lnTo>
                    <a:pt x="9774" y="267"/>
                  </a:lnTo>
                  <a:cubicBezTo>
                    <a:pt x="9774" y="101"/>
                    <a:pt x="9641" y="1"/>
                    <a:pt x="9508"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2" name="Google Shape;1762;p49"/>
            <p:cNvSpPr/>
            <p:nvPr/>
          </p:nvSpPr>
          <p:spPr>
            <a:xfrm>
              <a:off x="2601200" y="4207450"/>
              <a:ext cx="274375" cy="127275"/>
            </a:xfrm>
            <a:custGeom>
              <a:avLst/>
              <a:gdLst/>
              <a:ahLst/>
              <a:cxnLst/>
              <a:rect l="l" t="t" r="r" b="b"/>
              <a:pathLst>
                <a:path w="10975" h="5091" extrusionOk="0">
                  <a:moveTo>
                    <a:pt x="9826" y="1"/>
                  </a:moveTo>
                  <a:cubicBezTo>
                    <a:pt x="9809" y="1"/>
                    <a:pt x="9791" y="3"/>
                    <a:pt x="9774" y="7"/>
                  </a:cubicBezTo>
                  <a:lnTo>
                    <a:pt x="5738" y="474"/>
                  </a:lnTo>
                  <a:cubicBezTo>
                    <a:pt x="5538" y="508"/>
                    <a:pt x="5337" y="608"/>
                    <a:pt x="5171" y="775"/>
                  </a:cubicBezTo>
                  <a:cubicBezTo>
                    <a:pt x="4303" y="1675"/>
                    <a:pt x="3336" y="2643"/>
                    <a:pt x="601" y="3577"/>
                  </a:cubicBezTo>
                  <a:cubicBezTo>
                    <a:pt x="1" y="3766"/>
                    <a:pt x="208" y="5091"/>
                    <a:pt x="1504" y="5091"/>
                  </a:cubicBezTo>
                  <a:cubicBezTo>
                    <a:pt x="1578" y="5091"/>
                    <a:pt x="1654" y="5087"/>
                    <a:pt x="1735" y="5078"/>
                  </a:cubicBezTo>
                  <a:cubicBezTo>
                    <a:pt x="3203" y="4911"/>
                    <a:pt x="5471" y="4511"/>
                    <a:pt x="6538" y="4410"/>
                  </a:cubicBezTo>
                  <a:cubicBezTo>
                    <a:pt x="8340" y="4177"/>
                    <a:pt x="9007" y="4177"/>
                    <a:pt x="10408" y="4044"/>
                  </a:cubicBezTo>
                  <a:cubicBezTo>
                    <a:pt x="10741" y="4010"/>
                    <a:pt x="10975" y="3677"/>
                    <a:pt x="10908" y="3343"/>
                  </a:cubicBezTo>
                  <a:lnTo>
                    <a:pt x="10074" y="207"/>
                  </a:lnTo>
                  <a:cubicBezTo>
                    <a:pt x="10045" y="92"/>
                    <a:pt x="9941" y="1"/>
                    <a:pt x="982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3" name="Google Shape;1763;p49"/>
            <p:cNvSpPr/>
            <p:nvPr/>
          </p:nvSpPr>
          <p:spPr>
            <a:xfrm>
              <a:off x="2756300" y="4045000"/>
              <a:ext cx="99275" cy="116775"/>
            </a:xfrm>
            <a:custGeom>
              <a:avLst/>
              <a:gdLst/>
              <a:ahLst/>
              <a:cxnLst/>
              <a:rect l="l" t="t" r="r" b="b"/>
              <a:pathLst>
                <a:path w="3971" h="4671" extrusionOk="0">
                  <a:moveTo>
                    <a:pt x="368" y="1"/>
                  </a:moveTo>
                  <a:lnTo>
                    <a:pt x="1" y="4270"/>
                  </a:lnTo>
                  <a:lnTo>
                    <a:pt x="3570" y="4671"/>
                  </a:lnTo>
                  <a:lnTo>
                    <a:pt x="3970" y="401"/>
                  </a:lnTo>
                  <a:lnTo>
                    <a:pt x="368" y="1"/>
                  </a:lnTo>
                  <a:close/>
                </a:path>
              </a:pathLst>
            </a:custGeom>
            <a:solidFill>
              <a:srgbClr val="EA706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4" name="Google Shape;1764;p49"/>
            <p:cNvSpPr/>
            <p:nvPr/>
          </p:nvSpPr>
          <p:spPr>
            <a:xfrm>
              <a:off x="3320050" y="4292675"/>
              <a:ext cx="100100" cy="111775"/>
            </a:xfrm>
            <a:custGeom>
              <a:avLst/>
              <a:gdLst/>
              <a:ahLst/>
              <a:cxnLst/>
              <a:rect l="l" t="t" r="r" b="b"/>
              <a:pathLst>
                <a:path w="4004" h="4471" extrusionOk="0">
                  <a:moveTo>
                    <a:pt x="0" y="1"/>
                  </a:moveTo>
                  <a:lnTo>
                    <a:pt x="400" y="4304"/>
                  </a:lnTo>
                  <a:lnTo>
                    <a:pt x="4003" y="4471"/>
                  </a:lnTo>
                  <a:lnTo>
                    <a:pt x="3603" y="168"/>
                  </a:lnTo>
                  <a:lnTo>
                    <a:pt x="0" y="1"/>
                  </a:lnTo>
                  <a:close/>
                </a:path>
              </a:pathLst>
            </a:custGeom>
            <a:solidFill>
              <a:srgbClr val="EA706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5" name="Google Shape;1765;p49"/>
            <p:cNvSpPr/>
            <p:nvPr/>
          </p:nvSpPr>
          <p:spPr>
            <a:xfrm>
              <a:off x="3310025" y="1878450"/>
              <a:ext cx="562925" cy="633825"/>
            </a:xfrm>
            <a:custGeom>
              <a:avLst/>
              <a:gdLst/>
              <a:ahLst/>
              <a:cxnLst/>
              <a:rect l="l" t="t" r="r" b="b"/>
              <a:pathLst>
                <a:path w="22517" h="25353" extrusionOk="0">
                  <a:moveTo>
                    <a:pt x="4271" y="1"/>
                  </a:moveTo>
                  <a:cubicBezTo>
                    <a:pt x="4271" y="1"/>
                    <a:pt x="2436" y="101"/>
                    <a:pt x="1" y="21349"/>
                  </a:cubicBezTo>
                  <a:lnTo>
                    <a:pt x="14044" y="25352"/>
                  </a:lnTo>
                  <a:cubicBezTo>
                    <a:pt x="15445" y="19548"/>
                    <a:pt x="16446" y="16012"/>
                    <a:pt x="22517" y="5038"/>
                  </a:cubicBezTo>
                  <a:cubicBezTo>
                    <a:pt x="20649" y="4070"/>
                    <a:pt x="18714" y="3236"/>
                    <a:pt x="16746" y="2536"/>
                  </a:cubicBezTo>
                  <a:cubicBezTo>
                    <a:pt x="14678" y="1802"/>
                    <a:pt x="12543" y="1201"/>
                    <a:pt x="10375" y="734"/>
                  </a:cubicBezTo>
                  <a:cubicBezTo>
                    <a:pt x="7540" y="234"/>
                    <a:pt x="4271" y="1"/>
                    <a:pt x="427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6" name="Google Shape;1766;p49"/>
            <p:cNvSpPr/>
            <p:nvPr/>
          </p:nvSpPr>
          <p:spPr>
            <a:xfrm>
              <a:off x="3499350" y="1758375"/>
              <a:ext cx="264375" cy="213625"/>
            </a:xfrm>
            <a:custGeom>
              <a:avLst/>
              <a:gdLst/>
              <a:ahLst/>
              <a:cxnLst/>
              <a:rect l="l" t="t" r="r" b="b"/>
              <a:pathLst>
                <a:path w="10575" h="8545" extrusionOk="0">
                  <a:moveTo>
                    <a:pt x="10574" y="0"/>
                  </a:moveTo>
                  <a:lnTo>
                    <a:pt x="5704" y="2202"/>
                  </a:lnTo>
                  <a:cubicBezTo>
                    <a:pt x="5672" y="3887"/>
                    <a:pt x="5261" y="5542"/>
                    <a:pt x="3003" y="5542"/>
                  </a:cubicBezTo>
                  <a:cubicBezTo>
                    <a:pt x="2938" y="5542"/>
                    <a:pt x="2871" y="5540"/>
                    <a:pt x="2802" y="5537"/>
                  </a:cubicBezTo>
                  <a:lnTo>
                    <a:pt x="2802" y="5537"/>
                  </a:lnTo>
                  <a:cubicBezTo>
                    <a:pt x="2802" y="5538"/>
                    <a:pt x="0" y="7005"/>
                    <a:pt x="4203" y="8206"/>
                  </a:cubicBezTo>
                  <a:cubicBezTo>
                    <a:pt x="5053" y="8450"/>
                    <a:pt x="5770" y="8545"/>
                    <a:pt x="6371" y="8545"/>
                  </a:cubicBezTo>
                  <a:cubicBezTo>
                    <a:pt x="8486" y="8545"/>
                    <a:pt x="9173" y="7372"/>
                    <a:pt x="9173" y="7372"/>
                  </a:cubicBezTo>
                  <a:cubicBezTo>
                    <a:pt x="8139" y="5604"/>
                    <a:pt x="9607" y="1935"/>
                    <a:pt x="1057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7" name="Google Shape;1767;p49"/>
            <p:cNvSpPr/>
            <p:nvPr/>
          </p:nvSpPr>
          <p:spPr>
            <a:xfrm>
              <a:off x="3375925" y="1883450"/>
              <a:ext cx="435325" cy="163800"/>
            </a:xfrm>
            <a:custGeom>
              <a:avLst/>
              <a:gdLst/>
              <a:ahLst/>
              <a:cxnLst/>
              <a:rect l="l" t="t" r="r" b="b"/>
              <a:pathLst>
                <a:path w="17413" h="6552" extrusionOk="0">
                  <a:moveTo>
                    <a:pt x="3803" y="1"/>
                  </a:moveTo>
                  <a:lnTo>
                    <a:pt x="3803" y="1"/>
                  </a:lnTo>
                  <a:cubicBezTo>
                    <a:pt x="2936" y="701"/>
                    <a:pt x="0" y="3937"/>
                    <a:pt x="7639" y="5905"/>
                  </a:cubicBezTo>
                  <a:cubicBezTo>
                    <a:pt x="9441" y="6366"/>
                    <a:pt x="10915" y="6551"/>
                    <a:pt x="12119" y="6551"/>
                  </a:cubicBezTo>
                  <a:cubicBezTo>
                    <a:pt x="16401" y="6551"/>
                    <a:pt x="17282" y="4217"/>
                    <a:pt x="17413" y="3670"/>
                  </a:cubicBezTo>
                  <a:cubicBezTo>
                    <a:pt x="16479" y="3236"/>
                    <a:pt x="15311" y="2769"/>
                    <a:pt x="14110" y="2369"/>
                  </a:cubicBezTo>
                  <a:cubicBezTo>
                    <a:pt x="12042" y="1602"/>
                    <a:pt x="9907" y="1001"/>
                    <a:pt x="7739" y="568"/>
                  </a:cubicBezTo>
                  <a:cubicBezTo>
                    <a:pt x="6405" y="301"/>
                    <a:pt x="4937" y="134"/>
                    <a:pt x="3803"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8" name="Google Shape;1768;p49"/>
            <p:cNvSpPr/>
            <p:nvPr/>
          </p:nvSpPr>
          <p:spPr>
            <a:xfrm>
              <a:off x="3639425" y="1780875"/>
              <a:ext cx="75100" cy="63200"/>
            </a:xfrm>
            <a:custGeom>
              <a:avLst/>
              <a:gdLst/>
              <a:ahLst/>
              <a:cxnLst/>
              <a:rect l="l" t="t" r="r" b="b"/>
              <a:pathLst>
                <a:path w="3004" h="2528" extrusionOk="0">
                  <a:moveTo>
                    <a:pt x="3003" y="1"/>
                  </a:moveTo>
                  <a:lnTo>
                    <a:pt x="101" y="1335"/>
                  </a:lnTo>
                  <a:cubicBezTo>
                    <a:pt x="101" y="1735"/>
                    <a:pt x="68" y="2136"/>
                    <a:pt x="1" y="2503"/>
                  </a:cubicBezTo>
                  <a:cubicBezTo>
                    <a:pt x="114" y="2519"/>
                    <a:pt x="237" y="2528"/>
                    <a:pt x="366" y="2528"/>
                  </a:cubicBezTo>
                  <a:cubicBezTo>
                    <a:pt x="1268" y="2528"/>
                    <a:pt x="2482" y="2123"/>
                    <a:pt x="2803" y="1335"/>
                  </a:cubicBezTo>
                  <a:cubicBezTo>
                    <a:pt x="2936" y="901"/>
                    <a:pt x="3003" y="468"/>
                    <a:pt x="3003" y="1"/>
                  </a:cubicBezTo>
                  <a:close/>
                </a:path>
              </a:pathLst>
            </a:custGeom>
            <a:solidFill>
              <a:srgbClr val="EA706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69" name="Google Shape;1769;p49"/>
            <p:cNvSpPr/>
            <p:nvPr/>
          </p:nvSpPr>
          <p:spPr>
            <a:xfrm>
              <a:off x="3538525" y="1491400"/>
              <a:ext cx="291400" cy="337650"/>
            </a:xfrm>
            <a:custGeom>
              <a:avLst/>
              <a:gdLst/>
              <a:ahLst/>
              <a:cxnLst/>
              <a:rect l="l" t="t" r="r" b="b"/>
              <a:pathLst>
                <a:path w="11656" h="13506" extrusionOk="0">
                  <a:moveTo>
                    <a:pt x="6124" y="0"/>
                  </a:moveTo>
                  <a:cubicBezTo>
                    <a:pt x="5791" y="0"/>
                    <a:pt x="5450" y="34"/>
                    <a:pt x="5104" y="105"/>
                  </a:cubicBezTo>
                  <a:cubicBezTo>
                    <a:pt x="1402" y="872"/>
                    <a:pt x="1" y="6009"/>
                    <a:pt x="168" y="9278"/>
                  </a:cubicBezTo>
                  <a:cubicBezTo>
                    <a:pt x="308" y="11851"/>
                    <a:pt x="2351" y="13506"/>
                    <a:pt x="4651" y="13506"/>
                  </a:cubicBezTo>
                  <a:cubicBezTo>
                    <a:pt x="5632" y="13506"/>
                    <a:pt x="6659" y="13205"/>
                    <a:pt x="7606" y="12547"/>
                  </a:cubicBezTo>
                  <a:cubicBezTo>
                    <a:pt x="9708" y="11079"/>
                    <a:pt x="9975" y="9578"/>
                    <a:pt x="10842" y="6109"/>
                  </a:cubicBezTo>
                  <a:cubicBezTo>
                    <a:pt x="11655" y="2946"/>
                    <a:pt x="9231" y="0"/>
                    <a:pt x="612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0" name="Google Shape;1770;p49"/>
            <p:cNvSpPr/>
            <p:nvPr/>
          </p:nvSpPr>
          <p:spPr>
            <a:xfrm>
              <a:off x="3720325" y="1520425"/>
              <a:ext cx="189325" cy="252625"/>
            </a:xfrm>
            <a:custGeom>
              <a:avLst/>
              <a:gdLst/>
              <a:ahLst/>
              <a:cxnLst/>
              <a:rect l="l" t="t" r="r" b="b"/>
              <a:pathLst>
                <a:path w="7573" h="10105" extrusionOk="0">
                  <a:moveTo>
                    <a:pt x="5059" y="0"/>
                  </a:moveTo>
                  <a:cubicBezTo>
                    <a:pt x="3579" y="0"/>
                    <a:pt x="1683" y="921"/>
                    <a:pt x="1035" y="1946"/>
                  </a:cubicBezTo>
                  <a:cubicBezTo>
                    <a:pt x="1" y="3581"/>
                    <a:pt x="2069" y="4781"/>
                    <a:pt x="2069" y="4781"/>
                  </a:cubicBezTo>
                  <a:cubicBezTo>
                    <a:pt x="568" y="6216"/>
                    <a:pt x="1402" y="7750"/>
                    <a:pt x="2436" y="8284"/>
                  </a:cubicBezTo>
                  <a:lnTo>
                    <a:pt x="1802" y="9685"/>
                  </a:lnTo>
                  <a:cubicBezTo>
                    <a:pt x="2191" y="9983"/>
                    <a:pt x="2518" y="10104"/>
                    <a:pt x="2792" y="10104"/>
                  </a:cubicBezTo>
                  <a:cubicBezTo>
                    <a:pt x="4025" y="10104"/>
                    <a:pt x="4204" y="7650"/>
                    <a:pt x="4204" y="7650"/>
                  </a:cubicBezTo>
                  <a:cubicBezTo>
                    <a:pt x="7206" y="6816"/>
                    <a:pt x="5538" y="4248"/>
                    <a:pt x="5538" y="4248"/>
                  </a:cubicBezTo>
                  <a:cubicBezTo>
                    <a:pt x="5538" y="4248"/>
                    <a:pt x="7573" y="3347"/>
                    <a:pt x="6906" y="1146"/>
                  </a:cubicBezTo>
                  <a:cubicBezTo>
                    <a:pt x="6669" y="325"/>
                    <a:pt x="5938" y="0"/>
                    <a:pt x="5059"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1" name="Google Shape;1771;p49"/>
            <p:cNvSpPr/>
            <p:nvPr/>
          </p:nvSpPr>
          <p:spPr>
            <a:xfrm>
              <a:off x="3742375" y="1686550"/>
              <a:ext cx="73600" cy="81075"/>
            </a:xfrm>
            <a:custGeom>
              <a:avLst/>
              <a:gdLst/>
              <a:ahLst/>
              <a:cxnLst/>
              <a:rect l="l" t="t" r="r" b="b"/>
              <a:pathLst>
                <a:path w="2944" h="3243" extrusionOk="0">
                  <a:moveTo>
                    <a:pt x="1581" y="1"/>
                  </a:moveTo>
                  <a:cubicBezTo>
                    <a:pt x="1550" y="1"/>
                    <a:pt x="1518" y="2"/>
                    <a:pt x="1487" y="4"/>
                  </a:cubicBezTo>
                  <a:cubicBezTo>
                    <a:pt x="586" y="71"/>
                    <a:pt x="119" y="1239"/>
                    <a:pt x="53" y="2006"/>
                  </a:cubicBezTo>
                  <a:cubicBezTo>
                    <a:pt x="0" y="2686"/>
                    <a:pt x="358" y="3243"/>
                    <a:pt x="917" y="3243"/>
                  </a:cubicBezTo>
                  <a:cubicBezTo>
                    <a:pt x="1071" y="3243"/>
                    <a:pt x="1240" y="3200"/>
                    <a:pt x="1420" y="3107"/>
                  </a:cubicBezTo>
                  <a:cubicBezTo>
                    <a:pt x="2021" y="2773"/>
                    <a:pt x="2454" y="2239"/>
                    <a:pt x="2654" y="1572"/>
                  </a:cubicBezTo>
                  <a:cubicBezTo>
                    <a:pt x="2943" y="802"/>
                    <a:pt x="2367" y="1"/>
                    <a:pt x="1581"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2" name="Google Shape;1772;p49"/>
            <p:cNvSpPr/>
            <p:nvPr/>
          </p:nvSpPr>
          <p:spPr>
            <a:xfrm>
              <a:off x="2727950" y="2412175"/>
              <a:ext cx="839800" cy="1724575"/>
            </a:xfrm>
            <a:custGeom>
              <a:avLst/>
              <a:gdLst/>
              <a:ahLst/>
              <a:cxnLst/>
              <a:rect l="l" t="t" r="r" b="b"/>
              <a:pathLst>
                <a:path w="33592" h="68983" extrusionOk="0">
                  <a:moveTo>
                    <a:pt x="23284" y="0"/>
                  </a:moveTo>
                  <a:cubicBezTo>
                    <a:pt x="23284" y="0"/>
                    <a:pt x="6939" y="19281"/>
                    <a:pt x="4170" y="29888"/>
                  </a:cubicBezTo>
                  <a:cubicBezTo>
                    <a:pt x="1302" y="40963"/>
                    <a:pt x="1" y="68249"/>
                    <a:pt x="1" y="68249"/>
                  </a:cubicBezTo>
                  <a:lnTo>
                    <a:pt x="5638" y="68983"/>
                  </a:lnTo>
                  <a:cubicBezTo>
                    <a:pt x="5638" y="68983"/>
                    <a:pt x="9374" y="43998"/>
                    <a:pt x="14111" y="33824"/>
                  </a:cubicBezTo>
                  <a:cubicBezTo>
                    <a:pt x="19114" y="22983"/>
                    <a:pt x="33591" y="2936"/>
                    <a:pt x="33591" y="2936"/>
                  </a:cubicBezTo>
                  <a:lnTo>
                    <a:pt x="2328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3" name="Google Shape;1773;p49"/>
            <p:cNvSpPr/>
            <p:nvPr/>
          </p:nvSpPr>
          <p:spPr>
            <a:xfrm>
              <a:off x="2705425" y="4066675"/>
              <a:ext cx="196850" cy="72600"/>
            </a:xfrm>
            <a:custGeom>
              <a:avLst/>
              <a:gdLst/>
              <a:ahLst/>
              <a:cxnLst/>
              <a:rect l="l" t="t" r="r" b="b"/>
              <a:pathLst>
                <a:path w="7874" h="2904" extrusionOk="0">
                  <a:moveTo>
                    <a:pt x="1" y="1"/>
                  </a:moveTo>
                  <a:lnTo>
                    <a:pt x="134" y="1969"/>
                  </a:lnTo>
                  <a:lnTo>
                    <a:pt x="7273" y="2903"/>
                  </a:lnTo>
                  <a:lnTo>
                    <a:pt x="7873" y="1602"/>
                  </a:lnTo>
                  <a:lnTo>
                    <a:pt x="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4" name="Google Shape;1774;p49"/>
            <p:cNvSpPr/>
            <p:nvPr/>
          </p:nvSpPr>
          <p:spPr>
            <a:xfrm>
              <a:off x="2705425" y="4066675"/>
              <a:ext cx="196850" cy="72600"/>
            </a:xfrm>
            <a:custGeom>
              <a:avLst/>
              <a:gdLst/>
              <a:ahLst/>
              <a:cxnLst/>
              <a:rect l="l" t="t" r="r" b="b"/>
              <a:pathLst>
                <a:path w="7874" h="2904" extrusionOk="0">
                  <a:moveTo>
                    <a:pt x="1" y="1"/>
                  </a:moveTo>
                  <a:lnTo>
                    <a:pt x="134" y="1969"/>
                  </a:lnTo>
                  <a:lnTo>
                    <a:pt x="7273" y="2903"/>
                  </a:lnTo>
                  <a:lnTo>
                    <a:pt x="7873" y="1602"/>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5" name="Google Shape;1775;p49"/>
            <p:cNvSpPr/>
            <p:nvPr/>
          </p:nvSpPr>
          <p:spPr>
            <a:xfrm>
              <a:off x="3227475" y="2631500"/>
              <a:ext cx="156800" cy="360275"/>
            </a:xfrm>
            <a:custGeom>
              <a:avLst/>
              <a:gdLst/>
              <a:ahLst/>
              <a:cxnLst/>
              <a:rect l="l" t="t" r="r" b="b"/>
              <a:pathLst>
                <a:path w="6272" h="14411" extrusionOk="0">
                  <a:moveTo>
                    <a:pt x="3003" y="0"/>
                  </a:moveTo>
                  <a:cubicBezTo>
                    <a:pt x="1668" y="4737"/>
                    <a:pt x="668" y="9540"/>
                    <a:pt x="1" y="14411"/>
                  </a:cubicBezTo>
                  <a:lnTo>
                    <a:pt x="1" y="14411"/>
                  </a:lnTo>
                  <a:cubicBezTo>
                    <a:pt x="1502" y="12009"/>
                    <a:pt x="3069" y="9540"/>
                    <a:pt x="4604" y="7239"/>
                  </a:cubicBezTo>
                  <a:cubicBezTo>
                    <a:pt x="5138" y="6004"/>
                    <a:pt x="5705" y="4804"/>
                    <a:pt x="6272" y="3603"/>
                  </a:cubicBezTo>
                  <a:lnTo>
                    <a:pt x="6272" y="3569"/>
                  </a:lnTo>
                  <a:lnTo>
                    <a:pt x="3003" y="0"/>
                  </a:lnTo>
                  <a:close/>
                </a:path>
              </a:pathLst>
            </a:custGeom>
            <a:solidFill>
              <a:srgbClr val="000000">
                <a:alpha val="41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6" name="Google Shape;1776;p49"/>
            <p:cNvSpPr/>
            <p:nvPr/>
          </p:nvSpPr>
          <p:spPr>
            <a:xfrm>
              <a:off x="3207450" y="2438850"/>
              <a:ext cx="522075" cy="1933075"/>
            </a:xfrm>
            <a:custGeom>
              <a:avLst/>
              <a:gdLst/>
              <a:ahLst/>
              <a:cxnLst/>
              <a:rect l="l" t="t" r="r" b="b"/>
              <a:pathLst>
                <a:path w="20883" h="77323" extrusionOk="0">
                  <a:moveTo>
                    <a:pt x="7807" y="1"/>
                  </a:moveTo>
                  <a:cubicBezTo>
                    <a:pt x="7807" y="1"/>
                    <a:pt x="3070" y="24318"/>
                    <a:pt x="1369" y="38328"/>
                  </a:cubicBezTo>
                  <a:cubicBezTo>
                    <a:pt x="1" y="49603"/>
                    <a:pt x="4337" y="77022"/>
                    <a:pt x="4337" y="77022"/>
                  </a:cubicBezTo>
                  <a:lnTo>
                    <a:pt x="9041" y="77323"/>
                  </a:lnTo>
                  <a:cubicBezTo>
                    <a:pt x="9041" y="77323"/>
                    <a:pt x="8040" y="52839"/>
                    <a:pt x="10208" y="41897"/>
                  </a:cubicBezTo>
                  <a:cubicBezTo>
                    <a:pt x="15746" y="14211"/>
                    <a:pt x="20883" y="10475"/>
                    <a:pt x="18147" y="2936"/>
                  </a:cubicBezTo>
                  <a:lnTo>
                    <a:pt x="7807"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7" name="Google Shape;1777;p49"/>
            <p:cNvSpPr/>
            <p:nvPr/>
          </p:nvSpPr>
          <p:spPr>
            <a:xfrm>
              <a:off x="3289175" y="4320200"/>
              <a:ext cx="164325" cy="52575"/>
            </a:xfrm>
            <a:custGeom>
              <a:avLst/>
              <a:gdLst/>
              <a:ahLst/>
              <a:cxnLst/>
              <a:rect l="l" t="t" r="r" b="b"/>
              <a:pathLst>
                <a:path w="6573" h="2103" extrusionOk="0">
                  <a:moveTo>
                    <a:pt x="1" y="1"/>
                  </a:moveTo>
                  <a:lnTo>
                    <a:pt x="268" y="1702"/>
                  </a:lnTo>
                  <a:lnTo>
                    <a:pt x="6339" y="2102"/>
                  </a:lnTo>
                  <a:lnTo>
                    <a:pt x="6572" y="668"/>
                  </a:lnTo>
                  <a:lnTo>
                    <a:pt x="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8" name="Google Shape;1778;p49"/>
            <p:cNvSpPr/>
            <p:nvPr/>
          </p:nvSpPr>
          <p:spPr>
            <a:xfrm>
              <a:off x="3289175" y="4320200"/>
              <a:ext cx="164325" cy="52575"/>
            </a:xfrm>
            <a:custGeom>
              <a:avLst/>
              <a:gdLst/>
              <a:ahLst/>
              <a:cxnLst/>
              <a:rect l="l" t="t" r="r" b="b"/>
              <a:pathLst>
                <a:path w="6573" h="2103" extrusionOk="0">
                  <a:moveTo>
                    <a:pt x="1" y="1"/>
                  </a:moveTo>
                  <a:lnTo>
                    <a:pt x="268" y="1702"/>
                  </a:lnTo>
                  <a:lnTo>
                    <a:pt x="6339" y="2102"/>
                  </a:lnTo>
                  <a:lnTo>
                    <a:pt x="6572" y="668"/>
                  </a:ln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79" name="Google Shape;1779;p49"/>
            <p:cNvSpPr/>
            <p:nvPr/>
          </p:nvSpPr>
          <p:spPr>
            <a:xfrm>
              <a:off x="3298350" y="2387675"/>
              <a:ext cx="381825" cy="144825"/>
            </a:xfrm>
            <a:custGeom>
              <a:avLst/>
              <a:gdLst/>
              <a:ahLst/>
              <a:cxnLst/>
              <a:rect l="l" t="t" r="r" b="b"/>
              <a:pathLst>
                <a:path w="15273" h="5793" extrusionOk="0">
                  <a:moveTo>
                    <a:pt x="431" y="0"/>
                  </a:moveTo>
                  <a:cubicBezTo>
                    <a:pt x="328" y="0"/>
                    <a:pt x="234" y="38"/>
                    <a:pt x="234" y="113"/>
                  </a:cubicBezTo>
                  <a:lnTo>
                    <a:pt x="1" y="1381"/>
                  </a:lnTo>
                  <a:cubicBezTo>
                    <a:pt x="1" y="1481"/>
                    <a:pt x="68" y="1581"/>
                    <a:pt x="201" y="1614"/>
                  </a:cubicBezTo>
                  <a:lnTo>
                    <a:pt x="14945" y="5784"/>
                  </a:lnTo>
                  <a:cubicBezTo>
                    <a:pt x="14974" y="5790"/>
                    <a:pt x="15004" y="5792"/>
                    <a:pt x="15032" y="5792"/>
                  </a:cubicBezTo>
                  <a:cubicBezTo>
                    <a:pt x="15164" y="5792"/>
                    <a:pt x="15273" y="5733"/>
                    <a:pt x="15245" y="5650"/>
                  </a:cubicBezTo>
                  <a:lnTo>
                    <a:pt x="14978" y="4216"/>
                  </a:lnTo>
                  <a:cubicBezTo>
                    <a:pt x="14912" y="4116"/>
                    <a:pt x="14845" y="4049"/>
                    <a:pt x="14778" y="4049"/>
                  </a:cubicBezTo>
                  <a:lnTo>
                    <a:pt x="535" y="13"/>
                  </a:lnTo>
                  <a:cubicBezTo>
                    <a:pt x="501" y="5"/>
                    <a:pt x="466" y="0"/>
                    <a:pt x="43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0" name="Google Shape;1780;p49"/>
            <p:cNvSpPr/>
            <p:nvPr/>
          </p:nvSpPr>
          <p:spPr>
            <a:xfrm>
              <a:off x="3298350" y="2387675"/>
              <a:ext cx="381825" cy="144825"/>
            </a:xfrm>
            <a:custGeom>
              <a:avLst/>
              <a:gdLst/>
              <a:ahLst/>
              <a:cxnLst/>
              <a:rect l="l" t="t" r="r" b="b"/>
              <a:pathLst>
                <a:path w="15273" h="5793" extrusionOk="0">
                  <a:moveTo>
                    <a:pt x="431" y="0"/>
                  </a:moveTo>
                  <a:cubicBezTo>
                    <a:pt x="328" y="0"/>
                    <a:pt x="234" y="38"/>
                    <a:pt x="234" y="113"/>
                  </a:cubicBezTo>
                  <a:lnTo>
                    <a:pt x="1" y="1381"/>
                  </a:lnTo>
                  <a:cubicBezTo>
                    <a:pt x="1" y="1481"/>
                    <a:pt x="68" y="1581"/>
                    <a:pt x="201" y="1614"/>
                  </a:cubicBezTo>
                  <a:lnTo>
                    <a:pt x="14945" y="5784"/>
                  </a:lnTo>
                  <a:cubicBezTo>
                    <a:pt x="14974" y="5790"/>
                    <a:pt x="15004" y="5792"/>
                    <a:pt x="15032" y="5792"/>
                  </a:cubicBezTo>
                  <a:cubicBezTo>
                    <a:pt x="15164" y="5792"/>
                    <a:pt x="15273" y="5733"/>
                    <a:pt x="15245" y="5650"/>
                  </a:cubicBezTo>
                  <a:lnTo>
                    <a:pt x="14978" y="4216"/>
                  </a:lnTo>
                  <a:cubicBezTo>
                    <a:pt x="14912" y="4116"/>
                    <a:pt x="14845" y="4049"/>
                    <a:pt x="14778" y="4049"/>
                  </a:cubicBezTo>
                  <a:lnTo>
                    <a:pt x="535" y="13"/>
                  </a:lnTo>
                  <a:cubicBezTo>
                    <a:pt x="501" y="5"/>
                    <a:pt x="466" y="0"/>
                    <a:pt x="431"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1" name="Google Shape;1781;p49"/>
            <p:cNvSpPr/>
            <p:nvPr/>
          </p:nvSpPr>
          <p:spPr>
            <a:xfrm>
              <a:off x="3610250" y="2472700"/>
              <a:ext cx="23375" cy="49075"/>
            </a:xfrm>
            <a:custGeom>
              <a:avLst/>
              <a:gdLst/>
              <a:ahLst/>
              <a:cxnLst/>
              <a:rect l="l" t="t" r="r" b="b"/>
              <a:pathLst>
                <a:path w="935" h="1963" extrusionOk="0">
                  <a:moveTo>
                    <a:pt x="377" y="1"/>
                  </a:moveTo>
                  <a:cubicBezTo>
                    <a:pt x="334" y="1"/>
                    <a:pt x="301" y="24"/>
                    <a:pt x="301" y="48"/>
                  </a:cubicBezTo>
                  <a:lnTo>
                    <a:pt x="0" y="1716"/>
                  </a:lnTo>
                  <a:cubicBezTo>
                    <a:pt x="0" y="1782"/>
                    <a:pt x="67" y="1849"/>
                    <a:pt x="134" y="1849"/>
                  </a:cubicBezTo>
                  <a:lnTo>
                    <a:pt x="501" y="1949"/>
                  </a:lnTo>
                  <a:cubicBezTo>
                    <a:pt x="520" y="1959"/>
                    <a:pt x="543" y="1963"/>
                    <a:pt x="565" y="1963"/>
                  </a:cubicBezTo>
                  <a:cubicBezTo>
                    <a:pt x="618" y="1963"/>
                    <a:pt x="668" y="1939"/>
                    <a:pt x="668" y="1916"/>
                  </a:cubicBezTo>
                  <a:lnTo>
                    <a:pt x="934" y="248"/>
                  </a:lnTo>
                  <a:cubicBezTo>
                    <a:pt x="934" y="181"/>
                    <a:pt x="901" y="148"/>
                    <a:pt x="834" y="114"/>
                  </a:cubicBezTo>
                  <a:lnTo>
                    <a:pt x="434" y="14"/>
                  </a:lnTo>
                  <a:cubicBezTo>
                    <a:pt x="415" y="5"/>
                    <a:pt x="395" y="1"/>
                    <a:pt x="37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2" name="Google Shape;1782;p49"/>
            <p:cNvSpPr/>
            <p:nvPr/>
          </p:nvSpPr>
          <p:spPr>
            <a:xfrm>
              <a:off x="3325875" y="2392150"/>
              <a:ext cx="24225" cy="49550"/>
            </a:xfrm>
            <a:custGeom>
              <a:avLst/>
              <a:gdLst/>
              <a:ahLst/>
              <a:cxnLst/>
              <a:rect l="l" t="t" r="r" b="b"/>
              <a:pathLst>
                <a:path w="969" h="1982" extrusionOk="0">
                  <a:moveTo>
                    <a:pt x="468" y="1"/>
                  </a:moveTo>
                  <a:cubicBezTo>
                    <a:pt x="368" y="1"/>
                    <a:pt x="301" y="1"/>
                    <a:pt x="301" y="67"/>
                  </a:cubicBezTo>
                  <a:lnTo>
                    <a:pt x="34" y="1735"/>
                  </a:lnTo>
                  <a:cubicBezTo>
                    <a:pt x="1" y="1769"/>
                    <a:pt x="67" y="1835"/>
                    <a:pt x="134" y="1869"/>
                  </a:cubicBezTo>
                  <a:lnTo>
                    <a:pt x="534" y="1969"/>
                  </a:lnTo>
                  <a:cubicBezTo>
                    <a:pt x="552" y="1978"/>
                    <a:pt x="570" y="1982"/>
                    <a:pt x="587" y="1982"/>
                  </a:cubicBezTo>
                  <a:cubicBezTo>
                    <a:pt x="632" y="1982"/>
                    <a:pt x="668" y="1951"/>
                    <a:pt x="668" y="1902"/>
                  </a:cubicBezTo>
                  <a:lnTo>
                    <a:pt x="968" y="234"/>
                  </a:lnTo>
                  <a:cubicBezTo>
                    <a:pt x="968" y="201"/>
                    <a:pt x="901" y="134"/>
                    <a:pt x="835" y="134"/>
                  </a:cubicBezTo>
                  <a:lnTo>
                    <a:pt x="4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3" name="Google Shape;1783;p49"/>
            <p:cNvSpPr/>
            <p:nvPr/>
          </p:nvSpPr>
          <p:spPr>
            <a:xfrm>
              <a:off x="3468475" y="2432700"/>
              <a:ext cx="23375" cy="49550"/>
            </a:xfrm>
            <a:custGeom>
              <a:avLst/>
              <a:gdLst/>
              <a:ahLst/>
              <a:cxnLst/>
              <a:rect l="l" t="t" r="r" b="b"/>
              <a:pathLst>
                <a:path w="935" h="1982" extrusionOk="0">
                  <a:moveTo>
                    <a:pt x="381" y="0"/>
                  </a:moveTo>
                  <a:cubicBezTo>
                    <a:pt x="334" y="0"/>
                    <a:pt x="292" y="31"/>
                    <a:pt x="268" y="80"/>
                  </a:cubicBezTo>
                  <a:lnTo>
                    <a:pt x="1" y="1748"/>
                  </a:lnTo>
                  <a:cubicBezTo>
                    <a:pt x="1" y="1781"/>
                    <a:pt x="34" y="1814"/>
                    <a:pt x="134" y="1881"/>
                  </a:cubicBezTo>
                  <a:lnTo>
                    <a:pt x="501" y="1981"/>
                  </a:lnTo>
                  <a:cubicBezTo>
                    <a:pt x="568" y="1981"/>
                    <a:pt x="635" y="1981"/>
                    <a:pt x="668" y="1915"/>
                  </a:cubicBezTo>
                  <a:lnTo>
                    <a:pt x="935" y="247"/>
                  </a:lnTo>
                  <a:cubicBezTo>
                    <a:pt x="935" y="213"/>
                    <a:pt x="901" y="147"/>
                    <a:pt x="801" y="113"/>
                  </a:cubicBezTo>
                  <a:lnTo>
                    <a:pt x="434" y="13"/>
                  </a:lnTo>
                  <a:cubicBezTo>
                    <a:pt x="417" y="4"/>
                    <a:pt x="399" y="0"/>
                    <a:pt x="38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4" name="Google Shape;1784;p49"/>
            <p:cNvSpPr/>
            <p:nvPr/>
          </p:nvSpPr>
          <p:spPr>
            <a:xfrm>
              <a:off x="3654450" y="1629850"/>
              <a:ext cx="19200" cy="26050"/>
            </a:xfrm>
            <a:custGeom>
              <a:avLst/>
              <a:gdLst/>
              <a:ahLst/>
              <a:cxnLst/>
              <a:rect l="l" t="t" r="r" b="b"/>
              <a:pathLst>
                <a:path w="768" h="1042" extrusionOk="0">
                  <a:moveTo>
                    <a:pt x="430" y="1"/>
                  </a:moveTo>
                  <a:cubicBezTo>
                    <a:pt x="272" y="1"/>
                    <a:pt x="98" y="193"/>
                    <a:pt x="67" y="471"/>
                  </a:cubicBezTo>
                  <a:cubicBezTo>
                    <a:pt x="0" y="738"/>
                    <a:pt x="134" y="1005"/>
                    <a:pt x="301" y="1038"/>
                  </a:cubicBezTo>
                  <a:cubicBezTo>
                    <a:pt x="313" y="1041"/>
                    <a:pt x="325" y="1042"/>
                    <a:pt x="338" y="1042"/>
                  </a:cubicBezTo>
                  <a:cubicBezTo>
                    <a:pt x="496" y="1042"/>
                    <a:pt x="670" y="850"/>
                    <a:pt x="701" y="571"/>
                  </a:cubicBezTo>
                  <a:cubicBezTo>
                    <a:pt x="768" y="304"/>
                    <a:pt x="634" y="38"/>
                    <a:pt x="467" y="4"/>
                  </a:cubicBezTo>
                  <a:cubicBezTo>
                    <a:pt x="455" y="2"/>
                    <a:pt x="443" y="1"/>
                    <a:pt x="43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5" name="Google Shape;1785;p49"/>
            <p:cNvSpPr/>
            <p:nvPr/>
          </p:nvSpPr>
          <p:spPr>
            <a:xfrm>
              <a:off x="3573550" y="1614850"/>
              <a:ext cx="19200" cy="26050"/>
            </a:xfrm>
            <a:custGeom>
              <a:avLst/>
              <a:gdLst/>
              <a:ahLst/>
              <a:cxnLst/>
              <a:rect l="l" t="t" r="r" b="b"/>
              <a:pathLst>
                <a:path w="768" h="1042" extrusionOk="0">
                  <a:moveTo>
                    <a:pt x="431" y="0"/>
                  </a:moveTo>
                  <a:cubicBezTo>
                    <a:pt x="273" y="0"/>
                    <a:pt x="98" y="192"/>
                    <a:pt x="67" y="471"/>
                  </a:cubicBezTo>
                  <a:cubicBezTo>
                    <a:pt x="1" y="738"/>
                    <a:pt x="134" y="1004"/>
                    <a:pt x="301" y="1038"/>
                  </a:cubicBezTo>
                  <a:cubicBezTo>
                    <a:pt x="313" y="1040"/>
                    <a:pt x="325" y="1041"/>
                    <a:pt x="338" y="1041"/>
                  </a:cubicBezTo>
                  <a:cubicBezTo>
                    <a:pt x="496" y="1041"/>
                    <a:pt x="673" y="849"/>
                    <a:pt x="735" y="571"/>
                  </a:cubicBezTo>
                  <a:cubicBezTo>
                    <a:pt x="768" y="304"/>
                    <a:pt x="635" y="37"/>
                    <a:pt x="468" y="4"/>
                  </a:cubicBezTo>
                  <a:cubicBezTo>
                    <a:pt x="456" y="1"/>
                    <a:pt x="443" y="0"/>
                    <a:pt x="43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6" name="Google Shape;1786;p49"/>
            <p:cNvSpPr/>
            <p:nvPr/>
          </p:nvSpPr>
          <p:spPr>
            <a:xfrm>
              <a:off x="3571900" y="1607425"/>
              <a:ext cx="15850" cy="10075"/>
            </a:xfrm>
            <a:custGeom>
              <a:avLst/>
              <a:gdLst/>
              <a:ahLst/>
              <a:cxnLst/>
              <a:rect l="l" t="t" r="r" b="b"/>
              <a:pathLst>
                <a:path w="634" h="403" extrusionOk="0">
                  <a:moveTo>
                    <a:pt x="0" y="1"/>
                  </a:moveTo>
                  <a:lnTo>
                    <a:pt x="0" y="1"/>
                  </a:lnTo>
                  <a:cubicBezTo>
                    <a:pt x="0" y="1"/>
                    <a:pt x="156" y="402"/>
                    <a:pt x="432" y="402"/>
                  </a:cubicBezTo>
                  <a:cubicBezTo>
                    <a:pt x="494" y="402"/>
                    <a:pt x="561" y="383"/>
                    <a:pt x="634" y="334"/>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7" name="Google Shape;1787;p49"/>
            <p:cNvSpPr/>
            <p:nvPr/>
          </p:nvSpPr>
          <p:spPr>
            <a:xfrm>
              <a:off x="3576900" y="1645775"/>
              <a:ext cx="33375" cy="50175"/>
            </a:xfrm>
            <a:custGeom>
              <a:avLst/>
              <a:gdLst/>
              <a:ahLst/>
              <a:cxnLst/>
              <a:rect l="l" t="t" r="r" b="b"/>
              <a:pathLst>
                <a:path w="1335" h="2007" extrusionOk="0">
                  <a:moveTo>
                    <a:pt x="1334" y="1"/>
                  </a:moveTo>
                  <a:cubicBezTo>
                    <a:pt x="968" y="601"/>
                    <a:pt x="501" y="1135"/>
                    <a:pt x="0" y="1602"/>
                  </a:cubicBezTo>
                  <a:cubicBezTo>
                    <a:pt x="214" y="1846"/>
                    <a:pt x="539" y="2007"/>
                    <a:pt x="874" y="2007"/>
                  </a:cubicBezTo>
                  <a:cubicBezTo>
                    <a:pt x="905" y="2007"/>
                    <a:pt x="936" y="2005"/>
                    <a:pt x="968" y="2002"/>
                  </a:cubicBezTo>
                  <a:lnTo>
                    <a:pt x="1334" y="1"/>
                  </a:lnTo>
                  <a:close/>
                </a:path>
              </a:pathLst>
            </a:custGeom>
            <a:solidFill>
              <a:srgbClr val="FF565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8" name="Google Shape;1788;p49"/>
            <p:cNvSpPr/>
            <p:nvPr/>
          </p:nvSpPr>
          <p:spPr>
            <a:xfrm>
              <a:off x="3619425" y="1710300"/>
              <a:ext cx="57175" cy="19750"/>
            </a:xfrm>
            <a:custGeom>
              <a:avLst/>
              <a:gdLst/>
              <a:ahLst/>
              <a:cxnLst/>
              <a:rect l="l" t="t" r="r" b="b"/>
              <a:pathLst>
                <a:path w="2287" h="790" extrusionOk="0">
                  <a:moveTo>
                    <a:pt x="2168" y="0"/>
                  </a:moveTo>
                  <a:cubicBezTo>
                    <a:pt x="2147" y="0"/>
                    <a:pt x="2124" y="7"/>
                    <a:pt x="2102" y="22"/>
                  </a:cubicBezTo>
                  <a:cubicBezTo>
                    <a:pt x="1692" y="406"/>
                    <a:pt x="1164" y="613"/>
                    <a:pt x="609" y="613"/>
                  </a:cubicBezTo>
                  <a:cubicBezTo>
                    <a:pt x="441" y="613"/>
                    <a:pt x="271" y="594"/>
                    <a:pt x="100" y="556"/>
                  </a:cubicBezTo>
                  <a:cubicBezTo>
                    <a:pt x="67" y="556"/>
                    <a:pt x="0" y="589"/>
                    <a:pt x="0" y="656"/>
                  </a:cubicBezTo>
                  <a:cubicBezTo>
                    <a:pt x="0" y="689"/>
                    <a:pt x="34" y="722"/>
                    <a:pt x="67" y="722"/>
                  </a:cubicBezTo>
                  <a:cubicBezTo>
                    <a:pt x="234" y="756"/>
                    <a:pt x="401" y="789"/>
                    <a:pt x="567" y="789"/>
                  </a:cubicBezTo>
                  <a:cubicBezTo>
                    <a:pt x="1201" y="789"/>
                    <a:pt x="1802" y="556"/>
                    <a:pt x="2235" y="155"/>
                  </a:cubicBezTo>
                  <a:cubicBezTo>
                    <a:pt x="2287" y="78"/>
                    <a:pt x="2239" y="0"/>
                    <a:pt x="2168"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89" name="Google Shape;1789;p49"/>
            <p:cNvSpPr/>
            <p:nvPr/>
          </p:nvSpPr>
          <p:spPr>
            <a:xfrm>
              <a:off x="3668300" y="1593050"/>
              <a:ext cx="39550" cy="29400"/>
            </a:xfrm>
            <a:custGeom>
              <a:avLst/>
              <a:gdLst/>
              <a:ahLst/>
              <a:cxnLst/>
              <a:rect l="l" t="t" r="r" b="b"/>
              <a:pathLst>
                <a:path w="1582" h="1176" extrusionOk="0">
                  <a:moveTo>
                    <a:pt x="229" y="1"/>
                  </a:moveTo>
                  <a:cubicBezTo>
                    <a:pt x="39" y="1"/>
                    <a:pt x="1" y="342"/>
                    <a:pt x="247" y="342"/>
                  </a:cubicBezTo>
                  <a:cubicBezTo>
                    <a:pt x="681" y="409"/>
                    <a:pt x="1014" y="709"/>
                    <a:pt x="1214" y="1109"/>
                  </a:cubicBezTo>
                  <a:cubicBezTo>
                    <a:pt x="1248" y="1143"/>
                    <a:pt x="1314" y="1176"/>
                    <a:pt x="1381" y="1176"/>
                  </a:cubicBezTo>
                  <a:lnTo>
                    <a:pt x="1448" y="1176"/>
                  </a:lnTo>
                  <a:cubicBezTo>
                    <a:pt x="1548" y="1143"/>
                    <a:pt x="1581" y="1043"/>
                    <a:pt x="1515" y="942"/>
                  </a:cubicBezTo>
                  <a:cubicBezTo>
                    <a:pt x="1281" y="442"/>
                    <a:pt x="814" y="75"/>
                    <a:pt x="280" y="8"/>
                  </a:cubicBezTo>
                  <a:cubicBezTo>
                    <a:pt x="262" y="3"/>
                    <a:pt x="245" y="1"/>
                    <a:pt x="229"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0" name="Google Shape;1790;p49"/>
            <p:cNvSpPr/>
            <p:nvPr/>
          </p:nvSpPr>
          <p:spPr>
            <a:xfrm>
              <a:off x="3557700" y="1564575"/>
              <a:ext cx="41725" cy="21200"/>
            </a:xfrm>
            <a:custGeom>
              <a:avLst/>
              <a:gdLst/>
              <a:ahLst/>
              <a:cxnLst/>
              <a:rect l="l" t="t" r="r" b="b"/>
              <a:pathLst>
                <a:path w="1669" h="848" extrusionOk="0">
                  <a:moveTo>
                    <a:pt x="1331" y="1"/>
                  </a:moveTo>
                  <a:cubicBezTo>
                    <a:pt x="861" y="1"/>
                    <a:pt x="388" y="198"/>
                    <a:pt x="68" y="547"/>
                  </a:cubicBezTo>
                  <a:cubicBezTo>
                    <a:pt x="1" y="614"/>
                    <a:pt x="1" y="714"/>
                    <a:pt x="68" y="781"/>
                  </a:cubicBezTo>
                  <a:cubicBezTo>
                    <a:pt x="101" y="814"/>
                    <a:pt x="134" y="847"/>
                    <a:pt x="201" y="847"/>
                  </a:cubicBezTo>
                  <a:cubicBezTo>
                    <a:pt x="234" y="847"/>
                    <a:pt x="301" y="814"/>
                    <a:pt x="335" y="781"/>
                  </a:cubicBezTo>
                  <a:cubicBezTo>
                    <a:pt x="575" y="480"/>
                    <a:pt x="951" y="342"/>
                    <a:pt x="1340" y="342"/>
                  </a:cubicBezTo>
                  <a:cubicBezTo>
                    <a:pt x="1383" y="342"/>
                    <a:pt x="1426" y="344"/>
                    <a:pt x="1469" y="347"/>
                  </a:cubicBezTo>
                  <a:cubicBezTo>
                    <a:pt x="1486" y="353"/>
                    <a:pt x="1503" y="356"/>
                    <a:pt x="1519" y="356"/>
                  </a:cubicBezTo>
                  <a:cubicBezTo>
                    <a:pt x="1591" y="356"/>
                    <a:pt x="1641" y="296"/>
                    <a:pt x="1669" y="213"/>
                  </a:cubicBezTo>
                  <a:cubicBezTo>
                    <a:pt x="1669" y="147"/>
                    <a:pt x="1635" y="47"/>
                    <a:pt x="1535" y="13"/>
                  </a:cubicBezTo>
                  <a:cubicBezTo>
                    <a:pt x="1468" y="5"/>
                    <a:pt x="1399" y="1"/>
                    <a:pt x="1331"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1" name="Google Shape;1791;p49"/>
            <p:cNvSpPr/>
            <p:nvPr/>
          </p:nvSpPr>
          <p:spPr>
            <a:xfrm>
              <a:off x="3594400" y="2103625"/>
              <a:ext cx="316925" cy="642975"/>
            </a:xfrm>
            <a:custGeom>
              <a:avLst/>
              <a:gdLst/>
              <a:ahLst/>
              <a:cxnLst/>
              <a:rect l="l" t="t" r="r" b="b"/>
              <a:pathLst>
                <a:path w="12677" h="25719" extrusionOk="0">
                  <a:moveTo>
                    <a:pt x="11576" y="0"/>
                  </a:moveTo>
                  <a:lnTo>
                    <a:pt x="7973" y="767"/>
                  </a:lnTo>
                  <a:cubicBezTo>
                    <a:pt x="8173" y="1835"/>
                    <a:pt x="8340" y="3036"/>
                    <a:pt x="8507" y="4170"/>
                  </a:cubicBezTo>
                  <a:cubicBezTo>
                    <a:pt x="8674" y="5337"/>
                    <a:pt x="8807" y="6505"/>
                    <a:pt x="8874" y="7672"/>
                  </a:cubicBezTo>
                  <a:cubicBezTo>
                    <a:pt x="8974" y="8806"/>
                    <a:pt x="9040" y="9974"/>
                    <a:pt x="9040" y="11141"/>
                  </a:cubicBezTo>
                  <a:cubicBezTo>
                    <a:pt x="9040" y="12242"/>
                    <a:pt x="8974" y="13376"/>
                    <a:pt x="8874" y="14510"/>
                  </a:cubicBezTo>
                  <a:cubicBezTo>
                    <a:pt x="8774" y="14877"/>
                    <a:pt x="8640" y="15244"/>
                    <a:pt x="8440" y="15611"/>
                  </a:cubicBezTo>
                  <a:cubicBezTo>
                    <a:pt x="8173" y="16045"/>
                    <a:pt x="7873" y="16479"/>
                    <a:pt x="7573" y="16912"/>
                  </a:cubicBezTo>
                  <a:cubicBezTo>
                    <a:pt x="6839" y="17779"/>
                    <a:pt x="6072" y="18647"/>
                    <a:pt x="5271" y="19447"/>
                  </a:cubicBezTo>
                  <a:cubicBezTo>
                    <a:pt x="4437" y="20281"/>
                    <a:pt x="3570" y="21082"/>
                    <a:pt x="2703" y="21882"/>
                  </a:cubicBezTo>
                  <a:cubicBezTo>
                    <a:pt x="1802" y="22650"/>
                    <a:pt x="901" y="23450"/>
                    <a:pt x="1" y="24217"/>
                  </a:cubicBezTo>
                  <a:lnTo>
                    <a:pt x="1035" y="25718"/>
                  </a:lnTo>
                  <a:cubicBezTo>
                    <a:pt x="3170" y="24451"/>
                    <a:pt x="5204" y="23050"/>
                    <a:pt x="7139" y="21482"/>
                  </a:cubicBezTo>
                  <a:cubicBezTo>
                    <a:pt x="8106" y="20682"/>
                    <a:pt x="9040" y="19814"/>
                    <a:pt x="9908" y="18880"/>
                  </a:cubicBezTo>
                  <a:cubicBezTo>
                    <a:pt x="10375" y="18380"/>
                    <a:pt x="10808" y="17846"/>
                    <a:pt x="11175" y="17279"/>
                  </a:cubicBezTo>
                  <a:cubicBezTo>
                    <a:pt x="11642" y="16612"/>
                    <a:pt x="11976" y="15845"/>
                    <a:pt x="12143" y="15044"/>
                  </a:cubicBezTo>
                  <a:cubicBezTo>
                    <a:pt x="12543" y="12542"/>
                    <a:pt x="12676" y="9974"/>
                    <a:pt x="12510" y="7439"/>
                  </a:cubicBezTo>
                  <a:cubicBezTo>
                    <a:pt x="12443" y="6205"/>
                    <a:pt x="12343" y="4937"/>
                    <a:pt x="12209" y="3703"/>
                  </a:cubicBezTo>
                  <a:cubicBezTo>
                    <a:pt x="12043" y="2469"/>
                    <a:pt x="11842" y="1268"/>
                    <a:pt x="11576"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2" name="Google Shape;1792;p49"/>
            <p:cNvSpPr/>
            <p:nvPr/>
          </p:nvSpPr>
          <p:spPr>
            <a:xfrm>
              <a:off x="3727825" y="1997100"/>
              <a:ext cx="185175" cy="220800"/>
            </a:xfrm>
            <a:custGeom>
              <a:avLst/>
              <a:gdLst/>
              <a:ahLst/>
              <a:cxnLst/>
              <a:rect l="l" t="t" r="r" b="b"/>
              <a:pathLst>
                <a:path w="7407" h="8832" extrusionOk="0">
                  <a:moveTo>
                    <a:pt x="4773" y="1"/>
                  </a:moveTo>
                  <a:cubicBezTo>
                    <a:pt x="3456" y="1"/>
                    <a:pt x="1985" y="1198"/>
                    <a:pt x="1068" y="2560"/>
                  </a:cubicBezTo>
                  <a:cubicBezTo>
                    <a:pt x="1" y="4194"/>
                    <a:pt x="835" y="8831"/>
                    <a:pt x="835" y="8831"/>
                  </a:cubicBezTo>
                  <a:lnTo>
                    <a:pt x="7406" y="6463"/>
                  </a:lnTo>
                  <a:cubicBezTo>
                    <a:pt x="7406" y="6463"/>
                    <a:pt x="7073" y="1126"/>
                    <a:pt x="5805" y="292"/>
                  </a:cubicBezTo>
                  <a:cubicBezTo>
                    <a:pt x="5482" y="91"/>
                    <a:pt x="5133" y="1"/>
                    <a:pt x="4773"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3" name="Google Shape;1793;p49"/>
            <p:cNvSpPr/>
            <p:nvPr/>
          </p:nvSpPr>
          <p:spPr>
            <a:xfrm>
              <a:off x="3284175" y="4467750"/>
              <a:ext cx="46725" cy="22800"/>
            </a:xfrm>
            <a:custGeom>
              <a:avLst/>
              <a:gdLst/>
              <a:ahLst/>
              <a:cxnLst/>
              <a:rect l="l" t="t" r="r" b="b"/>
              <a:pathLst>
                <a:path w="1869" h="912" extrusionOk="0">
                  <a:moveTo>
                    <a:pt x="368" y="170"/>
                  </a:moveTo>
                  <a:cubicBezTo>
                    <a:pt x="801" y="236"/>
                    <a:pt x="1202" y="403"/>
                    <a:pt x="1569" y="637"/>
                  </a:cubicBezTo>
                  <a:cubicBezTo>
                    <a:pt x="1304" y="692"/>
                    <a:pt x="1069" y="719"/>
                    <a:pt x="869" y="719"/>
                  </a:cubicBezTo>
                  <a:cubicBezTo>
                    <a:pt x="591" y="719"/>
                    <a:pt x="384" y="667"/>
                    <a:pt x="268" y="570"/>
                  </a:cubicBezTo>
                  <a:cubicBezTo>
                    <a:pt x="201" y="503"/>
                    <a:pt x="168" y="370"/>
                    <a:pt x="201" y="270"/>
                  </a:cubicBezTo>
                  <a:cubicBezTo>
                    <a:pt x="201" y="236"/>
                    <a:pt x="234" y="170"/>
                    <a:pt x="268" y="170"/>
                  </a:cubicBezTo>
                  <a:close/>
                  <a:moveTo>
                    <a:pt x="379" y="0"/>
                  </a:moveTo>
                  <a:cubicBezTo>
                    <a:pt x="311" y="0"/>
                    <a:pt x="251" y="11"/>
                    <a:pt x="201" y="36"/>
                  </a:cubicBezTo>
                  <a:cubicBezTo>
                    <a:pt x="101" y="69"/>
                    <a:pt x="34" y="170"/>
                    <a:pt x="34" y="270"/>
                  </a:cubicBezTo>
                  <a:cubicBezTo>
                    <a:pt x="1" y="436"/>
                    <a:pt x="34" y="603"/>
                    <a:pt x="168" y="737"/>
                  </a:cubicBezTo>
                  <a:cubicBezTo>
                    <a:pt x="333" y="847"/>
                    <a:pt x="522" y="912"/>
                    <a:pt x="734" y="912"/>
                  </a:cubicBezTo>
                  <a:cubicBezTo>
                    <a:pt x="778" y="912"/>
                    <a:pt x="822" y="909"/>
                    <a:pt x="868" y="903"/>
                  </a:cubicBezTo>
                  <a:cubicBezTo>
                    <a:pt x="1168" y="903"/>
                    <a:pt x="1502" y="870"/>
                    <a:pt x="1802" y="770"/>
                  </a:cubicBezTo>
                  <a:cubicBezTo>
                    <a:pt x="1835" y="770"/>
                    <a:pt x="1869" y="737"/>
                    <a:pt x="1869" y="703"/>
                  </a:cubicBezTo>
                  <a:cubicBezTo>
                    <a:pt x="1869" y="670"/>
                    <a:pt x="1869" y="637"/>
                    <a:pt x="1835" y="637"/>
                  </a:cubicBezTo>
                  <a:cubicBezTo>
                    <a:pt x="1719" y="549"/>
                    <a:pt x="859" y="0"/>
                    <a:pt x="37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4" name="Google Shape;1794;p49"/>
            <p:cNvSpPr/>
            <p:nvPr/>
          </p:nvSpPr>
          <p:spPr>
            <a:xfrm>
              <a:off x="3302525" y="4446725"/>
              <a:ext cx="29225" cy="40925"/>
            </a:xfrm>
            <a:custGeom>
              <a:avLst/>
              <a:gdLst/>
              <a:ahLst/>
              <a:cxnLst/>
              <a:rect l="l" t="t" r="r" b="b"/>
              <a:pathLst>
                <a:path w="1169" h="1637" extrusionOk="0">
                  <a:moveTo>
                    <a:pt x="434" y="177"/>
                  </a:moveTo>
                  <a:cubicBezTo>
                    <a:pt x="501" y="177"/>
                    <a:pt x="568" y="177"/>
                    <a:pt x="634" y="243"/>
                  </a:cubicBezTo>
                  <a:cubicBezTo>
                    <a:pt x="868" y="577"/>
                    <a:pt x="968" y="977"/>
                    <a:pt x="968" y="1377"/>
                  </a:cubicBezTo>
                  <a:cubicBezTo>
                    <a:pt x="634" y="1111"/>
                    <a:pt x="201" y="510"/>
                    <a:pt x="268" y="277"/>
                  </a:cubicBezTo>
                  <a:cubicBezTo>
                    <a:pt x="268" y="210"/>
                    <a:pt x="301" y="177"/>
                    <a:pt x="401" y="177"/>
                  </a:cubicBezTo>
                  <a:close/>
                  <a:moveTo>
                    <a:pt x="441" y="1"/>
                  </a:moveTo>
                  <a:cubicBezTo>
                    <a:pt x="417" y="1"/>
                    <a:pt x="392" y="4"/>
                    <a:pt x="368" y="10"/>
                  </a:cubicBezTo>
                  <a:cubicBezTo>
                    <a:pt x="234" y="10"/>
                    <a:pt x="101" y="110"/>
                    <a:pt x="101" y="243"/>
                  </a:cubicBezTo>
                  <a:cubicBezTo>
                    <a:pt x="1" y="644"/>
                    <a:pt x="668" y="1444"/>
                    <a:pt x="1001" y="1611"/>
                  </a:cubicBezTo>
                  <a:cubicBezTo>
                    <a:pt x="1018" y="1628"/>
                    <a:pt x="1026" y="1636"/>
                    <a:pt x="1035" y="1636"/>
                  </a:cubicBezTo>
                  <a:cubicBezTo>
                    <a:pt x="1043" y="1636"/>
                    <a:pt x="1051" y="1628"/>
                    <a:pt x="1068" y="1611"/>
                  </a:cubicBezTo>
                  <a:cubicBezTo>
                    <a:pt x="1068" y="1628"/>
                    <a:pt x="1076" y="1636"/>
                    <a:pt x="1085" y="1636"/>
                  </a:cubicBezTo>
                  <a:cubicBezTo>
                    <a:pt x="1093" y="1636"/>
                    <a:pt x="1101" y="1628"/>
                    <a:pt x="1101" y="1611"/>
                  </a:cubicBezTo>
                  <a:cubicBezTo>
                    <a:pt x="1135" y="1611"/>
                    <a:pt x="1168" y="1578"/>
                    <a:pt x="1168" y="1544"/>
                  </a:cubicBezTo>
                  <a:cubicBezTo>
                    <a:pt x="1168" y="1511"/>
                    <a:pt x="1135" y="477"/>
                    <a:pt x="735" y="110"/>
                  </a:cubicBezTo>
                  <a:cubicBezTo>
                    <a:pt x="653" y="55"/>
                    <a:pt x="549" y="1"/>
                    <a:pt x="44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5" name="Google Shape;1795;p49"/>
            <p:cNvSpPr/>
            <p:nvPr/>
          </p:nvSpPr>
          <p:spPr>
            <a:xfrm>
              <a:off x="2685425" y="4217950"/>
              <a:ext cx="56725" cy="21600"/>
            </a:xfrm>
            <a:custGeom>
              <a:avLst/>
              <a:gdLst/>
              <a:ahLst/>
              <a:cxnLst/>
              <a:rect l="l" t="t" r="r" b="b"/>
              <a:pathLst>
                <a:path w="2269" h="864" extrusionOk="0">
                  <a:moveTo>
                    <a:pt x="501" y="188"/>
                  </a:moveTo>
                  <a:cubicBezTo>
                    <a:pt x="968" y="221"/>
                    <a:pt x="1468" y="321"/>
                    <a:pt x="1935" y="488"/>
                  </a:cubicBezTo>
                  <a:cubicBezTo>
                    <a:pt x="1468" y="624"/>
                    <a:pt x="1081" y="692"/>
                    <a:pt x="786" y="692"/>
                  </a:cubicBezTo>
                  <a:cubicBezTo>
                    <a:pt x="575" y="692"/>
                    <a:pt x="412" y="658"/>
                    <a:pt x="301" y="588"/>
                  </a:cubicBezTo>
                  <a:cubicBezTo>
                    <a:pt x="234" y="521"/>
                    <a:pt x="167" y="421"/>
                    <a:pt x="201" y="321"/>
                  </a:cubicBezTo>
                  <a:cubicBezTo>
                    <a:pt x="167" y="288"/>
                    <a:pt x="201" y="254"/>
                    <a:pt x="234" y="221"/>
                  </a:cubicBezTo>
                  <a:cubicBezTo>
                    <a:pt x="301" y="188"/>
                    <a:pt x="401" y="188"/>
                    <a:pt x="501" y="188"/>
                  </a:cubicBezTo>
                  <a:close/>
                  <a:moveTo>
                    <a:pt x="502" y="1"/>
                  </a:moveTo>
                  <a:cubicBezTo>
                    <a:pt x="346" y="1"/>
                    <a:pt x="217" y="26"/>
                    <a:pt x="134" y="88"/>
                  </a:cubicBezTo>
                  <a:cubicBezTo>
                    <a:pt x="67" y="154"/>
                    <a:pt x="0" y="254"/>
                    <a:pt x="0" y="355"/>
                  </a:cubicBezTo>
                  <a:cubicBezTo>
                    <a:pt x="0" y="488"/>
                    <a:pt x="100" y="655"/>
                    <a:pt x="201" y="721"/>
                  </a:cubicBezTo>
                  <a:cubicBezTo>
                    <a:pt x="365" y="804"/>
                    <a:pt x="530" y="864"/>
                    <a:pt x="695" y="864"/>
                  </a:cubicBezTo>
                  <a:cubicBezTo>
                    <a:pt x="730" y="864"/>
                    <a:pt x="766" y="861"/>
                    <a:pt x="801" y="855"/>
                  </a:cubicBezTo>
                  <a:cubicBezTo>
                    <a:pt x="1268" y="855"/>
                    <a:pt x="1768" y="755"/>
                    <a:pt x="2202" y="588"/>
                  </a:cubicBezTo>
                  <a:cubicBezTo>
                    <a:pt x="2235" y="588"/>
                    <a:pt x="2269" y="555"/>
                    <a:pt x="2269" y="521"/>
                  </a:cubicBezTo>
                  <a:cubicBezTo>
                    <a:pt x="2269" y="488"/>
                    <a:pt x="2235" y="455"/>
                    <a:pt x="2202" y="421"/>
                  </a:cubicBezTo>
                  <a:cubicBezTo>
                    <a:pt x="2070" y="368"/>
                    <a:pt x="1098" y="1"/>
                    <a:pt x="50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6" name="Google Shape;1796;p49"/>
            <p:cNvSpPr/>
            <p:nvPr/>
          </p:nvSpPr>
          <p:spPr>
            <a:xfrm>
              <a:off x="2704600" y="4194800"/>
              <a:ext cx="37550" cy="37875"/>
            </a:xfrm>
            <a:custGeom>
              <a:avLst/>
              <a:gdLst/>
              <a:ahLst/>
              <a:cxnLst/>
              <a:rect l="l" t="t" r="r" b="b"/>
              <a:pathLst>
                <a:path w="1502" h="1515" extrusionOk="0">
                  <a:moveTo>
                    <a:pt x="418" y="155"/>
                  </a:moveTo>
                  <a:cubicBezTo>
                    <a:pt x="434" y="155"/>
                    <a:pt x="451" y="163"/>
                    <a:pt x="468" y="180"/>
                  </a:cubicBezTo>
                  <a:cubicBezTo>
                    <a:pt x="534" y="180"/>
                    <a:pt x="634" y="180"/>
                    <a:pt x="701" y="213"/>
                  </a:cubicBezTo>
                  <a:cubicBezTo>
                    <a:pt x="1001" y="513"/>
                    <a:pt x="1235" y="880"/>
                    <a:pt x="1302" y="1281"/>
                  </a:cubicBezTo>
                  <a:cubicBezTo>
                    <a:pt x="835" y="1080"/>
                    <a:pt x="201" y="547"/>
                    <a:pt x="201" y="280"/>
                  </a:cubicBezTo>
                  <a:cubicBezTo>
                    <a:pt x="201" y="246"/>
                    <a:pt x="201" y="213"/>
                    <a:pt x="368" y="180"/>
                  </a:cubicBezTo>
                  <a:cubicBezTo>
                    <a:pt x="384" y="163"/>
                    <a:pt x="401" y="155"/>
                    <a:pt x="418" y="155"/>
                  </a:cubicBezTo>
                  <a:close/>
                  <a:moveTo>
                    <a:pt x="459" y="0"/>
                  </a:moveTo>
                  <a:cubicBezTo>
                    <a:pt x="418" y="0"/>
                    <a:pt x="376" y="5"/>
                    <a:pt x="334" y="13"/>
                  </a:cubicBezTo>
                  <a:cubicBezTo>
                    <a:pt x="101" y="80"/>
                    <a:pt x="34" y="180"/>
                    <a:pt x="34" y="280"/>
                  </a:cubicBezTo>
                  <a:cubicBezTo>
                    <a:pt x="1" y="713"/>
                    <a:pt x="935" y="1381"/>
                    <a:pt x="1402" y="1514"/>
                  </a:cubicBezTo>
                  <a:lnTo>
                    <a:pt x="1468" y="1514"/>
                  </a:lnTo>
                  <a:cubicBezTo>
                    <a:pt x="1502" y="1481"/>
                    <a:pt x="1502" y="1447"/>
                    <a:pt x="1502" y="1414"/>
                  </a:cubicBezTo>
                  <a:cubicBezTo>
                    <a:pt x="1502" y="1381"/>
                    <a:pt x="1302" y="413"/>
                    <a:pt x="801" y="113"/>
                  </a:cubicBezTo>
                  <a:cubicBezTo>
                    <a:pt x="701" y="38"/>
                    <a:pt x="582" y="0"/>
                    <a:pt x="45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7" name="Google Shape;1797;p49"/>
            <p:cNvSpPr/>
            <p:nvPr/>
          </p:nvSpPr>
          <p:spPr>
            <a:xfrm>
              <a:off x="2108350" y="1580125"/>
              <a:ext cx="1704575" cy="1390525"/>
            </a:xfrm>
            <a:custGeom>
              <a:avLst/>
              <a:gdLst/>
              <a:ahLst/>
              <a:cxnLst/>
              <a:rect l="l" t="t" r="r" b="b"/>
              <a:pathLst>
                <a:path w="68183" h="55621" extrusionOk="0">
                  <a:moveTo>
                    <a:pt x="34331" y="1"/>
                  </a:moveTo>
                  <a:cubicBezTo>
                    <a:pt x="26525" y="1"/>
                    <a:pt x="18948" y="3296"/>
                    <a:pt x="13610" y="9265"/>
                  </a:cubicBezTo>
                  <a:cubicBezTo>
                    <a:pt x="6838" y="16804"/>
                    <a:pt x="4737" y="27445"/>
                    <a:pt x="8106" y="37018"/>
                  </a:cubicBezTo>
                  <a:lnTo>
                    <a:pt x="0" y="45658"/>
                  </a:lnTo>
                  <a:lnTo>
                    <a:pt x="12276" y="44690"/>
                  </a:lnTo>
                  <a:cubicBezTo>
                    <a:pt x="17860" y="52014"/>
                    <a:pt x="26115" y="55620"/>
                    <a:pt x="34351" y="55620"/>
                  </a:cubicBezTo>
                  <a:cubicBezTo>
                    <a:pt x="43334" y="55620"/>
                    <a:pt x="52294" y="51329"/>
                    <a:pt x="57741" y="42889"/>
                  </a:cubicBezTo>
                  <a:cubicBezTo>
                    <a:pt x="68182" y="26711"/>
                    <a:pt x="59376" y="5062"/>
                    <a:pt x="40629" y="726"/>
                  </a:cubicBezTo>
                  <a:cubicBezTo>
                    <a:pt x="38539" y="238"/>
                    <a:pt x="36427" y="1"/>
                    <a:pt x="34331" y="1"/>
                  </a:cubicBezTo>
                  <a:close/>
                </a:path>
              </a:pathLst>
            </a:custGeom>
            <a:solidFill>
              <a:srgbClr val="7966E4">
                <a:alpha val="5244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8" name="Google Shape;1798;p49"/>
            <p:cNvSpPr/>
            <p:nvPr/>
          </p:nvSpPr>
          <p:spPr>
            <a:xfrm>
              <a:off x="2191725" y="1614100"/>
              <a:ext cx="1516125" cy="1322650"/>
            </a:xfrm>
            <a:custGeom>
              <a:avLst/>
              <a:gdLst/>
              <a:ahLst/>
              <a:cxnLst/>
              <a:rect l="l" t="t" r="r" b="b"/>
              <a:pathLst>
                <a:path w="60645" h="52906" extrusionOk="0">
                  <a:moveTo>
                    <a:pt x="30990" y="134"/>
                  </a:moveTo>
                  <a:cubicBezTo>
                    <a:pt x="32991" y="134"/>
                    <a:pt x="34993" y="334"/>
                    <a:pt x="36961" y="801"/>
                  </a:cubicBezTo>
                  <a:cubicBezTo>
                    <a:pt x="50003" y="3836"/>
                    <a:pt x="58710" y="16145"/>
                    <a:pt x="57175" y="29421"/>
                  </a:cubicBezTo>
                  <a:cubicBezTo>
                    <a:pt x="55674" y="42731"/>
                    <a:pt x="44433" y="52772"/>
                    <a:pt x="31056" y="52805"/>
                  </a:cubicBezTo>
                  <a:cubicBezTo>
                    <a:pt x="22817" y="52805"/>
                    <a:pt x="15078" y="48969"/>
                    <a:pt x="10108" y="42464"/>
                  </a:cubicBezTo>
                  <a:lnTo>
                    <a:pt x="9641" y="41830"/>
                  </a:lnTo>
                  <a:cubicBezTo>
                    <a:pt x="9608" y="41830"/>
                    <a:pt x="9608" y="41797"/>
                    <a:pt x="9574" y="41797"/>
                  </a:cubicBezTo>
                  <a:lnTo>
                    <a:pt x="9574" y="41830"/>
                  </a:lnTo>
                  <a:lnTo>
                    <a:pt x="368" y="42531"/>
                  </a:lnTo>
                  <a:lnTo>
                    <a:pt x="6472" y="36060"/>
                  </a:lnTo>
                  <a:cubicBezTo>
                    <a:pt x="6472" y="36026"/>
                    <a:pt x="6472" y="36026"/>
                    <a:pt x="6472" y="35993"/>
                  </a:cubicBezTo>
                  <a:lnTo>
                    <a:pt x="6172" y="35192"/>
                  </a:lnTo>
                  <a:cubicBezTo>
                    <a:pt x="168" y="18080"/>
                    <a:pt x="12843" y="134"/>
                    <a:pt x="30990" y="134"/>
                  </a:cubicBezTo>
                  <a:close/>
                  <a:moveTo>
                    <a:pt x="30990" y="0"/>
                  </a:moveTo>
                  <a:cubicBezTo>
                    <a:pt x="12777" y="0"/>
                    <a:pt x="1" y="18013"/>
                    <a:pt x="6072" y="35226"/>
                  </a:cubicBezTo>
                  <a:lnTo>
                    <a:pt x="6339" y="35993"/>
                  </a:lnTo>
                  <a:lnTo>
                    <a:pt x="168" y="42564"/>
                  </a:lnTo>
                  <a:cubicBezTo>
                    <a:pt x="134" y="42564"/>
                    <a:pt x="134" y="42598"/>
                    <a:pt x="168" y="42631"/>
                  </a:cubicBezTo>
                  <a:cubicBezTo>
                    <a:pt x="168" y="42631"/>
                    <a:pt x="201" y="42664"/>
                    <a:pt x="201" y="42664"/>
                  </a:cubicBezTo>
                  <a:lnTo>
                    <a:pt x="9574" y="41930"/>
                  </a:lnTo>
                  <a:lnTo>
                    <a:pt x="10008" y="42531"/>
                  </a:lnTo>
                  <a:cubicBezTo>
                    <a:pt x="15012" y="49069"/>
                    <a:pt x="22784" y="52905"/>
                    <a:pt x="31056" y="52905"/>
                  </a:cubicBezTo>
                  <a:cubicBezTo>
                    <a:pt x="31081" y="52905"/>
                    <a:pt x="31105" y="52905"/>
                    <a:pt x="31129" y="52905"/>
                  </a:cubicBezTo>
                  <a:cubicBezTo>
                    <a:pt x="43407" y="52905"/>
                    <a:pt x="54078" y="44409"/>
                    <a:pt x="56808" y="32424"/>
                  </a:cubicBezTo>
                  <a:cubicBezTo>
                    <a:pt x="60644" y="15845"/>
                    <a:pt x="48035" y="0"/>
                    <a:pt x="30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799" name="Google Shape;1799;p49"/>
            <p:cNvSpPr/>
            <p:nvPr/>
          </p:nvSpPr>
          <p:spPr>
            <a:xfrm>
              <a:off x="2524475" y="1881775"/>
              <a:ext cx="883150" cy="818550"/>
            </a:xfrm>
            <a:custGeom>
              <a:avLst/>
              <a:gdLst/>
              <a:ahLst/>
              <a:cxnLst/>
              <a:rect l="l" t="t" r="r" b="b"/>
              <a:pathLst>
                <a:path w="35326" h="32742" extrusionOk="0">
                  <a:moveTo>
                    <a:pt x="19674" y="11501"/>
                  </a:moveTo>
                  <a:cubicBezTo>
                    <a:pt x="20088" y="11501"/>
                    <a:pt x="20503" y="11547"/>
                    <a:pt x="20915" y="11643"/>
                  </a:cubicBezTo>
                  <a:cubicBezTo>
                    <a:pt x="21382" y="11743"/>
                    <a:pt x="21816" y="11910"/>
                    <a:pt x="22283" y="12076"/>
                  </a:cubicBezTo>
                  <a:lnTo>
                    <a:pt x="20448" y="16246"/>
                  </a:lnTo>
                  <a:cubicBezTo>
                    <a:pt x="19502" y="18474"/>
                    <a:pt x="17048" y="20674"/>
                    <a:pt x="15027" y="20674"/>
                  </a:cubicBezTo>
                  <a:cubicBezTo>
                    <a:pt x="14840" y="20674"/>
                    <a:pt x="14656" y="20656"/>
                    <a:pt x="14477" y="20616"/>
                  </a:cubicBezTo>
                  <a:cubicBezTo>
                    <a:pt x="12576" y="20182"/>
                    <a:pt x="12676" y="18448"/>
                    <a:pt x="12876" y="17447"/>
                  </a:cubicBezTo>
                  <a:cubicBezTo>
                    <a:pt x="13698" y="13983"/>
                    <a:pt x="16639" y="11501"/>
                    <a:pt x="19674" y="11501"/>
                  </a:cubicBezTo>
                  <a:close/>
                  <a:moveTo>
                    <a:pt x="18955" y="1"/>
                  </a:moveTo>
                  <a:cubicBezTo>
                    <a:pt x="10925" y="1"/>
                    <a:pt x="3974" y="5630"/>
                    <a:pt x="1969" y="14311"/>
                  </a:cubicBezTo>
                  <a:cubicBezTo>
                    <a:pt x="0" y="22751"/>
                    <a:pt x="4537" y="30256"/>
                    <a:pt x="12743" y="32157"/>
                  </a:cubicBezTo>
                  <a:cubicBezTo>
                    <a:pt x="14415" y="32550"/>
                    <a:pt x="15929" y="32741"/>
                    <a:pt x="17376" y="32741"/>
                  </a:cubicBezTo>
                  <a:cubicBezTo>
                    <a:pt x="18759" y="32741"/>
                    <a:pt x="20079" y="32566"/>
                    <a:pt x="21416" y="32224"/>
                  </a:cubicBezTo>
                  <a:cubicBezTo>
                    <a:pt x="21783" y="32124"/>
                    <a:pt x="22016" y="31757"/>
                    <a:pt x="21949" y="31390"/>
                  </a:cubicBezTo>
                  <a:lnTo>
                    <a:pt x="21683" y="29322"/>
                  </a:lnTo>
                  <a:cubicBezTo>
                    <a:pt x="21649" y="29089"/>
                    <a:pt x="21549" y="28922"/>
                    <a:pt x="21349" y="28788"/>
                  </a:cubicBezTo>
                  <a:cubicBezTo>
                    <a:pt x="21224" y="28713"/>
                    <a:pt x="21061" y="28676"/>
                    <a:pt x="20903" y="28676"/>
                  </a:cubicBezTo>
                  <a:cubicBezTo>
                    <a:pt x="20851" y="28676"/>
                    <a:pt x="20799" y="28680"/>
                    <a:pt x="20749" y="28688"/>
                  </a:cubicBezTo>
                  <a:cubicBezTo>
                    <a:pt x="19648" y="28972"/>
                    <a:pt x="18530" y="29114"/>
                    <a:pt x="17413" y="29114"/>
                  </a:cubicBezTo>
                  <a:cubicBezTo>
                    <a:pt x="16295" y="29114"/>
                    <a:pt x="15178" y="28972"/>
                    <a:pt x="14077" y="28688"/>
                  </a:cubicBezTo>
                  <a:cubicBezTo>
                    <a:pt x="7706" y="27221"/>
                    <a:pt x="4437" y="21717"/>
                    <a:pt x="6005" y="14978"/>
                  </a:cubicBezTo>
                  <a:cubicBezTo>
                    <a:pt x="7615" y="7961"/>
                    <a:pt x="12796" y="3523"/>
                    <a:pt x="18876" y="3523"/>
                  </a:cubicBezTo>
                  <a:cubicBezTo>
                    <a:pt x="19848" y="3523"/>
                    <a:pt x="20842" y="3636"/>
                    <a:pt x="21849" y="3871"/>
                  </a:cubicBezTo>
                  <a:cubicBezTo>
                    <a:pt x="28020" y="5305"/>
                    <a:pt x="30956" y="10108"/>
                    <a:pt x="29488" y="16513"/>
                  </a:cubicBezTo>
                  <a:cubicBezTo>
                    <a:pt x="28821" y="19315"/>
                    <a:pt x="27520" y="21483"/>
                    <a:pt x="25819" y="22517"/>
                  </a:cubicBezTo>
                  <a:cubicBezTo>
                    <a:pt x="25354" y="22853"/>
                    <a:pt x="24788" y="23029"/>
                    <a:pt x="24216" y="23029"/>
                  </a:cubicBezTo>
                  <a:cubicBezTo>
                    <a:pt x="24049" y="23029"/>
                    <a:pt x="23883" y="23014"/>
                    <a:pt x="23717" y="22984"/>
                  </a:cubicBezTo>
                  <a:cubicBezTo>
                    <a:pt x="23484" y="22951"/>
                    <a:pt x="23284" y="22784"/>
                    <a:pt x="23217" y="22584"/>
                  </a:cubicBezTo>
                  <a:cubicBezTo>
                    <a:pt x="23017" y="22217"/>
                    <a:pt x="22883" y="21216"/>
                    <a:pt x="24051" y="18714"/>
                  </a:cubicBezTo>
                  <a:lnTo>
                    <a:pt x="27353" y="11009"/>
                  </a:lnTo>
                  <a:cubicBezTo>
                    <a:pt x="27487" y="10709"/>
                    <a:pt x="27387" y="10342"/>
                    <a:pt x="27153" y="10142"/>
                  </a:cubicBezTo>
                  <a:cubicBezTo>
                    <a:pt x="25685" y="9074"/>
                    <a:pt x="24051" y="8340"/>
                    <a:pt x="22316" y="7973"/>
                  </a:cubicBezTo>
                  <a:cubicBezTo>
                    <a:pt x="21443" y="7772"/>
                    <a:pt x="20570" y="7675"/>
                    <a:pt x="19710" y="7675"/>
                  </a:cubicBezTo>
                  <a:cubicBezTo>
                    <a:pt x="14460" y="7675"/>
                    <a:pt x="9706" y="11282"/>
                    <a:pt x="8473" y="16613"/>
                  </a:cubicBezTo>
                  <a:cubicBezTo>
                    <a:pt x="7539" y="20749"/>
                    <a:pt x="9807" y="23551"/>
                    <a:pt x="12543" y="24185"/>
                  </a:cubicBezTo>
                  <a:cubicBezTo>
                    <a:pt x="13151" y="24344"/>
                    <a:pt x="13768" y="24421"/>
                    <a:pt x="14380" y="24421"/>
                  </a:cubicBezTo>
                  <a:cubicBezTo>
                    <a:pt x="16086" y="24421"/>
                    <a:pt x="17755" y="23822"/>
                    <a:pt x="19081" y="22717"/>
                  </a:cubicBezTo>
                  <a:cubicBezTo>
                    <a:pt x="19147" y="24552"/>
                    <a:pt x="20448" y="26086"/>
                    <a:pt x="22250" y="26453"/>
                  </a:cubicBezTo>
                  <a:cubicBezTo>
                    <a:pt x="22782" y="26574"/>
                    <a:pt x="23329" y="26635"/>
                    <a:pt x="23883" y="26635"/>
                  </a:cubicBezTo>
                  <a:cubicBezTo>
                    <a:pt x="27771" y="26635"/>
                    <a:pt x="31973" y="23629"/>
                    <a:pt x="33491" y="17147"/>
                  </a:cubicBezTo>
                  <a:cubicBezTo>
                    <a:pt x="35326" y="9174"/>
                    <a:pt x="31023" y="2303"/>
                    <a:pt x="22984" y="468"/>
                  </a:cubicBezTo>
                  <a:cubicBezTo>
                    <a:pt x="21623" y="153"/>
                    <a:pt x="20275" y="1"/>
                    <a:pt x="18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0" name="Google Shape;1800;p49"/>
            <p:cNvSpPr/>
            <p:nvPr/>
          </p:nvSpPr>
          <p:spPr>
            <a:xfrm>
              <a:off x="3535200" y="2655675"/>
              <a:ext cx="98425" cy="96400"/>
            </a:xfrm>
            <a:custGeom>
              <a:avLst/>
              <a:gdLst/>
              <a:ahLst/>
              <a:cxnLst/>
              <a:rect l="l" t="t" r="r" b="b"/>
              <a:pathLst>
                <a:path w="3937" h="3856" extrusionOk="0">
                  <a:moveTo>
                    <a:pt x="0" y="1"/>
                  </a:moveTo>
                  <a:lnTo>
                    <a:pt x="667" y="3603"/>
                  </a:lnTo>
                  <a:cubicBezTo>
                    <a:pt x="667" y="3603"/>
                    <a:pt x="1414" y="3856"/>
                    <a:pt x="2253" y="3856"/>
                  </a:cubicBezTo>
                  <a:cubicBezTo>
                    <a:pt x="2844" y="3856"/>
                    <a:pt x="3481" y="3730"/>
                    <a:pt x="3936" y="3303"/>
                  </a:cubicBezTo>
                  <a:lnTo>
                    <a:pt x="3136" y="1802"/>
                  </a:lnTo>
                  <a:lnTo>
                    <a:pt x="0"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1" name="Google Shape;1801;p49"/>
            <p:cNvSpPr/>
            <p:nvPr/>
          </p:nvSpPr>
          <p:spPr>
            <a:xfrm>
              <a:off x="3460150" y="2655675"/>
              <a:ext cx="91750" cy="90100"/>
            </a:xfrm>
            <a:custGeom>
              <a:avLst/>
              <a:gdLst/>
              <a:ahLst/>
              <a:cxnLst/>
              <a:rect l="l" t="t" r="r" b="b"/>
              <a:pathLst>
                <a:path w="3670" h="3604" extrusionOk="0">
                  <a:moveTo>
                    <a:pt x="3002" y="1"/>
                  </a:moveTo>
                  <a:lnTo>
                    <a:pt x="0" y="468"/>
                  </a:lnTo>
                  <a:lnTo>
                    <a:pt x="734" y="3436"/>
                  </a:lnTo>
                  <a:lnTo>
                    <a:pt x="3669" y="3603"/>
                  </a:lnTo>
                  <a:lnTo>
                    <a:pt x="3002"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2" name="Google Shape;1802;p49"/>
            <p:cNvSpPr/>
            <p:nvPr/>
          </p:nvSpPr>
          <p:spPr>
            <a:xfrm>
              <a:off x="3651950" y="1622425"/>
              <a:ext cx="15875" cy="10075"/>
            </a:xfrm>
            <a:custGeom>
              <a:avLst/>
              <a:gdLst/>
              <a:ahLst/>
              <a:cxnLst/>
              <a:rect l="l" t="t" r="r" b="b"/>
              <a:pathLst>
                <a:path w="635" h="403" extrusionOk="0">
                  <a:moveTo>
                    <a:pt x="0" y="1"/>
                  </a:moveTo>
                  <a:cubicBezTo>
                    <a:pt x="0" y="1"/>
                    <a:pt x="179" y="403"/>
                    <a:pt x="445" y="403"/>
                  </a:cubicBezTo>
                  <a:cubicBezTo>
                    <a:pt x="504" y="403"/>
                    <a:pt x="567" y="383"/>
                    <a:pt x="634" y="335"/>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3" name="Google Shape;1803;p49"/>
            <p:cNvSpPr/>
            <p:nvPr/>
          </p:nvSpPr>
          <p:spPr>
            <a:xfrm>
              <a:off x="3485150" y="1372475"/>
              <a:ext cx="434500" cy="216650"/>
            </a:xfrm>
            <a:custGeom>
              <a:avLst/>
              <a:gdLst/>
              <a:ahLst/>
              <a:cxnLst/>
              <a:rect l="l" t="t" r="r" b="b"/>
              <a:pathLst>
                <a:path w="17380" h="8666" extrusionOk="0">
                  <a:moveTo>
                    <a:pt x="8937" y="0"/>
                  </a:moveTo>
                  <a:cubicBezTo>
                    <a:pt x="7233" y="0"/>
                    <a:pt x="6472" y="2327"/>
                    <a:pt x="6472" y="2327"/>
                  </a:cubicBezTo>
                  <a:cubicBezTo>
                    <a:pt x="6472" y="2327"/>
                    <a:pt x="5991" y="529"/>
                    <a:pt x="3926" y="529"/>
                  </a:cubicBezTo>
                  <a:cubicBezTo>
                    <a:pt x="3621" y="529"/>
                    <a:pt x="3281" y="569"/>
                    <a:pt x="2903" y="659"/>
                  </a:cubicBezTo>
                  <a:cubicBezTo>
                    <a:pt x="1" y="1326"/>
                    <a:pt x="2836" y="3828"/>
                    <a:pt x="2836" y="3828"/>
                  </a:cubicBezTo>
                  <a:cubicBezTo>
                    <a:pt x="2563" y="3656"/>
                    <a:pt x="2191" y="3570"/>
                    <a:pt x="1819" y="3570"/>
                  </a:cubicBezTo>
                  <a:cubicBezTo>
                    <a:pt x="965" y="3570"/>
                    <a:pt x="109" y="4023"/>
                    <a:pt x="435" y="4929"/>
                  </a:cubicBezTo>
                  <a:cubicBezTo>
                    <a:pt x="754" y="5819"/>
                    <a:pt x="1729" y="5959"/>
                    <a:pt x="2314" y="5959"/>
                  </a:cubicBezTo>
                  <a:cubicBezTo>
                    <a:pt x="2583" y="5959"/>
                    <a:pt x="2770" y="5929"/>
                    <a:pt x="2770" y="5929"/>
                  </a:cubicBezTo>
                  <a:cubicBezTo>
                    <a:pt x="3482" y="7012"/>
                    <a:pt x="4632" y="7322"/>
                    <a:pt x="5716" y="7322"/>
                  </a:cubicBezTo>
                  <a:cubicBezTo>
                    <a:pt x="7171" y="7322"/>
                    <a:pt x="8507" y="6763"/>
                    <a:pt x="8507" y="6763"/>
                  </a:cubicBezTo>
                  <a:cubicBezTo>
                    <a:pt x="8707" y="7764"/>
                    <a:pt x="10008" y="8565"/>
                    <a:pt x="11776" y="8665"/>
                  </a:cubicBezTo>
                  <a:cubicBezTo>
                    <a:pt x="11776" y="8665"/>
                    <a:pt x="11782" y="8665"/>
                    <a:pt x="11793" y="8665"/>
                  </a:cubicBezTo>
                  <a:cubicBezTo>
                    <a:pt x="11935" y="8665"/>
                    <a:pt x="12951" y="8580"/>
                    <a:pt x="15078" y="6330"/>
                  </a:cubicBezTo>
                  <a:cubicBezTo>
                    <a:pt x="17380" y="3895"/>
                    <a:pt x="11209" y="3428"/>
                    <a:pt x="11209" y="3428"/>
                  </a:cubicBezTo>
                  <a:cubicBezTo>
                    <a:pt x="11209" y="3428"/>
                    <a:pt x="12810" y="1927"/>
                    <a:pt x="10208" y="392"/>
                  </a:cubicBezTo>
                  <a:cubicBezTo>
                    <a:pt x="9737" y="114"/>
                    <a:pt x="9314" y="0"/>
                    <a:pt x="8937"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4" name="Google Shape;1804;p49"/>
            <p:cNvSpPr/>
            <p:nvPr/>
          </p:nvSpPr>
          <p:spPr>
            <a:xfrm>
              <a:off x="3607225" y="1865575"/>
              <a:ext cx="125625" cy="57800"/>
            </a:xfrm>
            <a:custGeom>
              <a:avLst/>
              <a:gdLst/>
              <a:ahLst/>
              <a:cxnLst/>
              <a:rect l="l" t="t" r="r" b="b"/>
              <a:pathLst>
                <a:path w="5025" h="2312" extrusionOk="0">
                  <a:moveTo>
                    <a:pt x="803" y="0"/>
                  </a:moveTo>
                  <a:cubicBezTo>
                    <a:pt x="783" y="0"/>
                    <a:pt x="768" y="5"/>
                    <a:pt x="755" y="15"/>
                  </a:cubicBezTo>
                  <a:cubicBezTo>
                    <a:pt x="488" y="282"/>
                    <a:pt x="288" y="582"/>
                    <a:pt x="121" y="883"/>
                  </a:cubicBezTo>
                  <a:cubicBezTo>
                    <a:pt x="1" y="1516"/>
                    <a:pt x="3557" y="2312"/>
                    <a:pt x="4515" y="2312"/>
                  </a:cubicBezTo>
                  <a:cubicBezTo>
                    <a:pt x="4617" y="2312"/>
                    <a:pt x="4689" y="2303"/>
                    <a:pt x="4725" y="2284"/>
                  </a:cubicBezTo>
                  <a:cubicBezTo>
                    <a:pt x="4858" y="2183"/>
                    <a:pt x="5025" y="983"/>
                    <a:pt x="4658" y="949"/>
                  </a:cubicBezTo>
                  <a:cubicBezTo>
                    <a:pt x="1822" y="703"/>
                    <a:pt x="1037" y="0"/>
                    <a:pt x="803"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5" name="Google Shape;1805;p49"/>
            <p:cNvSpPr/>
            <p:nvPr/>
          </p:nvSpPr>
          <p:spPr>
            <a:xfrm>
              <a:off x="4113100" y="2127800"/>
              <a:ext cx="356125" cy="467025"/>
            </a:xfrm>
            <a:custGeom>
              <a:avLst/>
              <a:gdLst/>
              <a:ahLst/>
              <a:cxnLst/>
              <a:rect l="l" t="t" r="r" b="b"/>
              <a:pathLst>
                <a:path w="14245" h="18681" extrusionOk="0">
                  <a:moveTo>
                    <a:pt x="7273" y="0"/>
                  </a:moveTo>
                  <a:cubicBezTo>
                    <a:pt x="3570" y="0"/>
                    <a:pt x="535" y="2802"/>
                    <a:pt x="268" y="6472"/>
                  </a:cubicBezTo>
                  <a:cubicBezTo>
                    <a:pt x="1" y="10141"/>
                    <a:pt x="2636" y="13377"/>
                    <a:pt x="6272" y="13877"/>
                  </a:cubicBezTo>
                  <a:cubicBezTo>
                    <a:pt x="6305" y="15645"/>
                    <a:pt x="5705" y="17346"/>
                    <a:pt x="4537" y="18680"/>
                  </a:cubicBezTo>
                  <a:cubicBezTo>
                    <a:pt x="4537" y="18680"/>
                    <a:pt x="14244" y="16279"/>
                    <a:pt x="14244" y="6972"/>
                  </a:cubicBezTo>
                  <a:cubicBezTo>
                    <a:pt x="14244" y="3136"/>
                    <a:pt x="11109" y="0"/>
                    <a:pt x="727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06" name="Google Shape;1806;p49"/>
            <p:cNvSpPr/>
            <p:nvPr/>
          </p:nvSpPr>
          <p:spPr>
            <a:xfrm>
              <a:off x="4505900" y="2127800"/>
              <a:ext cx="356100" cy="467025"/>
            </a:xfrm>
            <a:custGeom>
              <a:avLst/>
              <a:gdLst/>
              <a:ahLst/>
              <a:cxnLst/>
              <a:rect l="l" t="t" r="r" b="b"/>
              <a:pathLst>
                <a:path w="14244" h="18681" extrusionOk="0">
                  <a:moveTo>
                    <a:pt x="7300" y="0"/>
                  </a:moveTo>
                  <a:cubicBezTo>
                    <a:pt x="7279" y="0"/>
                    <a:pt x="7259" y="0"/>
                    <a:pt x="7239" y="0"/>
                  </a:cubicBezTo>
                  <a:cubicBezTo>
                    <a:pt x="3569" y="0"/>
                    <a:pt x="534" y="2802"/>
                    <a:pt x="267" y="6472"/>
                  </a:cubicBezTo>
                  <a:cubicBezTo>
                    <a:pt x="0" y="10141"/>
                    <a:pt x="2635" y="13377"/>
                    <a:pt x="6271" y="13877"/>
                  </a:cubicBezTo>
                  <a:cubicBezTo>
                    <a:pt x="6305" y="15645"/>
                    <a:pt x="5704" y="17346"/>
                    <a:pt x="4570" y="18680"/>
                  </a:cubicBezTo>
                  <a:cubicBezTo>
                    <a:pt x="4570" y="18680"/>
                    <a:pt x="14244" y="16279"/>
                    <a:pt x="14244" y="6972"/>
                  </a:cubicBezTo>
                  <a:cubicBezTo>
                    <a:pt x="14244" y="3123"/>
                    <a:pt x="11141" y="0"/>
                    <a:pt x="7300"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grpSp>
        <p:nvGrpSpPr>
          <p:cNvPr id="1811" name="Google Shape;1811;p50"/>
          <p:cNvGrpSpPr/>
          <p:nvPr/>
        </p:nvGrpSpPr>
        <p:grpSpPr>
          <a:xfrm>
            <a:off x="531075" y="1267950"/>
            <a:ext cx="5446311" cy="1909350"/>
            <a:chOff x="531075" y="1267950"/>
            <a:chExt cx="5446311" cy="1909350"/>
          </a:xfrm>
        </p:grpSpPr>
        <p:sp>
          <p:nvSpPr>
            <p:cNvPr id="1812" name="Google Shape;1812;p50"/>
            <p:cNvSpPr/>
            <p:nvPr/>
          </p:nvSpPr>
          <p:spPr>
            <a:xfrm>
              <a:off x="531075" y="1267950"/>
              <a:ext cx="878400" cy="8784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13" name="Google Shape;1813;p50"/>
            <p:cNvSpPr/>
            <p:nvPr/>
          </p:nvSpPr>
          <p:spPr>
            <a:xfrm>
              <a:off x="3265475" y="2656500"/>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14" name="Google Shape;1814;p50"/>
            <p:cNvSpPr/>
            <p:nvPr/>
          </p:nvSpPr>
          <p:spPr>
            <a:xfrm>
              <a:off x="5528886" y="1502032"/>
              <a:ext cx="448500" cy="449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1815" name="Google Shape;1815;p50">
            <a:hlinkClick r:id="rId3" action="ppaction://hlinksldjump"/>
          </p:cNvPr>
          <p:cNvPicPr preferRelativeResize="0"/>
          <p:nvPr/>
        </p:nvPicPr>
        <p:blipFill>
          <a:blip r:embed="rId4">
            <a:alphaModFix/>
          </a:blip>
          <a:stretch>
            <a:fillRect/>
          </a:stretch>
        </p:blipFill>
        <p:spPr>
          <a:xfrm>
            <a:off x="713224" y="585350"/>
            <a:ext cx="360887" cy="260251"/>
          </a:xfrm>
          <a:prstGeom prst="rect">
            <a:avLst/>
          </a:prstGeom>
          <a:noFill/>
          <a:ln>
            <a:noFill/>
          </a:ln>
        </p:spPr>
      </p:pic>
      <p:sp>
        <p:nvSpPr>
          <p:cNvPr id="1816" name="Google Shape;1816;p50">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17" name="Google Shape;1817;p50"/>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18" name="Google Shape;1818;p50"/>
          <p:cNvSpPr txBox="1">
            <a:spLocks noGrp="1"/>
          </p:cNvSpPr>
          <p:nvPr>
            <p:ph type="title"/>
          </p:nvPr>
        </p:nvSpPr>
        <p:spPr>
          <a:xfrm>
            <a:off x="713224" y="44541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جمعه | تکلیف ۱</a:t>
            </a:r>
            <a:endParaRPr dirty="0">
              <a:cs typeface="B Nazanin" panose="00000400000000000000" pitchFamily="2" charset="-78"/>
            </a:endParaRPr>
          </a:p>
        </p:txBody>
      </p:sp>
      <p:sp>
        <p:nvSpPr>
          <p:cNvPr id="1819" name="Google Shape;1819;p50"/>
          <p:cNvSpPr txBox="1">
            <a:spLocks noGrp="1"/>
          </p:cNvSpPr>
          <p:nvPr>
            <p:ph type="subTitle" idx="14"/>
          </p:nvPr>
        </p:nvSpPr>
        <p:spPr>
          <a:xfrm>
            <a:off x="3563976" y="3350313"/>
            <a:ext cx="2016000" cy="540000"/>
          </a:xfrm>
          <a:prstGeom prst="rect">
            <a:avLst/>
          </a:prstGeom>
        </p:spPr>
        <p:txBody>
          <a:bodyPr spcFirstLastPara="1" wrap="square" lIns="0" tIns="91425" rIns="0"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20" name="Google Shape;1820;p50"/>
          <p:cNvSpPr txBox="1">
            <a:spLocks noGrp="1"/>
          </p:cNvSpPr>
          <p:nvPr>
            <p:ph type="subTitle" idx="13"/>
          </p:nvPr>
        </p:nvSpPr>
        <p:spPr>
          <a:xfrm>
            <a:off x="1262282" y="3350313"/>
            <a:ext cx="2016000" cy="540000"/>
          </a:xfrm>
          <a:prstGeom prst="rect">
            <a:avLst/>
          </a:prstGeom>
        </p:spPr>
        <p:txBody>
          <a:bodyPr spcFirstLastPara="1" wrap="square" lIns="91425" tIns="91425" rIns="91425"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21" name="Google Shape;1821;p50"/>
          <p:cNvSpPr txBox="1">
            <a:spLocks noGrp="1"/>
          </p:cNvSpPr>
          <p:nvPr>
            <p:ph type="subTitle" idx="9"/>
          </p:nvPr>
        </p:nvSpPr>
        <p:spPr>
          <a:xfrm>
            <a:off x="5867558" y="1912763"/>
            <a:ext cx="2016000" cy="540000"/>
          </a:xfrm>
          <a:prstGeom prst="rect">
            <a:avLst/>
          </a:prstGeom>
        </p:spPr>
        <p:txBody>
          <a:bodyPr spcFirstLastPara="1" wrap="square" lIns="91425" tIns="91425" rIns="91425"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22" name="Google Shape;1822;p50"/>
          <p:cNvSpPr txBox="1">
            <a:spLocks noGrp="1"/>
          </p:cNvSpPr>
          <p:nvPr>
            <p:ph type="subTitle" idx="8"/>
          </p:nvPr>
        </p:nvSpPr>
        <p:spPr>
          <a:xfrm>
            <a:off x="3565864" y="1912763"/>
            <a:ext cx="2016000" cy="540000"/>
          </a:xfrm>
          <a:prstGeom prst="rect">
            <a:avLst/>
          </a:prstGeom>
        </p:spPr>
        <p:txBody>
          <a:bodyPr spcFirstLastPara="1" wrap="square" lIns="91425" tIns="91425" rIns="91425"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23" name="Google Shape;1823;p50"/>
          <p:cNvSpPr txBox="1">
            <a:spLocks noGrp="1"/>
          </p:cNvSpPr>
          <p:nvPr>
            <p:ph type="subTitle" idx="1"/>
          </p:nvPr>
        </p:nvSpPr>
        <p:spPr>
          <a:xfrm>
            <a:off x="1264169" y="1912763"/>
            <a:ext cx="2016000" cy="540000"/>
          </a:xfrm>
          <a:prstGeom prst="rect">
            <a:avLst/>
          </a:prstGeom>
        </p:spPr>
        <p:txBody>
          <a:bodyPr spcFirstLastPara="1" wrap="square" lIns="91425" tIns="91425" rIns="91425"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24" name="Google Shape;1824;p50"/>
          <p:cNvSpPr txBox="1">
            <a:spLocks noGrp="1"/>
          </p:cNvSpPr>
          <p:nvPr>
            <p:ph type="subTitle" idx="2"/>
          </p:nvPr>
        </p:nvSpPr>
        <p:spPr>
          <a:xfrm>
            <a:off x="1346969" y="3066379"/>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شش</a:t>
            </a:r>
            <a:endParaRPr dirty="0">
              <a:cs typeface="B Nazanin" panose="00000400000000000000" pitchFamily="2" charset="-78"/>
            </a:endParaRPr>
          </a:p>
        </p:txBody>
      </p:sp>
      <p:sp>
        <p:nvSpPr>
          <p:cNvPr id="1825" name="Google Shape;1825;p50"/>
          <p:cNvSpPr txBox="1">
            <a:spLocks noGrp="1"/>
          </p:cNvSpPr>
          <p:nvPr>
            <p:ph type="subTitle" idx="3"/>
          </p:nvPr>
        </p:nvSpPr>
        <p:spPr>
          <a:xfrm>
            <a:off x="5950358" y="3066346"/>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 </a:t>
            </a:r>
            <a:endParaRPr dirty="0">
              <a:cs typeface="B Nazanin" panose="00000400000000000000" pitchFamily="2" charset="-78"/>
            </a:endParaRPr>
          </a:p>
        </p:txBody>
      </p:sp>
      <p:sp>
        <p:nvSpPr>
          <p:cNvPr id="1826" name="Google Shape;1826;p50"/>
          <p:cNvSpPr txBox="1">
            <a:spLocks noGrp="1"/>
          </p:cNvSpPr>
          <p:nvPr>
            <p:ph type="subTitle" idx="4"/>
          </p:nvPr>
        </p:nvSpPr>
        <p:spPr>
          <a:xfrm>
            <a:off x="3648664" y="3066346"/>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پنج</a:t>
            </a:r>
            <a:endParaRPr dirty="0">
              <a:cs typeface="B Nazanin" panose="00000400000000000000" pitchFamily="2" charset="-78"/>
            </a:endParaRPr>
          </a:p>
        </p:txBody>
      </p:sp>
      <p:sp>
        <p:nvSpPr>
          <p:cNvPr id="1827" name="Google Shape;1827;p50"/>
          <p:cNvSpPr txBox="1">
            <a:spLocks noGrp="1"/>
          </p:cNvSpPr>
          <p:nvPr>
            <p:ph type="subTitle" idx="5"/>
          </p:nvPr>
        </p:nvSpPr>
        <p:spPr>
          <a:xfrm>
            <a:off x="1346969" y="1628058"/>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a:t>
            </a:r>
            <a:r>
              <a:rPr lang="en" dirty="0">
                <a:cs typeface="B Nazanin" panose="00000400000000000000" pitchFamily="2" charset="-78"/>
              </a:rPr>
              <a:t> </a:t>
            </a:r>
            <a:endParaRPr dirty="0">
              <a:cs typeface="B Nazanin" panose="00000400000000000000" pitchFamily="2" charset="-78"/>
            </a:endParaRPr>
          </a:p>
        </p:txBody>
      </p:sp>
      <p:sp>
        <p:nvSpPr>
          <p:cNvPr id="1828" name="Google Shape;1828;p50"/>
          <p:cNvSpPr txBox="1">
            <a:spLocks noGrp="1"/>
          </p:cNvSpPr>
          <p:nvPr>
            <p:ph type="subTitle" idx="6"/>
          </p:nvPr>
        </p:nvSpPr>
        <p:spPr>
          <a:xfrm>
            <a:off x="5950358" y="1630967"/>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یک</a:t>
            </a:r>
            <a:endParaRPr dirty="0">
              <a:cs typeface="B Nazanin" panose="00000400000000000000" pitchFamily="2" charset="-78"/>
            </a:endParaRPr>
          </a:p>
        </p:txBody>
      </p:sp>
      <p:sp>
        <p:nvSpPr>
          <p:cNvPr id="1829" name="Google Shape;1829;p50"/>
          <p:cNvSpPr txBox="1">
            <a:spLocks noGrp="1"/>
          </p:cNvSpPr>
          <p:nvPr>
            <p:ph type="subTitle" idx="7"/>
          </p:nvPr>
        </p:nvSpPr>
        <p:spPr>
          <a:xfrm>
            <a:off x="3648664" y="1630967"/>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a:t>
            </a:r>
            <a:endParaRPr dirty="0">
              <a:cs typeface="B Nazanin" panose="00000400000000000000" pitchFamily="2" charset="-78"/>
            </a:endParaRPr>
          </a:p>
        </p:txBody>
      </p:sp>
      <p:sp>
        <p:nvSpPr>
          <p:cNvPr id="1830" name="Google Shape;1830;p50"/>
          <p:cNvSpPr txBox="1">
            <a:spLocks noGrp="1"/>
          </p:cNvSpPr>
          <p:nvPr>
            <p:ph type="subTitle" idx="15"/>
          </p:nvPr>
        </p:nvSpPr>
        <p:spPr>
          <a:xfrm>
            <a:off x="5865671" y="3350313"/>
            <a:ext cx="2016000" cy="540000"/>
          </a:xfrm>
          <a:prstGeom prst="rect">
            <a:avLst/>
          </a:prstGeom>
        </p:spPr>
        <p:txBody>
          <a:bodyPr spcFirstLastPara="1" wrap="square" lIns="0" tIns="91425" rIns="0" bIns="91425" anchor="ctr" anchorCtr="0">
            <a:noAutofit/>
          </a:bodyPr>
          <a:lstStyle/>
          <a:p>
            <a:pPr marL="0" marR="0" indent="0" rtl="1">
              <a:spcBef>
                <a:spcPts val="0"/>
              </a:spcBef>
              <a:spcAft>
                <a:spcPts val="0"/>
              </a:spcAft>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توضیحات</a:t>
            </a:r>
            <a:endParaRPr lang="fa-IR" dirty="0">
              <a:effectLst/>
            </a:endParaRPr>
          </a:p>
        </p:txBody>
      </p:sp>
      <p:sp>
        <p:nvSpPr>
          <p:cNvPr id="1831" name="Google Shape;1831;p50"/>
          <p:cNvSpPr/>
          <p:nvPr/>
        </p:nvSpPr>
        <p:spPr>
          <a:xfrm>
            <a:off x="6671629" y="1176200"/>
            <a:ext cx="407859" cy="405836"/>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832" name="Google Shape;1832;p50"/>
          <p:cNvGrpSpPr/>
          <p:nvPr/>
        </p:nvGrpSpPr>
        <p:grpSpPr>
          <a:xfrm>
            <a:off x="4433047" y="1177946"/>
            <a:ext cx="281633" cy="402336"/>
            <a:chOff x="-64001300" y="4093650"/>
            <a:chExt cx="228450" cy="317450"/>
          </a:xfrm>
        </p:grpSpPr>
        <p:sp>
          <p:nvSpPr>
            <p:cNvPr id="1833" name="Google Shape;1833;p50"/>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4" name="Google Shape;1834;p50"/>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5" name="Google Shape;1835;p50"/>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6" name="Google Shape;1836;p50"/>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37" name="Google Shape;1837;p50"/>
          <p:cNvGrpSpPr/>
          <p:nvPr/>
        </p:nvGrpSpPr>
        <p:grpSpPr>
          <a:xfrm>
            <a:off x="6679425" y="2620043"/>
            <a:ext cx="392266" cy="402336"/>
            <a:chOff x="-62148800" y="3377700"/>
            <a:chExt cx="311125" cy="316750"/>
          </a:xfrm>
        </p:grpSpPr>
        <p:sp>
          <p:nvSpPr>
            <p:cNvPr id="1838" name="Google Shape;1838;p50"/>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39" name="Google Shape;1839;p50"/>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40" name="Google Shape;1840;p50"/>
          <p:cNvGrpSpPr/>
          <p:nvPr/>
        </p:nvGrpSpPr>
        <p:grpSpPr>
          <a:xfrm>
            <a:off x="2067726" y="2615515"/>
            <a:ext cx="408887" cy="406864"/>
            <a:chOff x="-62151950" y="4111775"/>
            <a:chExt cx="318225" cy="316650"/>
          </a:xfrm>
        </p:grpSpPr>
        <p:sp>
          <p:nvSpPr>
            <p:cNvPr id="1841" name="Google Shape;1841;p50"/>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2" name="Google Shape;1842;p50"/>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3" name="Google Shape;1843;p50"/>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4" name="Google Shape;1844;p50"/>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45" name="Google Shape;1845;p50"/>
          <p:cNvGrpSpPr/>
          <p:nvPr/>
        </p:nvGrpSpPr>
        <p:grpSpPr>
          <a:xfrm>
            <a:off x="4368906" y="2617410"/>
            <a:ext cx="409915" cy="404968"/>
            <a:chOff x="-59869425" y="4102225"/>
            <a:chExt cx="319025" cy="315175"/>
          </a:xfrm>
        </p:grpSpPr>
        <p:sp>
          <p:nvSpPr>
            <p:cNvPr id="1846" name="Google Shape;1846;p50"/>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7" name="Google Shape;1847;p50"/>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8" name="Google Shape;1848;p50"/>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49" name="Google Shape;1849;p50"/>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50" name="Google Shape;1850;p50"/>
          <p:cNvGrpSpPr/>
          <p:nvPr/>
        </p:nvGrpSpPr>
        <p:grpSpPr>
          <a:xfrm>
            <a:off x="2071001" y="1177945"/>
            <a:ext cx="402335" cy="402335"/>
            <a:chOff x="-60255350" y="3733825"/>
            <a:chExt cx="316650" cy="316550"/>
          </a:xfrm>
        </p:grpSpPr>
        <p:sp>
          <p:nvSpPr>
            <p:cNvPr id="1851" name="Google Shape;1851;p50"/>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2" name="Google Shape;1852;p50"/>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3" name="Google Shape;1853;p50"/>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4" name="Google Shape;1854;p50"/>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5" name="Google Shape;1855;p50"/>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6" name="Google Shape;1856;p50"/>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57" name="Google Shape;1857;p50"/>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858" name="Google Shape;1858;p50"/>
          <p:cNvGrpSpPr/>
          <p:nvPr/>
        </p:nvGrpSpPr>
        <p:grpSpPr>
          <a:xfrm>
            <a:off x="101721" y="4505825"/>
            <a:ext cx="8940558" cy="84600"/>
            <a:chOff x="155346" y="4358775"/>
            <a:chExt cx="8934304" cy="84600"/>
          </a:xfrm>
        </p:grpSpPr>
        <p:cxnSp>
          <p:nvCxnSpPr>
            <p:cNvPr id="1859" name="Google Shape;1859;p50"/>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860" name="Google Shape;1860;p50"/>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861" name="Google Shape;1861;p50"/>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1862" name="Google Shape;1862;p50"/>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1863" name="Google Shape;1863;p50">
            <a:hlinkClick r:id="rId5"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864" name="Google Shape;1864;p50">
            <a:hlinkClick r:id="rId6"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865" name="Google Shape;1865;p50">
            <a:hlinkClick r:id="rId7"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866" name="Google Shape;1866;p50"/>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867" name="Google Shape;1867;p50"/>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868" name="Google Shape;1868;p50"/>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869" name="Google Shape;1869;p50"/>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870" name="Google Shape;1870;p50">
            <a:hlinkClick r:id="rId3"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871" name="Google Shape;1871;p50"/>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872" name="Google Shape;1872;p50">
            <a:hlinkClick r:id="rId3"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sp>
        <p:nvSpPr>
          <p:cNvPr id="1873" name="Google Shape;1873;p50">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874" name="Google Shape;1874;p50">
            <a:hlinkClick r:id="rId3" action="ppaction://hlinksldjump"/>
          </p:cNvPr>
          <p:cNvPicPr preferRelativeResize="0"/>
          <p:nvPr/>
        </p:nvPicPr>
        <p:blipFill rotWithShape="1">
          <a:blip r:embed="rId8">
            <a:alphaModFix/>
          </a:blip>
          <a:srcRect/>
          <a:stretch/>
        </p:blipFill>
        <p:spPr>
          <a:xfrm>
            <a:off x="881657" y="4626989"/>
            <a:ext cx="274320" cy="274320"/>
          </a:xfrm>
          <a:prstGeom prst="rect">
            <a:avLst/>
          </a:prstGeom>
          <a:noFill/>
          <a:ln>
            <a:noFill/>
          </a:ln>
        </p:spPr>
      </p:pic>
      <p:sp>
        <p:nvSpPr>
          <p:cNvPr id="1875" name="Google Shape;1875;p50">
            <a:hlinkClick r:id="rId9"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876" name="Google Shape;1876;p50">
            <a:hlinkClick r:id="rId10"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877" name="Google Shape;1877;p50">
            <a:hlinkClick r:id="rId10"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sp>
        <p:nvSpPr>
          <p:cNvPr id="1878" name="Google Shape;1878;p50">
            <a:hlinkClick r:id="rId12"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879" name="Google Shape;1879;p50">
            <a:hlinkClick r:id="rId12" action="ppaction://hlinksldjump"/>
          </p:cNvPr>
          <p:cNvPicPr preferRelativeResize="0"/>
          <p:nvPr/>
        </p:nvPicPr>
        <p:blipFill rotWithShape="1">
          <a:blip r:embed="rId13">
            <a:alphaModFix/>
          </a:blip>
          <a:srcRect t="2723" b="2723"/>
          <a:stretch/>
        </p:blipFill>
        <p:spPr>
          <a:xfrm>
            <a:off x="7225973" y="4656705"/>
            <a:ext cx="217200" cy="205362"/>
          </a:xfrm>
          <a:prstGeom prst="rect">
            <a:avLst/>
          </a:prstGeom>
          <a:noFill/>
          <a:ln>
            <a:noFill/>
          </a:ln>
        </p:spPr>
      </p:pic>
      <p:sp>
        <p:nvSpPr>
          <p:cNvPr id="1880" name="Google Shape;1880;p50">
            <a:hlinkClick r:id="rId14"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881" name="Google Shape;1881;p50">
            <a:hlinkClick r:id="rId14" action="ppaction://hlinksldjump"/>
          </p:cNvPr>
          <p:cNvPicPr preferRelativeResize="0"/>
          <p:nvPr/>
        </p:nvPicPr>
        <p:blipFill rotWithShape="1">
          <a:blip r:embed="rId15">
            <a:alphaModFix/>
          </a:blip>
          <a:srcRect t="2723" b="2723"/>
          <a:stretch/>
        </p:blipFill>
        <p:spPr>
          <a:xfrm>
            <a:off x="8016583" y="4656705"/>
            <a:ext cx="217200" cy="205362"/>
          </a:xfrm>
          <a:prstGeom prst="rect">
            <a:avLst/>
          </a:prstGeom>
          <a:noFill/>
          <a:ln>
            <a:noFill/>
          </a:ln>
        </p:spPr>
      </p:pic>
      <p:sp>
        <p:nvSpPr>
          <p:cNvPr id="1882" name="Google Shape;1882;p50">
            <a:hlinkClick r:id="rId1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883" name="Google Shape;1883;p50">
            <a:hlinkClick r:id="rId16" action="ppaction://hlinksldjump"/>
          </p:cNvPr>
          <p:cNvPicPr preferRelativeResize="0"/>
          <p:nvPr/>
        </p:nvPicPr>
        <p:blipFill rotWithShape="1">
          <a:blip r:embed="rId17">
            <a:alphaModFix/>
          </a:blip>
          <a:srcRect t="2723" b="2723"/>
          <a:stretch/>
        </p:blipFill>
        <p:spPr>
          <a:xfrm>
            <a:off x="6435363" y="4656705"/>
            <a:ext cx="217200" cy="205362"/>
          </a:xfrm>
          <a:prstGeom prst="rect">
            <a:avLst/>
          </a:prstGeom>
          <a:noFill/>
          <a:ln>
            <a:noFill/>
          </a:ln>
        </p:spPr>
      </p:pic>
      <p:sp>
        <p:nvSpPr>
          <p:cNvPr id="1884" name="Google Shape;1884;p50">
            <a:hlinkClick r:id="rId18"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885" name="Google Shape;1885;p50">
            <a:hlinkClick r:id="rId19" action="ppaction://hlinksldjump"/>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886" name="Google Shape;1886;p50">
            <a:hlinkClick r:id="rId20"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887" name="Google Shape;1887;p50"/>
          <p:cNvSpPr txBox="1"/>
          <p:nvPr/>
        </p:nvSpPr>
        <p:spPr>
          <a:xfrm>
            <a:off x="4564467"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جمعه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888" name="Google Shape;1888;p50"/>
          <p:cNvSpPr/>
          <p:nvPr/>
        </p:nvSpPr>
        <p:spPr>
          <a:xfrm>
            <a:off x="4563951"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3"/>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509" name="Google Shape;509;p33">
            <a:hlinkClick r:id="rId3"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510" name="Google Shape;510;p33">
            <a:hlinkClick r:id="rId4"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چهارشنبه</a:t>
            </a:r>
            <a:endParaRPr lang="fa-IR" dirty="0">
              <a:effectLst/>
              <a:cs typeface="B Nazanin" panose="00000400000000000000" pitchFamily="2" charset="-78"/>
            </a:endParaRPr>
          </a:p>
        </p:txBody>
      </p:sp>
      <p:sp>
        <p:nvSpPr>
          <p:cNvPr id="511" name="Google Shape;511;p33">
            <a:hlinkClick r:id="rId5"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پنجشنبه</a:t>
            </a:r>
            <a:endParaRPr lang="fa-IR" dirty="0">
              <a:effectLst/>
              <a:cs typeface="B Nazanin" panose="00000400000000000000" pitchFamily="2" charset="-78"/>
            </a:endParaRPr>
          </a:p>
        </p:txBody>
      </p:sp>
      <p:sp>
        <p:nvSpPr>
          <p:cNvPr id="512" name="Google Shape;512;p33">
            <a:hlinkClick r:id="rId6"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513" name="Google Shape;513;p33">
            <a:hlinkClick r:id="rId7"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دوشنبه</a:t>
            </a:r>
            <a:endParaRPr lang="fa-IR" dirty="0">
              <a:effectLst/>
              <a:cs typeface="B Nazanin" panose="00000400000000000000" pitchFamily="2" charset="-78"/>
            </a:endParaRPr>
          </a:p>
        </p:txBody>
      </p:sp>
      <p:sp>
        <p:nvSpPr>
          <p:cNvPr id="514" name="Google Shape;514;p33">
            <a:hlinkClick r:id="rId8"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515" name="Google Shape;515;p33">
            <a:hlinkClick r:id="rId8" action="ppaction://hlinksldjump"/>
          </p:cNvPr>
          <p:cNvPicPr preferRelativeResize="0"/>
          <p:nvPr/>
        </p:nvPicPr>
        <p:blipFill>
          <a:blip r:embed="rId9">
            <a:alphaModFix/>
          </a:blip>
          <a:stretch>
            <a:fillRect/>
          </a:stretch>
        </p:blipFill>
        <p:spPr>
          <a:xfrm>
            <a:off x="5572688" y="4588783"/>
            <a:ext cx="360876" cy="341206"/>
          </a:xfrm>
          <a:prstGeom prst="rect">
            <a:avLst/>
          </a:prstGeom>
          <a:noFill/>
          <a:ln>
            <a:noFill/>
          </a:ln>
        </p:spPr>
      </p:pic>
      <p:sp>
        <p:nvSpPr>
          <p:cNvPr id="516" name="Google Shape;516;p33">
            <a:hlinkClick r:id="rId10"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517" name="Google Shape;517;p33">
            <a:hlinkClick r:id="rId10" action="ppaction://hlinksldjump"/>
          </p:cNvPr>
          <p:cNvPicPr preferRelativeResize="0"/>
          <p:nvPr/>
        </p:nvPicPr>
        <p:blipFill rotWithShape="1">
          <a:blip r:embed="rId11">
            <a:alphaModFix/>
          </a:blip>
          <a:srcRect t="2723" b="2723"/>
          <a:stretch/>
        </p:blipFill>
        <p:spPr>
          <a:xfrm>
            <a:off x="7225973" y="4656705"/>
            <a:ext cx="217200" cy="205362"/>
          </a:xfrm>
          <a:prstGeom prst="rect">
            <a:avLst/>
          </a:prstGeom>
          <a:noFill/>
          <a:ln>
            <a:noFill/>
          </a:ln>
        </p:spPr>
      </p:pic>
      <p:sp>
        <p:nvSpPr>
          <p:cNvPr id="518" name="Google Shape;518;p33">
            <a:hlinkClick r:id="rId12"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519" name="Google Shape;519;p33">
            <a:hlinkClick r:id="rId12" action="ppaction://hlinksldjump"/>
          </p:cNvPr>
          <p:cNvPicPr preferRelativeResize="0"/>
          <p:nvPr/>
        </p:nvPicPr>
        <p:blipFill rotWithShape="1">
          <a:blip r:embed="rId13">
            <a:alphaModFix/>
          </a:blip>
          <a:srcRect t="2723" b="2723"/>
          <a:stretch/>
        </p:blipFill>
        <p:spPr>
          <a:xfrm>
            <a:off x="8016583" y="4656705"/>
            <a:ext cx="217200" cy="205362"/>
          </a:xfrm>
          <a:prstGeom prst="rect">
            <a:avLst/>
          </a:prstGeom>
          <a:noFill/>
          <a:ln>
            <a:noFill/>
          </a:ln>
        </p:spPr>
      </p:pic>
      <p:sp>
        <p:nvSpPr>
          <p:cNvPr id="520" name="Google Shape;520;p33">
            <a:hlinkClick r:id="rId14"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521" name="Google Shape;521;p33">
            <a:hlinkClick r:id="rId14" action="ppaction://hlinksldjump"/>
          </p:cNvPr>
          <p:cNvPicPr preferRelativeResize="0"/>
          <p:nvPr/>
        </p:nvPicPr>
        <p:blipFill rotWithShape="1">
          <a:blip r:embed="rId15">
            <a:alphaModFix/>
          </a:blip>
          <a:srcRect t="2723" b="2723"/>
          <a:stretch/>
        </p:blipFill>
        <p:spPr>
          <a:xfrm>
            <a:off x="6435363" y="4656705"/>
            <a:ext cx="217200" cy="205362"/>
          </a:xfrm>
          <a:prstGeom prst="rect">
            <a:avLst/>
          </a:prstGeom>
          <a:noFill/>
          <a:ln>
            <a:noFill/>
          </a:ln>
        </p:spPr>
      </p:pic>
      <p:grpSp>
        <p:nvGrpSpPr>
          <p:cNvPr id="522" name="Google Shape;522;p33"/>
          <p:cNvGrpSpPr/>
          <p:nvPr/>
        </p:nvGrpSpPr>
        <p:grpSpPr>
          <a:xfrm>
            <a:off x="101721" y="4505825"/>
            <a:ext cx="8940558" cy="84600"/>
            <a:chOff x="155346" y="4358775"/>
            <a:chExt cx="8934304" cy="84600"/>
          </a:xfrm>
        </p:grpSpPr>
        <p:cxnSp>
          <p:nvCxnSpPr>
            <p:cNvPr id="523" name="Google Shape;523;p33"/>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524" name="Google Shape;524;p33"/>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525" name="Google Shape;525;p33"/>
          <p:cNvGrpSpPr/>
          <p:nvPr/>
        </p:nvGrpSpPr>
        <p:grpSpPr>
          <a:xfrm flipH="1">
            <a:off x="270750" y="253149"/>
            <a:ext cx="8627325" cy="4089001"/>
            <a:chOff x="270750" y="253149"/>
            <a:chExt cx="8627325" cy="4089001"/>
          </a:xfrm>
        </p:grpSpPr>
        <p:sp>
          <p:nvSpPr>
            <p:cNvPr id="526" name="Google Shape;526;p33"/>
            <p:cNvSpPr/>
            <p:nvPr/>
          </p:nvSpPr>
          <p:spPr>
            <a:xfrm>
              <a:off x="669525" y="1066225"/>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8301150" y="40481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8325975" y="33980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3265475" y="2656500"/>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3"/>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خانه</a:t>
            </a:r>
            <a:r>
              <a:rPr lang="fa-IR" dirty="0"/>
              <a:t> </a:t>
            </a:r>
            <a:endParaRPr dirty="0"/>
          </a:p>
        </p:txBody>
      </p:sp>
      <p:sp>
        <p:nvSpPr>
          <p:cNvPr id="535" name="Google Shape;535;p33">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3"/>
          <p:cNvSpPr/>
          <p:nvPr/>
        </p:nvSpPr>
        <p:spPr>
          <a:xfrm>
            <a:off x="1126125" y="1388825"/>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دوشنبه</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38" name="Google Shape;538;p33"/>
          <p:cNvSpPr/>
          <p:nvPr/>
        </p:nvSpPr>
        <p:spPr>
          <a:xfrm>
            <a:off x="3517800" y="1388825"/>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سه شنبه </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39" name="Google Shape;539;p33"/>
          <p:cNvSpPr/>
          <p:nvPr/>
        </p:nvSpPr>
        <p:spPr>
          <a:xfrm>
            <a:off x="5909475" y="1388825"/>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چهارشنبه </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40" name="Google Shape;540;p33"/>
          <p:cNvSpPr/>
          <p:nvPr/>
        </p:nvSpPr>
        <p:spPr>
          <a:xfrm>
            <a:off x="1126125" y="2858400"/>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پنجشنبه</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41" name="Google Shape;541;p33"/>
          <p:cNvSpPr/>
          <p:nvPr/>
        </p:nvSpPr>
        <p:spPr>
          <a:xfrm>
            <a:off x="3517800" y="2858400"/>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جمعه</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42" name="Google Shape;542;p33"/>
          <p:cNvSpPr/>
          <p:nvPr/>
        </p:nvSpPr>
        <p:spPr>
          <a:xfrm>
            <a:off x="5909475" y="2858400"/>
            <a:ext cx="2108400" cy="1275000"/>
          </a:xfrm>
          <a:prstGeom prst="roundRect">
            <a:avLst>
              <a:gd name="adj" fmla="val 30511"/>
            </a:avLst>
          </a:prstGeom>
          <a:solidFill>
            <a:schemeClr val="dk1"/>
          </a:solidFill>
          <a:ln>
            <a:noFill/>
          </a:ln>
        </p:spPr>
        <p:txBody>
          <a:bodyPr spcFirstLastPara="1" wrap="square" lIns="91425" tIns="0" rIns="91425" bIns="91425" anchor="t" anchorCtr="0">
            <a:noAutofit/>
          </a:bodyPr>
          <a:lstStyle/>
          <a:p>
            <a:pPr marL="0" lvl="0" indent="0" algn="ctr" rtl="1">
              <a:spcBef>
                <a:spcPts val="0"/>
              </a:spcBef>
              <a:spcAft>
                <a:spcPts val="0"/>
              </a:spcAft>
              <a:buNone/>
            </a:pPr>
            <a:r>
              <a:rPr lang="fa-IR" sz="2000" dirty="0">
                <a:solidFill>
                  <a:schemeClr val="lt2"/>
                </a:solidFill>
                <a:latin typeface="Poppins ExtraBold"/>
                <a:ea typeface="Poppins ExtraBold"/>
                <a:cs typeface="B Nazanin" panose="00000400000000000000" pitchFamily="2" charset="-78"/>
                <a:sym typeface="Poppins ExtraBold"/>
              </a:rPr>
              <a:t>کلاس زنده</a:t>
            </a:r>
            <a:endParaRPr sz="2000" dirty="0">
              <a:solidFill>
                <a:schemeClr val="lt2"/>
              </a:solidFill>
              <a:latin typeface="Poppins ExtraBold"/>
              <a:ea typeface="Poppins ExtraBold"/>
              <a:cs typeface="B Nazanin" panose="00000400000000000000" pitchFamily="2" charset="-78"/>
              <a:sym typeface="Poppins ExtraBold"/>
            </a:endParaRPr>
          </a:p>
        </p:txBody>
      </p:sp>
      <p:sp>
        <p:nvSpPr>
          <p:cNvPr id="543" name="Google Shape;543;p33"/>
          <p:cNvSpPr txBox="1"/>
          <p:nvPr/>
        </p:nvSpPr>
        <p:spPr>
          <a:xfrm>
            <a:off x="1444525" y="1932444"/>
            <a:ext cx="690300" cy="99900"/>
          </a:xfrm>
          <a:prstGeom prst="rect">
            <a:avLst/>
          </a:prstGeom>
          <a:noFill/>
          <a:ln>
            <a:noFill/>
          </a:ln>
        </p:spPr>
        <p:txBody>
          <a:bodyPr spcFirstLastPara="1" wrap="square" lIns="0" tIns="91425" rIns="0" bIns="91425" anchor="ctr" anchorCtr="0">
            <a:noAutofit/>
          </a:bodyPr>
          <a:lstStyle/>
          <a:p>
            <a:pPr marL="0" lvl="0" indent="0" algn="l">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پیشرفت</a:t>
            </a:r>
            <a:endParaRPr sz="1100" dirty="0">
              <a:solidFill>
                <a:schemeClr val="lt2"/>
              </a:solidFill>
              <a:latin typeface="Poppins"/>
              <a:ea typeface="Poppins"/>
              <a:cs typeface="B Nazanin" panose="00000400000000000000" pitchFamily="2" charset="-78"/>
              <a:sym typeface="Poppins"/>
            </a:endParaRPr>
          </a:p>
        </p:txBody>
      </p:sp>
      <p:sp>
        <p:nvSpPr>
          <p:cNvPr id="544" name="Google Shape;544;p33"/>
          <p:cNvSpPr/>
          <p:nvPr/>
        </p:nvSpPr>
        <p:spPr>
          <a:xfrm>
            <a:off x="1456425" y="2099386"/>
            <a:ext cx="1447800" cy="29400"/>
          </a:xfrm>
          <a:prstGeom prst="roundRect">
            <a:avLst>
              <a:gd name="adj" fmla="val 50000"/>
            </a:avLst>
          </a:prstGeom>
          <a:solidFill>
            <a:srgbClr val="FFFFFF">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56413" y="2090394"/>
            <a:ext cx="733500" cy="47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3"/>
          <p:cNvSpPr txBox="1"/>
          <p:nvPr/>
        </p:nvSpPr>
        <p:spPr>
          <a:xfrm>
            <a:off x="2550488" y="1932444"/>
            <a:ext cx="360900" cy="999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50</a:t>
            </a:r>
            <a:r>
              <a:rPr lang="en" sz="1100" dirty="0">
                <a:solidFill>
                  <a:schemeClr val="lt2"/>
                </a:solidFill>
                <a:latin typeface="Poppins"/>
                <a:ea typeface="Poppins"/>
                <a:cs typeface="Poppins"/>
                <a:sym typeface="Poppins"/>
              </a:rPr>
              <a:t>%</a:t>
            </a:r>
            <a:endParaRPr sz="1100" dirty="0">
              <a:solidFill>
                <a:schemeClr val="lt2"/>
              </a:solidFill>
              <a:latin typeface="Poppins"/>
              <a:ea typeface="Poppins"/>
              <a:cs typeface="Poppins"/>
              <a:sym typeface="Poppins"/>
            </a:endParaRPr>
          </a:p>
        </p:txBody>
      </p:sp>
      <p:sp>
        <p:nvSpPr>
          <p:cNvPr id="547" name="Google Shape;547;p33">
            <a:hlinkClick r:id="rId7" action="ppaction://hlinksldjump"/>
          </p:cNvPr>
          <p:cNvSpPr/>
          <p:nvPr/>
        </p:nvSpPr>
        <p:spPr>
          <a:xfrm>
            <a:off x="1599225" y="2249257"/>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B Nazanin" panose="00000400000000000000" pitchFamily="2" charset="-78"/>
                <a:sym typeface="Poppins"/>
              </a:rPr>
              <a:t>دسترسی</a:t>
            </a:r>
            <a:endParaRPr sz="1200" b="1" dirty="0">
              <a:solidFill>
                <a:schemeClr val="lt2"/>
              </a:solidFill>
              <a:latin typeface="Poppins"/>
              <a:ea typeface="Poppins"/>
              <a:cs typeface="B Nazanin" panose="00000400000000000000" pitchFamily="2" charset="-78"/>
              <a:sym typeface="Poppins"/>
            </a:endParaRPr>
          </a:p>
        </p:txBody>
      </p:sp>
      <p:sp>
        <p:nvSpPr>
          <p:cNvPr id="548" name="Google Shape;548;p33"/>
          <p:cNvSpPr txBox="1"/>
          <p:nvPr/>
        </p:nvSpPr>
        <p:spPr>
          <a:xfrm>
            <a:off x="1444525" y="3398094"/>
            <a:ext cx="690300" cy="999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پیشرفت</a:t>
            </a:r>
            <a:endParaRPr sz="1100" dirty="0">
              <a:solidFill>
                <a:schemeClr val="lt2"/>
              </a:solidFill>
              <a:latin typeface="Poppins"/>
              <a:ea typeface="Poppins"/>
              <a:cs typeface="B Nazanin" panose="00000400000000000000" pitchFamily="2" charset="-78"/>
              <a:sym typeface="Poppins"/>
            </a:endParaRPr>
          </a:p>
        </p:txBody>
      </p:sp>
      <p:sp>
        <p:nvSpPr>
          <p:cNvPr id="549" name="Google Shape;549;p33"/>
          <p:cNvSpPr/>
          <p:nvPr/>
        </p:nvSpPr>
        <p:spPr>
          <a:xfrm>
            <a:off x="1456425" y="3565036"/>
            <a:ext cx="1447800" cy="29400"/>
          </a:xfrm>
          <a:prstGeom prst="roundRect">
            <a:avLst>
              <a:gd name="adj" fmla="val 50000"/>
            </a:avLst>
          </a:prstGeom>
          <a:solidFill>
            <a:srgbClr val="FFFFFF">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3"/>
          <p:cNvSpPr/>
          <p:nvPr/>
        </p:nvSpPr>
        <p:spPr>
          <a:xfrm>
            <a:off x="1456414" y="3556050"/>
            <a:ext cx="101400" cy="47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txBox="1"/>
          <p:nvPr/>
        </p:nvSpPr>
        <p:spPr>
          <a:xfrm>
            <a:off x="2550488" y="3398094"/>
            <a:ext cx="360900" cy="999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10</a:t>
            </a:r>
            <a:r>
              <a:rPr lang="en" sz="1100" dirty="0">
                <a:solidFill>
                  <a:schemeClr val="lt2"/>
                </a:solidFill>
                <a:latin typeface="Poppins"/>
                <a:ea typeface="Poppins"/>
                <a:cs typeface="Poppins"/>
                <a:sym typeface="Poppins"/>
              </a:rPr>
              <a:t>%</a:t>
            </a:r>
            <a:endParaRPr sz="1100" dirty="0">
              <a:solidFill>
                <a:schemeClr val="lt2"/>
              </a:solidFill>
              <a:latin typeface="Poppins"/>
              <a:ea typeface="Poppins"/>
              <a:cs typeface="Poppins"/>
              <a:sym typeface="Poppins"/>
            </a:endParaRPr>
          </a:p>
        </p:txBody>
      </p:sp>
      <p:sp>
        <p:nvSpPr>
          <p:cNvPr id="552" name="Google Shape;552;p33">
            <a:hlinkClick r:id="rId5" action="ppaction://hlinksldjump"/>
          </p:cNvPr>
          <p:cNvSpPr/>
          <p:nvPr/>
        </p:nvSpPr>
        <p:spPr>
          <a:xfrm>
            <a:off x="1599225" y="3719163"/>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B Nazanin" panose="00000400000000000000" pitchFamily="2" charset="-78"/>
                <a:sym typeface="Poppins"/>
              </a:rPr>
              <a:t>دسترسی</a:t>
            </a:r>
          </a:p>
        </p:txBody>
      </p:sp>
      <p:sp>
        <p:nvSpPr>
          <p:cNvPr id="553" name="Google Shape;553;p33"/>
          <p:cNvSpPr txBox="1"/>
          <p:nvPr/>
        </p:nvSpPr>
        <p:spPr>
          <a:xfrm>
            <a:off x="3836200" y="3398094"/>
            <a:ext cx="690300" cy="999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پیشرفت</a:t>
            </a:r>
            <a:endParaRPr sz="1100" dirty="0">
              <a:solidFill>
                <a:schemeClr val="lt2"/>
              </a:solidFill>
              <a:latin typeface="Poppins"/>
              <a:ea typeface="Poppins"/>
              <a:cs typeface="B Nazanin" panose="00000400000000000000" pitchFamily="2" charset="-78"/>
              <a:sym typeface="Poppins"/>
            </a:endParaRPr>
          </a:p>
        </p:txBody>
      </p:sp>
      <p:sp>
        <p:nvSpPr>
          <p:cNvPr id="554" name="Google Shape;554;p33"/>
          <p:cNvSpPr/>
          <p:nvPr/>
        </p:nvSpPr>
        <p:spPr>
          <a:xfrm>
            <a:off x="3848100" y="3565036"/>
            <a:ext cx="1447800" cy="29400"/>
          </a:xfrm>
          <a:prstGeom prst="roundRect">
            <a:avLst>
              <a:gd name="adj" fmla="val 50000"/>
            </a:avLst>
          </a:prstGeom>
          <a:solidFill>
            <a:srgbClr val="FFFFFF">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3"/>
          <p:cNvSpPr/>
          <p:nvPr/>
        </p:nvSpPr>
        <p:spPr>
          <a:xfrm>
            <a:off x="3848111" y="3556050"/>
            <a:ext cx="1375500" cy="47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txBox="1"/>
          <p:nvPr/>
        </p:nvSpPr>
        <p:spPr>
          <a:xfrm>
            <a:off x="4942163" y="3398094"/>
            <a:ext cx="360900" cy="999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90</a:t>
            </a:r>
            <a:r>
              <a:rPr lang="en" sz="1100" dirty="0">
                <a:solidFill>
                  <a:schemeClr val="lt2"/>
                </a:solidFill>
                <a:latin typeface="Poppins"/>
                <a:ea typeface="Poppins"/>
                <a:cs typeface="Poppins"/>
                <a:sym typeface="Poppins"/>
              </a:rPr>
              <a:t>%</a:t>
            </a:r>
            <a:endParaRPr sz="1100" dirty="0">
              <a:solidFill>
                <a:schemeClr val="lt2"/>
              </a:solidFill>
              <a:latin typeface="Poppins"/>
              <a:ea typeface="Poppins"/>
              <a:cs typeface="Poppins"/>
              <a:sym typeface="Poppins"/>
            </a:endParaRPr>
          </a:p>
        </p:txBody>
      </p:sp>
      <p:sp>
        <p:nvSpPr>
          <p:cNvPr id="557" name="Google Shape;557;p33">
            <a:hlinkClick r:id="rId6" action="ppaction://hlinksldjump"/>
          </p:cNvPr>
          <p:cNvSpPr/>
          <p:nvPr/>
        </p:nvSpPr>
        <p:spPr>
          <a:xfrm>
            <a:off x="3990900" y="3719163"/>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B Nazanin" panose="00000400000000000000" pitchFamily="2" charset="-78"/>
                <a:sym typeface="Poppins"/>
              </a:rPr>
              <a:t>دسترسی</a:t>
            </a:r>
          </a:p>
        </p:txBody>
      </p:sp>
      <p:sp>
        <p:nvSpPr>
          <p:cNvPr id="558" name="Google Shape;558;p33">
            <a:hlinkClick r:id="rId8" action="ppaction://hlinksldjump"/>
          </p:cNvPr>
          <p:cNvSpPr/>
          <p:nvPr/>
        </p:nvSpPr>
        <p:spPr>
          <a:xfrm>
            <a:off x="6382575" y="3719163"/>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B Nazanin" panose="00000400000000000000" pitchFamily="2" charset="-78"/>
                <a:sym typeface="Poppins"/>
              </a:rPr>
              <a:t>دسترسی</a:t>
            </a:r>
          </a:p>
        </p:txBody>
      </p:sp>
      <p:sp>
        <p:nvSpPr>
          <p:cNvPr id="559" name="Google Shape;559;p33"/>
          <p:cNvSpPr txBox="1"/>
          <p:nvPr/>
        </p:nvSpPr>
        <p:spPr>
          <a:xfrm>
            <a:off x="3836200" y="1932444"/>
            <a:ext cx="690300" cy="999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پیشرفت</a:t>
            </a:r>
            <a:endParaRPr sz="1100" dirty="0">
              <a:solidFill>
                <a:schemeClr val="lt2"/>
              </a:solidFill>
              <a:latin typeface="Poppins"/>
              <a:ea typeface="Poppins"/>
              <a:cs typeface="B Nazanin" panose="00000400000000000000" pitchFamily="2" charset="-78"/>
              <a:sym typeface="Poppins"/>
            </a:endParaRPr>
          </a:p>
        </p:txBody>
      </p:sp>
      <p:sp>
        <p:nvSpPr>
          <p:cNvPr id="560" name="Google Shape;560;p33"/>
          <p:cNvSpPr/>
          <p:nvPr/>
        </p:nvSpPr>
        <p:spPr>
          <a:xfrm>
            <a:off x="3848100" y="2099386"/>
            <a:ext cx="1447800" cy="29400"/>
          </a:xfrm>
          <a:prstGeom prst="roundRect">
            <a:avLst>
              <a:gd name="adj" fmla="val 50000"/>
            </a:avLst>
          </a:prstGeom>
          <a:solidFill>
            <a:srgbClr val="FFFFFF">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3848094" y="2090400"/>
            <a:ext cx="376200" cy="47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txBox="1"/>
          <p:nvPr/>
        </p:nvSpPr>
        <p:spPr>
          <a:xfrm>
            <a:off x="4942163" y="1932444"/>
            <a:ext cx="360900" cy="99900"/>
          </a:xfrm>
          <a:prstGeom prst="rect">
            <a:avLst/>
          </a:prstGeom>
          <a:noFill/>
          <a:ln>
            <a:noFill/>
          </a:ln>
        </p:spPr>
        <p:txBody>
          <a:bodyPr spcFirstLastPara="1" wrap="square" lIns="0" tIns="91425" rIns="0" bIns="91425" anchor="ctr" anchorCtr="0">
            <a:noAutofit/>
          </a:bodyPr>
          <a:lstStyle/>
          <a:p>
            <a:pPr marL="0" lvl="0" indent="0" algn="r"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25</a:t>
            </a:r>
            <a:r>
              <a:rPr lang="en" sz="1100" dirty="0">
                <a:solidFill>
                  <a:schemeClr val="lt2"/>
                </a:solidFill>
                <a:latin typeface="Poppins"/>
                <a:ea typeface="Poppins"/>
                <a:cs typeface="B Nazanin" panose="00000400000000000000" pitchFamily="2" charset="-78"/>
                <a:sym typeface="Poppins"/>
              </a:rPr>
              <a:t>%</a:t>
            </a:r>
            <a:endParaRPr sz="1100" dirty="0">
              <a:solidFill>
                <a:schemeClr val="lt2"/>
              </a:solidFill>
              <a:latin typeface="Poppins"/>
              <a:ea typeface="Poppins"/>
              <a:cs typeface="B Nazanin" panose="00000400000000000000" pitchFamily="2" charset="-78"/>
              <a:sym typeface="Poppins"/>
            </a:endParaRPr>
          </a:p>
        </p:txBody>
      </p:sp>
      <p:sp>
        <p:nvSpPr>
          <p:cNvPr id="563" name="Google Shape;563;p33">
            <a:hlinkClick r:id="rId3" action="ppaction://hlinksldjump"/>
          </p:cNvPr>
          <p:cNvSpPr/>
          <p:nvPr/>
        </p:nvSpPr>
        <p:spPr>
          <a:xfrm>
            <a:off x="3990900" y="2249257"/>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B Nazanin" panose="00000400000000000000" pitchFamily="2" charset="-78"/>
                <a:sym typeface="Poppins"/>
              </a:rPr>
              <a:t>دسترسی</a:t>
            </a:r>
          </a:p>
        </p:txBody>
      </p:sp>
      <p:sp>
        <p:nvSpPr>
          <p:cNvPr id="564" name="Google Shape;564;p33"/>
          <p:cNvSpPr txBox="1"/>
          <p:nvPr/>
        </p:nvSpPr>
        <p:spPr>
          <a:xfrm>
            <a:off x="6227875" y="1932444"/>
            <a:ext cx="690300" cy="999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پیشرفت</a:t>
            </a:r>
            <a:endParaRPr sz="1100" dirty="0">
              <a:solidFill>
                <a:schemeClr val="lt2"/>
              </a:solidFill>
              <a:latin typeface="Poppins"/>
              <a:ea typeface="Poppins"/>
              <a:cs typeface="B Nazanin" panose="00000400000000000000" pitchFamily="2" charset="-78"/>
              <a:sym typeface="Poppins"/>
            </a:endParaRPr>
          </a:p>
        </p:txBody>
      </p:sp>
      <p:sp>
        <p:nvSpPr>
          <p:cNvPr id="565" name="Google Shape;565;p33"/>
          <p:cNvSpPr/>
          <p:nvPr/>
        </p:nvSpPr>
        <p:spPr>
          <a:xfrm>
            <a:off x="6239775" y="2099386"/>
            <a:ext cx="1447800" cy="29400"/>
          </a:xfrm>
          <a:prstGeom prst="roundRect">
            <a:avLst>
              <a:gd name="adj" fmla="val 50000"/>
            </a:avLst>
          </a:prstGeom>
          <a:solidFill>
            <a:srgbClr val="FFFFFF">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6239782" y="2090400"/>
            <a:ext cx="1118400" cy="47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txBox="1"/>
          <p:nvPr/>
        </p:nvSpPr>
        <p:spPr>
          <a:xfrm>
            <a:off x="7333838" y="1932444"/>
            <a:ext cx="360900" cy="999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fa-IR" sz="1100" dirty="0">
                <a:solidFill>
                  <a:schemeClr val="lt2"/>
                </a:solidFill>
                <a:latin typeface="Poppins"/>
                <a:ea typeface="Poppins"/>
                <a:cs typeface="B Nazanin" panose="00000400000000000000" pitchFamily="2" charset="-78"/>
                <a:sym typeface="Poppins"/>
              </a:rPr>
              <a:t>75</a:t>
            </a:r>
            <a:r>
              <a:rPr lang="en" sz="1100" dirty="0">
                <a:solidFill>
                  <a:schemeClr val="lt2"/>
                </a:solidFill>
                <a:latin typeface="Poppins"/>
                <a:ea typeface="Poppins"/>
                <a:cs typeface="B Nazanin" panose="00000400000000000000" pitchFamily="2" charset="-78"/>
                <a:sym typeface="Poppins"/>
              </a:rPr>
              <a:t>%</a:t>
            </a:r>
            <a:endParaRPr sz="1100" dirty="0">
              <a:solidFill>
                <a:schemeClr val="lt2"/>
              </a:solidFill>
              <a:latin typeface="Poppins"/>
              <a:ea typeface="Poppins"/>
              <a:cs typeface="B Nazanin" panose="00000400000000000000" pitchFamily="2" charset="-78"/>
              <a:sym typeface="Poppins"/>
            </a:endParaRPr>
          </a:p>
        </p:txBody>
      </p:sp>
      <p:sp>
        <p:nvSpPr>
          <p:cNvPr id="568" name="Google Shape;568;p33">
            <a:hlinkClick r:id="rId4" action="ppaction://hlinksldjump"/>
          </p:cNvPr>
          <p:cNvSpPr/>
          <p:nvPr/>
        </p:nvSpPr>
        <p:spPr>
          <a:xfrm>
            <a:off x="6382575" y="2249257"/>
            <a:ext cx="1162200" cy="197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200" b="1" dirty="0">
                <a:solidFill>
                  <a:schemeClr val="lt2"/>
                </a:solidFill>
                <a:latin typeface="Poppins"/>
                <a:ea typeface="Poppins"/>
                <a:cs typeface="Poppins"/>
                <a:sym typeface="Poppins"/>
              </a:rPr>
              <a:t>دسترسی</a:t>
            </a:r>
          </a:p>
        </p:txBody>
      </p:sp>
      <p:sp>
        <p:nvSpPr>
          <p:cNvPr id="569" name="Google Shape;569;p33"/>
          <p:cNvSpPr/>
          <p:nvPr/>
        </p:nvSpPr>
        <p:spPr>
          <a:xfrm>
            <a:off x="6783200" y="3368458"/>
            <a:ext cx="360950" cy="207258"/>
          </a:xfrm>
          <a:custGeom>
            <a:avLst/>
            <a:gdLst/>
            <a:ahLst/>
            <a:cxnLst/>
            <a:rect l="l" t="t" r="r" b="b"/>
            <a:pathLst>
              <a:path w="209550" h="120324" extrusionOk="0">
                <a:moveTo>
                  <a:pt x="66469" y="31052"/>
                </a:moveTo>
                <a:cubicBezTo>
                  <a:pt x="67968" y="31052"/>
                  <a:pt x="69452" y="31538"/>
                  <a:pt x="70687" y="32477"/>
                </a:cubicBezTo>
                <a:lnTo>
                  <a:pt x="99565" y="54659"/>
                </a:lnTo>
                <a:cubicBezTo>
                  <a:pt x="101280" y="55998"/>
                  <a:pt x="102243" y="58007"/>
                  <a:pt x="102243" y="60141"/>
                </a:cubicBezTo>
                <a:cubicBezTo>
                  <a:pt x="102243" y="62317"/>
                  <a:pt x="101280" y="64326"/>
                  <a:pt x="99565" y="65665"/>
                </a:cubicBezTo>
                <a:lnTo>
                  <a:pt x="70687" y="87847"/>
                </a:lnTo>
                <a:cubicBezTo>
                  <a:pt x="69473" y="88767"/>
                  <a:pt x="67967" y="89270"/>
                  <a:pt x="66460" y="89270"/>
                </a:cubicBezTo>
                <a:cubicBezTo>
                  <a:pt x="65414" y="89270"/>
                  <a:pt x="64367" y="89019"/>
                  <a:pt x="63405" y="88558"/>
                </a:cubicBezTo>
                <a:cubicBezTo>
                  <a:pt x="61061" y="87386"/>
                  <a:pt x="59555" y="84959"/>
                  <a:pt x="59555" y="82322"/>
                </a:cubicBezTo>
                <a:lnTo>
                  <a:pt x="59555" y="37960"/>
                </a:lnTo>
                <a:cubicBezTo>
                  <a:pt x="59555" y="35323"/>
                  <a:pt x="61061" y="32938"/>
                  <a:pt x="63405" y="31766"/>
                </a:cubicBezTo>
                <a:cubicBezTo>
                  <a:pt x="64382" y="31286"/>
                  <a:pt x="65429" y="31052"/>
                  <a:pt x="66469" y="31052"/>
                </a:cubicBezTo>
                <a:close/>
                <a:moveTo>
                  <a:pt x="21177" y="1"/>
                </a:moveTo>
                <a:cubicBezTo>
                  <a:pt x="9500" y="1"/>
                  <a:pt x="0" y="9501"/>
                  <a:pt x="0" y="21177"/>
                </a:cubicBezTo>
                <a:lnTo>
                  <a:pt x="0" y="99147"/>
                </a:lnTo>
                <a:cubicBezTo>
                  <a:pt x="0" y="110823"/>
                  <a:pt x="9500" y="120323"/>
                  <a:pt x="21177" y="120323"/>
                </a:cubicBezTo>
                <a:lnTo>
                  <a:pt x="137273" y="120323"/>
                </a:lnTo>
                <a:cubicBezTo>
                  <a:pt x="148949" y="120323"/>
                  <a:pt x="158449" y="110823"/>
                  <a:pt x="158449" y="99147"/>
                </a:cubicBezTo>
                <a:lnTo>
                  <a:pt x="158449" y="82699"/>
                </a:lnTo>
                <a:lnTo>
                  <a:pt x="185402" y="109651"/>
                </a:lnTo>
                <a:cubicBezTo>
                  <a:pt x="188122" y="112372"/>
                  <a:pt x="191721" y="113795"/>
                  <a:pt x="195404" y="113795"/>
                </a:cubicBezTo>
                <a:cubicBezTo>
                  <a:pt x="197246" y="113795"/>
                  <a:pt x="199045" y="113460"/>
                  <a:pt x="200803" y="112706"/>
                </a:cubicBezTo>
                <a:cubicBezTo>
                  <a:pt x="206076" y="110530"/>
                  <a:pt x="209550" y="105382"/>
                  <a:pt x="209550" y="99649"/>
                </a:cubicBezTo>
                <a:lnTo>
                  <a:pt x="209550" y="20675"/>
                </a:lnTo>
                <a:cubicBezTo>
                  <a:pt x="209550" y="14942"/>
                  <a:pt x="206076" y="9794"/>
                  <a:pt x="200803" y="7576"/>
                </a:cubicBezTo>
                <a:cubicBezTo>
                  <a:pt x="199064" y="6858"/>
                  <a:pt x="197239" y="6509"/>
                  <a:pt x="195428" y="6509"/>
                </a:cubicBezTo>
                <a:cubicBezTo>
                  <a:pt x="191746" y="6509"/>
                  <a:pt x="188123" y="7952"/>
                  <a:pt x="185402" y="10673"/>
                </a:cubicBezTo>
                <a:lnTo>
                  <a:pt x="158449" y="37625"/>
                </a:lnTo>
                <a:lnTo>
                  <a:pt x="158449" y="21177"/>
                </a:lnTo>
                <a:cubicBezTo>
                  <a:pt x="158449" y="9501"/>
                  <a:pt x="148949" y="1"/>
                  <a:pt x="137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txBox="1"/>
          <p:nvPr/>
        </p:nvSpPr>
        <p:spPr>
          <a:xfrm>
            <a:off x="621017"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571" name="Google Shape;571;p33">
            <a:hlinkClick r:id="rId16" action="ppaction://hlinksldjump"/>
          </p:cNvPr>
          <p:cNvPicPr preferRelativeResize="0"/>
          <p:nvPr/>
        </p:nvPicPr>
        <p:blipFill rotWithShape="1">
          <a:blip r:embed="rId17">
            <a:alphaModFix/>
          </a:blip>
          <a:srcRect/>
          <a:stretch/>
        </p:blipFill>
        <p:spPr>
          <a:xfrm>
            <a:off x="881657" y="4626989"/>
            <a:ext cx="274320" cy="274320"/>
          </a:xfrm>
          <a:prstGeom prst="rect">
            <a:avLst/>
          </a:prstGeom>
          <a:noFill/>
          <a:ln>
            <a:noFill/>
          </a:ln>
        </p:spPr>
      </p:pic>
      <p:sp>
        <p:nvSpPr>
          <p:cNvPr id="572" name="Google Shape;572;p33"/>
          <p:cNvSpPr/>
          <p:nvPr/>
        </p:nvSpPr>
        <p:spPr>
          <a:xfrm>
            <a:off x="621792"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3" name="Google Shape;1893;p51"/>
          <p:cNvSpPr/>
          <p:nvPr/>
        </p:nvSpPr>
        <p:spPr>
          <a:xfrm>
            <a:off x="713275" y="2268350"/>
            <a:ext cx="1740900" cy="508500"/>
          </a:xfrm>
          <a:prstGeom prst="roundRect">
            <a:avLst>
              <a:gd name="adj" fmla="val 27812"/>
            </a:avLst>
          </a:pr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94" name="Google Shape;1894;p51"/>
          <p:cNvSpPr/>
          <p:nvPr/>
        </p:nvSpPr>
        <p:spPr>
          <a:xfrm>
            <a:off x="713275" y="2992250"/>
            <a:ext cx="1740900" cy="508500"/>
          </a:xfrm>
          <a:prstGeom prst="roundRect">
            <a:avLst>
              <a:gd name="adj" fmla="val 27812"/>
            </a:avLst>
          </a:pr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895" name="Google Shape;1895;p51"/>
          <p:cNvSpPr/>
          <p:nvPr/>
        </p:nvSpPr>
        <p:spPr>
          <a:xfrm>
            <a:off x="2454075" y="1554900"/>
            <a:ext cx="5974500" cy="508500"/>
          </a:xfrm>
          <a:prstGeom prst="roundRect">
            <a:avLst>
              <a:gd name="adj" fmla="val 27812"/>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aphicFrame>
        <p:nvGraphicFramePr>
          <p:cNvPr id="1896" name="Google Shape;1896;p51"/>
          <p:cNvGraphicFramePr/>
          <p:nvPr>
            <p:extLst>
              <p:ext uri="{D42A27DB-BD31-4B8C-83A1-F6EECF244321}">
                <p14:modId xmlns:p14="http://schemas.microsoft.com/office/powerpoint/2010/main" val="4123293950"/>
              </p:ext>
            </p:extLst>
          </p:nvPr>
        </p:nvGraphicFramePr>
        <p:xfrm>
          <a:off x="713272" y="1426579"/>
          <a:ext cx="7717500" cy="2181450"/>
        </p:xfrm>
        <a:graphic>
          <a:graphicData uri="http://schemas.openxmlformats.org/drawingml/2006/table">
            <a:tbl>
              <a:tblPr>
                <a:noFill/>
                <a:tableStyleId>{05AE1168-4E93-493E-8659-4D877431D8BF}</a:tableStyleId>
              </a:tblPr>
              <a:tblGrid>
                <a:gridCol w="1740800">
                  <a:extLst>
                    <a:ext uri="{9D8B030D-6E8A-4147-A177-3AD203B41FA5}">
                      <a16:colId xmlns:a16="http://schemas.microsoft.com/office/drawing/2014/main" val="20000"/>
                    </a:ext>
                  </a:extLst>
                </a:gridCol>
                <a:gridCol w="2117950">
                  <a:extLst>
                    <a:ext uri="{9D8B030D-6E8A-4147-A177-3AD203B41FA5}">
                      <a16:colId xmlns:a16="http://schemas.microsoft.com/office/drawing/2014/main" val="20001"/>
                    </a:ext>
                  </a:extLst>
                </a:gridCol>
                <a:gridCol w="1929375">
                  <a:extLst>
                    <a:ext uri="{9D8B030D-6E8A-4147-A177-3AD203B41FA5}">
                      <a16:colId xmlns:a16="http://schemas.microsoft.com/office/drawing/2014/main" val="20002"/>
                    </a:ext>
                  </a:extLst>
                </a:gridCol>
                <a:gridCol w="1929375">
                  <a:extLst>
                    <a:ext uri="{9D8B030D-6E8A-4147-A177-3AD203B41FA5}">
                      <a16:colId xmlns:a16="http://schemas.microsoft.com/office/drawing/2014/main" val="20003"/>
                    </a:ext>
                  </a:extLst>
                </a:gridCol>
              </a:tblGrid>
              <a:tr h="727150">
                <a:tc>
                  <a:txBody>
                    <a:bodyPr/>
                    <a:lstStyle/>
                    <a:p>
                      <a:pPr marL="0" lvl="0" indent="0" algn="ctr" rtl="0">
                        <a:spcBef>
                          <a:spcPts val="0"/>
                        </a:spcBef>
                        <a:spcAft>
                          <a:spcPts val="0"/>
                        </a:spcAft>
                        <a:buNone/>
                      </a:pPr>
                      <a:endParaRPr>
                        <a:latin typeface="Work Sans"/>
                        <a:ea typeface="Work Sans"/>
                        <a:cs typeface="Work Sans"/>
                        <a:sym typeface="Work Sans"/>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Poppins ExtraBold"/>
                          <a:ea typeface="Poppins ExtraBold"/>
                          <a:cs typeface="B Nazanin" panose="00000400000000000000" pitchFamily="2" charset="-78"/>
                          <a:sym typeface="Poppins ExtraBold"/>
                        </a:rPr>
                        <a:t>تمرین 1</a:t>
                      </a:r>
                      <a:endParaRPr sz="1800" dirty="0">
                        <a:solidFill>
                          <a:schemeClr val="dk1"/>
                        </a:solidFill>
                        <a:latin typeface="Poppins ExtraBold"/>
                        <a:ea typeface="Poppins ExtraBold"/>
                        <a:cs typeface="B Nazanin" panose="00000400000000000000" pitchFamily="2" charset="-78"/>
                        <a:sym typeface="Poppins ExtraBold"/>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1">
                        <a:spcBef>
                          <a:spcPts val="0"/>
                        </a:spcBef>
                        <a:spcAft>
                          <a:spcPts val="0"/>
                        </a:spcAft>
                        <a:buClr>
                          <a:schemeClr val="dk1"/>
                        </a:buClr>
                        <a:buSzPts val="1100"/>
                        <a:buFont typeface="Arial"/>
                        <a:buNone/>
                      </a:pPr>
                      <a:r>
                        <a:rPr lang="fa-IR" sz="1800" dirty="0">
                          <a:solidFill>
                            <a:schemeClr val="dk1"/>
                          </a:solidFill>
                          <a:latin typeface="Poppins ExtraBold"/>
                          <a:ea typeface="Poppins ExtraBold"/>
                          <a:cs typeface="B Nazanin" panose="00000400000000000000" pitchFamily="2" charset="-78"/>
                          <a:sym typeface="Poppins ExtraBold"/>
                        </a:rPr>
                        <a:t>تمرین 2</a:t>
                      </a:r>
                      <a:endParaRPr sz="1800" dirty="0">
                        <a:solidFill>
                          <a:schemeClr val="dk1"/>
                        </a:solidFill>
                        <a:latin typeface="Poppins ExtraBold"/>
                        <a:ea typeface="Poppins ExtraBold"/>
                        <a:cs typeface="B Nazanin" panose="00000400000000000000" pitchFamily="2" charset="-78"/>
                        <a:sym typeface="Poppins ExtraBold"/>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dk1"/>
                          </a:solidFill>
                          <a:latin typeface="Poppins ExtraBold"/>
                          <a:ea typeface="Poppins ExtraBold"/>
                          <a:cs typeface="B Nazanin" panose="00000400000000000000" pitchFamily="2" charset="-78"/>
                          <a:sym typeface="Poppins ExtraBold"/>
                        </a:rPr>
                        <a:t>تمرین 3</a:t>
                      </a:r>
                      <a:endParaRPr sz="1800" dirty="0">
                        <a:solidFill>
                          <a:schemeClr val="dk1"/>
                        </a:solidFill>
                        <a:latin typeface="Poppins ExtraBold"/>
                        <a:ea typeface="Poppins ExtraBold"/>
                        <a:cs typeface="B Nazanin" panose="00000400000000000000" pitchFamily="2" charset="-78"/>
                        <a:sym typeface="Poppins ExtraBold"/>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727150">
                <a:tc>
                  <a:txBody>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یک</a:t>
                      </a:r>
                      <a:endParaRPr sz="1800" dirty="0">
                        <a:solidFill>
                          <a:schemeClr val="lt2"/>
                        </a:solidFill>
                        <a:latin typeface="Poppins ExtraBold"/>
                        <a:ea typeface="Poppins ExtraBold"/>
                        <a:cs typeface="B Nazanin" panose="00000400000000000000" pitchFamily="2" charset="-78"/>
                        <a:sym typeface="Poppins ExtraBold"/>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7150">
                <a:tc>
                  <a:txBody>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دو</a:t>
                      </a:r>
                      <a:endParaRPr sz="1800" dirty="0">
                        <a:solidFill>
                          <a:schemeClr val="lt2"/>
                        </a:solidFill>
                        <a:latin typeface="Poppins ExtraBold"/>
                        <a:ea typeface="Poppins ExtraBold"/>
                        <a:cs typeface="B Nazanin" panose="00000400000000000000" pitchFamily="2" charset="-78"/>
                        <a:sym typeface="Poppins ExtraBold"/>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alpha val="0"/>
                        </a:schemeClr>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dirty="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marR="0" lvl="0" indent="0" algn="ctr" defTabSz="914400" rtl="1" eaLnBrk="1" fontAlgn="auto" latinLnBrk="0" hangingPunct="1">
                        <a:lnSpc>
                          <a:spcPct val="100000"/>
                        </a:lnSpc>
                        <a:spcBef>
                          <a:spcPts val="0"/>
                        </a:spcBef>
                        <a:spcAft>
                          <a:spcPts val="0"/>
                        </a:spcAft>
                        <a:buClr>
                          <a:srgbClr val="161620"/>
                        </a:buClr>
                        <a:buSzPts val="1600"/>
                        <a:buFont typeface="Libre Franklin"/>
                        <a:buNone/>
                        <a:tabLst/>
                        <a:defRPr/>
                      </a:pPr>
                      <a:r>
                        <a:rPr kumimoji="0" lang="fa-IR" sz="1600" b="0" i="0" u="none" strike="noStrike" kern="0" cap="none" spc="0" normalizeH="0" baseline="0" noProof="0" dirty="0">
                          <a:ln>
                            <a:noFill/>
                          </a:ln>
                          <a:solidFill>
                            <a:srgbClr val="161620"/>
                          </a:solidFill>
                          <a:effectLst/>
                          <a:uLnTx/>
                          <a:uFillTx/>
                          <a:latin typeface="Libre Franklin" panose="020B0604020202020204" pitchFamily="2" charset="0"/>
                          <a:ea typeface="Libre Franklin" panose="020B0604020202020204" pitchFamily="2" charset="0"/>
                          <a:cs typeface="B Nazanin" panose="00000400000000000000" pitchFamily="2" charset="-78"/>
                          <a:sym typeface="Libre Franklin"/>
                        </a:rPr>
                        <a:t>توضیحات</a:t>
                      </a:r>
                      <a:endParaRPr kumimoji="0" lang="fa-IR" sz="1600" b="0" i="0" u="none" strike="noStrike" kern="0" cap="none" spc="0" normalizeH="0" baseline="0" noProof="0" dirty="0">
                        <a:ln>
                          <a:noFill/>
                        </a:ln>
                        <a:solidFill>
                          <a:srgbClr val="161620"/>
                        </a:solidFill>
                        <a:effectLst/>
                        <a:uLnTx/>
                        <a:uFillTx/>
                        <a:latin typeface="Libre Franklin"/>
                        <a:sym typeface="Libre Franklin"/>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lt1">
                          <a:alpha val="0"/>
                        </a:scheme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97" name="Google Shape;1897;p51"/>
          <p:cNvSpPr txBox="1">
            <a:spLocks noGrp="1"/>
          </p:cNvSpPr>
          <p:nvPr>
            <p:ph type="title"/>
          </p:nvPr>
        </p:nvSpPr>
        <p:spPr>
          <a:xfrm>
            <a:off x="713224" y="445024"/>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جمعه | تکلیف 2</a:t>
            </a:r>
            <a:endParaRPr dirty="0">
              <a:cs typeface="B Nazanin" panose="00000400000000000000" pitchFamily="2" charset="-78"/>
            </a:endParaRPr>
          </a:p>
        </p:txBody>
      </p:sp>
      <p:grpSp>
        <p:nvGrpSpPr>
          <p:cNvPr id="1898" name="Google Shape;1898;p51"/>
          <p:cNvGrpSpPr/>
          <p:nvPr/>
        </p:nvGrpSpPr>
        <p:grpSpPr>
          <a:xfrm>
            <a:off x="101721" y="4505825"/>
            <a:ext cx="8940558" cy="84600"/>
            <a:chOff x="155346" y="4358775"/>
            <a:chExt cx="8934304" cy="84600"/>
          </a:xfrm>
        </p:grpSpPr>
        <p:cxnSp>
          <p:nvCxnSpPr>
            <p:cNvPr id="1899" name="Google Shape;1899;p51"/>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900" name="Google Shape;1900;p51"/>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grpSp>
      <p:sp>
        <p:nvSpPr>
          <p:cNvPr id="1901" name="Google Shape;1901;p51"/>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1913" name="Google Shape;1913;p51">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Poppins"/>
              <a:sym typeface="Poppins"/>
            </a:endParaRPr>
          </a:p>
        </p:txBody>
      </p:sp>
      <p:pic>
        <p:nvPicPr>
          <p:cNvPr id="1914" name="Google Shape;1914;p51">
            <a:hlinkClick r:id="rId3" action="ppaction://hlinksldjump"/>
          </p:cNvPr>
          <p:cNvPicPr preferRelativeResize="0"/>
          <p:nvPr/>
        </p:nvPicPr>
        <p:blipFill rotWithShape="1">
          <a:blip r:embed="rId4">
            <a:alphaModFix/>
          </a:blip>
          <a:srcRect/>
          <a:stretch/>
        </p:blipFill>
        <p:spPr>
          <a:xfrm>
            <a:off x="881657" y="4626989"/>
            <a:ext cx="274320" cy="274320"/>
          </a:xfrm>
          <a:prstGeom prst="rect">
            <a:avLst/>
          </a:prstGeom>
          <a:noFill/>
          <a:ln>
            <a:noFill/>
          </a:ln>
        </p:spPr>
      </p:pic>
      <p:sp>
        <p:nvSpPr>
          <p:cNvPr id="1916" name="Google Shape;1916;p51">
            <a:hlinkClick r:id="rId5"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Poppins"/>
              <a:sym typeface="Poppins"/>
            </a:endParaRPr>
          </a:p>
        </p:txBody>
      </p:sp>
      <p:pic>
        <p:nvPicPr>
          <p:cNvPr id="1917" name="Google Shape;1917;p51">
            <a:hlinkClick r:id="rId5" action="ppaction://hlinksldjump"/>
          </p:cNvPr>
          <p:cNvPicPr preferRelativeResize="0"/>
          <p:nvPr/>
        </p:nvPicPr>
        <p:blipFill>
          <a:blip r:embed="rId6">
            <a:alphaModFix/>
          </a:blip>
          <a:stretch>
            <a:fillRect/>
          </a:stretch>
        </p:blipFill>
        <p:spPr>
          <a:xfrm>
            <a:off x="5572688" y="4588783"/>
            <a:ext cx="360876" cy="341206"/>
          </a:xfrm>
          <a:prstGeom prst="rect">
            <a:avLst/>
          </a:prstGeom>
          <a:noFill/>
          <a:ln>
            <a:noFill/>
          </a:ln>
        </p:spPr>
      </p:pic>
      <p:sp>
        <p:nvSpPr>
          <p:cNvPr id="1918" name="Google Shape;1918;p51">
            <a:hlinkClick r:id="rId7"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Poppins"/>
              <a:sym typeface="Poppins"/>
            </a:endParaRPr>
          </a:p>
        </p:txBody>
      </p:sp>
      <p:pic>
        <p:nvPicPr>
          <p:cNvPr id="1919" name="Google Shape;1919;p51">
            <a:hlinkClick r:id="rId7" action="ppaction://hlinksldjump"/>
          </p:cNvPr>
          <p:cNvPicPr preferRelativeResize="0"/>
          <p:nvPr/>
        </p:nvPicPr>
        <p:blipFill rotWithShape="1">
          <a:blip r:embed="rId8">
            <a:alphaModFix/>
          </a:blip>
          <a:srcRect t="2723" b="2723"/>
          <a:stretch/>
        </p:blipFill>
        <p:spPr>
          <a:xfrm>
            <a:off x="7225973" y="4656705"/>
            <a:ext cx="217200" cy="205362"/>
          </a:xfrm>
          <a:prstGeom prst="rect">
            <a:avLst/>
          </a:prstGeom>
          <a:noFill/>
          <a:ln>
            <a:noFill/>
          </a:ln>
        </p:spPr>
      </p:pic>
      <p:sp>
        <p:nvSpPr>
          <p:cNvPr id="1920" name="Google Shape;1920;p51">
            <a:hlinkClick r:id="rId9"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Poppins"/>
              <a:sym typeface="Poppins"/>
            </a:endParaRPr>
          </a:p>
        </p:txBody>
      </p:sp>
      <p:pic>
        <p:nvPicPr>
          <p:cNvPr id="1921" name="Google Shape;1921;p51">
            <a:hlinkClick r:id="rId9" action="ppaction://hlinksldjump"/>
          </p:cNvPr>
          <p:cNvPicPr preferRelativeResize="0"/>
          <p:nvPr/>
        </p:nvPicPr>
        <p:blipFill rotWithShape="1">
          <a:blip r:embed="rId10">
            <a:alphaModFix/>
          </a:blip>
          <a:srcRect t="2723" b="2723"/>
          <a:stretch/>
        </p:blipFill>
        <p:spPr>
          <a:xfrm>
            <a:off x="8016583" y="4656705"/>
            <a:ext cx="217200" cy="205362"/>
          </a:xfrm>
          <a:prstGeom prst="rect">
            <a:avLst/>
          </a:prstGeom>
          <a:noFill/>
          <a:ln>
            <a:noFill/>
          </a:ln>
        </p:spPr>
      </p:pic>
      <p:sp>
        <p:nvSpPr>
          <p:cNvPr id="1922" name="Google Shape;1922;p51">
            <a:hlinkClick r:id="rId11"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Poppins"/>
              <a:sym typeface="Poppins"/>
            </a:endParaRPr>
          </a:p>
        </p:txBody>
      </p:sp>
      <p:pic>
        <p:nvPicPr>
          <p:cNvPr id="1923" name="Google Shape;1923;p51">
            <a:hlinkClick r:id="rId11" action="ppaction://hlinksldjump"/>
          </p:cNvPr>
          <p:cNvPicPr preferRelativeResize="0"/>
          <p:nvPr/>
        </p:nvPicPr>
        <p:blipFill rotWithShape="1">
          <a:blip r:embed="rId12">
            <a:alphaModFix/>
          </a:blip>
          <a:srcRect t="2723" b="2723"/>
          <a:stretch/>
        </p:blipFill>
        <p:spPr>
          <a:xfrm>
            <a:off x="6435363" y="4656705"/>
            <a:ext cx="217200" cy="205362"/>
          </a:xfrm>
          <a:prstGeom prst="rect">
            <a:avLst/>
          </a:prstGeom>
          <a:noFill/>
          <a:ln>
            <a:noFill/>
          </a:ln>
        </p:spPr>
      </p:pic>
      <p:pic>
        <p:nvPicPr>
          <p:cNvPr id="1929" name="Google Shape;1929;p51">
            <a:hlinkClick r:id="rId13" action="ppaction://hlinksldjump"/>
          </p:cNvPr>
          <p:cNvPicPr preferRelativeResize="0"/>
          <p:nvPr/>
        </p:nvPicPr>
        <p:blipFill>
          <a:blip r:embed="rId14">
            <a:alphaModFix/>
          </a:blip>
          <a:stretch>
            <a:fillRect/>
          </a:stretch>
        </p:blipFill>
        <p:spPr>
          <a:xfrm>
            <a:off x="713224" y="585350"/>
            <a:ext cx="360887" cy="260251"/>
          </a:xfrm>
          <a:prstGeom prst="rect">
            <a:avLst/>
          </a:prstGeom>
          <a:noFill/>
          <a:ln>
            <a:noFill/>
          </a:ln>
        </p:spPr>
      </p:pic>
      <p:sp>
        <p:nvSpPr>
          <p:cNvPr id="1930" name="Google Shape;1930;p51">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1" name="Google Shape;1931;p51">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 name="Google Shape;1862;p50">
            <a:extLst>
              <a:ext uri="{FF2B5EF4-FFF2-40B4-BE49-F238E27FC236}">
                <a16:creationId xmlns:a16="http://schemas.microsoft.com/office/drawing/2014/main" id="{8355DB55-EFD2-000F-2C73-468F01869B93}"/>
              </a:ext>
            </a:extLst>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3" name="Google Shape;1863;p50">
            <a:hlinkClick r:id="rId3" action="ppaction://hlinksldjump"/>
            <a:extLst>
              <a:ext uri="{FF2B5EF4-FFF2-40B4-BE49-F238E27FC236}">
                <a16:creationId xmlns:a16="http://schemas.microsoft.com/office/drawing/2014/main" id="{C9370037-2175-5BD5-A8E4-FCD50B24A68A}"/>
              </a:ext>
            </a:extLst>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4" name="Google Shape;1864;p50">
            <a:hlinkClick r:id="rId15" action="ppaction://hlinksldjump"/>
            <a:extLst>
              <a:ext uri="{FF2B5EF4-FFF2-40B4-BE49-F238E27FC236}">
                <a16:creationId xmlns:a16="http://schemas.microsoft.com/office/drawing/2014/main" id="{4456895C-B320-E182-55C6-CE84B1B64D67}"/>
              </a:ext>
            </a:extLst>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5" name="Google Shape;1865;p50">
            <a:hlinkClick r:id="rId16" action="ppaction://hlinksldjump"/>
            <a:extLst>
              <a:ext uri="{FF2B5EF4-FFF2-40B4-BE49-F238E27FC236}">
                <a16:creationId xmlns:a16="http://schemas.microsoft.com/office/drawing/2014/main" id="{BE93964D-9BC6-0614-D909-57A4F2A862C4}"/>
              </a:ext>
            </a:extLst>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6" name="Google Shape;1866;p50">
            <a:extLst>
              <a:ext uri="{FF2B5EF4-FFF2-40B4-BE49-F238E27FC236}">
                <a16:creationId xmlns:a16="http://schemas.microsoft.com/office/drawing/2014/main" id="{7333212B-E6AA-DE21-2F13-9470FB1B392E}"/>
              </a:ext>
            </a:extLst>
          </p:cNvPr>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7" name="Google Shape;1867;p50">
            <a:extLst>
              <a:ext uri="{FF2B5EF4-FFF2-40B4-BE49-F238E27FC236}">
                <a16:creationId xmlns:a16="http://schemas.microsoft.com/office/drawing/2014/main" id="{E9501DCC-A579-DCF2-A488-8585E5D5D278}"/>
              </a:ext>
            </a:extLst>
          </p:cNvPr>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1868;p50">
            <a:extLst>
              <a:ext uri="{FF2B5EF4-FFF2-40B4-BE49-F238E27FC236}">
                <a16:creationId xmlns:a16="http://schemas.microsoft.com/office/drawing/2014/main" id="{C692DE70-6177-0157-A7EC-B381E703AB32}"/>
              </a:ext>
            </a:extLst>
          </p:cNvPr>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9" name="Google Shape;1869;p50">
            <a:extLst>
              <a:ext uri="{FF2B5EF4-FFF2-40B4-BE49-F238E27FC236}">
                <a16:creationId xmlns:a16="http://schemas.microsoft.com/office/drawing/2014/main" id="{4DE44634-D7DB-C9DE-D6FC-6C2EEA6B7268}"/>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0" name="Google Shape;1870;p50">
            <a:hlinkClick r:id="rId17" action="ppaction://hlinksldjump"/>
            <a:extLst>
              <a:ext uri="{FF2B5EF4-FFF2-40B4-BE49-F238E27FC236}">
                <a16:creationId xmlns:a16="http://schemas.microsoft.com/office/drawing/2014/main" id="{250F45EF-D2CD-DF80-B1D8-EDB34236DA9B}"/>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1" name="Google Shape;1871;p50">
            <a:extLst>
              <a:ext uri="{FF2B5EF4-FFF2-40B4-BE49-F238E27FC236}">
                <a16:creationId xmlns:a16="http://schemas.microsoft.com/office/drawing/2014/main" id="{5C794B51-F64C-79C9-FFCA-48FAF252F199}"/>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2" name="Google Shape;1872;p50">
            <a:hlinkClick r:id="rId17" action="ppaction://hlinksldjump"/>
            <a:extLst>
              <a:ext uri="{FF2B5EF4-FFF2-40B4-BE49-F238E27FC236}">
                <a16:creationId xmlns:a16="http://schemas.microsoft.com/office/drawing/2014/main" id="{5F4B9E2B-8E7A-0B1D-3605-08CA64A76C8D}"/>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sp>
        <p:nvSpPr>
          <p:cNvPr id="13" name="Google Shape;1875;p50">
            <a:hlinkClick r:id="rId18" action="ppaction://hlinksldjump"/>
            <a:extLst>
              <a:ext uri="{FF2B5EF4-FFF2-40B4-BE49-F238E27FC236}">
                <a16:creationId xmlns:a16="http://schemas.microsoft.com/office/drawing/2014/main" id="{D0D365FC-5E22-1424-36E9-6150038F62E2}"/>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4" name="Google Shape;1884;p50">
            <a:hlinkClick r:id="rId19" action="ppaction://hlinksldjump"/>
            <a:extLst>
              <a:ext uri="{FF2B5EF4-FFF2-40B4-BE49-F238E27FC236}">
                <a16:creationId xmlns:a16="http://schemas.microsoft.com/office/drawing/2014/main" id="{4BEA3293-30E7-0148-A054-ECBD07346B08}"/>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5" name="Google Shape;1885;p50">
            <a:hlinkClick r:id="rId20" action="ppaction://hlinksldjump"/>
            <a:extLst>
              <a:ext uri="{FF2B5EF4-FFF2-40B4-BE49-F238E27FC236}">
                <a16:creationId xmlns:a16="http://schemas.microsoft.com/office/drawing/2014/main" id="{8144A54D-57D4-7D95-A906-EF8D91FD3EB0}"/>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6" name="Google Shape;1886;p50">
            <a:hlinkClick r:id="rId21" action="ppaction://hlinksldjump"/>
            <a:extLst>
              <a:ext uri="{FF2B5EF4-FFF2-40B4-BE49-F238E27FC236}">
                <a16:creationId xmlns:a16="http://schemas.microsoft.com/office/drawing/2014/main" id="{9B35CC9C-9192-2FEA-248B-626F526FB53E}"/>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7" name="Google Shape;1887;p50">
            <a:extLst>
              <a:ext uri="{FF2B5EF4-FFF2-40B4-BE49-F238E27FC236}">
                <a16:creationId xmlns:a16="http://schemas.microsoft.com/office/drawing/2014/main" id="{A00C997C-0079-DD8C-14DE-AF7B58982D41}"/>
              </a:ext>
            </a:extLst>
          </p:cNvPr>
          <p:cNvSpPr txBox="1"/>
          <p:nvPr/>
        </p:nvSpPr>
        <p:spPr>
          <a:xfrm>
            <a:off x="4564467"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جمعه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8" name="Google Shape;1888;p50">
            <a:extLst>
              <a:ext uri="{FF2B5EF4-FFF2-40B4-BE49-F238E27FC236}">
                <a16:creationId xmlns:a16="http://schemas.microsoft.com/office/drawing/2014/main" id="{9014C3F1-BDAB-2641-37E9-167F24151725}"/>
              </a:ext>
            </a:extLst>
          </p:cNvPr>
          <p:cNvSpPr/>
          <p:nvPr/>
        </p:nvSpPr>
        <p:spPr>
          <a:xfrm>
            <a:off x="4563951"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1936" name="Google Shape;1936;p52"/>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Clr>
                <a:schemeClr val="dk1"/>
              </a:buClr>
              <a:buSzPts val="1100"/>
              <a:buFont typeface="Arial"/>
              <a:buNone/>
            </a:pPr>
            <a:r>
              <a:rPr lang="fa-IR" dirty="0">
                <a:cs typeface="B Nazanin" panose="00000400000000000000" pitchFamily="2" charset="-78"/>
              </a:rPr>
              <a:t>جمعه | تکلیف 3</a:t>
            </a:r>
            <a:endParaRPr dirty="0">
              <a:cs typeface="B Nazanin" panose="00000400000000000000" pitchFamily="2" charset="-78"/>
            </a:endParaRPr>
          </a:p>
        </p:txBody>
      </p:sp>
      <p:grpSp>
        <p:nvGrpSpPr>
          <p:cNvPr id="1937" name="Google Shape;1937;p52"/>
          <p:cNvGrpSpPr/>
          <p:nvPr/>
        </p:nvGrpSpPr>
        <p:grpSpPr>
          <a:xfrm>
            <a:off x="702305" y="1566688"/>
            <a:ext cx="2249320" cy="1834800"/>
            <a:chOff x="702305" y="1537438"/>
            <a:chExt cx="2249320" cy="1834800"/>
          </a:xfrm>
        </p:grpSpPr>
        <p:sp>
          <p:nvSpPr>
            <p:cNvPr id="1938" name="Google Shape;1938;p52"/>
            <p:cNvSpPr/>
            <p:nvPr/>
          </p:nvSpPr>
          <p:spPr>
            <a:xfrm>
              <a:off x="711225" y="1537438"/>
              <a:ext cx="2240400" cy="1834800"/>
            </a:xfrm>
            <a:prstGeom prst="roundRect">
              <a:avLst>
                <a:gd name="adj" fmla="val 1304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39" name="Google Shape;1939;p52"/>
            <p:cNvSpPr txBox="1"/>
            <p:nvPr/>
          </p:nvSpPr>
          <p:spPr>
            <a:xfrm>
              <a:off x="702305" y="2572265"/>
              <a:ext cx="2234432" cy="672600"/>
            </a:xfrm>
            <a:prstGeom prst="rect">
              <a:avLst/>
            </a:prstGeom>
            <a:noFill/>
            <a:ln>
              <a:noFill/>
            </a:ln>
          </p:spPr>
          <p:txBody>
            <a:bodyPr spcFirstLastPara="1" wrap="square" lIns="91425" tIns="91425" rIns="91425" bIns="91425" anchor="ctr" anchorCtr="0">
              <a:noAutofit/>
            </a:bodyPr>
            <a:lstStyle/>
            <a:p>
              <a:pPr marL="0" marR="0" indent="0" algn="ctr" rtl="1">
                <a:spcBef>
                  <a:spcPts val="0"/>
                </a:spcBef>
                <a:spcAft>
                  <a:spcPts val="0"/>
                </a:spcAft>
                <a:buClr>
                  <a:srgbClr val="FFFFFF"/>
                </a:buClr>
                <a:buSzPts val="1400"/>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1940" name="Google Shape;1940;p52"/>
            <p:cNvSpPr txBox="1"/>
            <p:nvPr/>
          </p:nvSpPr>
          <p:spPr>
            <a:xfrm>
              <a:off x="1029216" y="2223555"/>
              <a:ext cx="1604400" cy="313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dk1"/>
                  </a:solidFill>
                  <a:latin typeface="Poppins ExtraBold"/>
                  <a:ea typeface="Poppins ExtraBold"/>
                  <a:cs typeface="B Nazanin" panose="00000400000000000000" pitchFamily="2" charset="-78"/>
                  <a:sym typeface="Poppins ExtraBold"/>
                </a:rPr>
                <a:t>گذشته</a:t>
              </a:r>
              <a:endParaRPr sz="1800" dirty="0">
                <a:solidFill>
                  <a:schemeClr val="dk1"/>
                </a:solidFill>
                <a:latin typeface="Poppins ExtraBold"/>
                <a:ea typeface="Poppins ExtraBold"/>
                <a:cs typeface="B Nazanin" panose="00000400000000000000" pitchFamily="2" charset="-78"/>
                <a:sym typeface="Poppins ExtraBold"/>
              </a:endParaRPr>
            </a:p>
          </p:txBody>
        </p:sp>
        <p:sp>
          <p:nvSpPr>
            <p:cNvPr id="1941" name="Google Shape;1941;p52"/>
            <p:cNvSpPr txBox="1"/>
            <p:nvPr/>
          </p:nvSpPr>
          <p:spPr>
            <a:xfrm>
              <a:off x="981666" y="1779992"/>
              <a:ext cx="1699500" cy="493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4000" dirty="0">
                  <a:solidFill>
                    <a:schemeClr val="dk1"/>
                  </a:solidFill>
                  <a:latin typeface="Poppins ExtraBold"/>
                  <a:ea typeface="Poppins ExtraBold"/>
                  <a:cs typeface="B Nazanin" panose="00000400000000000000" pitchFamily="2" charset="-78"/>
                  <a:sym typeface="Poppins ExtraBold"/>
                </a:rPr>
                <a:t>93</a:t>
              </a:r>
              <a:r>
                <a:rPr lang="en" sz="4000" dirty="0">
                  <a:solidFill>
                    <a:schemeClr val="dk1"/>
                  </a:solidFill>
                  <a:latin typeface="Poppins ExtraBold"/>
                  <a:ea typeface="Poppins ExtraBold"/>
                  <a:cs typeface="B Nazanin" panose="00000400000000000000" pitchFamily="2" charset="-78"/>
                  <a:sym typeface="Poppins ExtraBold"/>
                </a:rPr>
                <a:t>%</a:t>
              </a:r>
              <a:endParaRPr sz="4000" dirty="0">
                <a:solidFill>
                  <a:schemeClr val="dk1"/>
                </a:solidFill>
                <a:latin typeface="Poppins ExtraBold"/>
                <a:ea typeface="Poppins ExtraBold"/>
                <a:cs typeface="B Nazanin" panose="00000400000000000000" pitchFamily="2" charset="-78"/>
                <a:sym typeface="Poppins ExtraBold"/>
              </a:endParaRPr>
            </a:p>
          </p:txBody>
        </p:sp>
      </p:grpSp>
      <p:grpSp>
        <p:nvGrpSpPr>
          <p:cNvPr id="1942" name="Google Shape;1942;p52"/>
          <p:cNvGrpSpPr/>
          <p:nvPr/>
        </p:nvGrpSpPr>
        <p:grpSpPr>
          <a:xfrm>
            <a:off x="6158175" y="1566688"/>
            <a:ext cx="2270075" cy="1834800"/>
            <a:chOff x="6158175" y="1595938"/>
            <a:chExt cx="2270075" cy="1834800"/>
          </a:xfrm>
        </p:grpSpPr>
        <p:sp>
          <p:nvSpPr>
            <p:cNvPr id="1943" name="Google Shape;1943;p52"/>
            <p:cNvSpPr/>
            <p:nvPr/>
          </p:nvSpPr>
          <p:spPr>
            <a:xfrm>
              <a:off x="6187850" y="1595938"/>
              <a:ext cx="2240400" cy="1834800"/>
            </a:xfrm>
            <a:prstGeom prst="roundRect">
              <a:avLst>
                <a:gd name="adj" fmla="val 13047"/>
              </a:avLst>
            </a:pr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44" name="Google Shape;1944;p52"/>
            <p:cNvSpPr txBox="1"/>
            <p:nvPr/>
          </p:nvSpPr>
          <p:spPr>
            <a:xfrm>
              <a:off x="6158175" y="2574075"/>
              <a:ext cx="2240400" cy="672600"/>
            </a:xfrm>
            <a:prstGeom prst="rect">
              <a:avLst/>
            </a:prstGeom>
            <a:noFill/>
            <a:ln>
              <a:noFill/>
            </a:ln>
          </p:spPr>
          <p:txBody>
            <a:bodyPr spcFirstLastPara="1" wrap="square" lIns="0" tIns="91425" rIns="0" bIns="91425" anchor="ctr" anchorCtr="0">
              <a:noAutofit/>
            </a:bodyPr>
            <a:lstStyle/>
            <a:p>
              <a:pPr marL="0" marR="0" indent="0" algn="ctr" rtl="1">
                <a:spcBef>
                  <a:spcPts val="0"/>
                </a:spcBef>
                <a:spcAft>
                  <a:spcPts val="0"/>
                </a:spcAft>
                <a:buClr>
                  <a:srgbClr val="FFFFFF"/>
                </a:buClr>
                <a:buSzPts val="1400"/>
              </a:pPr>
              <a:r>
                <a:rPr lang="fa-IR" b="0" i="0" dirty="0">
                  <a:solidFill>
                    <a:srgbClr val="161620"/>
                  </a:solidFill>
                  <a:effectLst/>
                  <a:latin typeface="Libre Franklin" panose="020B0604020202020204" pitchFamily="2" charset="0"/>
                  <a:ea typeface="Libre Franklin" panose="020B0604020202020204" pitchFamily="2" charset="0"/>
                  <a:cs typeface="B Nazanin" panose="00000400000000000000" pitchFamily="2" charset="-78"/>
                </a:rPr>
                <a:t>قالب پاورپوینت برنامه ریز سیستم مدیریت قابل ویرایش می باشد</a:t>
              </a:r>
              <a:endParaRPr lang="fa-IR" dirty="0">
                <a:effectLst/>
              </a:endParaRPr>
            </a:p>
          </p:txBody>
        </p:sp>
        <p:sp>
          <p:nvSpPr>
            <p:cNvPr id="1945" name="Google Shape;1945;p52"/>
            <p:cNvSpPr txBox="1"/>
            <p:nvPr/>
          </p:nvSpPr>
          <p:spPr>
            <a:xfrm>
              <a:off x="6487856" y="2223555"/>
              <a:ext cx="1640400" cy="313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dk1"/>
                  </a:solidFill>
                  <a:latin typeface="Poppins ExtraBold"/>
                  <a:ea typeface="Poppins ExtraBold"/>
                  <a:cs typeface="B Nazanin" panose="00000400000000000000" pitchFamily="2" charset="-78"/>
                  <a:sym typeface="Poppins ExtraBold"/>
                </a:rPr>
                <a:t>ماه</a:t>
              </a:r>
              <a:endParaRPr sz="1800" dirty="0">
                <a:solidFill>
                  <a:schemeClr val="dk1"/>
                </a:solidFill>
                <a:latin typeface="Poppins ExtraBold"/>
                <a:ea typeface="Poppins ExtraBold"/>
                <a:cs typeface="B Nazanin" panose="00000400000000000000" pitchFamily="2" charset="-78"/>
                <a:sym typeface="Poppins ExtraBold"/>
              </a:endParaRPr>
            </a:p>
          </p:txBody>
        </p:sp>
        <p:sp>
          <p:nvSpPr>
            <p:cNvPr id="1946" name="Google Shape;1946;p52"/>
            <p:cNvSpPr txBox="1"/>
            <p:nvPr/>
          </p:nvSpPr>
          <p:spPr>
            <a:xfrm>
              <a:off x="6458306" y="1779992"/>
              <a:ext cx="1699500" cy="4932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4000" dirty="0">
                  <a:solidFill>
                    <a:schemeClr val="dk1"/>
                  </a:solidFill>
                  <a:latin typeface="Poppins ExtraBold"/>
                  <a:ea typeface="Poppins ExtraBold"/>
                  <a:cs typeface="B Nazanin" panose="00000400000000000000" pitchFamily="2" charset="-78"/>
                  <a:sym typeface="Poppins ExtraBold"/>
                </a:rPr>
                <a:t>3</a:t>
              </a:r>
              <a:r>
                <a:rPr lang="en" sz="4000" dirty="0">
                  <a:solidFill>
                    <a:schemeClr val="dk1"/>
                  </a:solidFill>
                  <a:latin typeface="Poppins ExtraBold"/>
                  <a:ea typeface="Poppins ExtraBold"/>
                  <a:cs typeface="B Nazanin" panose="00000400000000000000" pitchFamily="2" charset="-78"/>
                  <a:sym typeface="Poppins ExtraBold"/>
                </a:rPr>
                <a:t>-</a:t>
              </a:r>
              <a:r>
                <a:rPr lang="fa-IR" sz="4000" dirty="0">
                  <a:solidFill>
                    <a:schemeClr val="dk1"/>
                  </a:solidFill>
                  <a:latin typeface="Poppins ExtraBold"/>
                  <a:ea typeface="Poppins ExtraBold"/>
                  <a:cs typeface="B Nazanin" panose="00000400000000000000" pitchFamily="2" charset="-78"/>
                  <a:sym typeface="Poppins ExtraBold"/>
                </a:rPr>
                <a:t>4</a:t>
              </a:r>
              <a:endParaRPr sz="4000" dirty="0">
                <a:solidFill>
                  <a:schemeClr val="dk1"/>
                </a:solidFill>
                <a:latin typeface="Poppins ExtraBold"/>
                <a:ea typeface="Poppins ExtraBold"/>
                <a:cs typeface="B Nazanin" panose="00000400000000000000" pitchFamily="2" charset="-78"/>
                <a:sym typeface="Poppins ExtraBold"/>
              </a:endParaRPr>
            </a:p>
          </p:txBody>
        </p:sp>
      </p:grpSp>
      <p:grpSp>
        <p:nvGrpSpPr>
          <p:cNvPr id="1947" name="Google Shape;1947;p52"/>
          <p:cNvGrpSpPr/>
          <p:nvPr/>
        </p:nvGrpSpPr>
        <p:grpSpPr>
          <a:xfrm flipH="1">
            <a:off x="509763" y="3473488"/>
            <a:ext cx="6896985" cy="1175088"/>
            <a:chOff x="972513" y="3185550"/>
            <a:chExt cx="6896985" cy="1175088"/>
          </a:xfrm>
        </p:grpSpPr>
        <p:sp>
          <p:nvSpPr>
            <p:cNvPr id="1948" name="Google Shape;1948;p52"/>
            <p:cNvSpPr/>
            <p:nvPr/>
          </p:nvSpPr>
          <p:spPr>
            <a:xfrm>
              <a:off x="6871698" y="3185550"/>
              <a:ext cx="997800" cy="997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2"/>
            <p:cNvSpPr/>
            <p:nvPr/>
          </p:nvSpPr>
          <p:spPr>
            <a:xfrm>
              <a:off x="972513" y="337722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2"/>
            <p:cNvSpPr/>
            <p:nvPr/>
          </p:nvSpPr>
          <p:spPr>
            <a:xfrm>
              <a:off x="6351488" y="3839838"/>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52"/>
          <p:cNvGrpSpPr/>
          <p:nvPr/>
        </p:nvGrpSpPr>
        <p:grpSpPr>
          <a:xfrm>
            <a:off x="101721" y="4505825"/>
            <a:ext cx="8940558" cy="84600"/>
            <a:chOff x="155346" y="4358775"/>
            <a:chExt cx="8934304" cy="84600"/>
          </a:xfrm>
        </p:grpSpPr>
        <p:cxnSp>
          <p:nvCxnSpPr>
            <p:cNvPr id="1952" name="Google Shape;1952;p52"/>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953" name="Google Shape;1953;p52"/>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4" name="Google Shape;1954;p52"/>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2">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1967" name="Google Shape;1967;p52">
            <a:hlinkClick r:id="rId3" action="ppaction://hlinksldjump"/>
          </p:cNvPr>
          <p:cNvPicPr preferRelativeResize="0"/>
          <p:nvPr/>
        </p:nvPicPr>
        <p:blipFill rotWithShape="1">
          <a:blip r:embed="rId4">
            <a:alphaModFix/>
          </a:blip>
          <a:srcRect/>
          <a:stretch/>
        </p:blipFill>
        <p:spPr>
          <a:xfrm>
            <a:off x="881657" y="4626989"/>
            <a:ext cx="274320" cy="274320"/>
          </a:xfrm>
          <a:prstGeom prst="rect">
            <a:avLst/>
          </a:prstGeom>
          <a:noFill/>
          <a:ln>
            <a:noFill/>
          </a:ln>
        </p:spPr>
      </p:pic>
      <p:sp>
        <p:nvSpPr>
          <p:cNvPr id="1969" name="Google Shape;1969;p52">
            <a:hlinkClick r:id="rId5"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1970" name="Google Shape;1970;p52">
            <a:hlinkClick r:id="rId5" action="ppaction://hlinksldjump"/>
          </p:cNvPr>
          <p:cNvPicPr preferRelativeResize="0"/>
          <p:nvPr/>
        </p:nvPicPr>
        <p:blipFill>
          <a:blip r:embed="rId6">
            <a:alphaModFix/>
          </a:blip>
          <a:stretch>
            <a:fillRect/>
          </a:stretch>
        </p:blipFill>
        <p:spPr>
          <a:xfrm>
            <a:off x="5572688" y="4588783"/>
            <a:ext cx="360876" cy="341206"/>
          </a:xfrm>
          <a:prstGeom prst="rect">
            <a:avLst/>
          </a:prstGeom>
          <a:noFill/>
          <a:ln>
            <a:noFill/>
          </a:ln>
        </p:spPr>
      </p:pic>
      <p:sp>
        <p:nvSpPr>
          <p:cNvPr id="1971" name="Google Shape;1971;p52">
            <a:hlinkClick r:id="rId7"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1972" name="Google Shape;1972;p52">
            <a:hlinkClick r:id="rId7" action="ppaction://hlinksldjump"/>
          </p:cNvPr>
          <p:cNvPicPr preferRelativeResize="0"/>
          <p:nvPr/>
        </p:nvPicPr>
        <p:blipFill rotWithShape="1">
          <a:blip r:embed="rId8">
            <a:alphaModFix/>
          </a:blip>
          <a:srcRect t="2723" b="2723"/>
          <a:stretch/>
        </p:blipFill>
        <p:spPr>
          <a:xfrm>
            <a:off x="7225973" y="4656705"/>
            <a:ext cx="217200" cy="205362"/>
          </a:xfrm>
          <a:prstGeom prst="rect">
            <a:avLst/>
          </a:prstGeom>
          <a:noFill/>
          <a:ln>
            <a:noFill/>
          </a:ln>
        </p:spPr>
      </p:pic>
      <p:sp>
        <p:nvSpPr>
          <p:cNvPr id="1973" name="Google Shape;1973;p52">
            <a:hlinkClick r:id="rId9"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1974" name="Google Shape;1974;p52">
            <a:hlinkClick r:id="rId9" action="ppaction://hlinksldjump"/>
          </p:cNvPr>
          <p:cNvPicPr preferRelativeResize="0"/>
          <p:nvPr/>
        </p:nvPicPr>
        <p:blipFill rotWithShape="1">
          <a:blip r:embed="rId10">
            <a:alphaModFix/>
          </a:blip>
          <a:srcRect t="2723" b="2723"/>
          <a:stretch/>
        </p:blipFill>
        <p:spPr>
          <a:xfrm>
            <a:off x="8016583" y="4656705"/>
            <a:ext cx="217200" cy="205362"/>
          </a:xfrm>
          <a:prstGeom prst="rect">
            <a:avLst/>
          </a:prstGeom>
          <a:noFill/>
          <a:ln>
            <a:noFill/>
          </a:ln>
        </p:spPr>
      </p:pic>
      <p:sp>
        <p:nvSpPr>
          <p:cNvPr id="1975" name="Google Shape;1975;p52">
            <a:hlinkClick r:id="rId11"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1976" name="Google Shape;1976;p52">
            <a:hlinkClick r:id="rId11" action="ppaction://hlinksldjump"/>
          </p:cNvPr>
          <p:cNvPicPr preferRelativeResize="0"/>
          <p:nvPr/>
        </p:nvPicPr>
        <p:blipFill rotWithShape="1">
          <a:blip r:embed="rId12">
            <a:alphaModFix/>
          </a:blip>
          <a:srcRect t="2723" b="2723"/>
          <a:stretch/>
        </p:blipFill>
        <p:spPr>
          <a:xfrm>
            <a:off x="6435363" y="4656705"/>
            <a:ext cx="217200" cy="205362"/>
          </a:xfrm>
          <a:prstGeom prst="rect">
            <a:avLst/>
          </a:prstGeom>
          <a:noFill/>
          <a:ln>
            <a:noFill/>
          </a:ln>
        </p:spPr>
      </p:pic>
      <p:pic>
        <p:nvPicPr>
          <p:cNvPr id="1982" name="Google Shape;1982;p52">
            <a:hlinkClick r:id="rId13" action="ppaction://hlinksldjump"/>
          </p:cNvPr>
          <p:cNvPicPr preferRelativeResize="0"/>
          <p:nvPr/>
        </p:nvPicPr>
        <p:blipFill>
          <a:blip r:embed="rId14">
            <a:alphaModFix/>
          </a:blip>
          <a:stretch>
            <a:fillRect/>
          </a:stretch>
        </p:blipFill>
        <p:spPr>
          <a:xfrm>
            <a:off x="713224" y="585350"/>
            <a:ext cx="360887" cy="260251"/>
          </a:xfrm>
          <a:prstGeom prst="rect">
            <a:avLst/>
          </a:prstGeom>
          <a:noFill/>
          <a:ln>
            <a:noFill/>
          </a:ln>
        </p:spPr>
      </p:pic>
      <p:sp>
        <p:nvSpPr>
          <p:cNvPr id="1983" name="Google Shape;1983;p52">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4" name="Google Shape;1984;p52">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985" name="Google Shape;1985;p52"/>
          <p:cNvGrpSpPr/>
          <p:nvPr/>
        </p:nvGrpSpPr>
        <p:grpSpPr>
          <a:xfrm>
            <a:off x="3024613" y="1333048"/>
            <a:ext cx="3090239" cy="2302112"/>
            <a:chOff x="1190200" y="811850"/>
            <a:chExt cx="5212075" cy="3882800"/>
          </a:xfrm>
        </p:grpSpPr>
        <p:sp>
          <p:nvSpPr>
            <p:cNvPr id="1986" name="Google Shape;1986;p52"/>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7" name="Google Shape;1987;p52"/>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8" name="Google Shape;1988;p52"/>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89" name="Google Shape;1989;p52"/>
            <p:cNvSpPr/>
            <p:nvPr/>
          </p:nvSpPr>
          <p:spPr>
            <a:xfrm>
              <a:off x="5323975" y="42951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0" name="Google Shape;1990;p52"/>
            <p:cNvSpPr/>
            <p:nvPr/>
          </p:nvSpPr>
          <p:spPr>
            <a:xfrm>
              <a:off x="1737250" y="43127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1" name="Google Shape;1991;p52"/>
            <p:cNvSpPr/>
            <p:nvPr/>
          </p:nvSpPr>
          <p:spPr>
            <a:xfrm>
              <a:off x="2280125" y="43127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2" name="Google Shape;1992;p52"/>
            <p:cNvSpPr/>
            <p:nvPr/>
          </p:nvSpPr>
          <p:spPr>
            <a:xfrm>
              <a:off x="2560325" y="43569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3" name="Google Shape;1993;p52"/>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4" name="Google Shape;1994;p52"/>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5" name="Google Shape;1995;p52"/>
            <p:cNvSpPr/>
            <p:nvPr/>
          </p:nvSpPr>
          <p:spPr>
            <a:xfrm>
              <a:off x="3472650" y="1175025"/>
              <a:ext cx="329425" cy="3050975"/>
            </a:xfrm>
            <a:custGeom>
              <a:avLst/>
              <a:gdLst/>
              <a:ahLst/>
              <a:cxnLst/>
              <a:rect l="l" t="t" r="r" b="b"/>
              <a:pathLst>
                <a:path w="13177" h="122039" extrusionOk="0">
                  <a:moveTo>
                    <a:pt x="6589" y="1"/>
                  </a:moveTo>
                  <a:cubicBezTo>
                    <a:pt x="6472" y="1"/>
                    <a:pt x="6355" y="51"/>
                    <a:pt x="6272" y="151"/>
                  </a:cubicBezTo>
                  <a:lnTo>
                    <a:pt x="267" y="6155"/>
                  </a:lnTo>
                  <a:cubicBezTo>
                    <a:pt x="1" y="6422"/>
                    <a:pt x="167" y="6889"/>
                    <a:pt x="568" y="6889"/>
                  </a:cubicBezTo>
                  <a:lnTo>
                    <a:pt x="3770" y="6889"/>
                  </a:lnTo>
                  <a:cubicBezTo>
                    <a:pt x="4003" y="6889"/>
                    <a:pt x="4204" y="7089"/>
                    <a:pt x="4204" y="7356"/>
                  </a:cubicBezTo>
                  <a:lnTo>
                    <a:pt x="4204" y="122038"/>
                  </a:lnTo>
                  <a:lnTo>
                    <a:pt x="8974" y="122038"/>
                  </a:lnTo>
                  <a:lnTo>
                    <a:pt x="8974" y="7356"/>
                  </a:lnTo>
                  <a:cubicBezTo>
                    <a:pt x="8974" y="7089"/>
                    <a:pt x="9174" y="6889"/>
                    <a:pt x="9441" y="6889"/>
                  </a:cubicBezTo>
                  <a:lnTo>
                    <a:pt x="12610" y="6889"/>
                  </a:lnTo>
                  <a:cubicBezTo>
                    <a:pt x="12976" y="6889"/>
                    <a:pt x="13177" y="6422"/>
                    <a:pt x="12910" y="6155"/>
                  </a:cubicBezTo>
                  <a:lnTo>
                    <a:pt x="6905" y="151"/>
                  </a:lnTo>
                  <a:cubicBezTo>
                    <a:pt x="6822" y="51"/>
                    <a:pt x="6705" y="1"/>
                    <a:pt x="6589"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6" name="Google Shape;1996;p52"/>
            <p:cNvSpPr/>
            <p:nvPr/>
          </p:nvSpPr>
          <p:spPr>
            <a:xfrm>
              <a:off x="4087500" y="2221625"/>
              <a:ext cx="330025" cy="2004375"/>
            </a:xfrm>
            <a:custGeom>
              <a:avLst/>
              <a:gdLst/>
              <a:ahLst/>
              <a:cxnLst/>
              <a:rect l="l" t="t" r="r" b="b"/>
              <a:pathLst>
                <a:path w="13201" h="80175" extrusionOk="0">
                  <a:moveTo>
                    <a:pt x="6612" y="0"/>
                  </a:moveTo>
                  <a:cubicBezTo>
                    <a:pt x="6495" y="0"/>
                    <a:pt x="6379" y="50"/>
                    <a:pt x="6295" y="150"/>
                  </a:cubicBezTo>
                  <a:lnTo>
                    <a:pt x="291" y="6155"/>
                  </a:lnTo>
                  <a:cubicBezTo>
                    <a:pt x="0" y="6413"/>
                    <a:pt x="179" y="6890"/>
                    <a:pt x="553" y="6890"/>
                  </a:cubicBezTo>
                  <a:cubicBezTo>
                    <a:pt x="566" y="6890"/>
                    <a:pt x="578" y="6889"/>
                    <a:pt x="591" y="6888"/>
                  </a:cubicBezTo>
                  <a:lnTo>
                    <a:pt x="3793" y="6888"/>
                  </a:lnTo>
                  <a:cubicBezTo>
                    <a:pt x="4027" y="6888"/>
                    <a:pt x="4227" y="7089"/>
                    <a:pt x="4227" y="7355"/>
                  </a:cubicBezTo>
                  <a:lnTo>
                    <a:pt x="4227" y="80174"/>
                  </a:lnTo>
                  <a:lnTo>
                    <a:pt x="9031" y="80174"/>
                  </a:lnTo>
                  <a:lnTo>
                    <a:pt x="9031" y="7355"/>
                  </a:lnTo>
                  <a:cubicBezTo>
                    <a:pt x="8997" y="7089"/>
                    <a:pt x="9197" y="6888"/>
                    <a:pt x="9464" y="6888"/>
                  </a:cubicBezTo>
                  <a:lnTo>
                    <a:pt x="12633" y="6888"/>
                  </a:lnTo>
                  <a:cubicBezTo>
                    <a:pt x="13033" y="6888"/>
                    <a:pt x="13200" y="6421"/>
                    <a:pt x="12933" y="6155"/>
                  </a:cubicBezTo>
                  <a:lnTo>
                    <a:pt x="6929" y="150"/>
                  </a:lnTo>
                  <a:cubicBezTo>
                    <a:pt x="6846" y="50"/>
                    <a:pt x="6729" y="0"/>
                    <a:pt x="6612"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7" name="Google Shape;1997;p52"/>
            <p:cNvSpPr/>
            <p:nvPr/>
          </p:nvSpPr>
          <p:spPr>
            <a:xfrm>
              <a:off x="2699600" y="2822050"/>
              <a:ext cx="330250" cy="1403950"/>
            </a:xfrm>
            <a:custGeom>
              <a:avLst/>
              <a:gdLst/>
              <a:ahLst/>
              <a:cxnLst/>
              <a:rect l="l" t="t" r="r" b="b"/>
              <a:pathLst>
                <a:path w="13210" h="56158" extrusionOk="0">
                  <a:moveTo>
                    <a:pt x="6622" y="0"/>
                  </a:moveTo>
                  <a:cubicBezTo>
                    <a:pt x="6505" y="0"/>
                    <a:pt x="6388" y="50"/>
                    <a:pt x="6305" y="150"/>
                  </a:cubicBezTo>
                  <a:lnTo>
                    <a:pt x="301" y="6155"/>
                  </a:lnTo>
                  <a:cubicBezTo>
                    <a:pt x="0" y="6422"/>
                    <a:pt x="201" y="6922"/>
                    <a:pt x="601" y="6922"/>
                  </a:cubicBezTo>
                  <a:lnTo>
                    <a:pt x="3770" y="6922"/>
                  </a:lnTo>
                  <a:cubicBezTo>
                    <a:pt x="3787" y="6919"/>
                    <a:pt x="3804" y="6918"/>
                    <a:pt x="3821" y="6918"/>
                  </a:cubicBezTo>
                  <a:cubicBezTo>
                    <a:pt x="4032" y="6918"/>
                    <a:pt x="4203" y="7108"/>
                    <a:pt x="4203" y="7356"/>
                  </a:cubicBezTo>
                  <a:lnTo>
                    <a:pt x="4203" y="56157"/>
                  </a:lnTo>
                  <a:lnTo>
                    <a:pt x="9007" y="56157"/>
                  </a:lnTo>
                  <a:lnTo>
                    <a:pt x="9007" y="7356"/>
                  </a:lnTo>
                  <a:cubicBezTo>
                    <a:pt x="9007" y="7108"/>
                    <a:pt x="9179" y="6918"/>
                    <a:pt x="9390" y="6918"/>
                  </a:cubicBezTo>
                  <a:cubicBezTo>
                    <a:pt x="9406" y="6918"/>
                    <a:pt x="9423" y="6919"/>
                    <a:pt x="9441" y="6922"/>
                  </a:cubicBezTo>
                  <a:lnTo>
                    <a:pt x="12609" y="6922"/>
                  </a:lnTo>
                  <a:cubicBezTo>
                    <a:pt x="13010" y="6922"/>
                    <a:pt x="13210" y="6422"/>
                    <a:pt x="12943" y="6155"/>
                  </a:cubicBezTo>
                  <a:lnTo>
                    <a:pt x="6939" y="150"/>
                  </a:lnTo>
                  <a:cubicBezTo>
                    <a:pt x="6855" y="50"/>
                    <a:pt x="6739" y="0"/>
                    <a:pt x="6622"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8" name="Google Shape;1998;p52"/>
            <p:cNvSpPr/>
            <p:nvPr/>
          </p:nvSpPr>
          <p:spPr>
            <a:xfrm>
              <a:off x="1698050" y="1196300"/>
              <a:ext cx="668825" cy="668825"/>
            </a:xfrm>
            <a:custGeom>
              <a:avLst/>
              <a:gdLst/>
              <a:ahLst/>
              <a:cxnLst/>
              <a:rect l="l" t="t" r="r" b="b"/>
              <a:pathLst>
                <a:path w="26753" h="26753" extrusionOk="0">
                  <a:moveTo>
                    <a:pt x="13348" y="7603"/>
                  </a:moveTo>
                  <a:cubicBezTo>
                    <a:pt x="16310" y="7603"/>
                    <a:pt x="19148" y="9903"/>
                    <a:pt x="19148" y="13377"/>
                  </a:cubicBezTo>
                  <a:cubicBezTo>
                    <a:pt x="19148" y="16546"/>
                    <a:pt x="16546" y="19147"/>
                    <a:pt x="13377" y="19147"/>
                  </a:cubicBezTo>
                  <a:cubicBezTo>
                    <a:pt x="8240" y="19147"/>
                    <a:pt x="5671" y="12943"/>
                    <a:pt x="9307" y="9307"/>
                  </a:cubicBezTo>
                  <a:cubicBezTo>
                    <a:pt x="10484" y="8130"/>
                    <a:pt x="11930" y="7603"/>
                    <a:pt x="13348" y="7603"/>
                  </a:cubicBezTo>
                  <a:close/>
                  <a:moveTo>
                    <a:pt x="11242" y="0"/>
                  </a:moveTo>
                  <a:lnTo>
                    <a:pt x="11042" y="2202"/>
                  </a:lnTo>
                  <a:cubicBezTo>
                    <a:pt x="9641" y="2469"/>
                    <a:pt x="8306" y="3036"/>
                    <a:pt x="7106" y="3837"/>
                  </a:cubicBezTo>
                  <a:lnTo>
                    <a:pt x="5404" y="2402"/>
                  </a:lnTo>
                  <a:lnTo>
                    <a:pt x="2402" y="5438"/>
                  </a:lnTo>
                  <a:lnTo>
                    <a:pt x="3803" y="7139"/>
                  </a:lnTo>
                  <a:cubicBezTo>
                    <a:pt x="3036" y="8306"/>
                    <a:pt x="2502" y="9641"/>
                    <a:pt x="2202" y="11042"/>
                  </a:cubicBezTo>
                  <a:lnTo>
                    <a:pt x="1" y="11242"/>
                  </a:lnTo>
                  <a:lnTo>
                    <a:pt x="1" y="15512"/>
                  </a:lnTo>
                  <a:lnTo>
                    <a:pt x="2202" y="15712"/>
                  </a:lnTo>
                  <a:cubicBezTo>
                    <a:pt x="2502" y="17113"/>
                    <a:pt x="3036" y="18447"/>
                    <a:pt x="3803" y="19648"/>
                  </a:cubicBezTo>
                  <a:lnTo>
                    <a:pt x="2402" y="21349"/>
                  </a:lnTo>
                  <a:lnTo>
                    <a:pt x="5404" y="24351"/>
                  </a:lnTo>
                  <a:lnTo>
                    <a:pt x="7106" y="22950"/>
                  </a:lnTo>
                  <a:cubicBezTo>
                    <a:pt x="8306" y="23717"/>
                    <a:pt x="9641" y="24284"/>
                    <a:pt x="11042" y="24585"/>
                  </a:cubicBezTo>
                  <a:lnTo>
                    <a:pt x="11242" y="26753"/>
                  </a:lnTo>
                  <a:lnTo>
                    <a:pt x="15512" y="26753"/>
                  </a:lnTo>
                  <a:lnTo>
                    <a:pt x="15712" y="24585"/>
                  </a:lnTo>
                  <a:cubicBezTo>
                    <a:pt x="17113" y="24284"/>
                    <a:pt x="18447" y="23717"/>
                    <a:pt x="19648" y="22950"/>
                  </a:cubicBezTo>
                  <a:lnTo>
                    <a:pt x="21349" y="24351"/>
                  </a:lnTo>
                  <a:lnTo>
                    <a:pt x="24351" y="21349"/>
                  </a:lnTo>
                  <a:lnTo>
                    <a:pt x="22950" y="19648"/>
                  </a:lnTo>
                  <a:cubicBezTo>
                    <a:pt x="23717" y="18447"/>
                    <a:pt x="24285" y="17113"/>
                    <a:pt x="24585" y="15712"/>
                  </a:cubicBezTo>
                  <a:lnTo>
                    <a:pt x="26753" y="15512"/>
                  </a:lnTo>
                  <a:lnTo>
                    <a:pt x="26753" y="11242"/>
                  </a:lnTo>
                  <a:lnTo>
                    <a:pt x="24585" y="11042"/>
                  </a:lnTo>
                  <a:cubicBezTo>
                    <a:pt x="24285" y="9641"/>
                    <a:pt x="23717" y="8306"/>
                    <a:pt x="22950" y="7106"/>
                  </a:cubicBezTo>
                  <a:lnTo>
                    <a:pt x="24351" y="5438"/>
                  </a:lnTo>
                  <a:lnTo>
                    <a:pt x="21349" y="2402"/>
                  </a:lnTo>
                  <a:lnTo>
                    <a:pt x="19648" y="3837"/>
                  </a:lnTo>
                  <a:cubicBezTo>
                    <a:pt x="18447" y="3036"/>
                    <a:pt x="17113" y="2469"/>
                    <a:pt x="15712" y="2202"/>
                  </a:cubicBezTo>
                  <a:lnTo>
                    <a:pt x="15512"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999" name="Google Shape;1999;p52"/>
            <p:cNvSpPr/>
            <p:nvPr/>
          </p:nvSpPr>
          <p:spPr>
            <a:xfrm>
              <a:off x="2273450" y="1579900"/>
              <a:ext cx="524575" cy="524575"/>
            </a:xfrm>
            <a:custGeom>
              <a:avLst/>
              <a:gdLst/>
              <a:ahLst/>
              <a:cxnLst/>
              <a:rect l="l" t="t" r="r" b="b"/>
              <a:pathLst>
                <a:path w="20983" h="20983" extrusionOk="0">
                  <a:moveTo>
                    <a:pt x="10462" y="5978"/>
                  </a:moveTo>
                  <a:cubicBezTo>
                    <a:pt x="12782" y="5978"/>
                    <a:pt x="15012" y="7777"/>
                    <a:pt x="15012" y="10508"/>
                  </a:cubicBezTo>
                  <a:cubicBezTo>
                    <a:pt x="15012" y="12977"/>
                    <a:pt x="12977" y="15012"/>
                    <a:pt x="10475" y="15012"/>
                  </a:cubicBezTo>
                  <a:cubicBezTo>
                    <a:pt x="6472" y="15012"/>
                    <a:pt x="4471" y="10141"/>
                    <a:pt x="7306" y="7306"/>
                  </a:cubicBezTo>
                  <a:cubicBezTo>
                    <a:pt x="8223" y="6389"/>
                    <a:pt x="9353" y="5978"/>
                    <a:pt x="10462" y="5978"/>
                  </a:cubicBezTo>
                  <a:close/>
                  <a:moveTo>
                    <a:pt x="8807" y="1"/>
                  </a:moveTo>
                  <a:lnTo>
                    <a:pt x="8640" y="1735"/>
                  </a:lnTo>
                  <a:cubicBezTo>
                    <a:pt x="7540" y="1969"/>
                    <a:pt x="6506" y="2402"/>
                    <a:pt x="5572" y="3003"/>
                  </a:cubicBezTo>
                  <a:lnTo>
                    <a:pt x="4237" y="1902"/>
                  </a:lnTo>
                  <a:lnTo>
                    <a:pt x="1869" y="4270"/>
                  </a:lnTo>
                  <a:lnTo>
                    <a:pt x="2970" y="5605"/>
                  </a:lnTo>
                  <a:cubicBezTo>
                    <a:pt x="2369" y="6539"/>
                    <a:pt x="1936" y="7573"/>
                    <a:pt x="1702" y="8674"/>
                  </a:cubicBezTo>
                  <a:lnTo>
                    <a:pt x="1" y="8840"/>
                  </a:lnTo>
                  <a:lnTo>
                    <a:pt x="1" y="12176"/>
                  </a:lnTo>
                  <a:lnTo>
                    <a:pt x="1702" y="12310"/>
                  </a:lnTo>
                  <a:cubicBezTo>
                    <a:pt x="1936" y="13410"/>
                    <a:pt x="2369" y="14478"/>
                    <a:pt x="2970" y="15412"/>
                  </a:cubicBezTo>
                  <a:lnTo>
                    <a:pt x="1869" y="16746"/>
                  </a:lnTo>
                  <a:lnTo>
                    <a:pt x="4237" y="19081"/>
                  </a:lnTo>
                  <a:lnTo>
                    <a:pt x="5572" y="17980"/>
                  </a:lnTo>
                  <a:cubicBezTo>
                    <a:pt x="6506" y="18614"/>
                    <a:pt x="7540" y="19048"/>
                    <a:pt x="8640" y="19281"/>
                  </a:cubicBezTo>
                  <a:lnTo>
                    <a:pt x="8807" y="20982"/>
                  </a:lnTo>
                  <a:lnTo>
                    <a:pt x="12143" y="20982"/>
                  </a:lnTo>
                  <a:lnTo>
                    <a:pt x="12310" y="19281"/>
                  </a:lnTo>
                  <a:cubicBezTo>
                    <a:pt x="13411" y="19048"/>
                    <a:pt x="14445" y="18614"/>
                    <a:pt x="15379" y="17980"/>
                  </a:cubicBezTo>
                  <a:lnTo>
                    <a:pt x="16713" y="19081"/>
                  </a:lnTo>
                  <a:lnTo>
                    <a:pt x="19081" y="16746"/>
                  </a:lnTo>
                  <a:lnTo>
                    <a:pt x="17980" y="15412"/>
                  </a:lnTo>
                  <a:cubicBezTo>
                    <a:pt x="18581" y="14478"/>
                    <a:pt x="19015" y="13410"/>
                    <a:pt x="19248" y="12310"/>
                  </a:cubicBezTo>
                  <a:lnTo>
                    <a:pt x="20983" y="12176"/>
                  </a:lnTo>
                  <a:lnTo>
                    <a:pt x="20983" y="8840"/>
                  </a:lnTo>
                  <a:lnTo>
                    <a:pt x="19248" y="8674"/>
                  </a:lnTo>
                  <a:cubicBezTo>
                    <a:pt x="19048" y="7573"/>
                    <a:pt x="18614" y="6539"/>
                    <a:pt x="17980" y="5605"/>
                  </a:cubicBezTo>
                  <a:lnTo>
                    <a:pt x="19081" y="4270"/>
                  </a:lnTo>
                  <a:lnTo>
                    <a:pt x="16713" y="1902"/>
                  </a:lnTo>
                  <a:lnTo>
                    <a:pt x="15379" y="3003"/>
                  </a:lnTo>
                  <a:cubicBezTo>
                    <a:pt x="14445" y="2402"/>
                    <a:pt x="13411" y="1969"/>
                    <a:pt x="12310" y="1735"/>
                  </a:cubicBezTo>
                  <a:lnTo>
                    <a:pt x="12143"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0" name="Google Shape;2000;p52"/>
            <p:cNvSpPr/>
            <p:nvPr/>
          </p:nvSpPr>
          <p:spPr>
            <a:xfrm>
              <a:off x="1895700" y="1875950"/>
              <a:ext cx="440325" cy="440350"/>
            </a:xfrm>
            <a:custGeom>
              <a:avLst/>
              <a:gdLst/>
              <a:ahLst/>
              <a:cxnLst/>
              <a:rect l="l" t="t" r="r" b="b"/>
              <a:pathLst>
                <a:path w="17613" h="17614" extrusionOk="0">
                  <a:moveTo>
                    <a:pt x="8767" y="5013"/>
                  </a:moveTo>
                  <a:cubicBezTo>
                    <a:pt x="10715" y="5013"/>
                    <a:pt x="12576" y="6529"/>
                    <a:pt x="12576" y="8807"/>
                  </a:cubicBezTo>
                  <a:cubicBezTo>
                    <a:pt x="12576" y="10908"/>
                    <a:pt x="10875" y="12610"/>
                    <a:pt x="8806" y="12610"/>
                  </a:cubicBezTo>
                  <a:cubicBezTo>
                    <a:pt x="5404" y="12610"/>
                    <a:pt x="3736" y="8507"/>
                    <a:pt x="6105" y="6138"/>
                  </a:cubicBezTo>
                  <a:cubicBezTo>
                    <a:pt x="6882" y="5361"/>
                    <a:pt x="7835" y="5013"/>
                    <a:pt x="8767" y="5013"/>
                  </a:cubicBezTo>
                  <a:close/>
                  <a:moveTo>
                    <a:pt x="7405" y="1"/>
                  </a:moveTo>
                  <a:lnTo>
                    <a:pt x="7272" y="1435"/>
                  </a:lnTo>
                  <a:cubicBezTo>
                    <a:pt x="6338" y="1635"/>
                    <a:pt x="5471" y="2002"/>
                    <a:pt x="4670" y="2502"/>
                  </a:cubicBezTo>
                  <a:lnTo>
                    <a:pt x="3569" y="1602"/>
                  </a:lnTo>
                  <a:lnTo>
                    <a:pt x="1568" y="3570"/>
                  </a:lnTo>
                  <a:lnTo>
                    <a:pt x="2502" y="4671"/>
                  </a:lnTo>
                  <a:cubicBezTo>
                    <a:pt x="1968" y="5471"/>
                    <a:pt x="1635" y="6338"/>
                    <a:pt x="1435" y="7272"/>
                  </a:cubicBezTo>
                  <a:lnTo>
                    <a:pt x="0" y="7406"/>
                  </a:lnTo>
                  <a:lnTo>
                    <a:pt x="0" y="10208"/>
                  </a:lnTo>
                  <a:lnTo>
                    <a:pt x="1435" y="10341"/>
                  </a:lnTo>
                  <a:cubicBezTo>
                    <a:pt x="1635" y="11275"/>
                    <a:pt x="1968" y="12143"/>
                    <a:pt x="2502" y="12910"/>
                  </a:cubicBezTo>
                  <a:lnTo>
                    <a:pt x="1568" y="14044"/>
                  </a:lnTo>
                  <a:lnTo>
                    <a:pt x="3569" y="16012"/>
                  </a:lnTo>
                  <a:lnTo>
                    <a:pt x="4670" y="15111"/>
                  </a:lnTo>
                  <a:cubicBezTo>
                    <a:pt x="5471" y="15612"/>
                    <a:pt x="6338" y="15979"/>
                    <a:pt x="7272" y="16179"/>
                  </a:cubicBezTo>
                  <a:lnTo>
                    <a:pt x="7405" y="17613"/>
                  </a:lnTo>
                  <a:lnTo>
                    <a:pt x="10207" y="17613"/>
                  </a:lnTo>
                  <a:lnTo>
                    <a:pt x="10341" y="16179"/>
                  </a:lnTo>
                  <a:cubicBezTo>
                    <a:pt x="11242" y="15979"/>
                    <a:pt x="12142" y="15612"/>
                    <a:pt x="12909" y="15111"/>
                  </a:cubicBezTo>
                  <a:lnTo>
                    <a:pt x="14044" y="16012"/>
                  </a:lnTo>
                  <a:lnTo>
                    <a:pt x="16012" y="14044"/>
                  </a:lnTo>
                  <a:lnTo>
                    <a:pt x="15078" y="12910"/>
                  </a:lnTo>
                  <a:cubicBezTo>
                    <a:pt x="15611" y="12143"/>
                    <a:pt x="15978" y="11275"/>
                    <a:pt x="16145" y="10341"/>
                  </a:cubicBezTo>
                  <a:lnTo>
                    <a:pt x="17613" y="10208"/>
                  </a:lnTo>
                  <a:lnTo>
                    <a:pt x="17613" y="7406"/>
                  </a:lnTo>
                  <a:lnTo>
                    <a:pt x="16178" y="7272"/>
                  </a:lnTo>
                  <a:cubicBezTo>
                    <a:pt x="15978" y="6338"/>
                    <a:pt x="15611" y="5471"/>
                    <a:pt x="15078" y="4671"/>
                  </a:cubicBezTo>
                  <a:lnTo>
                    <a:pt x="16012" y="3570"/>
                  </a:lnTo>
                  <a:lnTo>
                    <a:pt x="14044" y="1602"/>
                  </a:lnTo>
                  <a:lnTo>
                    <a:pt x="12909" y="2502"/>
                  </a:lnTo>
                  <a:cubicBezTo>
                    <a:pt x="12142" y="2002"/>
                    <a:pt x="11242" y="1635"/>
                    <a:pt x="10341" y="1435"/>
                  </a:cubicBezTo>
                  <a:lnTo>
                    <a:pt x="1020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1" name="Google Shape;2001;p52"/>
            <p:cNvSpPr/>
            <p:nvPr/>
          </p:nvSpPr>
          <p:spPr>
            <a:xfrm>
              <a:off x="5190550" y="2771600"/>
              <a:ext cx="669675" cy="668825"/>
            </a:xfrm>
            <a:custGeom>
              <a:avLst/>
              <a:gdLst/>
              <a:ahLst/>
              <a:cxnLst/>
              <a:rect l="l" t="t" r="r" b="b"/>
              <a:pathLst>
                <a:path w="26787" h="26753" extrusionOk="0">
                  <a:moveTo>
                    <a:pt x="13376" y="7606"/>
                  </a:moveTo>
                  <a:cubicBezTo>
                    <a:pt x="18513" y="7639"/>
                    <a:pt x="21049" y="13810"/>
                    <a:pt x="17446" y="17446"/>
                  </a:cubicBezTo>
                  <a:cubicBezTo>
                    <a:pt x="16273" y="18608"/>
                    <a:pt x="14833" y="19128"/>
                    <a:pt x="13421" y="19128"/>
                  </a:cubicBezTo>
                  <a:cubicBezTo>
                    <a:pt x="10453" y="19128"/>
                    <a:pt x="7606" y="16834"/>
                    <a:pt x="7606" y="13376"/>
                  </a:cubicBezTo>
                  <a:cubicBezTo>
                    <a:pt x="7606" y="10174"/>
                    <a:pt x="10208" y="7606"/>
                    <a:pt x="13376" y="7606"/>
                  </a:cubicBezTo>
                  <a:close/>
                  <a:moveTo>
                    <a:pt x="11275" y="0"/>
                  </a:moveTo>
                  <a:lnTo>
                    <a:pt x="11075" y="2168"/>
                  </a:lnTo>
                  <a:cubicBezTo>
                    <a:pt x="9674" y="2469"/>
                    <a:pt x="8340" y="3036"/>
                    <a:pt x="7139" y="3803"/>
                  </a:cubicBezTo>
                  <a:lnTo>
                    <a:pt x="5437" y="2402"/>
                  </a:lnTo>
                  <a:lnTo>
                    <a:pt x="2402" y="5404"/>
                  </a:lnTo>
                  <a:lnTo>
                    <a:pt x="3836" y="7105"/>
                  </a:lnTo>
                  <a:cubicBezTo>
                    <a:pt x="3036" y="8306"/>
                    <a:pt x="2469" y="9640"/>
                    <a:pt x="2202" y="11041"/>
                  </a:cubicBezTo>
                  <a:lnTo>
                    <a:pt x="0" y="11242"/>
                  </a:lnTo>
                  <a:lnTo>
                    <a:pt x="0" y="15478"/>
                  </a:lnTo>
                  <a:lnTo>
                    <a:pt x="2202" y="15711"/>
                  </a:lnTo>
                  <a:cubicBezTo>
                    <a:pt x="2469" y="17112"/>
                    <a:pt x="3036" y="18447"/>
                    <a:pt x="3836" y="19614"/>
                  </a:cubicBezTo>
                  <a:lnTo>
                    <a:pt x="2402" y="21315"/>
                  </a:lnTo>
                  <a:lnTo>
                    <a:pt x="5437" y="24351"/>
                  </a:lnTo>
                  <a:lnTo>
                    <a:pt x="7139" y="22917"/>
                  </a:lnTo>
                  <a:cubicBezTo>
                    <a:pt x="8306" y="23717"/>
                    <a:pt x="9640" y="24284"/>
                    <a:pt x="11041" y="24551"/>
                  </a:cubicBezTo>
                  <a:lnTo>
                    <a:pt x="11242" y="26753"/>
                  </a:lnTo>
                  <a:lnTo>
                    <a:pt x="15545" y="26753"/>
                  </a:lnTo>
                  <a:lnTo>
                    <a:pt x="15745" y="24551"/>
                  </a:lnTo>
                  <a:cubicBezTo>
                    <a:pt x="17146" y="24284"/>
                    <a:pt x="18480" y="23717"/>
                    <a:pt x="19648" y="22917"/>
                  </a:cubicBezTo>
                  <a:lnTo>
                    <a:pt x="21349" y="24351"/>
                  </a:lnTo>
                  <a:lnTo>
                    <a:pt x="24384" y="21315"/>
                  </a:lnTo>
                  <a:lnTo>
                    <a:pt x="22950" y="19614"/>
                  </a:lnTo>
                  <a:cubicBezTo>
                    <a:pt x="23751" y="18447"/>
                    <a:pt x="24318" y="17112"/>
                    <a:pt x="24584" y="15711"/>
                  </a:cubicBezTo>
                  <a:lnTo>
                    <a:pt x="26786" y="15478"/>
                  </a:lnTo>
                  <a:lnTo>
                    <a:pt x="26786" y="11242"/>
                  </a:lnTo>
                  <a:lnTo>
                    <a:pt x="24584" y="11041"/>
                  </a:lnTo>
                  <a:cubicBezTo>
                    <a:pt x="24318" y="9640"/>
                    <a:pt x="23751" y="8306"/>
                    <a:pt x="22950" y="7105"/>
                  </a:cubicBezTo>
                  <a:lnTo>
                    <a:pt x="24384" y="5404"/>
                  </a:lnTo>
                  <a:lnTo>
                    <a:pt x="21349" y="2402"/>
                  </a:lnTo>
                  <a:lnTo>
                    <a:pt x="19648" y="3803"/>
                  </a:lnTo>
                  <a:cubicBezTo>
                    <a:pt x="18480" y="3036"/>
                    <a:pt x="17146" y="2469"/>
                    <a:pt x="15745" y="2168"/>
                  </a:cubicBezTo>
                  <a:lnTo>
                    <a:pt x="15545"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2" name="Google Shape;2002;p52"/>
            <p:cNvSpPr/>
            <p:nvPr/>
          </p:nvSpPr>
          <p:spPr>
            <a:xfrm>
              <a:off x="4759400" y="2532250"/>
              <a:ext cx="524575" cy="523750"/>
            </a:xfrm>
            <a:custGeom>
              <a:avLst/>
              <a:gdLst/>
              <a:ahLst/>
              <a:cxnLst/>
              <a:rect l="l" t="t" r="r" b="b"/>
              <a:pathLst>
                <a:path w="20983" h="20950" extrusionOk="0">
                  <a:moveTo>
                    <a:pt x="10508" y="5972"/>
                  </a:moveTo>
                  <a:cubicBezTo>
                    <a:pt x="14511" y="5972"/>
                    <a:pt x="16512" y="10842"/>
                    <a:pt x="13677" y="13677"/>
                  </a:cubicBezTo>
                  <a:cubicBezTo>
                    <a:pt x="12760" y="14594"/>
                    <a:pt x="11630" y="15005"/>
                    <a:pt x="10521" y="15005"/>
                  </a:cubicBezTo>
                  <a:cubicBezTo>
                    <a:pt x="8201" y="15005"/>
                    <a:pt x="5972" y="13206"/>
                    <a:pt x="5972" y="10475"/>
                  </a:cubicBezTo>
                  <a:cubicBezTo>
                    <a:pt x="5972" y="7973"/>
                    <a:pt x="8006" y="5972"/>
                    <a:pt x="10508" y="5972"/>
                  </a:cubicBezTo>
                  <a:close/>
                  <a:moveTo>
                    <a:pt x="8840" y="1"/>
                  </a:moveTo>
                  <a:lnTo>
                    <a:pt x="8673" y="1702"/>
                  </a:lnTo>
                  <a:cubicBezTo>
                    <a:pt x="7573" y="1935"/>
                    <a:pt x="6505" y="2369"/>
                    <a:pt x="5571" y="3003"/>
                  </a:cubicBezTo>
                  <a:lnTo>
                    <a:pt x="4270" y="1902"/>
                  </a:lnTo>
                  <a:lnTo>
                    <a:pt x="1935" y="4237"/>
                  </a:lnTo>
                  <a:lnTo>
                    <a:pt x="3036" y="5571"/>
                  </a:lnTo>
                  <a:cubicBezTo>
                    <a:pt x="2402" y="6505"/>
                    <a:pt x="1969" y="7539"/>
                    <a:pt x="1735" y="8640"/>
                  </a:cubicBezTo>
                  <a:lnTo>
                    <a:pt x="1" y="8807"/>
                  </a:lnTo>
                  <a:lnTo>
                    <a:pt x="1" y="12143"/>
                  </a:lnTo>
                  <a:lnTo>
                    <a:pt x="1735" y="12310"/>
                  </a:lnTo>
                  <a:cubicBezTo>
                    <a:pt x="1935" y="13410"/>
                    <a:pt x="2402" y="14444"/>
                    <a:pt x="3003" y="15412"/>
                  </a:cubicBezTo>
                  <a:lnTo>
                    <a:pt x="1935" y="16713"/>
                  </a:lnTo>
                  <a:lnTo>
                    <a:pt x="4270" y="19081"/>
                  </a:lnTo>
                  <a:lnTo>
                    <a:pt x="5605" y="17980"/>
                  </a:lnTo>
                  <a:cubicBezTo>
                    <a:pt x="6539" y="18581"/>
                    <a:pt x="7573" y="19014"/>
                    <a:pt x="8673" y="19248"/>
                  </a:cubicBezTo>
                  <a:lnTo>
                    <a:pt x="8840" y="20949"/>
                  </a:lnTo>
                  <a:lnTo>
                    <a:pt x="12176" y="20949"/>
                  </a:lnTo>
                  <a:lnTo>
                    <a:pt x="12343" y="19248"/>
                  </a:lnTo>
                  <a:cubicBezTo>
                    <a:pt x="13444" y="19014"/>
                    <a:pt x="14478" y="18581"/>
                    <a:pt x="15412" y="17980"/>
                  </a:cubicBezTo>
                  <a:lnTo>
                    <a:pt x="16746" y="19081"/>
                  </a:lnTo>
                  <a:lnTo>
                    <a:pt x="19114" y="16713"/>
                  </a:lnTo>
                  <a:lnTo>
                    <a:pt x="17980" y="15412"/>
                  </a:lnTo>
                  <a:cubicBezTo>
                    <a:pt x="18614" y="14444"/>
                    <a:pt x="19048" y="13410"/>
                    <a:pt x="19281" y="12310"/>
                  </a:cubicBezTo>
                  <a:lnTo>
                    <a:pt x="20982" y="12143"/>
                  </a:lnTo>
                  <a:lnTo>
                    <a:pt x="20982" y="8807"/>
                  </a:lnTo>
                  <a:lnTo>
                    <a:pt x="19281" y="8674"/>
                  </a:lnTo>
                  <a:cubicBezTo>
                    <a:pt x="19048" y="7573"/>
                    <a:pt x="18614" y="6505"/>
                    <a:pt x="17980" y="5571"/>
                  </a:cubicBezTo>
                  <a:lnTo>
                    <a:pt x="19081" y="4237"/>
                  </a:lnTo>
                  <a:lnTo>
                    <a:pt x="16746" y="1902"/>
                  </a:lnTo>
                  <a:lnTo>
                    <a:pt x="15412" y="3003"/>
                  </a:lnTo>
                  <a:cubicBezTo>
                    <a:pt x="14478" y="2369"/>
                    <a:pt x="13410" y="1935"/>
                    <a:pt x="12309" y="1702"/>
                  </a:cubicBezTo>
                  <a:lnTo>
                    <a:pt x="12176"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3" name="Google Shape;2003;p52"/>
            <p:cNvSpPr/>
            <p:nvPr/>
          </p:nvSpPr>
          <p:spPr>
            <a:xfrm>
              <a:off x="5221400" y="2320425"/>
              <a:ext cx="441175" cy="440350"/>
            </a:xfrm>
            <a:custGeom>
              <a:avLst/>
              <a:gdLst/>
              <a:ahLst/>
              <a:cxnLst/>
              <a:rect l="l" t="t" r="r" b="b"/>
              <a:pathLst>
                <a:path w="17647" h="17614" extrusionOk="0">
                  <a:moveTo>
                    <a:pt x="8840" y="5005"/>
                  </a:moveTo>
                  <a:cubicBezTo>
                    <a:pt x="12209" y="5005"/>
                    <a:pt x="13877" y="9107"/>
                    <a:pt x="11509" y="11476"/>
                  </a:cubicBezTo>
                  <a:cubicBezTo>
                    <a:pt x="10731" y="12254"/>
                    <a:pt x="9779" y="12601"/>
                    <a:pt x="8846" y="12601"/>
                  </a:cubicBezTo>
                  <a:cubicBezTo>
                    <a:pt x="6898" y="12601"/>
                    <a:pt x="5037" y="11085"/>
                    <a:pt x="5037" y="8807"/>
                  </a:cubicBezTo>
                  <a:cubicBezTo>
                    <a:pt x="5037" y="6706"/>
                    <a:pt x="6739" y="5005"/>
                    <a:pt x="8840" y="5005"/>
                  </a:cubicBezTo>
                  <a:close/>
                  <a:moveTo>
                    <a:pt x="7439" y="1"/>
                  </a:moveTo>
                  <a:lnTo>
                    <a:pt x="7306" y="1435"/>
                  </a:lnTo>
                  <a:cubicBezTo>
                    <a:pt x="6372" y="1635"/>
                    <a:pt x="5504" y="2002"/>
                    <a:pt x="4704" y="2536"/>
                  </a:cubicBezTo>
                  <a:lnTo>
                    <a:pt x="3603" y="1602"/>
                  </a:lnTo>
                  <a:lnTo>
                    <a:pt x="1635" y="3570"/>
                  </a:lnTo>
                  <a:lnTo>
                    <a:pt x="2536" y="4704"/>
                  </a:lnTo>
                  <a:cubicBezTo>
                    <a:pt x="2035" y="5472"/>
                    <a:pt x="1668" y="6339"/>
                    <a:pt x="1468" y="7273"/>
                  </a:cubicBezTo>
                  <a:lnTo>
                    <a:pt x="0" y="7406"/>
                  </a:lnTo>
                  <a:lnTo>
                    <a:pt x="0" y="10208"/>
                  </a:lnTo>
                  <a:lnTo>
                    <a:pt x="1468" y="10342"/>
                  </a:lnTo>
                  <a:cubicBezTo>
                    <a:pt x="1635" y="11276"/>
                    <a:pt x="2002" y="12143"/>
                    <a:pt x="2536" y="12944"/>
                  </a:cubicBezTo>
                  <a:lnTo>
                    <a:pt x="1602" y="14044"/>
                  </a:lnTo>
                  <a:lnTo>
                    <a:pt x="3570" y="16012"/>
                  </a:lnTo>
                  <a:lnTo>
                    <a:pt x="4704" y="15112"/>
                  </a:lnTo>
                  <a:cubicBezTo>
                    <a:pt x="5504" y="15645"/>
                    <a:pt x="6372" y="15979"/>
                    <a:pt x="7306" y="16179"/>
                  </a:cubicBezTo>
                  <a:lnTo>
                    <a:pt x="7439" y="17614"/>
                  </a:lnTo>
                  <a:lnTo>
                    <a:pt x="10241" y="17614"/>
                  </a:lnTo>
                  <a:lnTo>
                    <a:pt x="10375" y="16179"/>
                  </a:lnTo>
                  <a:cubicBezTo>
                    <a:pt x="11275" y="15979"/>
                    <a:pt x="12142" y="15645"/>
                    <a:pt x="12943" y="15112"/>
                  </a:cubicBezTo>
                  <a:lnTo>
                    <a:pt x="14077" y="16046"/>
                  </a:lnTo>
                  <a:lnTo>
                    <a:pt x="16045" y="14044"/>
                  </a:lnTo>
                  <a:lnTo>
                    <a:pt x="15145" y="12944"/>
                  </a:lnTo>
                  <a:cubicBezTo>
                    <a:pt x="15645" y="12143"/>
                    <a:pt x="16012" y="11276"/>
                    <a:pt x="16212" y="10342"/>
                  </a:cubicBezTo>
                  <a:lnTo>
                    <a:pt x="17646" y="10208"/>
                  </a:lnTo>
                  <a:lnTo>
                    <a:pt x="17646" y="7406"/>
                  </a:lnTo>
                  <a:lnTo>
                    <a:pt x="16212" y="7273"/>
                  </a:lnTo>
                  <a:cubicBezTo>
                    <a:pt x="16012" y="6339"/>
                    <a:pt x="15645" y="5472"/>
                    <a:pt x="15145" y="4704"/>
                  </a:cubicBezTo>
                  <a:lnTo>
                    <a:pt x="16045" y="3570"/>
                  </a:lnTo>
                  <a:lnTo>
                    <a:pt x="14077" y="1602"/>
                  </a:lnTo>
                  <a:lnTo>
                    <a:pt x="12943" y="2536"/>
                  </a:lnTo>
                  <a:cubicBezTo>
                    <a:pt x="12176" y="2002"/>
                    <a:pt x="11309" y="1635"/>
                    <a:pt x="10375" y="1435"/>
                  </a:cubicBezTo>
                  <a:lnTo>
                    <a:pt x="10241"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4" name="Google Shape;2004;p52"/>
            <p:cNvSpPr/>
            <p:nvPr/>
          </p:nvSpPr>
          <p:spPr>
            <a:xfrm>
              <a:off x="3428700" y="3181675"/>
              <a:ext cx="726125" cy="1044325"/>
            </a:xfrm>
            <a:custGeom>
              <a:avLst/>
              <a:gdLst/>
              <a:ahLst/>
              <a:cxnLst/>
              <a:rect l="l" t="t" r="r" b="b"/>
              <a:pathLst>
                <a:path w="29045" h="41773" extrusionOk="0">
                  <a:moveTo>
                    <a:pt x="14551" y="1"/>
                  </a:moveTo>
                  <a:cubicBezTo>
                    <a:pt x="14301" y="1"/>
                    <a:pt x="14051" y="92"/>
                    <a:pt x="13867" y="276"/>
                  </a:cubicBezTo>
                  <a:lnTo>
                    <a:pt x="658" y="13485"/>
                  </a:lnTo>
                  <a:cubicBezTo>
                    <a:pt x="1" y="14077"/>
                    <a:pt x="444" y="15154"/>
                    <a:pt x="1318" y="15154"/>
                  </a:cubicBezTo>
                  <a:cubicBezTo>
                    <a:pt x="1332" y="15154"/>
                    <a:pt x="1345" y="15154"/>
                    <a:pt x="1358" y="15153"/>
                  </a:cubicBezTo>
                  <a:lnTo>
                    <a:pt x="8330" y="15153"/>
                  </a:lnTo>
                  <a:cubicBezTo>
                    <a:pt x="8864" y="15153"/>
                    <a:pt x="9264" y="15587"/>
                    <a:pt x="9297" y="16120"/>
                  </a:cubicBezTo>
                  <a:lnTo>
                    <a:pt x="9297" y="41772"/>
                  </a:lnTo>
                  <a:lnTo>
                    <a:pt x="19805" y="41772"/>
                  </a:lnTo>
                  <a:lnTo>
                    <a:pt x="19805" y="16120"/>
                  </a:lnTo>
                  <a:cubicBezTo>
                    <a:pt x="19805" y="15587"/>
                    <a:pt x="20238" y="15153"/>
                    <a:pt x="20772" y="15153"/>
                  </a:cubicBezTo>
                  <a:lnTo>
                    <a:pt x="27744" y="15153"/>
                  </a:lnTo>
                  <a:cubicBezTo>
                    <a:pt x="28611" y="15153"/>
                    <a:pt x="29045" y="14086"/>
                    <a:pt x="28411" y="13485"/>
                  </a:cubicBezTo>
                  <a:lnTo>
                    <a:pt x="15235" y="276"/>
                  </a:lnTo>
                  <a:cubicBezTo>
                    <a:pt x="15051" y="92"/>
                    <a:pt x="14801" y="1"/>
                    <a:pt x="14551" y="1"/>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5" name="Google Shape;2005;p52"/>
            <p:cNvSpPr/>
            <p:nvPr/>
          </p:nvSpPr>
          <p:spPr>
            <a:xfrm>
              <a:off x="1803125" y="2643800"/>
              <a:ext cx="724700" cy="1582200"/>
            </a:xfrm>
            <a:custGeom>
              <a:avLst/>
              <a:gdLst/>
              <a:ahLst/>
              <a:cxnLst/>
              <a:rect l="l" t="t" r="r" b="b"/>
              <a:pathLst>
                <a:path w="28988" h="63288" extrusionOk="0">
                  <a:moveTo>
                    <a:pt x="14494" y="0"/>
                  </a:moveTo>
                  <a:cubicBezTo>
                    <a:pt x="14244" y="0"/>
                    <a:pt x="13994" y="92"/>
                    <a:pt x="13810" y="275"/>
                  </a:cubicBezTo>
                  <a:lnTo>
                    <a:pt x="601" y="13485"/>
                  </a:lnTo>
                  <a:cubicBezTo>
                    <a:pt x="1" y="14085"/>
                    <a:pt x="434" y="15153"/>
                    <a:pt x="1301" y="15153"/>
                  </a:cubicBezTo>
                  <a:lnTo>
                    <a:pt x="8240" y="15153"/>
                  </a:lnTo>
                  <a:cubicBezTo>
                    <a:pt x="8807" y="15153"/>
                    <a:pt x="9240" y="15586"/>
                    <a:pt x="9240" y="16120"/>
                  </a:cubicBezTo>
                  <a:lnTo>
                    <a:pt x="9240" y="63287"/>
                  </a:lnTo>
                  <a:lnTo>
                    <a:pt x="19748" y="63287"/>
                  </a:lnTo>
                  <a:lnTo>
                    <a:pt x="19748" y="16120"/>
                  </a:lnTo>
                  <a:cubicBezTo>
                    <a:pt x="19748" y="15586"/>
                    <a:pt x="20182" y="15153"/>
                    <a:pt x="20715" y="15153"/>
                  </a:cubicBezTo>
                  <a:lnTo>
                    <a:pt x="27687" y="15153"/>
                  </a:lnTo>
                  <a:cubicBezTo>
                    <a:pt x="28554" y="15153"/>
                    <a:pt x="28988" y="14085"/>
                    <a:pt x="28387" y="13485"/>
                  </a:cubicBezTo>
                  <a:lnTo>
                    <a:pt x="15178" y="275"/>
                  </a:lnTo>
                  <a:cubicBezTo>
                    <a:pt x="14995" y="92"/>
                    <a:pt x="14744" y="0"/>
                    <a:pt x="14494" y="0"/>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6" name="Google Shape;2006;p52"/>
            <p:cNvSpPr/>
            <p:nvPr/>
          </p:nvSpPr>
          <p:spPr>
            <a:xfrm>
              <a:off x="4390800" y="3507950"/>
              <a:ext cx="496225" cy="718050"/>
            </a:xfrm>
            <a:custGeom>
              <a:avLst/>
              <a:gdLst/>
              <a:ahLst/>
              <a:cxnLst/>
              <a:rect l="l" t="t" r="r" b="b"/>
              <a:pathLst>
                <a:path w="19849" h="28722" extrusionOk="0">
                  <a:moveTo>
                    <a:pt x="9908" y="1"/>
                  </a:moveTo>
                  <a:cubicBezTo>
                    <a:pt x="9741" y="1"/>
                    <a:pt x="9574" y="67"/>
                    <a:pt x="9441" y="201"/>
                  </a:cubicBezTo>
                  <a:lnTo>
                    <a:pt x="401" y="9274"/>
                  </a:lnTo>
                  <a:cubicBezTo>
                    <a:pt x="1" y="9674"/>
                    <a:pt x="268" y="10375"/>
                    <a:pt x="868" y="10408"/>
                  </a:cubicBezTo>
                  <a:lnTo>
                    <a:pt x="5638" y="10408"/>
                  </a:lnTo>
                  <a:cubicBezTo>
                    <a:pt x="6005" y="10408"/>
                    <a:pt x="6305" y="10675"/>
                    <a:pt x="6305" y="11075"/>
                  </a:cubicBezTo>
                  <a:lnTo>
                    <a:pt x="6305" y="28721"/>
                  </a:lnTo>
                  <a:lnTo>
                    <a:pt x="13510" y="28721"/>
                  </a:lnTo>
                  <a:lnTo>
                    <a:pt x="13510" y="11075"/>
                  </a:lnTo>
                  <a:cubicBezTo>
                    <a:pt x="13510" y="10708"/>
                    <a:pt x="13811" y="10408"/>
                    <a:pt x="14178" y="10408"/>
                  </a:cubicBezTo>
                  <a:lnTo>
                    <a:pt x="18948" y="10408"/>
                  </a:lnTo>
                  <a:cubicBezTo>
                    <a:pt x="19548" y="10408"/>
                    <a:pt x="19848" y="9674"/>
                    <a:pt x="19448" y="9274"/>
                  </a:cubicBezTo>
                  <a:lnTo>
                    <a:pt x="10375" y="201"/>
                  </a:lnTo>
                  <a:cubicBezTo>
                    <a:pt x="10241" y="67"/>
                    <a:pt x="10075" y="1"/>
                    <a:pt x="9908" y="1"/>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7" name="Google Shape;2007;p52"/>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8" name="Google Shape;2008;p52"/>
            <p:cNvSpPr/>
            <p:nvPr/>
          </p:nvSpPr>
          <p:spPr>
            <a:xfrm>
              <a:off x="4180650" y="4267675"/>
              <a:ext cx="140125" cy="132600"/>
            </a:xfrm>
            <a:custGeom>
              <a:avLst/>
              <a:gdLst/>
              <a:ahLst/>
              <a:cxnLst/>
              <a:rect l="l" t="t" r="r" b="b"/>
              <a:pathLst>
                <a:path w="5605" h="5304" extrusionOk="0">
                  <a:moveTo>
                    <a:pt x="1" y="0"/>
                  </a:moveTo>
                  <a:lnTo>
                    <a:pt x="4104" y="5304"/>
                  </a:lnTo>
                  <a:lnTo>
                    <a:pt x="5605" y="5070"/>
                  </a:lnTo>
                  <a:lnTo>
                    <a:pt x="1268"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09" name="Google Shape;2009;p52"/>
            <p:cNvSpPr/>
            <p:nvPr/>
          </p:nvSpPr>
          <p:spPr>
            <a:xfrm>
              <a:off x="4180650" y="4267675"/>
              <a:ext cx="140125" cy="132600"/>
            </a:xfrm>
            <a:custGeom>
              <a:avLst/>
              <a:gdLst/>
              <a:ahLst/>
              <a:cxnLst/>
              <a:rect l="l" t="t" r="r" b="b"/>
              <a:pathLst>
                <a:path w="5605" h="5304" extrusionOk="0">
                  <a:moveTo>
                    <a:pt x="1" y="0"/>
                  </a:moveTo>
                  <a:lnTo>
                    <a:pt x="4104" y="5304"/>
                  </a:lnTo>
                  <a:lnTo>
                    <a:pt x="5605" y="5070"/>
                  </a:lnTo>
                  <a:lnTo>
                    <a:pt x="126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0" name="Google Shape;2010;p52"/>
            <p:cNvSpPr/>
            <p:nvPr/>
          </p:nvSpPr>
          <p:spPr>
            <a:xfrm>
              <a:off x="4212350" y="4142575"/>
              <a:ext cx="139275" cy="132625"/>
            </a:xfrm>
            <a:custGeom>
              <a:avLst/>
              <a:gdLst/>
              <a:ahLst/>
              <a:cxnLst/>
              <a:rect l="l" t="t" r="r" b="b"/>
              <a:pathLst>
                <a:path w="5571" h="5305" extrusionOk="0">
                  <a:moveTo>
                    <a:pt x="0" y="0"/>
                  </a:moveTo>
                  <a:lnTo>
                    <a:pt x="4103" y="5304"/>
                  </a:lnTo>
                  <a:lnTo>
                    <a:pt x="5571" y="5071"/>
                  </a:lnTo>
                  <a:lnTo>
                    <a:pt x="1235"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1" name="Google Shape;2011;p52"/>
            <p:cNvSpPr/>
            <p:nvPr/>
          </p:nvSpPr>
          <p:spPr>
            <a:xfrm>
              <a:off x="4212350" y="4142575"/>
              <a:ext cx="139275" cy="132625"/>
            </a:xfrm>
            <a:custGeom>
              <a:avLst/>
              <a:gdLst/>
              <a:ahLst/>
              <a:cxnLst/>
              <a:rect l="l" t="t" r="r" b="b"/>
              <a:pathLst>
                <a:path w="5571" h="5305" extrusionOk="0">
                  <a:moveTo>
                    <a:pt x="0" y="0"/>
                  </a:moveTo>
                  <a:lnTo>
                    <a:pt x="4103" y="5304"/>
                  </a:lnTo>
                  <a:lnTo>
                    <a:pt x="5571" y="5071"/>
                  </a:lnTo>
                  <a:lnTo>
                    <a:pt x="1235"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2" name="Google Shape;2012;p52"/>
            <p:cNvSpPr/>
            <p:nvPr/>
          </p:nvSpPr>
          <p:spPr>
            <a:xfrm>
              <a:off x="4403325" y="4075025"/>
              <a:ext cx="549575" cy="275225"/>
            </a:xfrm>
            <a:custGeom>
              <a:avLst/>
              <a:gdLst/>
              <a:ahLst/>
              <a:cxnLst/>
              <a:rect l="l" t="t" r="r" b="b"/>
              <a:pathLst>
                <a:path w="21983" h="11009" extrusionOk="0">
                  <a:moveTo>
                    <a:pt x="4170" y="1"/>
                  </a:moveTo>
                  <a:lnTo>
                    <a:pt x="0" y="11008"/>
                  </a:lnTo>
                  <a:lnTo>
                    <a:pt x="17813" y="11008"/>
                  </a:lnTo>
                  <a:lnTo>
                    <a:pt x="21982"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3" name="Google Shape;2013;p52"/>
            <p:cNvSpPr/>
            <p:nvPr/>
          </p:nvSpPr>
          <p:spPr>
            <a:xfrm>
              <a:off x="4403325" y="4075025"/>
              <a:ext cx="549575" cy="275225"/>
            </a:xfrm>
            <a:custGeom>
              <a:avLst/>
              <a:gdLst/>
              <a:ahLst/>
              <a:cxnLst/>
              <a:rect l="l" t="t" r="r" b="b"/>
              <a:pathLst>
                <a:path w="21983" h="11009" extrusionOk="0">
                  <a:moveTo>
                    <a:pt x="4170" y="1"/>
                  </a:moveTo>
                  <a:lnTo>
                    <a:pt x="0" y="11008"/>
                  </a:lnTo>
                  <a:lnTo>
                    <a:pt x="17813" y="11008"/>
                  </a:lnTo>
                  <a:lnTo>
                    <a:pt x="2198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4" name="Google Shape;2014;p52"/>
            <p:cNvSpPr/>
            <p:nvPr/>
          </p:nvSpPr>
          <p:spPr>
            <a:xfrm>
              <a:off x="4163150" y="4245975"/>
              <a:ext cx="706350" cy="35900"/>
            </a:xfrm>
            <a:custGeom>
              <a:avLst/>
              <a:gdLst/>
              <a:ahLst/>
              <a:cxnLst/>
              <a:rect l="l" t="t" r="r" b="b"/>
              <a:pathLst>
                <a:path w="28254" h="1436" extrusionOk="0">
                  <a:moveTo>
                    <a:pt x="0" y="1"/>
                  </a:moveTo>
                  <a:lnTo>
                    <a:pt x="0" y="1435"/>
                  </a:lnTo>
                  <a:lnTo>
                    <a:pt x="28254" y="1435"/>
                  </a:lnTo>
                  <a:lnTo>
                    <a:pt x="28254"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5" name="Google Shape;2015;p52"/>
            <p:cNvSpPr/>
            <p:nvPr/>
          </p:nvSpPr>
          <p:spPr>
            <a:xfrm>
              <a:off x="4598450" y="4245975"/>
              <a:ext cx="271050" cy="35900"/>
            </a:xfrm>
            <a:custGeom>
              <a:avLst/>
              <a:gdLst/>
              <a:ahLst/>
              <a:cxnLst/>
              <a:rect l="l" t="t" r="r" b="b"/>
              <a:pathLst>
                <a:path w="10842" h="1436" extrusionOk="0">
                  <a:moveTo>
                    <a:pt x="1" y="1"/>
                  </a:moveTo>
                  <a:lnTo>
                    <a:pt x="1" y="1435"/>
                  </a:lnTo>
                  <a:lnTo>
                    <a:pt x="10842" y="1435"/>
                  </a:lnTo>
                  <a:lnTo>
                    <a:pt x="10842"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6" name="Google Shape;2016;p52"/>
            <p:cNvSpPr/>
            <p:nvPr/>
          </p:nvSpPr>
          <p:spPr>
            <a:xfrm>
              <a:off x="4204850" y="4141750"/>
              <a:ext cx="706350" cy="35875"/>
            </a:xfrm>
            <a:custGeom>
              <a:avLst/>
              <a:gdLst/>
              <a:ahLst/>
              <a:cxnLst/>
              <a:rect l="l" t="t" r="r" b="b"/>
              <a:pathLst>
                <a:path w="28254" h="1435" extrusionOk="0">
                  <a:moveTo>
                    <a:pt x="0" y="0"/>
                  </a:moveTo>
                  <a:lnTo>
                    <a:pt x="0" y="1434"/>
                  </a:lnTo>
                  <a:lnTo>
                    <a:pt x="28254" y="1434"/>
                  </a:lnTo>
                  <a:lnTo>
                    <a:pt x="28254"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7" name="Google Shape;2017;p52"/>
            <p:cNvSpPr/>
            <p:nvPr/>
          </p:nvSpPr>
          <p:spPr>
            <a:xfrm>
              <a:off x="4640150" y="4141750"/>
              <a:ext cx="271050" cy="35875"/>
            </a:xfrm>
            <a:custGeom>
              <a:avLst/>
              <a:gdLst/>
              <a:ahLst/>
              <a:cxnLst/>
              <a:rect l="l" t="t" r="r" b="b"/>
              <a:pathLst>
                <a:path w="10842" h="1435" extrusionOk="0">
                  <a:moveTo>
                    <a:pt x="1" y="0"/>
                  </a:moveTo>
                  <a:lnTo>
                    <a:pt x="1" y="1434"/>
                  </a:lnTo>
                  <a:lnTo>
                    <a:pt x="10842" y="1434"/>
                  </a:lnTo>
                  <a:lnTo>
                    <a:pt x="1084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8" name="Google Shape;2018;p52"/>
            <p:cNvSpPr/>
            <p:nvPr/>
          </p:nvSpPr>
          <p:spPr>
            <a:xfrm>
              <a:off x="4846125" y="4076700"/>
              <a:ext cx="130950" cy="274375"/>
            </a:xfrm>
            <a:custGeom>
              <a:avLst/>
              <a:gdLst/>
              <a:ahLst/>
              <a:cxnLst/>
              <a:rect l="l" t="t" r="r" b="b"/>
              <a:pathLst>
                <a:path w="5238" h="10975" extrusionOk="0">
                  <a:moveTo>
                    <a:pt x="4237" y="0"/>
                  </a:moveTo>
                  <a:lnTo>
                    <a:pt x="1" y="10975"/>
                  </a:lnTo>
                  <a:lnTo>
                    <a:pt x="1468" y="10975"/>
                  </a:lnTo>
                  <a:lnTo>
                    <a:pt x="5238" y="1168"/>
                  </a:lnTo>
                  <a:lnTo>
                    <a:pt x="4237"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19" name="Google Shape;2019;p52"/>
            <p:cNvSpPr/>
            <p:nvPr/>
          </p:nvSpPr>
          <p:spPr>
            <a:xfrm>
              <a:off x="3937150" y="4175300"/>
              <a:ext cx="512900" cy="359425"/>
            </a:xfrm>
            <a:custGeom>
              <a:avLst/>
              <a:gdLst/>
              <a:ahLst/>
              <a:cxnLst/>
              <a:rect l="l" t="t" r="r" b="b"/>
              <a:pathLst>
                <a:path w="20516" h="14377" extrusionOk="0">
                  <a:moveTo>
                    <a:pt x="2449" y="1"/>
                  </a:moveTo>
                  <a:cubicBezTo>
                    <a:pt x="2268" y="1"/>
                    <a:pt x="2084" y="20"/>
                    <a:pt x="1902" y="59"/>
                  </a:cubicBezTo>
                  <a:cubicBezTo>
                    <a:pt x="868" y="359"/>
                    <a:pt x="134" y="1260"/>
                    <a:pt x="0" y="2294"/>
                  </a:cubicBezTo>
                  <a:lnTo>
                    <a:pt x="1902" y="1827"/>
                  </a:lnTo>
                  <a:cubicBezTo>
                    <a:pt x="1963" y="1813"/>
                    <a:pt x="2026" y="1806"/>
                    <a:pt x="2087" y="1806"/>
                  </a:cubicBezTo>
                  <a:cubicBezTo>
                    <a:pt x="2461" y="1806"/>
                    <a:pt x="2817" y="2055"/>
                    <a:pt x="2903" y="2427"/>
                  </a:cubicBezTo>
                  <a:cubicBezTo>
                    <a:pt x="3003" y="2894"/>
                    <a:pt x="2736" y="3361"/>
                    <a:pt x="2302" y="3462"/>
                  </a:cubicBezTo>
                  <a:lnTo>
                    <a:pt x="367" y="3962"/>
                  </a:lnTo>
                  <a:cubicBezTo>
                    <a:pt x="795" y="4591"/>
                    <a:pt x="1752" y="5054"/>
                    <a:pt x="2678" y="5054"/>
                  </a:cubicBezTo>
                  <a:cubicBezTo>
                    <a:pt x="3126" y="5054"/>
                    <a:pt x="3567" y="4946"/>
                    <a:pt x="3937" y="4696"/>
                  </a:cubicBezTo>
                  <a:lnTo>
                    <a:pt x="15445" y="11601"/>
                  </a:lnTo>
                  <a:cubicBezTo>
                    <a:pt x="15378" y="12001"/>
                    <a:pt x="15445" y="12435"/>
                    <a:pt x="15612" y="12802"/>
                  </a:cubicBezTo>
                  <a:cubicBezTo>
                    <a:pt x="16029" y="13774"/>
                    <a:pt x="16978" y="14377"/>
                    <a:pt x="17998" y="14377"/>
                  </a:cubicBezTo>
                  <a:cubicBezTo>
                    <a:pt x="18201" y="14377"/>
                    <a:pt x="18408" y="14353"/>
                    <a:pt x="18614" y="14303"/>
                  </a:cubicBezTo>
                  <a:cubicBezTo>
                    <a:pt x="19614" y="13969"/>
                    <a:pt x="20348" y="13102"/>
                    <a:pt x="20515" y="12068"/>
                  </a:cubicBezTo>
                  <a:lnTo>
                    <a:pt x="20515" y="12068"/>
                  </a:lnTo>
                  <a:lnTo>
                    <a:pt x="18614" y="12535"/>
                  </a:lnTo>
                  <a:cubicBezTo>
                    <a:pt x="18548" y="12549"/>
                    <a:pt x="18482" y="12556"/>
                    <a:pt x="18418" y="12556"/>
                  </a:cubicBezTo>
                  <a:cubicBezTo>
                    <a:pt x="18030" y="12556"/>
                    <a:pt x="17694" y="12306"/>
                    <a:pt x="17580" y="11934"/>
                  </a:cubicBezTo>
                  <a:cubicBezTo>
                    <a:pt x="17480" y="11467"/>
                    <a:pt x="17746" y="11034"/>
                    <a:pt x="18213" y="10934"/>
                  </a:cubicBezTo>
                  <a:lnTo>
                    <a:pt x="20115" y="10467"/>
                  </a:lnTo>
                  <a:cubicBezTo>
                    <a:pt x="19674" y="9849"/>
                    <a:pt x="18824" y="9261"/>
                    <a:pt x="17914" y="9261"/>
                  </a:cubicBezTo>
                  <a:cubicBezTo>
                    <a:pt x="17447" y="9261"/>
                    <a:pt x="16964" y="9415"/>
                    <a:pt x="16512" y="9799"/>
                  </a:cubicBezTo>
                  <a:lnTo>
                    <a:pt x="4971" y="2894"/>
                  </a:lnTo>
                  <a:cubicBezTo>
                    <a:pt x="5071" y="2461"/>
                    <a:pt x="5004" y="2027"/>
                    <a:pt x="4837" y="1627"/>
                  </a:cubicBezTo>
                  <a:cubicBezTo>
                    <a:pt x="4468" y="632"/>
                    <a:pt x="3493" y="1"/>
                    <a:pt x="2449"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0" name="Google Shape;2020;p52"/>
            <p:cNvSpPr/>
            <p:nvPr/>
          </p:nvSpPr>
          <p:spPr>
            <a:xfrm>
              <a:off x="3937150" y="4175300"/>
              <a:ext cx="512900" cy="359425"/>
            </a:xfrm>
            <a:custGeom>
              <a:avLst/>
              <a:gdLst/>
              <a:ahLst/>
              <a:cxnLst/>
              <a:rect l="l" t="t" r="r" b="b"/>
              <a:pathLst>
                <a:path w="20516" h="14377" extrusionOk="0">
                  <a:moveTo>
                    <a:pt x="2449" y="1"/>
                  </a:moveTo>
                  <a:cubicBezTo>
                    <a:pt x="2268" y="1"/>
                    <a:pt x="2084" y="20"/>
                    <a:pt x="1902" y="59"/>
                  </a:cubicBezTo>
                  <a:cubicBezTo>
                    <a:pt x="868" y="359"/>
                    <a:pt x="134" y="1260"/>
                    <a:pt x="0" y="2294"/>
                  </a:cubicBezTo>
                  <a:lnTo>
                    <a:pt x="1902" y="1827"/>
                  </a:lnTo>
                  <a:cubicBezTo>
                    <a:pt x="1963" y="1813"/>
                    <a:pt x="2026" y="1806"/>
                    <a:pt x="2087" y="1806"/>
                  </a:cubicBezTo>
                  <a:cubicBezTo>
                    <a:pt x="2461" y="1806"/>
                    <a:pt x="2817" y="2055"/>
                    <a:pt x="2903" y="2427"/>
                  </a:cubicBezTo>
                  <a:cubicBezTo>
                    <a:pt x="3003" y="2894"/>
                    <a:pt x="2736" y="3361"/>
                    <a:pt x="2302" y="3462"/>
                  </a:cubicBezTo>
                  <a:lnTo>
                    <a:pt x="367" y="3962"/>
                  </a:lnTo>
                  <a:cubicBezTo>
                    <a:pt x="795" y="4591"/>
                    <a:pt x="1752" y="5054"/>
                    <a:pt x="2678" y="5054"/>
                  </a:cubicBezTo>
                  <a:cubicBezTo>
                    <a:pt x="3126" y="5054"/>
                    <a:pt x="3567" y="4946"/>
                    <a:pt x="3937" y="4696"/>
                  </a:cubicBezTo>
                  <a:lnTo>
                    <a:pt x="15445" y="11601"/>
                  </a:lnTo>
                  <a:cubicBezTo>
                    <a:pt x="15378" y="12001"/>
                    <a:pt x="15445" y="12435"/>
                    <a:pt x="15612" y="12802"/>
                  </a:cubicBezTo>
                  <a:cubicBezTo>
                    <a:pt x="16029" y="13774"/>
                    <a:pt x="16978" y="14377"/>
                    <a:pt x="17998" y="14377"/>
                  </a:cubicBezTo>
                  <a:cubicBezTo>
                    <a:pt x="18201" y="14377"/>
                    <a:pt x="18408" y="14353"/>
                    <a:pt x="18614" y="14303"/>
                  </a:cubicBezTo>
                  <a:cubicBezTo>
                    <a:pt x="19614" y="13969"/>
                    <a:pt x="20348" y="13102"/>
                    <a:pt x="20515" y="12068"/>
                  </a:cubicBezTo>
                  <a:lnTo>
                    <a:pt x="20515" y="12068"/>
                  </a:lnTo>
                  <a:lnTo>
                    <a:pt x="18614" y="12535"/>
                  </a:lnTo>
                  <a:cubicBezTo>
                    <a:pt x="18548" y="12549"/>
                    <a:pt x="18482" y="12556"/>
                    <a:pt x="18418" y="12556"/>
                  </a:cubicBezTo>
                  <a:cubicBezTo>
                    <a:pt x="18030" y="12556"/>
                    <a:pt x="17694" y="12306"/>
                    <a:pt x="17580" y="11934"/>
                  </a:cubicBezTo>
                  <a:cubicBezTo>
                    <a:pt x="17480" y="11467"/>
                    <a:pt x="17746" y="11034"/>
                    <a:pt x="18213" y="10934"/>
                  </a:cubicBezTo>
                  <a:lnTo>
                    <a:pt x="20115" y="10467"/>
                  </a:lnTo>
                  <a:cubicBezTo>
                    <a:pt x="19674" y="9849"/>
                    <a:pt x="18824" y="9261"/>
                    <a:pt x="17914" y="9261"/>
                  </a:cubicBezTo>
                  <a:cubicBezTo>
                    <a:pt x="17447" y="9261"/>
                    <a:pt x="16964" y="9415"/>
                    <a:pt x="16512" y="9799"/>
                  </a:cubicBezTo>
                  <a:lnTo>
                    <a:pt x="4971" y="2894"/>
                  </a:lnTo>
                  <a:cubicBezTo>
                    <a:pt x="5071" y="2461"/>
                    <a:pt x="5004" y="2027"/>
                    <a:pt x="4837" y="1627"/>
                  </a:cubicBezTo>
                  <a:cubicBezTo>
                    <a:pt x="4468" y="632"/>
                    <a:pt x="3493" y="1"/>
                    <a:pt x="2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1" name="Google Shape;2021;p52"/>
            <p:cNvSpPr/>
            <p:nvPr/>
          </p:nvSpPr>
          <p:spPr>
            <a:xfrm>
              <a:off x="4078925" y="4350225"/>
              <a:ext cx="769725" cy="225175"/>
            </a:xfrm>
            <a:custGeom>
              <a:avLst/>
              <a:gdLst/>
              <a:ahLst/>
              <a:cxnLst/>
              <a:rect l="l" t="t" r="r" b="b"/>
              <a:pathLst>
                <a:path w="30789" h="9007" extrusionOk="0">
                  <a:moveTo>
                    <a:pt x="0" y="0"/>
                  </a:moveTo>
                  <a:lnTo>
                    <a:pt x="0" y="9007"/>
                  </a:lnTo>
                  <a:lnTo>
                    <a:pt x="30789" y="9007"/>
                  </a:lnTo>
                  <a:lnTo>
                    <a:pt x="30789"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2" name="Google Shape;2022;p52"/>
            <p:cNvSpPr/>
            <p:nvPr/>
          </p:nvSpPr>
          <p:spPr>
            <a:xfrm>
              <a:off x="4545925" y="4350225"/>
              <a:ext cx="302725" cy="225175"/>
            </a:xfrm>
            <a:custGeom>
              <a:avLst/>
              <a:gdLst/>
              <a:ahLst/>
              <a:cxnLst/>
              <a:rect l="l" t="t" r="r" b="b"/>
              <a:pathLst>
                <a:path w="12109" h="9007" extrusionOk="0">
                  <a:moveTo>
                    <a:pt x="0" y="0"/>
                  </a:moveTo>
                  <a:lnTo>
                    <a:pt x="0" y="9007"/>
                  </a:lnTo>
                  <a:lnTo>
                    <a:pt x="12109" y="9007"/>
                  </a:lnTo>
                  <a:lnTo>
                    <a:pt x="1210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3" name="Google Shape;2023;p52"/>
            <p:cNvSpPr/>
            <p:nvPr/>
          </p:nvSpPr>
          <p:spPr>
            <a:xfrm>
              <a:off x="4577600" y="4448125"/>
              <a:ext cx="586275" cy="126900"/>
            </a:xfrm>
            <a:custGeom>
              <a:avLst/>
              <a:gdLst/>
              <a:ahLst/>
              <a:cxnLst/>
              <a:rect l="l" t="t" r="r" b="b"/>
              <a:pathLst>
                <a:path w="23451" h="5076" extrusionOk="0">
                  <a:moveTo>
                    <a:pt x="2741" y="0"/>
                  </a:moveTo>
                  <a:cubicBezTo>
                    <a:pt x="2075" y="0"/>
                    <a:pt x="1417" y="254"/>
                    <a:pt x="935" y="754"/>
                  </a:cubicBezTo>
                  <a:cubicBezTo>
                    <a:pt x="201" y="1555"/>
                    <a:pt x="1" y="2689"/>
                    <a:pt x="434" y="3690"/>
                  </a:cubicBezTo>
                  <a:lnTo>
                    <a:pt x="1802" y="2289"/>
                  </a:lnTo>
                  <a:cubicBezTo>
                    <a:pt x="1969" y="2122"/>
                    <a:pt x="2186" y="2039"/>
                    <a:pt x="2402" y="2039"/>
                  </a:cubicBezTo>
                  <a:cubicBezTo>
                    <a:pt x="2619" y="2039"/>
                    <a:pt x="2836" y="2122"/>
                    <a:pt x="3003" y="2289"/>
                  </a:cubicBezTo>
                  <a:cubicBezTo>
                    <a:pt x="3303" y="2622"/>
                    <a:pt x="3303" y="3156"/>
                    <a:pt x="3003" y="3456"/>
                  </a:cubicBezTo>
                  <a:lnTo>
                    <a:pt x="1602" y="4857"/>
                  </a:lnTo>
                  <a:cubicBezTo>
                    <a:pt x="1925" y="4993"/>
                    <a:pt x="2322" y="5076"/>
                    <a:pt x="2733" y="5076"/>
                  </a:cubicBezTo>
                  <a:cubicBezTo>
                    <a:pt x="3640" y="5076"/>
                    <a:pt x="4614" y="4671"/>
                    <a:pt x="5004" y="3523"/>
                  </a:cubicBezTo>
                  <a:lnTo>
                    <a:pt x="18447" y="3523"/>
                  </a:lnTo>
                  <a:cubicBezTo>
                    <a:pt x="18614" y="3923"/>
                    <a:pt x="18881" y="4257"/>
                    <a:pt x="19214" y="4524"/>
                  </a:cubicBezTo>
                  <a:cubicBezTo>
                    <a:pt x="19675" y="4877"/>
                    <a:pt x="20227" y="5053"/>
                    <a:pt x="20777" y="5053"/>
                  </a:cubicBezTo>
                  <a:cubicBezTo>
                    <a:pt x="21422" y="5053"/>
                    <a:pt x="22064" y="4810"/>
                    <a:pt x="22550" y="4324"/>
                  </a:cubicBezTo>
                  <a:cubicBezTo>
                    <a:pt x="23251" y="3523"/>
                    <a:pt x="23451" y="2389"/>
                    <a:pt x="23017" y="1422"/>
                  </a:cubicBezTo>
                  <a:lnTo>
                    <a:pt x="23017" y="1422"/>
                  </a:lnTo>
                  <a:lnTo>
                    <a:pt x="21650" y="2823"/>
                  </a:lnTo>
                  <a:cubicBezTo>
                    <a:pt x="21487" y="2969"/>
                    <a:pt x="21277" y="3044"/>
                    <a:pt x="21066" y="3044"/>
                  </a:cubicBezTo>
                  <a:cubicBezTo>
                    <a:pt x="20844" y="3044"/>
                    <a:pt x="20620" y="2960"/>
                    <a:pt x="20449" y="2789"/>
                  </a:cubicBezTo>
                  <a:cubicBezTo>
                    <a:pt x="20115" y="2456"/>
                    <a:pt x="20115" y="1922"/>
                    <a:pt x="20449" y="1622"/>
                  </a:cubicBezTo>
                  <a:lnTo>
                    <a:pt x="21883" y="187"/>
                  </a:lnTo>
                  <a:cubicBezTo>
                    <a:pt x="21614" y="78"/>
                    <a:pt x="21297" y="24"/>
                    <a:pt x="20966" y="24"/>
                  </a:cubicBezTo>
                  <a:cubicBezTo>
                    <a:pt x="19985" y="24"/>
                    <a:pt x="18871" y="499"/>
                    <a:pt x="18447" y="1422"/>
                  </a:cubicBezTo>
                  <a:lnTo>
                    <a:pt x="5004" y="1422"/>
                  </a:lnTo>
                  <a:cubicBezTo>
                    <a:pt x="4871" y="1055"/>
                    <a:pt x="4604" y="721"/>
                    <a:pt x="4270" y="488"/>
                  </a:cubicBezTo>
                  <a:cubicBezTo>
                    <a:pt x="3811" y="162"/>
                    <a:pt x="3273" y="0"/>
                    <a:pt x="274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4" name="Google Shape;2024;p52"/>
            <p:cNvSpPr/>
            <p:nvPr/>
          </p:nvSpPr>
          <p:spPr>
            <a:xfrm>
              <a:off x="4577600" y="4448125"/>
              <a:ext cx="586275" cy="126900"/>
            </a:xfrm>
            <a:custGeom>
              <a:avLst/>
              <a:gdLst/>
              <a:ahLst/>
              <a:cxnLst/>
              <a:rect l="l" t="t" r="r" b="b"/>
              <a:pathLst>
                <a:path w="23451" h="5076" extrusionOk="0">
                  <a:moveTo>
                    <a:pt x="2741" y="0"/>
                  </a:moveTo>
                  <a:cubicBezTo>
                    <a:pt x="2075" y="0"/>
                    <a:pt x="1417" y="254"/>
                    <a:pt x="935" y="754"/>
                  </a:cubicBezTo>
                  <a:cubicBezTo>
                    <a:pt x="201" y="1555"/>
                    <a:pt x="1" y="2689"/>
                    <a:pt x="434" y="3690"/>
                  </a:cubicBezTo>
                  <a:lnTo>
                    <a:pt x="1802" y="2289"/>
                  </a:lnTo>
                  <a:cubicBezTo>
                    <a:pt x="1969" y="2122"/>
                    <a:pt x="2186" y="2039"/>
                    <a:pt x="2402" y="2039"/>
                  </a:cubicBezTo>
                  <a:cubicBezTo>
                    <a:pt x="2619" y="2039"/>
                    <a:pt x="2836" y="2122"/>
                    <a:pt x="3003" y="2289"/>
                  </a:cubicBezTo>
                  <a:cubicBezTo>
                    <a:pt x="3303" y="2622"/>
                    <a:pt x="3303" y="3156"/>
                    <a:pt x="3003" y="3456"/>
                  </a:cubicBezTo>
                  <a:lnTo>
                    <a:pt x="1602" y="4857"/>
                  </a:lnTo>
                  <a:cubicBezTo>
                    <a:pt x="1925" y="4993"/>
                    <a:pt x="2322" y="5076"/>
                    <a:pt x="2733" y="5076"/>
                  </a:cubicBezTo>
                  <a:cubicBezTo>
                    <a:pt x="3640" y="5076"/>
                    <a:pt x="4614" y="4671"/>
                    <a:pt x="5004" y="3523"/>
                  </a:cubicBezTo>
                  <a:lnTo>
                    <a:pt x="18447" y="3523"/>
                  </a:lnTo>
                  <a:cubicBezTo>
                    <a:pt x="18614" y="3923"/>
                    <a:pt x="18881" y="4257"/>
                    <a:pt x="19214" y="4524"/>
                  </a:cubicBezTo>
                  <a:cubicBezTo>
                    <a:pt x="19675" y="4877"/>
                    <a:pt x="20227" y="5053"/>
                    <a:pt x="20777" y="5053"/>
                  </a:cubicBezTo>
                  <a:cubicBezTo>
                    <a:pt x="21422" y="5053"/>
                    <a:pt x="22064" y="4810"/>
                    <a:pt x="22550" y="4324"/>
                  </a:cubicBezTo>
                  <a:cubicBezTo>
                    <a:pt x="23251" y="3523"/>
                    <a:pt x="23451" y="2389"/>
                    <a:pt x="23017" y="1422"/>
                  </a:cubicBezTo>
                  <a:lnTo>
                    <a:pt x="23017" y="1422"/>
                  </a:lnTo>
                  <a:lnTo>
                    <a:pt x="21650" y="2823"/>
                  </a:lnTo>
                  <a:cubicBezTo>
                    <a:pt x="21487" y="2969"/>
                    <a:pt x="21277" y="3044"/>
                    <a:pt x="21066" y="3044"/>
                  </a:cubicBezTo>
                  <a:cubicBezTo>
                    <a:pt x="20844" y="3044"/>
                    <a:pt x="20620" y="2960"/>
                    <a:pt x="20449" y="2789"/>
                  </a:cubicBezTo>
                  <a:cubicBezTo>
                    <a:pt x="20115" y="2456"/>
                    <a:pt x="20115" y="1922"/>
                    <a:pt x="20449" y="1622"/>
                  </a:cubicBezTo>
                  <a:lnTo>
                    <a:pt x="21883" y="187"/>
                  </a:lnTo>
                  <a:cubicBezTo>
                    <a:pt x="21614" y="78"/>
                    <a:pt x="21297" y="24"/>
                    <a:pt x="20966" y="24"/>
                  </a:cubicBezTo>
                  <a:cubicBezTo>
                    <a:pt x="19985" y="24"/>
                    <a:pt x="18871" y="499"/>
                    <a:pt x="18447" y="1422"/>
                  </a:cubicBezTo>
                  <a:lnTo>
                    <a:pt x="5004" y="1422"/>
                  </a:lnTo>
                  <a:cubicBezTo>
                    <a:pt x="4871" y="1055"/>
                    <a:pt x="4604" y="721"/>
                    <a:pt x="4270" y="488"/>
                  </a:cubicBezTo>
                  <a:cubicBezTo>
                    <a:pt x="3811" y="162"/>
                    <a:pt x="3273" y="0"/>
                    <a:pt x="2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5" name="Google Shape;2025;p52"/>
            <p:cNvSpPr/>
            <p:nvPr/>
          </p:nvSpPr>
          <p:spPr>
            <a:xfrm>
              <a:off x="2616200" y="3689750"/>
              <a:ext cx="192675" cy="99250"/>
            </a:xfrm>
            <a:custGeom>
              <a:avLst/>
              <a:gdLst/>
              <a:ahLst/>
              <a:cxnLst/>
              <a:rect l="l" t="t" r="r" b="b"/>
              <a:pathLst>
                <a:path w="7707" h="3970" extrusionOk="0">
                  <a:moveTo>
                    <a:pt x="4337" y="1"/>
                  </a:moveTo>
                  <a:cubicBezTo>
                    <a:pt x="3670" y="1"/>
                    <a:pt x="3003" y="301"/>
                    <a:pt x="2603" y="834"/>
                  </a:cubicBezTo>
                  <a:lnTo>
                    <a:pt x="1" y="3970"/>
                  </a:lnTo>
                  <a:lnTo>
                    <a:pt x="5671" y="3536"/>
                  </a:lnTo>
                  <a:lnTo>
                    <a:pt x="7339" y="1168"/>
                  </a:lnTo>
                  <a:cubicBezTo>
                    <a:pt x="7706" y="668"/>
                    <a:pt x="7339" y="1"/>
                    <a:pt x="673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6" name="Google Shape;2026;p52"/>
            <p:cNvSpPr/>
            <p:nvPr/>
          </p:nvSpPr>
          <p:spPr>
            <a:xfrm>
              <a:off x="2616200" y="3689750"/>
              <a:ext cx="192675" cy="99250"/>
            </a:xfrm>
            <a:custGeom>
              <a:avLst/>
              <a:gdLst/>
              <a:ahLst/>
              <a:cxnLst/>
              <a:rect l="l" t="t" r="r" b="b"/>
              <a:pathLst>
                <a:path w="7707" h="3970" extrusionOk="0">
                  <a:moveTo>
                    <a:pt x="4337" y="1"/>
                  </a:moveTo>
                  <a:cubicBezTo>
                    <a:pt x="3670" y="1"/>
                    <a:pt x="3003" y="301"/>
                    <a:pt x="2603" y="834"/>
                  </a:cubicBezTo>
                  <a:lnTo>
                    <a:pt x="1" y="3970"/>
                  </a:lnTo>
                  <a:lnTo>
                    <a:pt x="5671" y="3536"/>
                  </a:lnTo>
                  <a:lnTo>
                    <a:pt x="7339" y="1168"/>
                  </a:lnTo>
                  <a:cubicBezTo>
                    <a:pt x="7706" y="668"/>
                    <a:pt x="7339" y="1"/>
                    <a:pt x="673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7" name="Google Shape;2027;p52"/>
            <p:cNvSpPr/>
            <p:nvPr/>
          </p:nvSpPr>
          <p:spPr>
            <a:xfrm>
              <a:off x="1858175" y="3538800"/>
              <a:ext cx="758050" cy="250200"/>
            </a:xfrm>
            <a:custGeom>
              <a:avLst/>
              <a:gdLst/>
              <a:ahLst/>
              <a:cxnLst/>
              <a:rect l="l" t="t" r="r" b="b"/>
              <a:pathLst>
                <a:path w="30322" h="10008" extrusionOk="0">
                  <a:moveTo>
                    <a:pt x="0" y="1"/>
                  </a:moveTo>
                  <a:lnTo>
                    <a:pt x="2936" y="9574"/>
                  </a:lnTo>
                  <a:lnTo>
                    <a:pt x="30322" y="10008"/>
                  </a:lnTo>
                  <a:lnTo>
                    <a:pt x="27887"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8" name="Google Shape;2028;p52"/>
            <p:cNvSpPr/>
            <p:nvPr/>
          </p:nvSpPr>
          <p:spPr>
            <a:xfrm>
              <a:off x="1858175" y="3477925"/>
              <a:ext cx="706350" cy="60900"/>
            </a:xfrm>
            <a:custGeom>
              <a:avLst/>
              <a:gdLst/>
              <a:ahLst/>
              <a:cxnLst/>
              <a:rect l="l" t="t" r="r" b="b"/>
              <a:pathLst>
                <a:path w="28254" h="2436" extrusionOk="0">
                  <a:moveTo>
                    <a:pt x="3269" y="1"/>
                  </a:moveTo>
                  <a:cubicBezTo>
                    <a:pt x="2402" y="1"/>
                    <a:pt x="1568" y="434"/>
                    <a:pt x="1034" y="1102"/>
                  </a:cubicBezTo>
                  <a:lnTo>
                    <a:pt x="0" y="2436"/>
                  </a:lnTo>
                  <a:lnTo>
                    <a:pt x="27887" y="2402"/>
                  </a:lnTo>
                  <a:lnTo>
                    <a:pt x="28120" y="1268"/>
                  </a:lnTo>
                  <a:cubicBezTo>
                    <a:pt x="28254" y="635"/>
                    <a:pt x="27753" y="34"/>
                    <a:pt x="27086"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29" name="Google Shape;2029;p52"/>
            <p:cNvSpPr/>
            <p:nvPr/>
          </p:nvSpPr>
          <p:spPr>
            <a:xfrm>
              <a:off x="1858175" y="3538800"/>
              <a:ext cx="758050" cy="250200"/>
            </a:xfrm>
            <a:custGeom>
              <a:avLst/>
              <a:gdLst/>
              <a:ahLst/>
              <a:cxnLst/>
              <a:rect l="l" t="t" r="r" b="b"/>
              <a:pathLst>
                <a:path w="30322" h="10008" extrusionOk="0">
                  <a:moveTo>
                    <a:pt x="0" y="1"/>
                  </a:moveTo>
                  <a:lnTo>
                    <a:pt x="2936" y="9574"/>
                  </a:lnTo>
                  <a:lnTo>
                    <a:pt x="30322" y="10008"/>
                  </a:lnTo>
                  <a:lnTo>
                    <a:pt x="27887"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0" name="Google Shape;2030;p52"/>
            <p:cNvSpPr/>
            <p:nvPr/>
          </p:nvSpPr>
          <p:spPr>
            <a:xfrm>
              <a:off x="1858175" y="3477925"/>
              <a:ext cx="706350" cy="60900"/>
            </a:xfrm>
            <a:custGeom>
              <a:avLst/>
              <a:gdLst/>
              <a:ahLst/>
              <a:cxnLst/>
              <a:rect l="l" t="t" r="r" b="b"/>
              <a:pathLst>
                <a:path w="28254" h="2436" extrusionOk="0">
                  <a:moveTo>
                    <a:pt x="3269" y="1"/>
                  </a:moveTo>
                  <a:cubicBezTo>
                    <a:pt x="2402" y="1"/>
                    <a:pt x="1568" y="434"/>
                    <a:pt x="1034" y="1102"/>
                  </a:cubicBezTo>
                  <a:lnTo>
                    <a:pt x="0" y="2436"/>
                  </a:lnTo>
                  <a:lnTo>
                    <a:pt x="27887" y="2402"/>
                  </a:lnTo>
                  <a:lnTo>
                    <a:pt x="28120" y="1268"/>
                  </a:lnTo>
                  <a:cubicBezTo>
                    <a:pt x="28254" y="635"/>
                    <a:pt x="27753" y="34"/>
                    <a:pt x="2708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1" name="Google Shape;2031;p52"/>
            <p:cNvSpPr/>
            <p:nvPr/>
          </p:nvSpPr>
          <p:spPr>
            <a:xfrm>
              <a:off x="2209250" y="3170875"/>
              <a:ext cx="50050" cy="49400"/>
            </a:xfrm>
            <a:custGeom>
              <a:avLst/>
              <a:gdLst/>
              <a:ahLst/>
              <a:cxnLst/>
              <a:rect l="l" t="t" r="r" b="b"/>
              <a:pathLst>
                <a:path w="2002" h="1976" extrusionOk="0">
                  <a:moveTo>
                    <a:pt x="570" y="1"/>
                  </a:moveTo>
                  <a:cubicBezTo>
                    <a:pt x="434" y="1"/>
                    <a:pt x="330" y="92"/>
                    <a:pt x="301" y="207"/>
                  </a:cubicBezTo>
                  <a:lnTo>
                    <a:pt x="0" y="1608"/>
                  </a:lnTo>
                  <a:lnTo>
                    <a:pt x="1668" y="1975"/>
                  </a:lnTo>
                  <a:lnTo>
                    <a:pt x="1969" y="574"/>
                  </a:lnTo>
                  <a:cubicBezTo>
                    <a:pt x="2002" y="441"/>
                    <a:pt x="1902" y="274"/>
                    <a:pt x="1768" y="274"/>
                  </a:cubicBezTo>
                  <a:lnTo>
                    <a:pt x="634" y="7"/>
                  </a:lnTo>
                  <a:cubicBezTo>
                    <a:pt x="612" y="3"/>
                    <a:pt x="591" y="1"/>
                    <a:pt x="57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2" name="Google Shape;2032;p52"/>
            <p:cNvSpPr/>
            <p:nvPr/>
          </p:nvSpPr>
          <p:spPr>
            <a:xfrm>
              <a:off x="2288475" y="3188550"/>
              <a:ext cx="50050" cy="49225"/>
            </a:xfrm>
            <a:custGeom>
              <a:avLst/>
              <a:gdLst/>
              <a:ahLst/>
              <a:cxnLst/>
              <a:rect l="l" t="t" r="r" b="b"/>
              <a:pathLst>
                <a:path w="2002" h="1969" extrusionOk="0">
                  <a:moveTo>
                    <a:pt x="634" y="1"/>
                  </a:moveTo>
                  <a:lnTo>
                    <a:pt x="634" y="34"/>
                  </a:lnTo>
                  <a:cubicBezTo>
                    <a:pt x="612" y="30"/>
                    <a:pt x="591" y="28"/>
                    <a:pt x="570" y="28"/>
                  </a:cubicBezTo>
                  <a:cubicBezTo>
                    <a:pt x="434" y="28"/>
                    <a:pt x="330" y="118"/>
                    <a:pt x="301" y="234"/>
                  </a:cubicBezTo>
                  <a:lnTo>
                    <a:pt x="0" y="1602"/>
                  </a:lnTo>
                  <a:lnTo>
                    <a:pt x="1668" y="1969"/>
                  </a:lnTo>
                  <a:lnTo>
                    <a:pt x="1968" y="568"/>
                  </a:lnTo>
                  <a:cubicBezTo>
                    <a:pt x="2002" y="434"/>
                    <a:pt x="1902" y="268"/>
                    <a:pt x="1768" y="234"/>
                  </a:cubicBezTo>
                  <a:lnTo>
                    <a:pt x="6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3" name="Google Shape;2033;p52"/>
            <p:cNvSpPr/>
            <p:nvPr/>
          </p:nvSpPr>
          <p:spPr>
            <a:xfrm>
              <a:off x="2369375" y="3205900"/>
              <a:ext cx="50050" cy="49400"/>
            </a:xfrm>
            <a:custGeom>
              <a:avLst/>
              <a:gdLst/>
              <a:ahLst/>
              <a:cxnLst/>
              <a:rect l="l" t="t" r="r" b="b"/>
              <a:pathLst>
                <a:path w="2002" h="1976" extrusionOk="0">
                  <a:moveTo>
                    <a:pt x="549" y="1"/>
                  </a:moveTo>
                  <a:cubicBezTo>
                    <a:pt x="434" y="1"/>
                    <a:pt x="329" y="96"/>
                    <a:pt x="300" y="241"/>
                  </a:cubicBezTo>
                  <a:lnTo>
                    <a:pt x="0" y="1608"/>
                  </a:lnTo>
                  <a:lnTo>
                    <a:pt x="1635" y="1975"/>
                  </a:lnTo>
                  <a:lnTo>
                    <a:pt x="1968" y="608"/>
                  </a:lnTo>
                  <a:cubicBezTo>
                    <a:pt x="2001" y="441"/>
                    <a:pt x="1901" y="308"/>
                    <a:pt x="1735" y="274"/>
                  </a:cubicBezTo>
                  <a:lnTo>
                    <a:pt x="600" y="7"/>
                  </a:lnTo>
                  <a:cubicBezTo>
                    <a:pt x="583" y="3"/>
                    <a:pt x="566" y="1"/>
                    <a:pt x="54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4" name="Google Shape;2034;p52"/>
            <p:cNvSpPr/>
            <p:nvPr/>
          </p:nvSpPr>
          <p:spPr>
            <a:xfrm>
              <a:off x="2448575" y="3223425"/>
              <a:ext cx="50900" cy="49375"/>
            </a:xfrm>
            <a:custGeom>
              <a:avLst/>
              <a:gdLst/>
              <a:ahLst/>
              <a:cxnLst/>
              <a:rect l="l" t="t" r="r" b="b"/>
              <a:pathLst>
                <a:path w="2036" h="1975" extrusionOk="0">
                  <a:moveTo>
                    <a:pt x="582" y="0"/>
                  </a:moveTo>
                  <a:cubicBezTo>
                    <a:pt x="468" y="0"/>
                    <a:pt x="363" y="91"/>
                    <a:pt x="335" y="207"/>
                  </a:cubicBezTo>
                  <a:lnTo>
                    <a:pt x="1" y="1608"/>
                  </a:lnTo>
                  <a:lnTo>
                    <a:pt x="1669" y="1975"/>
                  </a:lnTo>
                  <a:lnTo>
                    <a:pt x="2002" y="574"/>
                  </a:lnTo>
                  <a:cubicBezTo>
                    <a:pt x="2036" y="440"/>
                    <a:pt x="1936" y="274"/>
                    <a:pt x="1769" y="240"/>
                  </a:cubicBezTo>
                  <a:lnTo>
                    <a:pt x="635" y="7"/>
                  </a:lnTo>
                  <a:cubicBezTo>
                    <a:pt x="617" y="2"/>
                    <a:pt x="600" y="0"/>
                    <a:pt x="58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5" name="Google Shape;2035;p52"/>
            <p:cNvSpPr/>
            <p:nvPr/>
          </p:nvSpPr>
          <p:spPr>
            <a:xfrm>
              <a:off x="2528650" y="3240925"/>
              <a:ext cx="50050" cy="49400"/>
            </a:xfrm>
            <a:custGeom>
              <a:avLst/>
              <a:gdLst/>
              <a:ahLst/>
              <a:cxnLst/>
              <a:rect l="l" t="t" r="r" b="b"/>
              <a:pathLst>
                <a:path w="2002" h="1976" extrusionOk="0">
                  <a:moveTo>
                    <a:pt x="580" y="1"/>
                  </a:moveTo>
                  <a:cubicBezTo>
                    <a:pt x="459" y="1"/>
                    <a:pt x="329" y="92"/>
                    <a:pt x="300" y="207"/>
                  </a:cubicBezTo>
                  <a:lnTo>
                    <a:pt x="0" y="1608"/>
                  </a:lnTo>
                  <a:lnTo>
                    <a:pt x="1668" y="1975"/>
                  </a:lnTo>
                  <a:lnTo>
                    <a:pt x="1968" y="574"/>
                  </a:lnTo>
                  <a:cubicBezTo>
                    <a:pt x="2002" y="441"/>
                    <a:pt x="1935" y="274"/>
                    <a:pt x="1768" y="241"/>
                  </a:cubicBezTo>
                  <a:lnTo>
                    <a:pt x="634" y="7"/>
                  </a:lnTo>
                  <a:cubicBezTo>
                    <a:pt x="616" y="3"/>
                    <a:pt x="598" y="1"/>
                    <a:pt x="58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6" name="Google Shape;2036;p52"/>
            <p:cNvSpPr/>
            <p:nvPr/>
          </p:nvSpPr>
          <p:spPr>
            <a:xfrm>
              <a:off x="2608700" y="3258450"/>
              <a:ext cx="50050" cy="49375"/>
            </a:xfrm>
            <a:custGeom>
              <a:avLst/>
              <a:gdLst/>
              <a:ahLst/>
              <a:cxnLst/>
              <a:rect l="l" t="t" r="r" b="b"/>
              <a:pathLst>
                <a:path w="2002" h="1975" extrusionOk="0">
                  <a:moveTo>
                    <a:pt x="580" y="0"/>
                  </a:moveTo>
                  <a:cubicBezTo>
                    <a:pt x="459" y="0"/>
                    <a:pt x="330" y="91"/>
                    <a:pt x="301" y="207"/>
                  </a:cubicBezTo>
                  <a:lnTo>
                    <a:pt x="1" y="1608"/>
                  </a:lnTo>
                  <a:lnTo>
                    <a:pt x="1668" y="1975"/>
                  </a:lnTo>
                  <a:lnTo>
                    <a:pt x="1969" y="574"/>
                  </a:lnTo>
                  <a:cubicBezTo>
                    <a:pt x="2002" y="440"/>
                    <a:pt x="1902" y="274"/>
                    <a:pt x="1768" y="240"/>
                  </a:cubicBezTo>
                  <a:lnTo>
                    <a:pt x="634" y="7"/>
                  </a:lnTo>
                  <a:cubicBezTo>
                    <a:pt x="617" y="2"/>
                    <a:pt x="599" y="0"/>
                    <a:pt x="580"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7" name="Google Shape;2037;p52"/>
            <p:cNvSpPr/>
            <p:nvPr/>
          </p:nvSpPr>
          <p:spPr>
            <a:xfrm>
              <a:off x="2491125" y="3796500"/>
              <a:ext cx="50050" cy="49425"/>
            </a:xfrm>
            <a:custGeom>
              <a:avLst/>
              <a:gdLst/>
              <a:ahLst/>
              <a:cxnLst/>
              <a:rect l="l" t="t" r="r" b="b"/>
              <a:pathLst>
                <a:path w="2002" h="1977" extrusionOk="0">
                  <a:moveTo>
                    <a:pt x="334" y="0"/>
                  </a:moveTo>
                  <a:lnTo>
                    <a:pt x="34" y="1401"/>
                  </a:lnTo>
                  <a:cubicBezTo>
                    <a:pt x="0" y="1568"/>
                    <a:pt x="100" y="1701"/>
                    <a:pt x="234" y="1735"/>
                  </a:cubicBezTo>
                  <a:lnTo>
                    <a:pt x="1368" y="1968"/>
                  </a:lnTo>
                  <a:cubicBezTo>
                    <a:pt x="1396" y="1974"/>
                    <a:pt x="1422" y="1977"/>
                    <a:pt x="1448" y="1977"/>
                  </a:cubicBezTo>
                  <a:cubicBezTo>
                    <a:pt x="1576" y="1977"/>
                    <a:pt x="1674" y="1907"/>
                    <a:pt x="1701" y="1768"/>
                  </a:cubicBezTo>
                  <a:lnTo>
                    <a:pt x="2002" y="367"/>
                  </a:lnTo>
                  <a:lnTo>
                    <a:pt x="33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8" name="Google Shape;2038;p52"/>
            <p:cNvSpPr/>
            <p:nvPr/>
          </p:nvSpPr>
          <p:spPr>
            <a:xfrm>
              <a:off x="2411900" y="3778975"/>
              <a:ext cx="50050" cy="49450"/>
            </a:xfrm>
            <a:custGeom>
              <a:avLst/>
              <a:gdLst/>
              <a:ahLst/>
              <a:cxnLst/>
              <a:rect l="l" t="t" r="r" b="b"/>
              <a:pathLst>
                <a:path w="2002" h="1978" extrusionOk="0">
                  <a:moveTo>
                    <a:pt x="334" y="1"/>
                  </a:moveTo>
                  <a:lnTo>
                    <a:pt x="34" y="1402"/>
                  </a:lnTo>
                  <a:cubicBezTo>
                    <a:pt x="0" y="1569"/>
                    <a:pt x="67" y="1702"/>
                    <a:pt x="234" y="1735"/>
                  </a:cubicBezTo>
                  <a:lnTo>
                    <a:pt x="1368" y="1969"/>
                  </a:lnTo>
                  <a:cubicBezTo>
                    <a:pt x="1390" y="1974"/>
                    <a:pt x="1413" y="1977"/>
                    <a:pt x="1437" y="1977"/>
                  </a:cubicBezTo>
                  <a:cubicBezTo>
                    <a:pt x="1553" y="1977"/>
                    <a:pt x="1674" y="1908"/>
                    <a:pt x="1701" y="1769"/>
                  </a:cubicBezTo>
                  <a:lnTo>
                    <a:pt x="2002" y="368"/>
                  </a:lnTo>
                  <a:lnTo>
                    <a:pt x="3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39" name="Google Shape;2039;p52"/>
            <p:cNvSpPr/>
            <p:nvPr/>
          </p:nvSpPr>
          <p:spPr>
            <a:xfrm>
              <a:off x="2331825" y="3761475"/>
              <a:ext cx="50075" cy="49425"/>
            </a:xfrm>
            <a:custGeom>
              <a:avLst/>
              <a:gdLst/>
              <a:ahLst/>
              <a:cxnLst/>
              <a:rect l="l" t="t" r="r" b="b"/>
              <a:pathLst>
                <a:path w="2003" h="1977" extrusionOk="0">
                  <a:moveTo>
                    <a:pt x="335" y="0"/>
                  </a:moveTo>
                  <a:lnTo>
                    <a:pt x="34" y="1401"/>
                  </a:lnTo>
                  <a:cubicBezTo>
                    <a:pt x="1" y="1568"/>
                    <a:pt x="101" y="1701"/>
                    <a:pt x="234" y="1735"/>
                  </a:cubicBezTo>
                  <a:lnTo>
                    <a:pt x="1369" y="1968"/>
                  </a:lnTo>
                  <a:cubicBezTo>
                    <a:pt x="1391" y="1974"/>
                    <a:pt x="1414" y="1977"/>
                    <a:pt x="1437" y="1977"/>
                  </a:cubicBezTo>
                  <a:cubicBezTo>
                    <a:pt x="1554" y="1977"/>
                    <a:pt x="1674" y="1907"/>
                    <a:pt x="1702" y="1768"/>
                  </a:cubicBezTo>
                  <a:lnTo>
                    <a:pt x="2002" y="367"/>
                  </a:lnTo>
                  <a:lnTo>
                    <a:pt x="3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0" name="Google Shape;2040;p52"/>
            <p:cNvSpPr/>
            <p:nvPr/>
          </p:nvSpPr>
          <p:spPr>
            <a:xfrm>
              <a:off x="2251775" y="3743950"/>
              <a:ext cx="50075" cy="50075"/>
            </a:xfrm>
            <a:custGeom>
              <a:avLst/>
              <a:gdLst/>
              <a:ahLst/>
              <a:cxnLst/>
              <a:rect l="l" t="t" r="r" b="b"/>
              <a:pathLst>
                <a:path w="2003" h="2003" extrusionOk="0">
                  <a:moveTo>
                    <a:pt x="334" y="1"/>
                  </a:moveTo>
                  <a:lnTo>
                    <a:pt x="34" y="1402"/>
                  </a:lnTo>
                  <a:cubicBezTo>
                    <a:pt x="1" y="1569"/>
                    <a:pt x="101" y="1702"/>
                    <a:pt x="234" y="1735"/>
                  </a:cubicBezTo>
                  <a:lnTo>
                    <a:pt x="1368" y="2002"/>
                  </a:lnTo>
                  <a:cubicBezTo>
                    <a:pt x="1535" y="2002"/>
                    <a:pt x="1669" y="1935"/>
                    <a:pt x="1702" y="1769"/>
                  </a:cubicBezTo>
                  <a:lnTo>
                    <a:pt x="2002" y="368"/>
                  </a:lnTo>
                  <a:lnTo>
                    <a:pt x="3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1" name="Google Shape;2041;p52"/>
            <p:cNvSpPr/>
            <p:nvPr/>
          </p:nvSpPr>
          <p:spPr>
            <a:xfrm>
              <a:off x="2170900" y="3727275"/>
              <a:ext cx="50875" cy="49400"/>
            </a:xfrm>
            <a:custGeom>
              <a:avLst/>
              <a:gdLst/>
              <a:ahLst/>
              <a:cxnLst/>
              <a:rect l="l" t="t" r="r" b="b"/>
              <a:pathLst>
                <a:path w="2035" h="1976" extrusionOk="0">
                  <a:moveTo>
                    <a:pt x="334" y="1"/>
                  </a:moveTo>
                  <a:lnTo>
                    <a:pt x="33" y="1402"/>
                  </a:lnTo>
                  <a:cubicBezTo>
                    <a:pt x="0" y="1535"/>
                    <a:pt x="100" y="1668"/>
                    <a:pt x="267" y="1702"/>
                  </a:cubicBezTo>
                  <a:lnTo>
                    <a:pt x="1401" y="1969"/>
                  </a:lnTo>
                  <a:cubicBezTo>
                    <a:pt x="1418" y="1973"/>
                    <a:pt x="1435" y="1975"/>
                    <a:pt x="1453" y="1975"/>
                  </a:cubicBezTo>
                  <a:cubicBezTo>
                    <a:pt x="1567" y="1975"/>
                    <a:pt x="1672" y="1880"/>
                    <a:pt x="1701" y="1735"/>
                  </a:cubicBezTo>
                  <a:lnTo>
                    <a:pt x="2035" y="368"/>
                  </a:lnTo>
                  <a:lnTo>
                    <a:pt x="3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2" name="Google Shape;2042;p52"/>
            <p:cNvSpPr/>
            <p:nvPr/>
          </p:nvSpPr>
          <p:spPr>
            <a:xfrm>
              <a:off x="2090825" y="3709775"/>
              <a:ext cx="50900" cy="49375"/>
            </a:xfrm>
            <a:custGeom>
              <a:avLst/>
              <a:gdLst/>
              <a:ahLst/>
              <a:cxnLst/>
              <a:rect l="l" t="t" r="r" b="b"/>
              <a:pathLst>
                <a:path w="2036" h="1975" extrusionOk="0">
                  <a:moveTo>
                    <a:pt x="368" y="0"/>
                  </a:moveTo>
                  <a:lnTo>
                    <a:pt x="34" y="1368"/>
                  </a:lnTo>
                  <a:cubicBezTo>
                    <a:pt x="1" y="1535"/>
                    <a:pt x="101" y="1668"/>
                    <a:pt x="268" y="1701"/>
                  </a:cubicBezTo>
                  <a:lnTo>
                    <a:pt x="1402" y="1968"/>
                  </a:lnTo>
                  <a:cubicBezTo>
                    <a:pt x="1419" y="1972"/>
                    <a:pt x="1436" y="1975"/>
                    <a:pt x="1453" y="1975"/>
                  </a:cubicBezTo>
                  <a:cubicBezTo>
                    <a:pt x="1568" y="1975"/>
                    <a:pt x="1673" y="1880"/>
                    <a:pt x="1702" y="1735"/>
                  </a:cubicBezTo>
                  <a:lnTo>
                    <a:pt x="2036" y="367"/>
                  </a:lnTo>
                  <a:lnTo>
                    <a:pt x="36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3" name="Google Shape;2043;p52"/>
            <p:cNvSpPr/>
            <p:nvPr/>
          </p:nvSpPr>
          <p:spPr>
            <a:xfrm>
              <a:off x="2209250" y="3170875"/>
              <a:ext cx="50050" cy="49400"/>
            </a:xfrm>
            <a:custGeom>
              <a:avLst/>
              <a:gdLst/>
              <a:ahLst/>
              <a:cxnLst/>
              <a:rect l="l" t="t" r="r" b="b"/>
              <a:pathLst>
                <a:path w="2002" h="1976" extrusionOk="0">
                  <a:moveTo>
                    <a:pt x="570" y="1"/>
                  </a:moveTo>
                  <a:cubicBezTo>
                    <a:pt x="434" y="1"/>
                    <a:pt x="330" y="92"/>
                    <a:pt x="301" y="207"/>
                  </a:cubicBezTo>
                  <a:lnTo>
                    <a:pt x="0" y="1608"/>
                  </a:lnTo>
                  <a:lnTo>
                    <a:pt x="1668" y="1975"/>
                  </a:lnTo>
                  <a:lnTo>
                    <a:pt x="1969" y="574"/>
                  </a:lnTo>
                  <a:cubicBezTo>
                    <a:pt x="2002" y="441"/>
                    <a:pt x="1902" y="274"/>
                    <a:pt x="1768" y="274"/>
                  </a:cubicBezTo>
                  <a:lnTo>
                    <a:pt x="634" y="7"/>
                  </a:lnTo>
                  <a:cubicBezTo>
                    <a:pt x="612" y="3"/>
                    <a:pt x="591" y="1"/>
                    <a:pt x="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4" name="Google Shape;2044;p52"/>
            <p:cNvSpPr/>
            <p:nvPr/>
          </p:nvSpPr>
          <p:spPr>
            <a:xfrm>
              <a:off x="2288475" y="3188550"/>
              <a:ext cx="50050" cy="49225"/>
            </a:xfrm>
            <a:custGeom>
              <a:avLst/>
              <a:gdLst/>
              <a:ahLst/>
              <a:cxnLst/>
              <a:rect l="l" t="t" r="r" b="b"/>
              <a:pathLst>
                <a:path w="2002" h="1969" extrusionOk="0">
                  <a:moveTo>
                    <a:pt x="634" y="1"/>
                  </a:moveTo>
                  <a:lnTo>
                    <a:pt x="634" y="34"/>
                  </a:lnTo>
                  <a:cubicBezTo>
                    <a:pt x="612" y="30"/>
                    <a:pt x="591" y="28"/>
                    <a:pt x="570" y="28"/>
                  </a:cubicBezTo>
                  <a:cubicBezTo>
                    <a:pt x="434" y="28"/>
                    <a:pt x="330" y="118"/>
                    <a:pt x="301" y="234"/>
                  </a:cubicBezTo>
                  <a:lnTo>
                    <a:pt x="0" y="1602"/>
                  </a:lnTo>
                  <a:lnTo>
                    <a:pt x="1668" y="1969"/>
                  </a:lnTo>
                  <a:lnTo>
                    <a:pt x="1968" y="568"/>
                  </a:lnTo>
                  <a:cubicBezTo>
                    <a:pt x="2002" y="434"/>
                    <a:pt x="1902" y="268"/>
                    <a:pt x="1768" y="234"/>
                  </a:cubicBezTo>
                  <a:lnTo>
                    <a:pt x="6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5" name="Google Shape;2045;p52"/>
            <p:cNvSpPr/>
            <p:nvPr/>
          </p:nvSpPr>
          <p:spPr>
            <a:xfrm>
              <a:off x="2369375" y="3205900"/>
              <a:ext cx="50050" cy="49400"/>
            </a:xfrm>
            <a:custGeom>
              <a:avLst/>
              <a:gdLst/>
              <a:ahLst/>
              <a:cxnLst/>
              <a:rect l="l" t="t" r="r" b="b"/>
              <a:pathLst>
                <a:path w="2002" h="1976" extrusionOk="0">
                  <a:moveTo>
                    <a:pt x="549" y="1"/>
                  </a:moveTo>
                  <a:cubicBezTo>
                    <a:pt x="434" y="1"/>
                    <a:pt x="329" y="96"/>
                    <a:pt x="300" y="241"/>
                  </a:cubicBezTo>
                  <a:lnTo>
                    <a:pt x="0" y="1608"/>
                  </a:lnTo>
                  <a:lnTo>
                    <a:pt x="1635" y="1975"/>
                  </a:lnTo>
                  <a:lnTo>
                    <a:pt x="1968" y="608"/>
                  </a:lnTo>
                  <a:cubicBezTo>
                    <a:pt x="2001" y="441"/>
                    <a:pt x="1901" y="308"/>
                    <a:pt x="1735" y="274"/>
                  </a:cubicBezTo>
                  <a:lnTo>
                    <a:pt x="600" y="7"/>
                  </a:lnTo>
                  <a:cubicBezTo>
                    <a:pt x="583" y="3"/>
                    <a:pt x="566" y="1"/>
                    <a:pt x="549"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6" name="Google Shape;2046;p52"/>
            <p:cNvSpPr/>
            <p:nvPr/>
          </p:nvSpPr>
          <p:spPr>
            <a:xfrm>
              <a:off x="2448575" y="3223425"/>
              <a:ext cx="50900" cy="49375"/>
            </a:xfrm>
            <a:custGeom>
              <a:avLst/>
              <a:gdLst/>
              <a:ahLst/>
              <a:cxnLst/>
              <a:rect l="l" t="t" r="r" b="b"/>
              <a:pathLst>
                <a:path w="2036" h="1975" extrusionOk="0">
                  <a:moveTo>
                    <a:pt x="582" y="0"/>
                  </a:moveTo>
                  <a:cubicBezTo>
                    <a:pt x="468" y="0"/>
                    <a:pt x="363" y="91"/>
                    <a:pt x="335" y="207"/>
                  </a:cubicBezTo>
                  <a:lnTo>
                    <a:pt x="1" y="1608"/>
                  </a:lnTo>
                  <a:lnTo>
                    <a:pt x="1669" y="1975"/>
                  </a:lnTo>
                  <a:lnTo>
                    <a:pt x="2002" y="574"/>
                  </a:lnTo>
                  <a:cubicBezTo>
                    <a:pt x="2036" y="440"/>
                    <a:pt x="1936" y="274"/>
                    <a:pt x="1769" y="240"/>
                  </a:cubicBezTo>
                  <a:lnTo>
                    <a:pt x="635" y="7"/>
                  </a:lnTo>
                  <a:cubicBezTo>
                    <a:pt x="617" y="2"/>
                    <a:pt x="600" y="0"/>
                    <a:pt x="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7" name="Google Shape;2047;p52"/>
            <p:cNvSpPr/>
            <p:nvPr/>
          </p:nvSpPr>
          <p:spPr>
            <a:xfrm>
              <a:off x="2528650" y="3240925"/>
              <a:ext cx="50050" cy="49400"/>
            </a:xfrm>
            <a:custGeom>
              <a:avLst/>
              <a:gdLst/>
              <a:ahLst/>
              <a:cxnLst/>
              <a:rect l="l" t="t" r="r" b="b"/>
              <a:pathLst>
                <a:path w="2002" h="1976" extrusionOk="0">
                  <a:moveTo>
                    <a:pt x="580" y="1"/>
                  </a:moveTo>
                  <a:cubicBezTo>
                    <a:pt x="459" y="1"/>
                    <a:pt x="329" y="92"/>
                    <a:pt x="300" y="207"/>
                  </a:cubicBezTo>
                  <a:lnTo>
                    <a:pt x="0" y="1608"/>
                  </a:lnTo>
                  <a:lnTo>
                    <a:pt x="1668" y="1975"/>
                  </a:lnTo>
                  <a:lnTo>
                    <a:pt x="1968" y="574"/>
                  </a:lnTo>
                  <a:cubicBezTo>
                    <a:pt x="2002" y="441"/>
                    <a:pt x="1935" y="274"/>
                    <a:pt x="1768" y="241"/>
                  </a:cubicBezTo>
                  <a:lnTo>
                    <a:pt x="634" y="7"/>
                  </a:lnTo>
                  <a:cubicBezTo>
                    <a:pt x="616" y="3"/>
                    <a:pt x="598" y="1"/>
                    <a:pt x="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8" name="Google Shape;2048;p52"/>
            <p:cNvSpPr/>
            <p:nvPr/>
          </p:nvSpPr>
          <p:spPr>
            <a:xfrm>
              <a:off x="2608700" y="3258450"/>
              <a:ext cx="50050" cy="49375"/>
            </a:xfrm>
            <a:custGeom>
              <a:avLst/>
              <a:gdLst/>
              <a:ahLst/>
              <a:cxnLst/>
              <a:rect l="l" t="t" r="r" b="b"/>
              <a:pathLst>
                <a:path w="2002" h="1975" extrusionOk="0">
                  <a:moveTo>
                    <a:pt x="580" y="0"/>
                  </a:moveTo>
                  <a:cubicBezTo>
                    <a:pt x="459" y="0"/>
                    <a:pt x="330" y="91"/>
                    <a:pt x="301" y="207"/>
                  </a:cubicBezTo>
                  <a:lnTo>
                    <a:pt x="1" y="1608"/>
                  </a:lnTo>
                  <a:lnTo>
                    <a:pt x="1668" y="1975"/>
                  </a:lnTo>
                  <a:lnTo>
                    <a:pt x="1969" y="574"/>
                  </a:lnTo>
                  <a:cubicBezTo>
                    <a:pt x="2002" y="440"/>
                    <a:pt x="1902" y="274"/>
                    <a:pt x="1768" y="240"/>
                  </a:cubicBezTo>
                  <a:lnTo>
                    <a:pt x="634" y="7"/>
                  </a:lnTo>
                  <a:cubicBezTo>
                    <a:pt x="617" y="2"/>
                    <a:pt x="599"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49" name="Google Shape;2049;p52"/>
            <p:cNvSpPr/>
            <p:nvPr/>
          </p:nvSpPr>
          <p:spPr>
            <a:xfrm>
              <a:off x="2491125" y="3796500"/>
              <a:ext cx="50050" cy="49425"/>
            </a:xfrm>
            <a:custGeom>
              <a:avLst/>
              <a:gdLst/>
              <a:ahLst/>
              <a:cxnLst/>
              <a:rect l="l" t="t" r="r" b="b"/>
              <a:pathLst>
                <a:path w="2002" h="1977" extrusionOk="0">
                  <a:moveTo>
                    <a:pt x="334" y="0"/>
                  </a:moveTo>
                  <a:lnTo>
                    <a:pt x="34" y="1401"/>
                  </a:lnTo>
                  <a:cubicBezTo>
                    <a:pt x="0" y="1568"/>
                    <a:pt x="100" y="1701"/>
                    <a:pt x="234" y="1735"/>
                  </a:cubicBezTo>
                  <a:lnTo>
                    <a:pt x="1368" y="1968"/>
                  </a:lnTo>
                  <a:cubicBezTo>
                    <a:pt x="1396" y="1974"/>
                    <a:pt x="1422" y="1977"/>
                    <a:pt x="1448" y="1977"/>
                  </a:cubicBezTo>
                  <a:cubicBezTo>
                    <a:pt x="1576" y="1977"/>
                    <a:pt x="1674" y="1907"/>
                    <a:pt x="1701" y="1768"/>
                  </a:cubicBezTo>
                  <a:lnTo>
                    <a:pt x="2002" y="367"/>
                  </a:lnTo>
                  <a:lnTo>
                    <a:pt x="33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0" name="Google Shape;2050;p52"/>
            <p:cNvSpPr/>
            <p:nvPr/>
          </p:nvSpPr>
          <p:spPr>
            <a:xfrm>
              <a:off x="2411900" y="3778975"/>
              <a:ext cx="50050" cy="49450"/>
            </a:xfrm>
            <a:custGeom>
              <a:avLst/>
              <a:gdLst/>
              <a:ahLst/>
              <a:cxnLst/>
              <a:rect l="l" t="t" r="r" b="b"/>
              <a:pathLst>
                <a:path w="2002" h="1978" extrusionOk="0">
                  <a:moveTo>
                    <a:pt x="334" y="1"/>
                  </a:moveTo>
                  <a:lnTo>
                    <a:pt x="34" y="1402"/>
                  </a:lnTo>
                  <a:cubicBezTo>
                    <a:pt x="0" y="1569"/>
                    <a:pt x="67" y="1702"/>
                    <a:pt x="234" y="1735"/>
                  </a:cubicBezTo>
                  <a:lnTo>
                    <a:pt x="1368" y="1969"/>
                  </a:lnTo>
                  <a:cubicBezTo>
                    <a:pt x="1390" y="1974"/>
                    <a:pt x="1413" y="1977"/>
                    <a:pt x="1437" y="1977"/>
                  </a:cubicBezTo>
                  <a:cubicBezTo>
                    <a:pt x="1553" y="1977"/>
                    <a:pt x="1674" y="1908"/>
                    <a:pt x="1701" y="1769"/>
                  </a:cubicBezTo>
                  <a:lnTo>
                    <a:pt x="2002" y="368"/>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1" name="Google Shape;2051;p52"/>
            <p:cNvSpPr/>
            <p:nvPr/>
          </p:nvSpPr>
          <p:spPr>
            <a:xfrm>
              <a:off x="2331825" y="3761475"/>
              <a:ext cx="50075" cy="49425"/>
            </a:xfrm>
            <a:custGeom>
              <a:avLst/>
              <a:gdLst/>
              <a:ahLst/>
              <a:cxnLst/>
              <a:rect l="l" t="t" r="r" b="b"/>
              <a:pathLst>
                <a:path w="2003" h="1977" extrusionOk="0">
                  <a:moveTo>
                    <a:pt x="335" y="0"/>
                  </a:moveTo>
                  <a:lnTo>
                    <a:pt x="34" y="1401"/>
                  </a:lnTo>
                  <a:cubicBezTo>
                    <a:pt x="1" y="1568"/>
                    <a:pt x="101" y="1701"/>
                    <a:pt x="234" y="1735"/>
                  </a:cubicBezTo>
                  <a:lnTo>
                    <a:pt x="1369" y="1968"/>
                  </a:lnTo>
                  <a:cubicBezTo>
                    <a:pt x="1391" y="1974"/>
                    <a:pt x="1414" y="1977"/>
                    <a:pt x="1437" y="1977"/>
                  </a:cubicBezTo>
                  <a:cubicBezTo>
                    <a:pt x="1554" y="1977"/>
                    <a:pt x="1674" y="1907"/>
                    <a:pt x="1702" y="1768"/>
                  </a:cubicBezTo>
                  <a:lnTo>
                    <a:pt x="2002" y="367"/>
                  </a:lnTo>
                  <a:lnTo>
                    <a:pt x="335"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2" name="Google Shape;2052;p52"/>
            <p:cNvSpPr/>
            <p:nvPr/>
          </p:nvSpPr>
          <p:spPr>
            <a:xfrm>
              <a:off x="2251775" y="3743950"/>
              <a:ext cx="50075" cy="50075"/>
            </a:xfrm>
            <a:custGeom>
              <a:avLst/>
              <a:gdLst/>
              <a:ahLst/>
              <a:cxnLst/>
              <a:rect l="l" t="t" r="r" b="b"/>
              <a:pathLst>
                <a:path w="2003" h="2003" extrusionOk="0">
                  <a:moveTo>
                    <a:pt x="334" y="1"/>
                  </a:moveTo>
                  <a:lnTo>
                    <a:pt x="34" y="1402"/>
                  </a:lnTo>
                  <a:cubicBezTo>
                    <a:pt x="1" y="1569"/>
                    <a:pt x="101" y="1702"/>
                    <a:pt x="234" y="1735"/>
                  </a:cubicBezTo>
                  <a:lnTo>
                    <a:pt x="1368" y="2002"/>
                  </a:lnTo>
                  <a:cubicBezTo>
                    <a:pt x="1535" y="2002"/>
                    <a:pt x="1669" y="1935"/>
                    <a:pt x="1702" y="1769"/>
                  </a:cubicBezTo>
                  <a:lnTo>
                    <a:pt x="2002" y="368"/>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3" name="Google Shape;2053;p52"/>
            <p:cNvSpPr/>
            <p:nvPr/>
          </p:nvSpPr>
          <p:spPr>
            <a:xfrm>
              <a:off x="2170900" y="3727275"/>
              <a:ext cx="50875" cy="49400"/>
            </a:xfrm>
            <a:custGeom>
              <a:avLst/>
              <a:gdLst/>
              <a:ahLst/>
              <a:cxnLst/>
              <a:rect l="l" t="t" r="r" b="b"/>
              <a:pathLst>
                <a:path w="2035" h="1976" extrusionOk="0">
                  <a:moveTo>
                    <a:pt x="334" y="1"/>
                  </a:moveTo>
                  <a:lnTo>
                    <a:pt x="33" y="1402"/>
                  </a:lnTo>
                  <a:cubicBezTo>
                    <a:pt x="0" y="1535"/>
                    <a:pt x="100" y="1668"/>
                    <a:pt x="267" y="1702"/>
                  </a:cubicBezTo>
                  <a:lnTo>
                    <a:pt x="1401" y="1969"/>
                  </a:lnTo>
                  <a:cubicBezTo>
                    <a:pt x="1418" y="1973"/>
                    <a:pt x="1435" y="1975"/>
                    <a:pt x="1453" y="1975"/>
                  </a:cubicBezTo>
                  <a:cubicBezTo>
                    <a:pt x="1567" y="1975"/>
                    <a:pt x="1672" y="1880"/>
                    <a:pt x="1701" y="1735"/>
                  </a:cubicBezTo>
                  <a:lnTo>
                    <a:pt x="2035" y="368"/>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4" name="Google Shape;2054;p52"/>
            <p:cNvSpPr/>
            <p:nvPr/>
          </p:nvSpPr>
          <p:spPr>
            <a:xfrm>
              <a:off x="2090825" y="3709775"/>
              <a:ext cx="50900" cy="49375"/>
            </a:xfrm>
            <a:custGeom>
              <a:avLst/>
              <a:gdLst/>
              <a:ahLst/>
              <a:cxnLst/>
              <a:rect l="l" t="t" r="r" b="b"/>
              <a:pathLst>
                <a:path w="2036" h="1975" extrusionOk="0">
                  <a:moveTo>
                    <a:pt x="368" y="0"/>
                  </a:moveTo>
                  <a:lnTo>
                    <a:pt x="34" y="1368"/>
                  </a:lnTo>
                  <a:cubicBezTo>
                    <a:pt x="1" y="1535"/>
                    <a:pt x="101" y="1668"/>
                    <a:pt x="268" y="1701"/>
                  </a:cubicBezTo>
                  <a:lnTo>
                    <a:pt x="1402" y="1968"/>
                  </a:lnTo>
                  <a:cubicBezTo>
                    <a:pt x="1419" y="1972"/>
                    <a:pt x="1436" y="1975"/>
                    <a:pt x="1453" y="1975"/>
                  </a:cubicBezTo>
                  <a:cubicBezTo>
                    <a:pt x="1568" y="1975"/>
                    <a:pt x="1673" y="1880"/>
                    <a:pt x="1702" y="1735"/>
                  </a:cubicBezTo>
                  <a:lnTo>
                    <a:pt x="2036" y="367"/>
                  </a:lnTo>
                  <a:lnTo>
                    <a:pt x="368"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5" name="Google Shape;2055;p52"/>
            <p:cNvSpPr/>
            <p:nvPr/>
          </p:nvSpPr>
          <p:spPr>
            <a:xfrm>
              <a:off x="2034125" y="3189425"/>
              <a:ext cx="706350" cy="643225"/>
            </a:xfrm>
            <a:custGeom>
              <a:avLst/>
              <a:gdLst/>
              <a:ahLst/>
              <a:cxnLst/>
              <a:rect l="l" t="t" r="r" b="b"/>
              <a:pathLst>
                <a:path w="28254" h="25729" extrusionOk="0">
                  <a:moveTo>
                    <a:pt x="5595" y="1"/>
                  </a:moveTo>
                  <a:cubicBezTo>
                    <a:pt x="4907" y="1"/>
                    <a:pt x="4282" y="470"/>
                    <a:pt x="4137" y="1167"/>
                  </a:cubicBezTo>
                  <a:lnTo>
                    <a:pt x="167" y="19346"/>
                  </a:lnTo>
                  <a:cubicBezTo>
                    <a:pt x="0" y="20147"/>
                    <a:pt x="501" y="20914"/>
                    <a:pt x="1301" y="21114"/>
                  </a:cubicBezTo>
                  <a:lnTo>
                    <a:pt x="22350" y="25684"/>
                  </a:lnTo>
                  <a:cubicBezTo>
                    <a:pt x="22469" y="25714"/>
                    <a:pt x="22588" y="25728"/>
                    <a:pt x="22705" y="25728"/>
                  </a:cubicBezTo>
                  <a:cubicBezTo>
                    <a:pt x="23374" y="25728"/>
                    <a:pt x="23976" y="25260"/>
                    <a:pt x="24118" y="24550"/>
                  </a:cubicBezTo>
                  <a:lnTo>
                    <a:pt x="28087" y="6404"/>
                  </a:lnTo>
                  <a:cubicBezTo>
                    <a:pt x="28254" y="5603"/>
                    <a:pt x="27754" y="4803"/>
                    <a:pt x="26953" y="4636"/>
                  </a:cubicBezTo>
                  <a:lnTo>
                    <a:pt x="5905" y="33"/>
                  </a:lnTo>
                  <a:cubicBezTo>
                    <a:pt x="5801" y="11"/>
                    <a:pt x="5697" y="1"/>
                    <a:pt x="559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6" name="Google Shape;2056;p52"/>
            <p:cNvSpPr/>
            <p:nvPr/>
          </p:nvSpPr>
          <p:spPr>
            <a:xfrm>
              <a:off x="2033300" y="3190250"/>
              <a:ext cx="199325" cy="537875"/>
            </a:xfrm>
            <a:custGeom>
              <a:avLst/>
              <a:gdLst/>
              <a:ahLst/>
              <a:cxnLst/>
              <a:rect l="l" t="t" r="r" b="b"/>
              <a:pathLst>
                <a:path w="7973" h="21515" extrusionOk="0">
                  <a:moveTo>
                    <a:pt x="5618" y="1"/>
                  </a:moveTo>
                  <a:cubicBezTo>
                    <a:pt x="4915" y="1"/>
                    <a:pt x="4315" y="470"/>
                    <a:pt x="4170" y="1167"/>
                  </a:cubicBezTo>
                  <a:lnTo>
                    <a:pt x="200" y="19313"/>
                  </a:lnTo>
                  <a:cubicBezTo>
                    <a:pt x="0" y="20114"/>
                    <a:pt x="534" y="20881"/>
                    <a:pt x="1334" y="21081"/>
                  </a:cubicBezTo>
                  <a:lnTo>
                    <a:pt x="3356" y="21512"/>
                  </a:lnTo>
                  <a:lnTo>
                    <a:pt x="3356" y="21512"/>
                  </a:lnTo>
                  <a:cubicBezTo>
                    <a:pt x="2563" y="21339"/>
                    <a:pt x="2036" y="20543"/>
                    <a:pt x="2235" y="19747"/>
                  </a:cubicBezTo>
                  <a:lnTo>
                    <a:pt x="6205" y="1601"/>
                  </a:lnTo>
                  <a:cubicBezTo>
                    <a:pt x="6350" y="904"/>
                    <a:pt x="6975" y="435"/>
                    <a:pt x="7663" y="435"/>
                  </a:cubicBezTo>
                  <a:cubicBezTo>
                    <a:pt x="7765" y="435"/>
                    <a:pt x="7869" y="445"/>
                    <a:pt x="7972" y="467"/>
                  </a:cubicBezTo>
                  <a:lnTo>
                    <a:pt x="5938" y="33"/>
                  </a:lnTo>
                  <a:cubicBezTo>
                    <a:pt x="5830" y="11"/>
                    <a:pt x="5723" y="1"/>
                    <a:pt x="5618" y="1"/>
                  </a:cubicBezTo>
                  <a:close/>
                  <a:moveTo>
                    <a:pt x="3356" y="21512"/>
                  </a:moveTo>
                  <a:cubicBezTo>
                    <a:pt x="3360" y="21513"/>
                    <a:pt x="3365" y="21514"/>
                    <a:pt x="3369" y="21515"/>
                  </a:cubicBezTo>
                  <a:lnTo>
                    <a:pt x="3356" y="21512"/>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7" name="Google Shape;2057;p52"/>
            <p:cNvSpPr/>
            <p:nvPr/>
          </p:nvSpPr>
          <p:spPr>
            <a:xfrm>
              <a:off x="2293475" y="3392025"/>
              <a:ext cx="113450" cy="209350"/>
            </a:xfrm>
            <a:custGeom>
              <a:avLst/>
              <a:gdLst/>
              <a:ahLst/>
              <a:cxnLst/>
              <a:rect l="l" t="t" r="r" b="b"/>
              <a:pathLst>
                <a:path w="4538" h="8374" extrusionOk="0">
                  <a:moveTo>
                    <a:pt x="401" y="1"/>
                  </a:moveTo>
                  <a:lnTo>
                    <a:pt x="1" y="8040"/>
                  </a:lnTo>
                  <a:lnTo>
                    <a:pt x="1568" y="8374"/>
                  </a:lnTo>
                  <a:lnTo>
                    <a:pt x="4537" y="868"/>
                  </a:lnTo>
                  <a:lnTo>
                    <a:pt x="3370" y="601"/>
                  </a:lnTo>
                  <a:lnTo>
                    <a:pt x="1168" y="6539"/>
                  </a:lnTo>
                  <a:lnTo>
                    <a:pt x="1602" y="234"/>
                  </a:lnTo>
                  <a:lnTo>
                    <a:pt x="401"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8" name="Google Shape;2058;p52"/>
            <p:cNvSpPr/>
            <p:nvPr/>
          </p:nvSpPr>
          <p:spPr>
            <a:xfrm>
              <a:off x="2388550" y="3519625"/>
              <a:ext cx="35875" cy="98425"/>
            </a:xfrm>
            <a:custGeom>
              <a:avLst/>
              <a:gdLst/>
              <a:ahLst/>
              <a:cxnLst/>
              <a:rect l="l" t="t" r="r" b="b"/>
              <a:pathLst>
                <a:path w="1435" h="3937" extrusionOk="0">
                  <a:moveTo>
                    <a:pt x="1001" y="1"/>
                  </a:moveTo>
                  <a:cubicBezTo>
                    <a:pt x="828" y="173"/>
                    <a:pt x="583" y="273"/>
                    <a:pt x="332" y="273"/>
                  </a:cubicBezTo>
                  <a:cubicBezTo>
                    <a:pt x="244" y="273"/>
                    <a:pt x="154" y="260"/>
                    <a:pt x="67" y="234"/>
                  </a:cubicBezTo>
                  <a:lnTo>
                    <a:pt x="0" y="668"/>
                  </a:lnTo>
                  <a:lnTo>
                    <a:pt x="634" y="801"/>
                  </a:lnTo>
                  <a:lnTo>
                    <a:pt x="0" y="3837"/>
                  </a:lnTo>
                  <a:lnTo>
                    <a:pt x="601" y="3937"/>
                  </a:lnTo>
                  <a:lnTo>
                    <a:pt x="1435" y="101"/>
                  </a:ln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59" name="Google Shape;2059;p52"/>
            <p:cNvSpPr/>
            <p:nvPr/>
          </p:nvSpPr>
          <p:spPr>
            <a:xfrm>
              <a:off x="2419400" y="3608025"/>
              <a:ext cx="17525" cy="17525"/>
            </a:xfrm>
            <a:custGeom>
              <a:avLst/>
              <a:gdLst/>
              <a:ahLst/>
              <a:cxnLst/>
              <a:rect l="l" t="t" r="r" b="b"/>
              <a:pathLst>
                <a:path w="701" h="701" extrusionOk="0">
                  <a:moveTo>
                    <a:pt x="134" y="0"/>
                  </a:moveTo>
                  <a:lnTo>
                    <a:pt x="0" y="568"/>
                  </a:lnTo>
                  <a:lnTo>
                    <a:pt x="601" y="701"/>
                  </a:lnTo>
                  <a:lnTo>
                    <a:pt x="701" y="134"/>
                  </a:lnTo>
                  <a:lnTo>
                    <a:pt x="134"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0" name="Google Shape;2060;p52"/>
            <p:cNvSpPr/>
            <p:nvPr/>
          </p:nvSpPr>
          <p:spPr>
            <a:xfrm>
              <a:off x="2449700" y="3532125"/>
              <a:ext cx="63125" cy="102750"/>
            </a:xfrm>
            <a:custGeom>
              <a:avLst/>
              <a:gdLst/>
              <a:ahLst/>
              <a:cxnLst/>
              <a:rect l="l" t="t" r="r" b="b"/>
              <a:pathLst>
                <a:path w="2525" h="4110" extrusionOk="0">
                  <a:moveTo>
                    <a:pt x="857" y="1"/>
                  </a:moveTo>
                  <a:lnTo>
                    <a:pt x="356" y="2203"/>
                  </a:lnTo>
                  <a:lnTo>
                    <a:pt x="923" y="2336"/>
                  </a:lnTo>
                  <a:lnTo>
                    <a:pt x="923" y="2269"/>
                  </a:lnTo>
                  <a:cubicBezTo>
                    <a:pt x="951" y="2076"/>
                    <a:pt x="1092" y="1952"/>
                    <a:pt x="1253" y="1952"/>
                  </a:cubicBezTo>
                  <a:cubicBezTo>
                    <a:pt x="1287" y="1952"/>
                    <a:pt x="1322" y="1957"/>
                    <a:pt x="1357" y="1969"/>
                  </a:cubicBezTo>
                  <a:cubicBezTo>
                    <a:pt x="1557" y="1969"/>
                    <a:pt x="1691" y="2203"/>
                    <a:pt x="1624" y="2369"/>
                  </a:cubicBezTo>
                  <a:lnTo>
                    <a:pt x="1424" y="3270"/>
                  </a:lnTo>
                  <a:cubicBezTo>
                    <a:pt x="1394" y="3449"/>
                    <a:pt x="1230" y="3575"/>
                    <a:pt x="1052" y="3575"/>
                  </a:cubicBezTo>
                  <a:cubicBezTo>
                    <a:pt x="1031" y="3575"/>
                    <a:pt x="1011" y="3574"/>
                    <a:pt x="990" y="3570"/>
                  </a:cubicBezTo>
                  <a:cubicBezTo>
                    <a:pt x="790" y="3537"/>
                    <a:pt x="690" y="3370"/>
                    <a:pt x="757" y="3070"/>
                  </a:cubicBezTo>
                  <a:lnTo>
                    <a:pt x="757" y="2936"/>
                  </a:lnTo>
                  <a:lnTo>
                    <a:pt x="189" y="2870"/>
                  </a:lnTo>
                  <a:lnTo>
                    <a:pt x="156" y="2970"/>
                  </a:lnTo>
                  <a:cubicBezTo>
                    <a:pt x="0" y="3670"/>
                    <a:pt x="559" y="4109"/>
                    <a:pt x="1112" y="4109"/>
                  </a:cubicBezTo>
                  <a:cubicBezTo>
                    <a:pt x="1507" y="4109"/>
                    <a:pt x="1899" y="3885"/>
                    <a:pt x="2024" y="3370"/>
                  </a:cubicBezTo>
                  <a:lnTo>
                    <a:pt x="2224" y="2403"/>
                  </a:lnTo>
                  <a:cubicBezTo>
                    <a:pt x="2358" y="2002"/>
                    <a:pt x="2124" y="1535"/>
                    <a:pt x="1691" y="1469"/>
                  </a:cubicBezTo>
                  <a:cubicBezTo>
                    <a:pt x="1630" y="1451"/>
                    <a:pt x="1570" y="1443"/>
                    <a:pt x="1511" y="1443"/>
                  </a:cubicBezTo>
                  <a:cubicBezTo>
                    <a:pt x="1343" y="1443"/>
                    <a:pt x="1189" y="1512"/>
                    <a:pt x="1090" y="1635"/>
                  </a:cubicBezTo>
                  <a:lnTo>
                    <a:pt x="1290" y="668"/>
                  </a:lnTo>
                  <a:lnTo>
                    <a:pt x="2391" y="902"/>
                  </a:lnTo>
                  <a:lnTo>
                    <a:pt x="2524" y="368"/>
                  </a:lnTo>
                  <a:lnTo>
                    <a:pt x="857"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1" name="Google Shape;2061;p52"/>
            <p:cNvSpPr/>
            <p:nvPr/>
          </p:nvSpPr>
          <p:spPr>
            <a:xfrm>
              <a:off x="2021625" y="3622050"/>
              <a:ext cx="50050" cy="49375"/>
            </a:xfrm>
            <a:custGeom>
              <a:avLst/>
              <a:gdLst/>
              <a:ahLst/>
              <a:cxnLst/>
              <a:rect l="l" t="t" r="r" b="b"/>
              <a:pathLst>
                <a:path w="2002" h="1975" extrusionOk="0">
                  <a:moveTo>
                    <a:pt x="547" y="0"/>
                  </a:moveTo>
                  <a:cubicBezTo>
                    <a:pt x="426" y="0"/>
                    <a:pt x="296" y="91"/>
                    <a:pt x="267" y="207"/>
                  </a:cubicBezTo>
                  <a:lnTo>
                    <a:pt x="33" y="1341"/>
                  </a:lnTo>
                  <a:cubicBezTo>
                    <a:pt x="0" y="1508"/>
                    <a:pt x="100" y="1641"/>
                    <a:pt x="234" y="1674"/>
                  </a:cubicBezTo>
                  <a:lnTo>
                    <a:pt x="1635" y="1975"/>
                  </a:lnTo>
                  <a:lnTo>
                    <a:pt x="2002" y="307"/>
                  </a:lnTo>
                  <a:lnTo>
                    <a:pt x="601" y="7"/>
                  </a:lnTo>
                  <a:cubicBezTo>
                    <a:pt x="583" y="2"/>
                    <a:pt x="565" y="0"/>
                    <a:pt x="54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2" name="Google Shape;2062;p52"/>
            <p:cNvSpPr/>
            <p:nvPr/>
          </p:nvSpPr>
          <p:spPr>
            <a:xfrm>
              <a:off x="2039125" y="3542775"/>
              <a:ext cx="50075" cy="49425"/>
            </a:xfrm>
            <a:custGeom>
              <a:avLst/>
              <a:gdLst/>
              <a:ahLst/>
              <a:cxnLst/>
              <a:rect l="l" t="t" r="r" b="b"/>
              <a:pathLst>
                <a:path w="2003" h="1977" extrusionOk="0">
                  <a:moveTo>
                    <a:pt x="532" y="0"/>
                  </a:moveTo>
                  <a:cubicBezTo>
                    <a:pt x="416" y="0"/>
                    <a:pt x="295" y="70"/>
                    <a:pt x="267" y="209"/>
                  </a:cubicBezTo>
                  <a:lnTo>
                    <a:pt x="34" y="1343"/>
                  </a:lnTo>
                  <a:cubicBezTo>
                    <a:pt x="1" y="1476"/>
                    <a:pt x="101" y="1643"/>
                    <a:pt x="234" y="1643"/>
                  </a:cubicBezTo>
                  <a:lnTo>
                    <a:pt x="1635" y="1977"/>
                  </a:lnTo>
                  <a:lnTo>
                    <a:pt x="2002" y="309"/>
                  </a:lnTo>
                  <a:lnTo>
                    <a:pt x="601" y="9"/>
                  </a:lnTo>
                  <a:cubicBezTo>
                    <a:pt x="579" y="3"/>
                    <a:pt x="556" y="0"/>
                    <a:pt x="53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3" name="Google Shape;2063;p52"/>
            <p:cNvSpPr/>
            <p:nvPr/>
          </p:nvSpPr>
          <p:spPr>
            <a:xfrm>
              <a:off x="2056650" y="3462725"/>
              <a:ext cx="50050" cy="49425"/>
            </a:xfrm>
            <a:custGeom>
              <a:avLst/>
              <a:gdLst/>
              <a:ahLst/>
              <a:cxnLst/>
              <a:rect l="l" t="t" r="r" b="b"/>
              <a:pathLst>
                <a:path w="2002" h="1977" extrusionOk="0">
                  <a:moveTo>
                    <a:pt x="532" y="0"/>
                  </a:moveTo>
                  <a:cubicBezTo>
                    <a:pt x="415" y="0"/>
                    <a:pt x="295" y="69"/>
                    <a:pt x="267" y="208"/>
                  </a:cubicBezTo>
                  <a:lnTo>
                    <a:pt x="33" y="1343"/>
                  </a:lnTo>
                  <a:cubicBezTo>
                    <a:pt x="0" y="1476"/>
                    <a:pt x="100" y="1643"/>
                    <a:pt x="234" y="1676"/>
                  </a:cubicBezTo>
                  <a:lnTo>
                    <a:pt x="1635" y="1976"/>
                  </a:lnTo>
                  <a:lnTo>
                    <a:pt x="2002" y="309"/>
                  </a:lnTo>
                  <a:lnTo>
                    <a:pt x="601" y="8"/>
                  </a:lnTo>
                  <a:cubicBezTo>
                    <a:pt x="578" y="3"/>
                    <a:pt x="555" y="0"/>
                    <a:pt x="53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4" name="Google Shape;2064;p52"/>
            <p:cNvSpPr/>
            <p:nvPr/>
          </p:nvSpPr>
          <p:spPr>
            <a:xfrm>
              <a:off x="2074150" y="3382700"/>
              <a:ext cx="50075" cy="49400"/>
            </a:xfrm>
            <a:custGeom>
              <a:avLst/>
              <a:gdLst/>
              <a:ahLst/>
              <a:cxnLst/>
              <a:rect l="l" t="t" r="r" b="b"/>
              <a:pathLst>
                <a:path w="2003" h="1976" extrusionOk="0">
                  <a:moveTo>
                    <a:pt x="547" y="1"/>
                  </a:moveTo>
                  <a:cubicBezTo>
                    <a:pt x="426" y="1"/>
                    <a:pt x="296" y="91"/>
                    <a:pt x="267" y="207"/>
                  </a:cubicBezTo>
                  <a:lnTo>
                    <a:pt x="34" y="1341"/>
                  </a:lnTo>
                  <a:cubicBezTo>
                    <a:pt x="1" y="1508"/>
                    <a:pt x="101" y="1642"/>
                    <a:pt x="234" y="1675"/>
                  </a:cubicBezTo>
                  <a:lnTo>
                    <a:pt x="1635" y="1975"/>
                  </a:lnTo>
                  <a:lnTo>
                    <a:pt x="2002" y="307"/>
                  </a:lnTo>
                  <a:lnTo>
                    <a:pt x="601" y="7"/>
                  </a:lnTo>
                  <a:cubicBezTo>
                    <a:pt x="583" y="3"/>
                    <a:pt x="565" y="1"/>
                    <a:pt x="54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5" name="Google Shape;2065;p52"/>
            <p:cNvSpPr/>
            <p:nvPr/>
          </p:nvSpPr>
          <p:spPr>
            <a:xfrm>
              <a:off x="2091675" y="3301825"/>
              <a:ext cx="50050" cy="49375"/>
            </a:xfrm>
            <a:custGeom>
              <a:avLst/>
              <a:gdLst/>
              <a:ahLst/>
              <a:cxnLst/>
              <a:rect l="l" t="t" r="r" b="b"/>
              <a:pathLst>
                <a:path w="2002" h="1975" extrusionOk="0">
                  <a:moveTo>
                    <a:pt x="548" y="0"/>
                  </a:moveTo>
                  <a:cubicBezTo>
                    <a:pt x="426" y="0"/>
                    <a:pt x="296" y="95"/>
                    <a:pt x="267" y="240"/>
                  </a:cubicBezTo>
                  <a:lnTo>
                    <a:pt x="33" y="1374"/>
                  </a:lnTo>
                  <a:cubicBezTo>
                    <a:pt x="0" y="1507"/>
                    <a:pt x="100" y="1641"/>
                    <a:pt x="234" y="1674"/>
                  </a:cubicBezTo>
                  <a:lnTo>
                    <a:pt x="1635" y="1974"/>
                  </a:lnTo>
                  <a:lnTo>
                    <a:pt x="2002" y="307"/>
                  </a:lnTo>
                  <a:lnTo>
                    <a:pt x="601" y="6"/>
                  </a:lnTo>
                  <a:cubicBezTo>
                    <a:pt x="583" y="2"/>
                    <a:pt x="565" y="0"/>
                    <a:pt x="54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6" name="Google Shape;2066;p52"/>
            <p:cNvSpPr/>
            <p:nvPr/>
          </p:nvSpPr>
          <p:spPr>
            <a:xfrm>
              <a:off x="2109175" y="3221750"/>
              <a:ext cx="50075" cy="49400"/>
            </a:xfrm>
            <a:custGeom>
              <a:avLst/>
              <a:gdLst/>
              <a:ahLst/>
              <a:cxnLst/>
              <a:rect l="l" t="t" r="r" b="b"/>
              <a:pathLst>
                <a:path w="2003" h="1976" extrusionOk="0">
                  <a:moveTo>
                    <a:pt x="538" y="1"/>
                  </a:moveTo>
                  <a:cubicBezTo>
                    <a:pt x="401" y="1"/>
                    <a:pt x="296" y="95"/>
                    <a:pt x="267" y="241"/>
                  </a:cubicBezTo>
                  <a:lnTo>
                    <a:pt x="34" y="1375"/>
                  </a:lnTo>
                  <a:cubicBezTo>
                    <a:pt x="1" y="1508"/>
                    <a:pt x="67" y="1642"/>
                    <a:pt x="234" y="1675"/>
                  </a:cubicBezTo>
                  <a:lnTo>
                    <a:pt x="1635" y="1975"/>
                  </a:lnTo>
                  <a:lnTo>
                    <a:pt x="2002" y="307"/>
                  </a:lnTo>
                  <a:lnTo>
                    <a:pt x="601" y="7"/>
                  </a:lnTo>
                  <a:cubicBezTo>
                    <a:pt x="579" y="3"/>
                    <a:pt x="558" y="1"/>
                    <a:pt x="53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7" name="Google Shape;2067;p52"/>
            <p:cNvSpPr/>
            <p:nvPr/>
          </p:nvSpPr>
          <p:spPr>
            <a:xfrm>
              <a:off x="2021625" y="3622050"/>
              <a:ext cx="50050" cy="49375"/>
            </a:xfrm>
            <a:custGeom>
              <a:avLst/>
              <a:gdLst/>
              <a:ahLst/>
              <a:cxnLst/>
              <a:rect l="l" t="t" r="r" b="b"/>
              <a:pathLst>
                <a:path w="2002" h="1975" extrusionOk="0">
                  <a:moveTo>
                    <a:pt x="547" y="0"/>
                  </a:moveTo>
                  <a:cubicBezTo>
                    <a:pt x="426" y="0"/>
                    <a:pt x="296" y="91"/>
                    <a:pt x="267" y="207"/>
                  </a:cubicBezTo>
                  <a:lnTo>
                    <a:pt x="33" y="1341"/>
                  </a:lnTo>
                  <a:cubicBezTo>
                    <a:pt x="0" y="1508"/>
                    <a:pt x="100" y="1641"/>
                    <a:pt x="234" y="1674"/>
                  </a:cubicBezTo>
                  <a:lnTo>
                    <a:pt x="1635" y="1975"/>
                  </a:lnTo>
                  <a:lnTo>
                    <a:pt x="2002" y="307"/>
                  </a:lnTo>
                  <a:lnTo>
                    <a:pt x="601" y="7"/>
                  </a:lnTo>
                  <a:cubicBezTo>
                    <a:pt x="583" y="2"/>
                    <a:pt x="565" y="0"/>
                    <a:pt x="547"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8" name="Google Shape;2068;p52"/>
            <p:cNvSpPr/>
            <p:nvPr/>
          </p:nvSpPr>
          <p:spPr>
            <a:xfrm>
              <a:off x="2039125" y="3542775"/>
              <a:ext cx="50075" cy="49425"/>
            </a:xfrm>
            <a:custGeom>
              <a:avLst/>
              <a:gdLst/>
              <a:ahLst/>
              <a:cxnLst/>
              <a:rect l="l" t="t" r="r" b="b"/>
              <a:pathLst>
                <a:path w="2003" h="1977" extrusionOk="0">
                  <a:moveTo>
                    <a:pt x="532" y="0"/>
                  </a:moveTo>
                  <a:cubicBezTo>
                    <a:pt x="416" y="0"/>
                    <a:pt x="295" y="70"/>
                    <a:pt x="267" y="209"/>
                  </a:cubicBezTo>
                  <a:lnTo>
                    <a:pt x="34" y="1343"/>
                  </a:lnTo>
                  <a:cubicBezTo>
                    <a:pt x="1" y="1476"/>
                    <a:pt x="101" y="1643"/>
                    <a:pt x="234" y="1643"/>
                  </a:cubicBezTo>
                  <a:lnTo>
                    <a:pt x="1635" y="1977"/>
                  </a:lnTo>
                  <a:lnTo>
                    <a:pt x="2002" y="309"/>
                  </a:lnTo>
                  <a:lnTo>
                    <a:pt x="601" y="9"/>
                  </a:lnTo>
                  <a:cubicBezTo>
                    <a:pt x="579" y="3"/>
                    <a:pt x="556"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69" name="Google Shape;2069;p52"/>
            <p:cNvSpPr/>
            <p:nvPr/>
          </p:nvSpPr>
          <p:spPr>
            <a:xfrm>
              <a:off x="2056650" y="3462725"/>
              <a:ext cx="50050" cy="49425"/>
            </a:xfrm>
            <a:custGeom>
              <a:avLst/>
              <a:gdLst/>
              <a:ahLst/>
              <a:cxnLst/>
              <a:rect l="l" t="t" r="r" b="b"/>
              <a:pathLst>
                <a:path w="2002" h="1977" extrusionOk="0">
                  <a:moveTo>
                    <a:pt x="532" y="0"/>
                  </a:moveTo>
                  <a:cubicBezTo>
                    <a:pt x="415" y="0"/>
                    <a:pt x="295" y="69"/>
                    <a:pt x="267" y="208"/>
                  </a:cubicBezTo>
                  <a:lnTo>
                    <a:pt x="33" y="1343"/>
                  </a:lnTo>
                  <a:cubicBezTo>
                    <a:pt x="0" y="1476"/>
                    <a:pt x="100" y="1643"/>
                    <a:pt x="234" y="1676"/>
                  </a:cubicBezTo>
                  <a:lnTo>
                    <a:pt x="1635" y="1976"/>
                  </a:lnTo>
                  <a:lnTo>
                    <a:pt x="2002" y="309"/>
                  </a:lnTo>
                  <a:lnTo>
                    <a:pt x="601" y="8"/>
                  </a:lnTo>
                  <a:cubicBezTo>
                    <a:pt x="578" y="3"/>
                    <a:pt x="555"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0" name="Google Shape;2070;p52"/>
            <p:cNvSpPr/>
            <p:nvPr/>
          </p:nvSpPr>
          <p:spPr>
            <a:xfrm>
              <a:off x="2074150" y="3382700"/>
              <a:ext cx="50075" cy="49400"/>
            </a:xfrm>
            <a:custGeom>
              <a:avLst/>
              <a:gdLst/>
              <a:ahLst/>
              <a:cxnLst/>
              <a:rect l="l" t="t" r="r" b="b"/>
              <a:pathLst>
                <a:path w="2003" h="1976" extrusionOk="0">
                  <a:moveTo>
                    <a:pt x="547" y="1"/>
                  </a:moveTo>
                  <a:cubicBezTo>
                    <a:pt x="426" y="1"/>
                    <a:pt x="296" y="91"/>
                    <a:pt x="267" y="207"/>
                  </a:cubicBezTo>
                  <a:lnTo>
                    <a:pt x="34" y="1341"/>
                  </a:lnTo>
                  <a:cubicBezTo>
                    <a:pt x="1" y="1508"/>
                    <a:pt x="101" y="1642"/>
                    <a:pt x="234" y="1675"/>
                  </a:cubicBezTo>
                  <a:lnTo>
                    <a:pt x="1635" y="1975"/>
                  </a:lnTo>
                  <a:lnTo>
                    <a:pt x="2002" y="307"/>
                  </a:lnTo>
                  <a:lnTo>
                    <a:pt x="601" y="7"/>
                  </a:lnTo>
                  <a:cubicBezTo>
                    <a:pt x="583" y="3"/>
                    <a:pt x="565" y="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1" name="Google Shape;2071;p52"/>
            <p:cNvSpPr/>
            <p:nvPr/>
          </p:nvSpPr>
          <p:spPr>
            <a:xfrm>
              <a:off x="2091675" y="3301825"/>
              <a:ext cx="50050" cy="49375"/>
            </a:xfrm>
            <a:custGeom>
              <a:avLst/>
              <a:gdLst/>
              <a:ahLst/>
              <a:cxnLst/>
              <a:rect l="l" t="t" r="r" b="b"/>
              <a:pathLst>
                <a:path w="2002" h="1975" extrusionOk="0">
                  <a:moveTo>
                    <a:pt x="548" y="0"/>
                  </a:moveTo>
                  <a:cubicBezTo>
                    <a:pt x="426" y="0"/>
                    <a:pt x="296" y="95"/>
                    <a:pt x="267" y="240"/>
                  </a:cubicBezTo>
                  <a:lnTo>
                    <a:pt x="33" y="1374"/>
                  </a:lnTo>
                  <a:cubicBezTo>
                    <a:pt x="0" y="1507"/>
                    <a:pt x="100" y="1641"/>
                    <a:pt x="234" y="1674"/>
                  </a:cubicBezTo>
                  <a:lnTo>
                    <a:pt x="1635" y="1974"/>
                  </a:lnTo>
                  <a:lnTo>
                    <a:pt x="2002" y="307"/>
                  </a:lnTo>
                  <a:lnTo>
                    <a:pt x="601" y="6"/>
                  </a:lnTo>
                  <a:cubicBezTo>
                    <a:pt x="583" y="2"/>
                    <a:pt x="565"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2" name="Google Shape;2072;p52"/>
            <p:cNvSpPr/>
            <p:nvPr/>
          </p:nvSpPr>
          <p:spPr>
            <a:xfrm>
              <a:off x="2109175" y="3221750"/>
              <a:ext cx="50075" cy="49400"/>
            </a:xfrm>
            <a:custGeom>
              <a:avLst/>
              <a:gdLst/>
              <a:ahLst/>
              <a:cxnLst/>
              <a:rect l="l" t="t" r="r" b="b"/>
              <a:pathLst>
                <a:path w="2003" h="1976" extrusionOk="0">
                  <a:moveTo>
                    <a:pt x="538" y="1"/>
                  </a:moveTo>
                  <a:cubicBezTo>
                    <a:pt x="401" y="1"/>
                    <a:pt x="296" y="95"/>
                    <a:pt x="267" y="241"/>
                  </a:cubicBezTo>
                  <a:lnTo>
                    <a:pt x="34" y="1375"/>
                  </a:lnTo>
                  <a:cubicBezTo>
                    <a:pt x="1" y="1508"/>
                    <a:pt x="67" y="1642"/>
                    <a:pt x="234" y="1675"/>
                  </a:cubicBezTo>
                  <a:lnTo>
                    <a:pt x="1635" y="1975"/>
                  </a:lnTo>
                  <a:lnTo>
                    <a:pt x="2002" y="307"/>
                  </a:lnTo>
                  <a:lnTo>
                    <a:pt x="601" y="7"/>
                  </a:lnTo>
                  <a:cubicBezTo>
                    <a:pt x="579" y="3"/>
                    <a:pt x="558" y="1"/>
                    <a:pt x="538"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3" name="Google Shape;2073;p52"/>
            <p:cNvSpPr/>
            <p:nvPr/>
          </p:nvSpPr>
          <p:spPr>
            <a:xfrm>
              <a:off x="1931550" y="3778150"/>
              <a:ext cx="826450" cy="797250"/>
            </a:xfrm>
            <a:custGeom>
              <a:avLst/>
              <a:gdLst/>
              <a:ahLst/>
              <a:cxnLst/>
              <a:rect l="l" t="t" r="r" b="b"/>
              <a:pathLst>
                <a:path w="33058" h="31890" extrusionOk="0">
                  <a:moveTo>
                    <a:pt x="1" y="0"/>
                  </a:moveTo>
                  <a:lnTo>
                    <a:pt x="1" y="31890"/>
                  </a:lnTo>
                  <a:lnTo>
                    <a:pt x="33057" y="31890"/>
                  </a:lnTo>
                  <a:lnTo>
                    <a:pt x="33057"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4" name="Google Shape;2074;p52"/>
            <p:cNvSpPr/>
            <p:nvPr/>
          </p:nvSpPr>
          <p:spPr>
            <a:xfrm>
              <a:off x="1931550" y="3778150"/>
              <a:ext cx="138450" cy="797250"/>
            </a:xfrm>
            <a:custGeom>
              <a:avLst/>
              <a:gdLst/>
              <a:ahLst/>
              <a:cxnLst/>
              <a:rect l="l" t="t" r="r" b="b"/>
              <a:pathLst>
                <a:path w="5538" h="31890" extrusionOk="0">
                  <a:moveTo>
                    <a:pt x="1" y="0"/>
                  </a:moveTo>
                  <a:lnTo>
                    <a:pt x="1" y="31890"/>
                  </a:lnTo>
                  <a:lnTo>
                    <a:pt x="5538" y="31890"/>
                  </a:lnTo>
                  <a:lnTo>
                    <a:pt x="5538"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5" name="Google Shape;2075;p52"/>
            <p:cNvSpPr/>
            <p:nvPr/>
          </p:nvSpPr>
          <p:spPr>
            <a:xfrm>
              <a:off x="1857325" y="3663900"/>
              <a:ext cx="212675" cy="114275"/>
            </a:xfrm>
            <a:custGeom>
              <a:avLst/>
              <a:gdLst/>
              <a:ahLst/>
              <a:cxnLst/>
              <a:rect l="l" t="t" r="r" b="b"/>
              <a:pathLst>
                <a:path w="8507" h="4571" extrusionOk="0">
                  <a:moveTo>
                    <a:pt x="1202" y="0"/>
                  </a:moveTo>
                  <a:cubicBezTo>
                    <a:pt x="434" y="0"/>
                    <a:pt x="1" y="901"/>
                    <a:pt x="501" y="1502"/>
                  </a:cubicBezTo>
                  <a:lnTo>
                    <a:pt x="2970" y="4570"/>
                  </a:lnTo>
                  <a:lnTo>
                    <a:pt x="8507" y="4570"/>
                  </a:lnTo>
                  <a:lnTo>
                    <a:pt x="5471" y="868"/>
                  </a:lnTo>
                  <a:cubicBezTo>
                    <a:pt x="5038" y="334"/>
                    <a:pt x="4371" y="0"/>
                    <a:pt x="3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6" name="Google Shape;2076;p52"/>
            <p:cNvSpPr/>
            <p:nvPr/>
          </p:nvSpPr>
          <p:spPr>
            <a:xfrm>
              <a:off x="3574400" y="1798400"/>
              <a:ext cx="500375" cy="600575"/>
            </a:xfrm>
            <a:custGeom>
              <a:avLst/>
              <a:gdLst/>
              <a:ahLst/>
              <a:cxnLst/>
              <a:rect l="l" t="t" r="r" b="b"/>
              <a:pathLst>
                <a:path w="20015" h="24023" extrusionOk="0">
                  <a:moveTo>
                    <a:pt x="2702" y="0"/>
                  </a:moveTo>
                  <a:cubicBezTo>
                    <a:pt x="2702" y="0"/>
                    <a:pt x="0" y="12743"/>
                    <a:pt x="1935" y="19514"/>
                  </a:cubicBezTo>
                  <a:cubicBezTo>
                    <a:pt x="2469" y="21382"/>
                    <a:pt x="3369" y="22783"/>
                    <a:pt x="4737" y="23317"/>
                  </a:cubicBezTo>
                  <a:cubicBezTo>
                    <a:pt x="5738" y="23717"/>
                    <a:pt x="6738" y="23917"/>
                    <a:pt x="7806" y="23984"/>
                  </a:cubicBezTo>
                  <a:cubicBezTo>
                    <a:pt x="8137" y="24010"/>
                    <a:pt x="8471" y="24022"/>
                    <a:pt x="8805" y="24022"/>
                  </a:cubicBezTo>
                  <a:cubicBezTo>
                    <a:pt x="12766" y="24022"/>
                    <a:pt x="16780" y="22300"/>
                    <a:pt x="18780" y="21316"/>
                  </a:cubicBezTo>
                  <a:cubicBezTo>
                    <a:pt x="19547" y="20949"/>
                    <a:pt x="20014" y="20081"/>
                    <a:pt x="19914" y="19214"/>
                  </a:cubicBezTo>
                  <a:lnTo>
                    <a:pt x="19714" y="17346"/>
                  </a:lnTo>
                  <a:cubicBezTo>
                    <a:pt x="19714" y="17346"/>
                    <a:pt x="18609" y="17399"/>
                    <a:pt x="17215" y="17399"/>
                  </a:cubicBezTo>
                  <a:cubicBezTo>
                    <a:pt x="15278" y="17399"/>
                    <a:pt x="12781" y="17297"/>
                    <a:pt x="11909" y="16812"/>
                  </a:cubicBezTo>
                  <a:cubicBezTo>
                    <a:pt x="10441" y="15978"/>
                    <a:pt x="6638" y="634"/>
                    <a:pt x="270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7" name="Google Shape;2077;p52"/>
            <p:cNvSpPr/>
            <p:nvPr/>
          </p:nvSpPr>
          <p:spPr>
            <a:xfrm>
              <a:off x="3622750" y="2190350"/>
              <a:ext cx="196000" cy="207675"/>
            </a:xfrm>
            <a:custGeom>
              <a:avLst/>
              <a:gdLst/>
              <a:ahLst/>
              <a:cxnLst/>
              <a:rect l="l" t="t" r="r" b="b"/>
              <a:pathLst>
                <a:path w="7840" h="8307" extrusionOk="0">
                  <a:moveTo>
                    <a:pt x="7540" y="0"/>
                  </a:moveTo>
                  <a:lnTo>
                    <a:pt x="334" y="2102"/>
                  </a:lnTo>
                  <a:cubicBezTo>
                    <a:pt x="334" y="2102"/>
                    <a:pt x="168" y="2802"/>
                    <a:pt x="1" y="3836"/>
                  </a:cubicBezTo>
                  <a:cubicBezTo>
                    <a:pt x="535" y="5704"/>
                    <a:pt x="1435" y="7105"/>
                    <a:pt x="2803" y="7639"/>
                  </a:cubicBezTo>
                  <a:cubicBezTo>
                    <a:pt x="3804" y="8039"/>
                    <a:pt x="4804" y="8239"/>
                    <a:pt x="5872" y="8306"/>
                  </a:cubicBezTo>
                  <a:cubicBezTo>
                    <a:pt x="7840" y="5237"/>
                    <a:pt x="7540" y="0"/>
                    <a:pt x="7540" y="0"/>
                  </a:cubicBez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8" name="Google Shape;2078;p52"/>
            <p:cNvSpPr/>
            <p:nvPr/>
          </p:nvSpPr>
          <p:spPr>
            <a:xfrm>
              <a:off x="3627750" y="4306850"/>
              <a:ext cx="103450" cy="197675"/>
            </a:xfrm>
            <a:custGeom>
              <a:avLst/>
              <a:gdLst/>
              <a:ahLst/>
              <a:cxnLst/>
              <a:rect l="l" t="t" r="r" b="b"/>
              <a:pathLst>
                <a:path w="4138" h="7907" extrusionOk="0">
                  <a:moveTo>
                    <a:pt x="668" y="1"/>
                  </a:moveTo>
                  <a:lnTo>
                    <a:pt x="1" y="7540"/>
                  </a:lnTo>
                  <a:lnTo>
                    <a:pt x="3503" y="7906"/>
                  </a:lnTo>
                  <a:lnTo>
                    <a:pt x="4137" y="368"/>
                  </a:lnTo>
                  <a:lnTo>
                    <a:pt x="668" y="1"/>
                  </a:ln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79" name="Google Shape;2079;p52"/>
            <p:cNvSpPr/>
            <p:nvPr/>
          </p:nvSpPr>
          <p:spPr>
            <a:xfrm>
              <a:off x="3192450" y="4292675"/>
              <a:ext cx="91750" cy="196000"/>
            </a:xfrm>
            <a:custGeom>
              <a:avLst/>
              <a:gdLst/>
              <a:ahLst/>
              <a:cxnLst/>
              <a:rect l="l" t="t" r="r" b="b"/>
              <a:pathLst>
                <a:path w="3670" h="7840" extrusionOk="0">
                  <a:moveTo>
                    <a:pt x="267" y="1"/>
                  </a:moveTo>
                  <a:lnTo>
                    <a:pt x="1" y="7840"/>
                  </a:lnTo>
                  <a:lnTo>
                    <a:pt x="3403" y="7840"/>
                  </a:lnTo>
                  <a:lnTo>
                    <a:pt x="3670" y="1"/>
                  </a:ln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0" name="Google Shape;2080;p52"/>
            <p:cNvSpPr/>
            <p:nvPr/>
          </p:nvSpPr>
          <p:spPr>
            <a:xfrm>
              <a:off x="3160750" y="4478650"/>
              <a:ext cx="291900" cy="95925"/>
            </a:xfrm>
            <a:custGeom>
              <a:avLst/>
              <a:gdLst/>
              <a:ahLst/>
              <a:cxnLst/>
              <a:rect l="l" t="t" r="r" b="b"/>
              <a:pathLst>
                <a:path w="11676" h="3837" extrusionOk="0">
                  <a:moveTo>
                    <a:pt x="1035" y="0"/>
                  </a:moveTo>
                  <a:cubicBezTo>
                    <a:pt x="868" y="0"/>
                    <a:pt x="768" y="100"/>
                    <a:pt x="735" y="234"/>
                  </a:cubicBezTo>
                  <a:lnTo>
                    <a:pt x="68" y="3269"/>
                  </a:lnTo>
                  <a:cubicBezTo>
                    <a:pt x="1" y="3536"/>
                    <a:pt x="168" y="3803"/>
                    <a:pt x="435" y="3837"/>
                  </a:cubicBezTo>
                  <a:lnTo>
                    <a:pt x="568" y="3837"/>
                  </a:lnTo>
                  <a:cubicBezTo>
                    <a:pt x="1902" y="3837"/>
                    <a:pt x="2870" y="3736"/>
                    <a:pt x="4538" y="3736"/>
                  </a:cubicBezTo>
                  <a:cubicBezTo>
                    <a:pt x="5538" y="3736"/>
                    <a:pt x="8640" y="3837"/>
                    <a:pt x="10075" y="3837"/>
                  </a:cubicBezTo>
                  <a:cubicBezTo>
                    <a:pt x="11509" y="3837"/>
                    <a:pt x="11676" y="2436"/>
                    <a:pt x="11109" y="2335"/>
                  </a:cubicBezTo>
                  <a:cubicBezTo>
                    <a:pt x="8474" y="1735"/>
                    <a:pt x="6539" y="968"/>
                    <a:pt x="5705" y="201"/>
                  </a:cubicBezTo>
                  <a:cubicBezTo>
                    <a:pt x="5538" y="67"/>
                    <a:pt x="5338" y="0"/>
                    <a:pt x="5138"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1" name="Google Shape;2081;p52"/>
            <p:cNvSpPr/>
            <p:nvPr/>
          </p:nvSpPr>
          <p:spPr>
            <a:xfrm>
              <a:off x="3292525" y="4472725"/>
              <a:ext cx="45050" cy="21175"/>
            </a:xfrm>
            <a:custGeom>
              <a:avLst/>
              <a:gdLst/>
              <a:ahLst/>
              <a:cxnLst/>
              <a:rect l="l" t="t" r="r" b="b"/>
              <a:pathLst>
                <a:path w="1802" h="847" extrusionOk="0">
                  <a:moveTo>
                    <a:pt x="1568" y="171"/>
                  </a:moveTo>
                  <a:cubicBezTo>
                    <a:pt x="1602" y="171"/>
                    <a:pt x="1635" y="204"/>
                    <a:pt x="1635" y="271"/>
                  </a:cubicBezTo>
                  <a:cubicBezTo>
                    <a:pt x="1635" y="371"/>
                    <a:pt x="1602" y="504"/>
                    <a:pt x="1535" y="571"/>
                  </a:cubicBezTo>
                  <a:cubicBezTo>
                    <a:pt x="1302" y="668"/>
                    <a:pt x="1057" y="720"/>
                    <a:pt x="821" y="720"/>
                  </a:cubicBezTo>
                  <a:cubicBezTo>
                    <a:pt x="652" y="720"/>
                    <a:pt x="487" y="693"/>
                    <a:pt x="334" y="638"/>
                  </a:cubicBezTo>
                  <a:lnTo>
                    <a:pt x="334" y="604"/>
                  </a:lnTo>
                  <a:cubicBezTo>
                    <a:pt x="668" y="371"/>
                    <a:pt x="1068" y="237"/>
                    <a:pt x="1468" y="171"/>
                  </a:cubicBezTo>
                  <a:close/>
                  <a:moveTo>
                    <a:pt x="1483" y="0"/>
                  </a:moveTo>
                  <a:cubicBezTo>
                    <a:pt x="1008" y="0"/>
                    <a:pt x="183" y="517"/>
                    <a:pt x="67" y="604"/>
                  </a:cubicBezTo>
                  <a:cubicBezTo>
                    <a:pt x="34" y="604"/>
                    <a:pt x="0" y="638"/>
                    <a:pt x="34" y="671"/>
                  </a:cubicBezTo>
                  <a:cubicBezTo>
                    <a:pt x="34" y="704"/>
                    <a:pt x="67" y="738"/>
                    <a:pt x="100" y="738"/>
                  </a:cubicBezTo>
                  <a:cubicBezTo>
                    <a:pt x="367" y="804"/>
                    <a:pt x="668" y="838"/>
                    <a:pt x="968" y="838"/>
                  </a:cubicBezTo>
                  <a:cubicBezTo>
                    <a:pt x="1008" y="844"/>
                    <a:pt x="1048" y="846"/>
                    <a:pt x="1088" y="846"/>
                  </a:cubicBezTo>
                  <a:cubicBezTo>
                    <a:pt x="1280" y="846"/>
                    <a:pt x="1469" y="782"/>
                    <a:pt x="1635" y="671"/>
                  </a:cubicBezTo>
                  <a:cubicBezTo>
                    <a:pt x="1735" y="571"/>
                    <a:pt x="1802" y="438"/>
                    <a:pt x="1802" y="271"/>
                  </a:cubicBezTo>
                  <a:cubicBezTo>
                    <a:pt x="1802" y="171"/>
                    <a:pt x="1735" y="71"/>
                    <a:pt x="1668" y="37"/>
                  </a:cubicBezTo>
                  <a:cubicBezTo>
                    <a:pt x="1617" y="11"/>
                    <a:pt x="1554" y="0"/>
                    <a:pt x="148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2" name="Google Shape;2082;p52"/>
            <p:cNvSpPr/>
            <p:nvPr/>
          </p:nvSpPr>
          <p:spPr>
            <a:xfrm>
              <a:off x="3293350" y="4453325"/>
              <a:ext cx="28375" cy="37850"/>
            </a:xfrm>
            <a:custGeom>
              <a:avLst/>
              <a:gdLst/>
              <a:ahLst/>
              <a:cxnLst/>
              <a:rect l="l" t="t" r="r" b="b"/>
              <a:pathLst>
                <a:path w="1135" h="1514" extrusionOk="0">
                  <a:moveTo>
                    <a:pt x="768" y="146"/>
                  </a:moveTo>
                  <a:cubicBezTo>
                    <a:pt x="901" y="146"/>
                    <a:pt x="901" y="179"/>
                    <a:pt x="901" y="213"/>
                  </a:cubicBezTo>
                  <a:cubicBezTo>
                    <a:pt x="935" y="413"/>
                    <a:pt x="501" y="980"/>
                    <a:pt x="168" y="1247"/>
                  </a:cubicBezTo>
                  <a:cubicBezTo>
                    <a:pt x="168" y="880"/>
                    <a:pt x="334" y="513"/>
                    <a:pt x="568" y="213"/>
                  </a:cubicBezTo>
                  <a:cubicBezTo>
                    <a:pt x="601" y="146"/>
                    <a:pt x="668" y="146"/>
                    <a:pt x="735" y="146"/>
                  </a:cubicBezTo>
                  <a:close/>
                  <a:moveTo>
                    <a:pt x="721" y="0"/>
                  </a:moveTo>
                  <a:cubicBezTo>
                    <a:pt x="637" y="0"/>
                    <a:pt x="543" y="38"/>
                    <a:pt x="468" y="113"/>
                  </a:cubicBezTo>
                  <a:cubicBezTo>
                    <a:pt x="67" y="413"/>
                    <a:pt x="1" y="1380"/>
                    <a:pt x="1" y="1447"/>
                  </a:cubicBezTo>
                  <a:cubicBezTo>
                    <a:pt x="1" y="1480"/>
                    <a:pt x="1" y="1514"/>
                    <a:pt x="34" y="1514"/>
                  </a:cubicBezTo>
                  <a:lnTo>
                    <a:pt x="101" y="1514"/>
                  </a:lnTo>
                  <a:cubicBezTo>
                    <a:pt x="468" y="1314"/>
                    <a:pt x="1135" y="580"/>
                    <a:pt x="1068" y="213"/>
                  </a:cubicBezTo>
                  <a:cubicBezTo>
                    <a:pt x="1035" y="79"/>
                    <a:pt x="935" y="13"/>
                    <a:pt x="801" y="13"/>
                  </a:cubicBezTo>
                  <a:cubicBezTo>
                    <a:pt x="776" y="4"/>
                    <a:pt x="749" y="0"/>
                    <a:pt x="72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3" name="Google Shape;2083;p52"/>
            <p:cNvSpPr/>
            <p:nvPr/>
          </p:nvSpPr>
          <p:spPr>
            <a:xfrm>
              <a:off x="3596075" y="4476150"/>
              <a:ext cx="291900" cy="95925"/>
            </a:xfrm>
            <a:custGeom>
              <a:avLst/>
              <a:gdLst/>
              <a:ahLst/>
              <a:cxnLst/>
              <a:rect l="l" t="t" r="r" b="b"/>
              <a:pathLst>
                <a:path w="11676" h="3837" extrusionOk="0">
                  <a:moveTo>
                    <a:pt x="1034" y="0"/>
                  </a:moveTo>
                  <a:cubicBezTo>
                    <a:pt x="868" y="0"/>
                    <a:pt x="768" y="100"/>
                    <a:pt x="734" y="234"/>
                  </a:cubicBezTo>
                  <a:lnTo>
                    <a:pt x="67" y="3236"/>
                  </a:lnTo>
                  <a:cubicBezTo>
                    <a:pt x="0" y="3503"/>
                    <a:pt x="167" y="3770"/>
                    <a:pt x="467" y="3836"/>
                  </a:cubicBezTo>
                  <a:lnTo>
                    <a:pt x="567" y="3836"/>
                  </a:lnTo>
                  <a:cubicBezTo>
                    <a:pt x="1902" y="3803"/>
                    <a:pt x="2869" y="3736"/>
                    <a:pt x="4537" y="3736"/>
                  </a:cubicBezTo>
                  <a:cubicBezTo>
                    <a:pt x="5538" y="3736"/>
                    <a:pt x="8640" y="3836"/>
                    <a:pt x="10074" y="3836"/>
                  </a:cubicBezTo>
                  <a:cubicBezTo>
                    <a:pt x="11509" y="3836"/>
                    <a:pt x="11675" y="2435"/>
                    <a:pt x="11108" y="2302"/>
                  </a:cubicBezTo>
                  <a:cubicBezTo>
                    <a:pt x="8473" y="1735"/>
                    <a:pt x="6505" y="968"/>
                    <a:pt x="5671" y="200"/>
                  </a:cubicBezTo>
                  <a:cubicBezTo>
                    <a:pt x="5538" y="67"/>
                    <a:pt x="5338" y="0"/>
                    <a:pt x="5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4" name="Google Shape;2084;p52"/>
            <p:cNvSpPr/>
            <p:nvPr/>
          </p:nvSpPr>
          <p:spPr>
            <a:xfrm>
              <a:off x="3728675" y="4469425"/>
              <a:ext cx="44225" cy="21750"/>
            </a:xfrm>
            <a:custGeom>
              <a:avLst/>
              <a:gdLst/>
              <a:ahLst/>
              <a:cxnLst/>
              <a:rect l="l" t="t" r="r" b="b"/>
              <a:pathLst>
                <a:path w="1769" h="870" extrusionOk="0">
                  <a:moveTo>
                    <a:pt x="1435" y="169"/>
                  </a:moveTo>
                  <a:cubicBezTo>
                    <a:pt x="1468" y="169"/>
                    <a:pt x="1501" y="169"/>
                    <a:pt x="1535" y="203"/>
                  </a:cubicBezTo>
                  <a:cubicBezTo>
                    <a:pt x="1568" y="203"/>
                    <a:pt x="1601" y="203"/>
                    <a:pt x="1601" y="269"/>
                  </a:cubicBezTo>
                  <a:cubicBezTo>
                    <a:pt x="1601" y="403"/>
                    <a:pt x="1568" y="503"/>
                    <a:pt x="1501" y="570"/>
                  </a:cubicBezTo>
                  <a:cubicBezTo>
                    <a:pt x="1268" y="667"/>
                    <a:pt x="1024" y="719"/>
                    <a:pt x="787" y="719"/>
                  </a:cubicBezTo>
                  <a:cubicBezTo>
                    <a:pt x="618" y="719"/>
                    <a:pt x="454" y="692"/>
                    <a:pt x="300" y="636"/>
                  </a:cubicBezTo>
                  <a:cubicBezTo>
                    <a:pt x="634" y="403"/>
                    <a:pt x="1034" y="236"/>
                    <a:pt x="1435" y="169"/>
                  </a:cubicBezTo>
                  <a:close/>
                  <a:moveTo>
                    <a:pt x="1458" y="0"/>
                  </a:moveTo>
                  <a:cubicBezTo>
                    <a:pt x="984" y="0"/>
                    <a:pt x="150" y="545"/>
                    <a:pt x="34" y="603"/>
                  </a:cubicBezTo>
                  <a:cubicBezTo>
                    <a:pt x="0" y="603"/>
                    <a:pt x="0" y="636"/>
                    <a:pt x="0" y="670"/>
                  </a:cubicBezTo>
                  <a:cubicBezTo>
                    <a:pt x="0" y="703"/>
                    <a:pt x="34" y="736"/>
                    <a:pt x="67" y="736"/>
                  </a:cubicBezTo>
                  <a:cubicBezTo>
                    <a:pt x="334" y="803"/>
                    <a:pt x="634" y="836"/>
                    <a:pt x="934" y="870"/>
                  </a:cubicBezTo>
                  <a:cubicBezTo>
                    <a:pt x="1168" y="870"/>
                    <a:pt x="1401" y="803"/>
                    <a:pt x="1601" y="670"/>
                  </a:cubicBezTo>
                  <a:cubicBezTo>
                    <a:pt x="1701" y="570"/>
                    <a:pt x="1768" y="436"/>
                    <a:pt x="1768" y="269"/>
                  </a:cubicBezTo>
                  <a:cubicBezTo>
                    <a:pt x="1768" y="169"/>
                    <a:pt x="1701" y="69"/>
                    <a:pt x="1635" y="36"/>
                  </a:cubicBezTo>
                  <a:cubicBezTo>
                    <a:pt x="1585" y="11"/>
                    <a:pt x="1525" y="0"/>
                    <a:pt x="145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5" name="Google Shape;2085;p52"/>
            <p:cNvSpPr/>
            <p:nvPr/>
          </p:nvSpPr>
          <p:spPr>
            <a:xfrm>
              <a:off x="3728675" y="4450300"/>
              <a:ext cx="28375" cy="38375"/>
            </a:xfrm>
            <a:custGeom>
              <a:avLst/>
              <a:gdLst/>
              <a:ahLst/>
              <a:cxnLst/>
              <a:rect l="l" t="t" r="r" b="b"/>
              <a:pathLst>
                <a:path w="1135" h="1535" extrusionOk="0">
                  <a:moveTo>
                    <a:pt x="767" y="134"/>
                  </a:moveTo>
                  <a:cubicBezTo>
                    <a:pt x="901" y="134"/>
                    <a:pt x="901" y="200"/>
                    <a:pt x="901" y="234"/>
                  </a:cubicBezTo>
                  <a:cubicBezTo>
                    <a:pt x="934" y="434"/>
                    <a:pt x="501" y="1001"/>
                    <a:pt x="167" y="1268"/>
                  </a:cubicBezTo>
                  <a:cubicBezTo>
                    <a:pt x="200" y="868"/>
                    <a:pt x="334" y="501"/>
                    <a:pt x="567" y="200"/>
                  </a:cubicBezTo>
                  <a:cubicBezTo>
                    <a:pt x="634" y="167"/>
                    <a:pt x="667" y="134"/>
                    <a:pt x="734" y="134"/>
                  </a:cubicBezTo>
                  <a:close/>
                  <a:moveTo>
                    <a:pt x="801" y="0"/>
                  </a:moveTo>
                  <a:cubicBezTo>
                    <a:pt x="701" y="0"/>
                    <a:pt x="567" y="34"/>
                    <a:pt x="467" y="100"/>
                  </a:cubicBezTo>
                  <a:cubicBezTo>
                    <a:pt x="100" y="434"/>
                    <a:pt x="0" y="1401"/>
                    <a:pt x="0" y="1468"/>
                  </a:cubicBezTo>
                  <a:cubicBezTo>
                    <a:pt x="0" y="1468"/>
                    <a:pt x="0" y="1501"/>
                    <a:pt x="34" y="1535"/>
                  </a:cubicBezTo>
                  <a:cubicBezTo>
                    <a:pt x="34" y="1535"/>
                    <a:pt x="67" y="1535"/>
                    <a:pt x="67" y="1501"/>
                  </a:cubicBezTo>
                  <a:lnTo>
                    <a:pt x="134" y="1501"/>
                  </a:lnTo>
                  <a:cubicBezTo>
                    <a:pt x="467" y="1335"/>
                    <a:pt x="1134" y="567"/>
                    <a:pt x="1068" y="234"/>
                  </a:cubicBezTo>
                  <a:cubicBezTo>
                    <a:pt x="1034" y="100"/>
                    <a:pt x="934" y="0"/>
                    <a:pt x="80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6" name="Google Shape;2086;p52"/>
            <p:cNvSpPr/>
            <p:nvPr/>
          </p:nvSpPr>
          <p:spPr>
            <a:xfrm>
              <a:off x="3636100" y="4306850"/>
              <a:ext cx="95100" cy="106775"/>
            </a:xfrm>
            <a:custGeom>
              <a:avLst/>
              <a:gdLst/>
              <a:ahLst/>
              <a:cxnLst/>
              <a:rect l="l" t="t" r="r" b="b"/>
              <a:pathLst>
                <a:path w="3804" h="4271" extrusionOk="0">
                  <a:moveTo>
                    <a:pt x="334" y="1"/>
                  </a:moveTo>
                  <a:lnTo>
                    <a:pt x="1" y="3904"/>
                  </a:lnTo>
                  <a:lnTo>
                    <a:pt x="3470" y="4271"/>
                  </a:lnTo>
                  <a:lnTo>
                    <a:pt x="3803" y="368"/>
                  </a:lnTo>
                  <a:lnTo>
                    <a:pt x="334"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7" name="Google Shape;2087;p52"/>
            <p:cNvSpPr/>
            <p:nvPr/>
          </p:nvSpPr>
          <p:spPr>
            <a:xfrm>
              <a:off x="3195775" y="4292675"/>
              <a:ext cx="88425" cy="101775"/>
            </a:xfrm>
            <a:custGeom>
              <a:avLst/>
              <a:gdLst/>
              <a:ahLst/>
              <a:cxnLst/>
              <a:rect l="l" t="t" r="r" b="b"/>
              <a:pathLst>
                <a:path w="3537" h="4071" extrusionOk="0">
                  <a:moveTo>
                    <a:pt x="134" y="1"/>
                  </a:moveTo>
                  <a:lnTo>
                    <a:pt x="1" y="4070"/>
                  </a:lnTo>
                  <a:lnTo>
                    <a:pt x="3403" y="4070"/>
                  </a:lnTo>
                  <a:lnTo>
                    <a:pt x="3537"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8" name="Google Shape;2088;p52"/>
            <p:cNvSpPr/>
            <p:nvPr/>
          </p:nvSpPr>
          <p:spPr>
            <a:xfrm>
              <a:off x="3164925" y="2575625"/>
              <a:ext cx="693850" cy="1801300"/>
            </a:xfrm>
            <a:custGeom>
              <a:avLst/>
              <a:gdLst/>
              <a:ahLst/>
              <a:cxnLst/>
              <a:rect l="l" t="t" r="r" b="b"/>
              <a:pathLst>
                <a:path w="27754" h="72052" extrusionOk="0">
                  <a:moveTo>
                    <a:pt x="2769" y="0"/>
                  </a:moveTo>
                  <a:cubicBezTo>
                    <a:pt x="2736" y="2369"/>
                    <a:pt x="2469" y="27520"/>
                    <a:pt x="1835" y="38995"/>
                  </a:cubicBezTo>
                  <a:cubicBezTo>
                    <a:pt x="1235" y="49536"/>
                    <a:pt x="1" y="72052"/>
                    <a:pt x="1" y="72052"/>
                  </a:cubicBezTo>
                  <a:lnTo>
                    <a:pt x="6172" y="72052"/>
                  </a:lnTo>
                  <a:cubicBezTo>
                    <a:pt x="6172" y="72052"/>
                    <a:pt x="9508" y="48535"/>
                    <a:pt x="11075" y="37794"/>
                  </a:cubicBezTo>
                  <a:cubicBezTo>
                    <a:pt x="11709" y="33424"/>
                    <a:pt x="12443" y="25218"/>
                    <a:pt x="13043" y="17479"/>
                  </a:cubicBezTo>
                  <a:cubicBezTo>
                    <a:pt x="18414" y="31923"/>
                    <a:pt x="17847" y="70918"/>
                    <a:pt x="17847" y="70918"/>
                  </a:cubicBezTo>
                  <a:lnTo>
                    <a:pt x="23918" y="71652"/>
                  </a:lnTo>
                  <a:cubicBezTo>
                    <a:pt x="27754" y="42297"/>
                    <a:pt x="22417" y="9307"/>
                    <a:pt x="20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89" name="Google Shape;2089;p52"/>
            <p:cNvSpPr/>
            <p:nvPr/>
          </p:nvSpPr>
          <p:spPr>
            <a:xfrm>
              <a:off x="3491825" y="2853325"/>
              <a:ext cx="62575" cy="353600"/>
            </a:xfrm>
            <a:custGeom>
              <a:avLst/>
              <a:gdLst/>
              <a:ahLst/>
              <a:cxnLst/>
              <a:rect l="l" t="t" r="r" b="b"/>
              <a:pathLst>
                <a:path w="2503" h="14144" extrusionOk="0">
                  <a:moveTo>
                    <a:pt x="501" y="0"/>
                  </a:moveTo>
                  <a:lnTo>
                    <a:pt x="1" y="6371"/>
                  </a:lnTo>
                  <a:cubicBezTo>
                    <a:pt x="868" y="8907"/>
                    <a:pt x="1535" y="11508"/>
                    <a:pt x="2002" y="14144"/>
                  </a:cubicBezTo>
                  <a:cubicBezTo>
                    <a:pt x="2503" y="7272"/>
                    <a:pt x="501" y="0"/>
                    <a:pt x="501" y="0"/>
                  </a:cubicBezTo>
                  <a:close/>
                </a:path>
              </a:pathLst>
            </a:custGeom>
            <a:solidFill>
              <a:srgbClr val="000000">
                <a:alpha val="4089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0" name="Google Shape;2090;p52"/>
            <p:cNvSpPr/>
            <p:nvPr/>
          </p:nvSpPr>
          <p:spPr>
            <a:xfrm>
              <a:off x="3592725" y="4322700"/>
              <a:ext cx="201025" cy="80075"/>
            </a:xfrm>
            <a:custGeom>
              <a:avLst/>
              <a:gdLst/>
              <a:ahLst/>
              <a:cxnLst/>
              <a:rect l="l" t="t" r="r" b="b"/>
              <a:pathLst>
                <a:path w="8041" h="3203" extrusionOk="0">
                  <a:moveTo>
                    <a:pt x="234" y="1"/>
                  </a:moveTo>
                  <a:lnTo>
                    <a:pt x="1" y="2069"/>
                  </a:lnTo>
                  <a:lnTo>
                    <a:pt x="7506" y="3203"/>
                  </a:lnTo>
                  <a:lnTo>
                    <a:pt x="8040" y="1035"/>
                  </a:lnTo>
                  <a:lnTo>
                    <a:pt x="2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1" name="Google Shape;2091;p52"/>
            <p:cNvSpPr/>
            <p:nvPr/>
          </p:nvSpPr>
          <p:spPr>
            <a:xfrm>
              <a:off x="3592725" y="4322700"/>
              <a:ext cx="201025" cy="80075"/>
            </a:xfrm>
            <a:custGeom>
              <a:avLst/>
              <a:gdLst/>
              <a:ahLst/>
              <a:cxnLst/>
              <a:rect l="l" t="t" r="r" b="b"/>
              <a:pathLst>
                <a:path w="8041" h="3203" extrusionOk="0">
                  <a:moveTo>
                    <a:pt x="234" y="1"/>
                  </a:moveTo>
                  <a:lnTo>
                    <a:pt x="1" y="2069"/>
                  </a:lnTo>
                  <a:lnTo>
                    <a:pt x="7506" y="3203"/>
                  </a:lnTo>
                  <a:lnTo>
                    <a:pt x="8040" y="1035"/>
                  </a:ln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2" name="Google Shape;2092;p52"/>
            <p:cNvSpPr/>
            <p:nvPr/>
          </p:nvSpPr>
          <p:spPr>
            <a:xfrm>
              <a:off x="3155750" y="4319375"/>
              <a:ext cx="189325" cy="58400"/>
            </a:xfrm>
            <a:custGeom>
              <a:avLst/>
              <a:gdLst/>
              <a:ahLst/>
              <a:cxnLst/>
              <a:rect l="l" t="t" r="r" b="b"/>
              <a:pathLst>
                <a:path w="7573" h="2336" extrusionOk="0">
                  <a:moveTo>
                    <a:pt x="7573" y="0"/>
                  </a:moveTo>
                  <a:lnTo>
                    <a:pt x="1" y="167"/>
                  </a:lnTo>
                  <a:lnTo>
                    <a:pt x="1" y="2335"/>
                  </a:lnTo>
                  <a:lnTo>
                    <a:pt x="7273" y="2335"/>
                  </a:lnTo>
                  <a:lnTo>
                    <a:pt x="7573"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3" name="Google Shape;2093;p52"/>
            <p:cNvSpPr/>
            <p:nvPr/>
          </p:nvSpPr>
          <p:spPr>
            <a:xfrm>
              <a:off x="3155750" y="4319375"/>
              <a:ext cx="189325" cy="58400"/>
            </a:xfrm>
            <a:custGeom>
              <a:avLst/>
              <a:gdLst/>
              <a:ahLst/>
              <a:cxnLst/>
              <a:rect l="l" t="t" r="r" b="b"/>
              <a:pathLst>
                <a:path w="7573" h="2336" extrusionOk="0">
                  <a:moveTo>
                    <a:pt x="7573" y="0"/>
                  </a:moveTo>
                  <a:lnTo>
                    <a:pt x="1" y="167"/>
                  </a:lnTo>
                  <a:lnTo>
                    <a:pt x="1" y="2335"/>
                  </a:lnTo>
                  <a:lnTo>
                    <a:pt x="7273" y="2335"/>
                  </a:lnTo>
                  <a:lnTo>
                    <a:pt x="7573"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4" name="Google Shape;2094;p52"/>
            <p:cNvSpPr/>
            <p:nvPr/>
          </p:nvSpPr>
          <p:spPr>
            <a:xfrm>
              <a:off x="3224975" y="2724050"/>
              <a:ext cx="497050" cy="67575"/>
            </a:xfrm>
            <a:custGeom>
              <a:avLst/>
              <a:gdLst/>
              <a:ahLst/>
              <a:cxnLst/>
              <a:rect l="l" t="t" r="r" b="b"/>
              <a:pathLst>
                <a:path w="19882" h="2703" extrusionOk="0">
                  <a:moveTo>
                    <a:pt x="19881" y="1"/>
                  </a:moveTo>
                  <a:lnTo>
                    <a:pt x="0" y="768"/>
                  </a:lnTo>
                  <a:lnTo>
                    <a:pt x="0" y="2703"/>
                  </a:lnTo>
                  <a:lnTo>
                    <a:pt x="19881" y="1735"/>
                  </a:lnTo>
                  <a:lnTo>
                    <a:pt x="1988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5" name="Google Shape;2095;p52"/>
            <p:cNvSpPr/>
            <p:nvPr/>
          </p:nvSpPr>
          <p:spPr>
            <a:xfrm>
              <a:off x="4020550" y="2144475"/>
              <a:ext cx="209325" cy="170150"/>
            </a:xfrm>
            <a:custGeom>
              <a:avLst/>
              <a:gdLst/>
              <a:ahLst/>
              <a:cxnLst/>
              <a:rect l="l" t="t" r="r" b="b"/>
              <a:pathLst>
                <a:path w="8373" h="6806" extrusionOk="0">
                  <a:moveTo>
                    <a:pt x="7205" y="1"/>
                  </a:moveTo>
                  <a:lnTo>
                    <a:pt x="134" y="4637"/>
                  </a:lnTo>
                  <a:cubicBezTo>
                    <a:pt x="134" y="4637"/>
                    <a:pt x="0" y="5571"/>
                    <a:pt x="1501" y="6372"/>
                  </a:cubicBezTo>
                  <a:lnTo>
                    <a:pt x="3403" y="6372"/>
                  </a:lnTo>
                  <a:cubicBezTo>
                    <a:pt x="3770" y="6605"/>
                    <a:pt x="4203" y="6739"/>
                    <a:pt x="4637" y="6805"/>
                  </a:cubicBezTo>
                  <a:cubicBezTo>
                    <a:pt x="5137" y="6772"/>
                    <a:pt x="7506" y="5004"/>
                    <a:pt x="7939" y="4637"/>
                  </a:cubicBezTo>
                  <a:cubicBezTo>
                    <a:pt x="8373" y="4270"/>
                    <a:pt x="7205" y="1"/>
                    <a:pt x="7205" y="1"/>
                  </a:cubicBez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6" name="Google Shape;2096;p52"/>
            <p:cNvSpPr/>
            <p:nvPr/>
          </p:nvSpPr>
          <p:spPr>
            <a:xfrm>
              <a:off x="3144075" y="1796725"/>
              <a:ext cx="592125" cy="961600"/>
            </a:xfrm>
            <a:custGeom>
              <a:avLst/>
              <a:gdLst/>
              <a:ahLst/>
              <a:cxnLst/>
              <a:rect l="l" t="t" r="r" b="b"/>
              <a:pathLst>
                <a:path w="23685" h="38464" extrusionOk="0">
                  <a:moveTo>
                    <a:pt x="16458" y="0"/>
                  </a:moveTo>
                  <a:cubicBezTo>
                    <a:pt x="12421" y="0"/>
                    <a:pt x="5586" y="245"/>
                    <a:pt x="1" y="1668"/>
                  </a:cubicBezTo>
                  <a:cubicBezTo>
                    <a:pt x="1" y="1668"/>
                    <a:pt x="2736" y="26253"/>
                    <a:pt x="2769" y="37594"/>
                  </a:cubicBezTo>
                  <a:cubicBezTo>
                    <a:pt x="2769" y="38075"/>
                    <a:pt x="3139" y="38463"/>
                    <a:pt x="3612" y="38463"/>
                  </a:cubicBezTo>
                  <a:cubicBezTo>
                    <a:pt x="3631" y="38463"/>
                    <a:pt x="3651" y="38463"/>
                    <a:pt x="3670" y="38461"/>
                  </a:cubicBezTo>
                  <a:lnTo>
                    <a:pt x="22850" y="37794"/>
                  </a:lnTo>
                  <a:cubicBezTo>
                    <a:pt x="23317" y="37761"/>
                    <a:pt x="23684" y="37361"/>
                    <a:pt x="23684" y="36894"/>
                  </a:cubicBezTo>
                  <a:cubicBezTo>
                    <a:pt x="23518" y="32224"/>
                    <a:pt x="22550" y="9974"/>
                    <a:pt x="19915" y="67"/>
                  </a:cubicBezTo>
                  <a:cubicBezTo>
                    <a:pt x="19915" y="67"/>
                    <a:pt x="18569" y="0"/>
                    <a:pt x="1645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7" name="Google Shape;2097;p52"/>
            <p:cNvSpPr/>
            <p:nvPr/>
          </p:nvSpPr>
          <p:spPr>
            <a:xfrm>
              <a:off x="3144075" y="1796925"/>
              <a:ext cx="592125" cy="961400"/>
            </a:xfrm>
            <a:custGeom>
              <a:avLst/>
              <a:gdLst/>
              <a:ahLst/>
              <a:cxnLst/>
              <a:rect l="l" t="t" r="r" b="b"/>
              <a:pathLst>
                <a:path w="23685" h="38456" extrusionOk="0">
                  <a:moveTo>
                    <a:pt x="16635" y="0"/>
                  </a:moveTo>
                  <a:cubicBezTo>
                    <a:pt x="12617" y="0"/>
                    <a:pt x="5649" y="237"/>
                    <a:pt x="1" y="1660"/>
                  </a:cubicBezTo>
                  <a:cubicBezTo>
                    <a:pt x="1" y="1660"/>
                    <a:pt x="334" y="4696"/>
                    <a:pt x="768" y="9099"/>
                  </a:cubicBezTo>
                  <a:cubicBezTo>
                    <a:pt x="1068" y="12201"/>
                    <a:pt x="1435" y="16004"/>
                    <a:pt x="1769" y="19907"/>
                  </a:cubicBezTo>
                  <a:cubicBezTo>
                    <a:pt x="1902" y="21608"/>
                    <a:pt x="2036" y="23343"/>
                    <a:pt x="2169" y="25044"/>
                  </a:cubicBezTo>
                  <a:cubicBezTo>
                    <a:pt x="2269" y="26512"/>
                    <a:pt x="2369" y="27946"/>
                    <a:pt x="2469" y="29347"/>
                  </a:cubicBezTo>
                  <a:cubicBezTo>
                    <a:pt x="2636" y="32416"/>
                    <a:pt x="2769" y="35285"/>
                    <a:pt x="2769" y="37586"/>
                  </a:cubicBezTo>
                  <a:cubicBezTo>
                    <a:pt x="2769" y="38067"/>
                    <a:pt x="3139" y="38455"/>
                    <a:pt x="3612" y="38455"/>
                  </a:cubicBezTo>
                  <a:cubicBezTo>
                    <a:pt x="3631" y="38455"/>
                    <a:pt x="3651" y="38455"/>
                    <a:pt x="3670" y="38453"/>
                  </a:cubicBezTo>
                  <a:lnTo>
                    <a:pt x="22850" y="37786"/>
                  </a:lnTo>
                  <a:cubicBezTo>
                    <a:pt x="23317" y="37753"/>
                    <a:pt x="23684" y="37353"/>
                    <a:pt x="23684" y="36886"/>
                  </a:cubicBezTo>
                  <a:cubicBezTo>
                    <a:pt x="23518" y="32216"/>
                    <a:pt x="22550" y="9966"/>
                    <a:pt x="19915" y="59"/>
                  </a:cubicBezTo>
                  <a:cubicBezTo>
                    <a:pt x="19915" y="59"/>
                    <a:pt x="18644" y="0"/>
                    <a:pt x="1663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8" name="Google Shape;2098;p52"/>
            <p:cNvSpPr/>
            <p:nvPr/>
          </p:nvSpPr>
          <p:spPr>
            <a:xfrm>
              <a:off x="3306700" y="1592425"/>
              <a:ext cx="204325" cy="243325"/>
            </a:xfrm>
            <a:custGeom>
              <a:avLst/>
              <a:gdLst/>
              <a:ahLst/>
              <a:cxnLst/>
              <a:rect l="l" t="t" r="r" b="b"/>
              <a:pathLst>
                <a:path w="8173" h="9733" extrusionOk="0">
                  <a:moveTo>
                    <a:pt x="134" y="0"/>
                  </a:moveTo>
                  <a:lnTo>
                    <a:pt x="134" y="0"/>
                  </a:lnTo>
                  <a:cubicBezTo>
                    <a:pt x="834" y="2435"/>
                    <a:pt x="1602" y="6905"/>
                    <a:pt x="0" y="8673"/>
                  </a:cubicBezTo>
                  <a:cubicBezTo>
                    <a:pt x="975" y="9550"/>
                    <a:pt x="2747" y="9733"/>
                    <a:pt x="4052" y="9733"/>
                  </a:cubicBezTo>
                  <a:cubicBezTo>
                    <a:pt x="4980" y="9733"/>
                    <a:pt x="5671" y="9640"/>
                    <a:pt x="5671" y="9640"/>
                  </a:cubicBezTo>
                  <a:cubicBezTo>
                    <a:pt x="5671" y="9640"/>
                    <a:pt x="8173" y="8940"/>
                    <a:pt x="7673" y="8139"/>
                  </a:cubicBezTo>
                  <a:cubicBezTo>
                    <a:pt x="6172" y="7906"/>
                    <a:pt x="5471" y="7205"/>
                    <a:pt x="5171" y="6338"/>
                  </a:cubicBezTo>
                  <a:cubicBezTo>
                    <a:pt x="5004" y="5771"/>
                    <a:pt x="4937" y="5204"/>
                    <a:pt x="5004" y="4637"/>
                  </a:cubicBezTo>
                  <a:cubicBezTo>
                    <a:pt x="5037" y="4337"/>
                    <a:pt x="5071" y="4003"/>
                    <a:pt x="5137" y="3703"/>
                  </a:cubicBezTo>
                  <a:lnTo>
                    <a:pt x="134" y="0"/>
                  </a:ln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099" name="Google Shape;2099;p52"/>
            <p:cNvSpPr/>
            <p:nvPr/>
          </p:nvSpPr>
          <p:spPr>
            <a:xfrm>
              <a:off x="3339225" y="1650800"/>
              <a:ext cx="96750" cy="100075"/>
            </a:xfrm>
            <a:custGeom>
              <a:avLst/>
              <a:gdLst/>
              <a:ahLst/>
              <a:cxnLst/>
              <a:rect l="l" t="t" r="r" b="b"/>
              <a:pathLst>
                <a:path w="3870" h="4003" extrusionOk="0">
                  <a:moveTo>
                    <a:pt x="0" y="0"/>
                  </a:moveTo>
                  <a:lnTo>
                    <a:pt x="0" y="0"/>
                  </a:lnTo>
                  <a:cubicBezTo>
                    <a:pt x="201" y="3002"/>
                    <a:pt x="2669" y="3836"/>
                    <a:pt x="3870" y="4003"/>
                  </a:cubicBezTo>
                  <a:cubicBezTo>
                    <a:pt x="3703" y="3436"/>
                    <a:pt x="3636" y="2869"/>
                    <a:pt x="3703" y="2302"/>
                  </a:cubicBez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0" name="Google Shape;2100;p52"/>
            <p:cNvSpPr/>
            <p:nvPr/>
          </p:nvSpPr>
          <p:spPr>
            <a:xfrm>
              <a:off x="3448475" y="1403950"/>
              <a:ext cx="123450" cy="177975"/>
            </a:xfrm>
            <a:custGeom>
              <a:avLst/>
              <a:gdLst/>
              <a:ahLst/>
              <a:cxnLst/>
              <a:rect l="l" t="t" r="r" b="b"/>
              <a:pathLst>
                <a:path w="4938" h="7119" extrusionOk="0">
                  <a:moveTo>
                    <a:pt x="0" y="0"/>
                  </a:moveTo>
                  <a:cubicBezTo>
                    <a:pt x="0" y="0"/>
                    <a:pt x="0" y="7118"/>
                    <a:pt x="1835" y="7118"/>
                  </a:cubicBezTo>
                  <a:cubicBezTo>
                    <a:pt x="2026" y="7118"/>
                    <a:pt x="2236" y="7041"/>
                    <a:pt x="2469" y="6872"/>
                  </a:cubicBezTo>
                  <a:cubicBezTo>
                    <a:pt x="4937" y="5071"/>
                    <a:pt x="4237" y="434"/>
                    <a:pt x="4237" y="434"/>
                  </a:cubicBez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1" name="Google Shape;2101;p52"/>
            <p:cNvSpPr/>
            <p:nvPr/>
          </p:nvSpPr>
          <p:spPr>
            <a:xfrm>
              <a:off x="3295850" y="1383150"/>
              <a:ext cx="269400" cy="331500"/>
            </a:xfrm>
            <a:custGeom>
              <a:avLst/>
              <a:gdLst/>
              <a:ahLst/>
              <a:cxnLst/>
              <a:rect l="l" t="t" r="r" b="b"/>
              <a:pathLst>
                <a:path w="10776" h="13260" extrusionOk="0">
                  <a:moveTo>
                    <a:pt x="5348" y="0"/>
                  </a:moveTo>
                  <a:cubicBezTo>
                    <a:pt x="3095" y="0"/>
                    <a:pt x="988" y="1671"/>
                    <a:pt x="768" y="4168"/>
                  </a:cubicBezTo>
                  <a:cubicBezTo>
                    <a:pt x="401" y="7504"/>
                    <a:pt x="1" y="9439"/>
                    <a:pt x="1402" y="11407"/>
                  </a:cubicBezTo>
                  <a:cubicBezTo>
                    <a:pt x="2207" y="12589"/>
                    <a:pt x="3525" y="13260"/>
                    <a:pt x="4912" y="13260"/>
                  </a:cubicBezTo>
                  <a:cubicBezTo>
                    <a:pt x="5363" y="13260"/>
                    <a:pt x="5821" y="13189"/>
                    <a:pt x="6272" y="13041"/>
                  </a:cubicBezTo>
                  <a:cubicBezTo>
                    <a:pt x="7406" y="12674"/>
                    <a:pt x="8373" y="11907"/>
                    <a:pt x="8941" y="10840"/>
                  </a:cubicBezTo>
                  <a:cubicBezTo>
                    <a:pt x="9041" y="10706"/>
                    <a:pt x="9107" y="10573"/>
                    <a:pt x="9174" y="10406"/>
                  </a:cubicBezTo>
                  <a:cubicBezTo>
                    <a:pt x="10375" y="7571"/>
                    <a:pt x="10775" y="2567"/>
                    <a:pt x="7773" y="699"/>
                  </a:cubicBezTo>
                  <a:cubicBezTo>
                    <a:pt x="7001" y="220"/>
                    <a:pt x="6165" y="0"/>
                    <a:pt x="5348" y="0"/>
                  </a:cubicBez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2" name="Google Shape;2102;p52"/>
            <p:cNvSpPr/>
            <p:nvPr/>
          </p:nvSpPr>
          <p:spPr>
            <a:xfrm>
              <a:off x="3434300" y="1521425"/>
              <a:ext cx="19200" cy="23575"/>
            </a:xfrm>
            <a:custGeom>
              <a:avLst/>
              <a:gdLst/>
              <a:ahLst/>
              <a:cxnLst/>
              <a:rect l="l" t="t" r="r" b="b"/>
              <a:pathLst>
                <a:path w="768" h="943" extrusionOk="0">
                  <a:moveTo>
                    <a:pt x="450" y="1"/>
                  </a:moveTo>
                  <a:cubicBezTo>
                    <a:pt x="273" y="1"/>
                    <a:pt x="128" y="161"/>
                    <a:pt x="67" y="405"/>
                  </a:cubicBezTo>
                  <a:cubicBezTo>
                    <a:pt x="0" y="672"/>
                    <a:pt x="134" y="939"/>
                    <a:pt x="300" y="939"/>
                  </a:cubicBezTo>
                  <a:cubicBezTo>
                    <a:pt x="315" y="942"/>
                    <a:pt x="329" y="943"/>
                    <a:pt x="344" y="943"/>
                  </a:cubicBezTo>
                  <a:cubicBezTo>
                    <a:pt x="500" y="943"/>
                    <a:pt x="673" y="783"/>
                    <a:pt x="734" y="538"/>
                  </a:cubicBezTo>
                  <a:cubicBezTo>
                    <a:pt x="767" y="272"/>
                    <a:pt x="667" y="38"/>
                    <a:pt x="500" y="5"/>
                  </a:cubicBezTo>
                  <a:cubicBezTo>
                    <a:pt x="483" y="2"/>
                    <a:pt x="467" y="1"/>
                    <a:pt x="45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3" name="Google Shape;2103;p52"/>
            <p:cNvSpPr/>
            <p:nvPr/>
          </p:nvSpPr>
          <p:spPr>
            <a:xfrm>
              <a:off x="3510175" y="1533950"/>
              <a:ext cx="20050" cy="24400"/>
            </a:xfrm>
            <a:custGeom>
              <a:avLst/>
              <a:gdLst/>
              <a:ahLst/>
              <a:cxnLst/>
              <a:rect l="l" t="t" r="r" b="b"/>
              <a:pathLst>
                <a:path w="802" h="976" extrusionOk="0">
                  <a:moveTo>
                    <a:pt x="457" y="0"/>
                  </a:moveTo>
                  <a:cubicBezTo>
                    <a:pt x="277" y="0"/>
                    <a:pt x="129" y="190"/>
                    <a:pt x="67" y="438"/>
                  </a:cubicBezTo>
                  <a:cubicBezTo>
                    <a:pt x="1" y="705"/>
                    <a:pt x="134" y="938"/>
                    <a:pt x="301" y="971"/>
                  </a:cubicBezTo>
                  <a:cubicBezTo>
                    <a:pt x="316" y="974"/>
                    <a:pt x="330" y="975"/>
                    <a:pt x="345" y="975"/>
                  </a:cubicBezTo>
                  <a:cubicBezTo>
                    <a:pt x="525" y="975"/>
                    <a:pt x="673" y="787"/>
                    <a:pt x="734" y="571"/>
                  </a:cubicBezTo>
                  <a:cubicBezTo>
                    <a:pt x="801" y="304"/>
                    <a:pt x="668" y="37"/>
                    <a:pt x="501" y="4"/>
                  </a:cubicBezTo>
                  <a:cubicBezTo>
                    <a:pt x="486" y="2"/>
                    <a:pt x="472" y="0"/>
                    <a:pt x="45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4" name="Google Shape;2104;p52"/>
            <p:cNvSpPr/>
            <p:nvPr/>
          </p:nvSpPr>
          <p:spPr>
            <a:xfrm>
              <a:off x="3475975" y="1544050"/>
              <a:ext cx="33400" cy="66425"/>
            </a:xfrm>
            <a:custGeom>
              <a:avLst/>
              <a:gdLst/>
              <a:ahLst/>
              <a:cxnLst/>
              <a:rect l="l" t="t" r="r" b="b"/>
              <a:pathLst>
                <a:path w="1336" h="2657" extrusionOk="0">
                  <a:moveTo>
                    <a:pt x="468" y="0"/>
                  </a:moveTo>
                  <a:lnTo>
                    <a:pt x="1" y="2536"/>
                  </a:lnTo>
                  <a:cubicBezTo>
                    <a:pt x="208" y="2615"/>
                    <a:pt x="430" y="2657"/>
                    <a:pt x="649" y="2657"/>
                  </a:cubicBezTo>
                  <a:cubicBezTo>
                    <a:pt x="889" y="2657"/>
                    <a:pt x="1126" y="2607"/>
                    <a:pt x="1335" y="2502"/>
                  </a:cubicBezTo>
                  <a:cubicBezTo>
                    <a:pt x="935" y="1702"/>
                    <a:pt x="635" y="868"/>
                    <a:pt x="468" y="0"/>
                  </a:cubicBezTo>
                  <a:close/>
                </a:path>
              </a:pathLst>
            </a:custGeom>
            <a:solidFill>
              <a:srgbClr val="A24E3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5" name="Google Shape;2105;p52"/>
            <p:cNvSpPr/>
            <p:nvPr/>
          </p:nvSpPr>
          <p:spPr>
            <a:xfrm>
              <a:off x="3413450" y="1484950"/>
              <a:ext cx="40050" cy="18600"/>
            </a:xfrm>
            <a:custGeom>
              <a:avLst/>
              <a:gdLst/>
              <a:ahLst/>
              <a:cxnLst/>
              <a:rect l="l" t="t" r="r" b="b"/>
              <a:pathLst>
                <a:path w="1602" h="744" extrusionOk="0">
                  <a:moveTo>
                    <a:pt x="1173" y="1"/>
                  </a:moveTo>
                  <a:cubicBezTo>
                    <a:pt x="766" y="1"/>
                    <a:pt x="362" y="161"/>
                    <a:pt x="67" y="430"/>
                  </a:cubicBezTo>
                  <a:cubicBezTo>
                    <a:pt x="0" y="496"/>
                    <a:pt x="0" y="596"/>
                    <a:pt x="67" y="663"/>
                  </a:cubicBezTo>
                  <a:cubicBezTo>
                    <a:pt x="100" y="697"/>
                    <a:pt x="100" y="697"/>
                    <a:pt x="134" y="730"/>
                  </a:cubicBezTo>
                  <a:cubicBezTo>
                    <a:pt x="153" y="740"/>
                    <a:pt x="170" y="744"/>
                    <a:pt x="185" y="744"/>
                  </a:cubicBezTo>
                  <a:cubicBezTo>
                    <a:pt x="223" y="744"/>
                    <a:pt x="253" y="720"/>
                    <a:pt x="300" y="697"/>
                  </a:cubicBezTo>
                  <a:cubicBezTo>
                    <a:pt x="522" y="447"/>
                    <a:pt x="859" y="313"/>
                    <a:pt x="1196" y="313"/>
                  </a:cubicBezTo>
                  <a:cubicBezTo>
                    <a:pt x="1265" y="313"/>
                    <a:pt x="1334" y="318"/>
                    <a:pt x="1401" y="330"/>
                  </a:cubicBezTo>
                  <a:cubicBezTo>
                    <a:pt x="1413" y="336"/>
                    <a:pt x="1427" y="338"/>
                    <a:pt x="1441" y="338"/>
                  </a:cubicBezTo>
                  <a:cubicBezTo>
                    <a:pt x="1502" y="338"/>
                    <a:pt x="1574" y="284"/>
                    <a:pt x="1601" y="230"/>
                  </a:cubicBezTo>
                  <a:cubicBezTo>
                    <a:pt x="1601" y="129"/>
                    <a:pt x="1568" y="29"/>
                    <a:pt x="1468" y="29"/>
                  </a:cubicBezTo>
                  <a:cubicBezTo>
                    <a:pt x="1371" y="10"/>
                    <a:pt x="1272" y="1"/>
                    <a:pt x="1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6" name="Google Shape;2106;p52"/>
            <p:cNvSpPr/>
            <p:nvPr/>
          </p:nvSpPr>
          <p:spPr>
            <a:xfrm>
              <a:off x="3409275" y="1610125"/>
              <a:ext cx="52550" cy="30675"/>
            </a:xfrm>
            <a:custGeom>
              <a:avLst/>
              <a:gdLst/>
              <a:ahLst/>
              <a:cxnLst/>
              <a:rect l="l" t="t" r="r" b="b"/>
              <a:pathLst>
                <a:path w="2102" h="1227" extrusionOk="0">
                  <a:moveTo>
                    <a:pt x="113" y="1"/>
                  </a:moveTo>
                  <a:cubicBezTo>
                    <a:pt x="92" y="1"/>
                    <a:pt x="67" y="9"/>
                    <a:pt x="34" y="26"/>
                  </a:cubicBezTo>
                  <a:cubicBezTo>
                    <a:pt x="0" y="26"/>
                    <a:pt x="0" y="93"/>
                    <a:pt x="0" y="126"/>
                  </a:cubicBezTo>
                  <a:cubicBezTo>
                    <a:pt x="467" y="793"/>
                    <a:pt x="1201" y="1193"/>
                    <a:pt x="2002" y="1227"/>
                  </a:cubicBezTo>
                  <a:lnTo>
                    <a:pt x="2002" y="1193"/>
                  </a:lnTo>
                  <a:cubicBezTo>
                    <a:pt x="2069" y="1193"/>
                    <a:pt x="2102" y="1160"/>
                    <a:pt x="2102" y="1127"/>
                  </a:cubicBezTo>
                  <a:cubicBezTo>
                    <a:pt x="2102" y="1060"/>
                    <a:pt x="2069" y="1027"/>
                    <a:pt x="2002" y="1027"/>
                  </a:cubicBezTo>
                  <a:cubicBezTo>
                    <a:pt x="1268" y="993"/>
                    <a:pt x="601" y="626"/>
                    <a:pt x="167" y="26"/>
                  </a:cubicBezTo>
                  <a:cubicBezTo>
                    <a:pt x="151" y="9"/>
                    <a:pt x="134" y="1"/>
                    <a:pt x="113"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7" name="Google Shape;2107;p52"/>
            <p:cNvSpPr/>
            <p:nvPr/>
          </p:nvSpPr>
          <p:spPr>
            <a:xfrm>
              <a:off x="3524350" y="1492125"/>
              <a:ext cx="30050" cy="31925"/>
            </a:xfrm>
            <a:custGeom>
              <a:avLst/>
              <a:gdLst/>
              <a:ahLst/>
              <a:cxnLst/>
              <a:rect l="l" t="t" r="r" b="b"/>
              <a:pathLst>
                <a:path w="1202" h="1277" extrusionOk="0">
                  <a:moveTo>
                    <a:pt x="161" y="0"/>
                  </a:moveTo>
                  <a:cubicBezTo>
                    <a:pt x="100" y="0"/>
                    <a:pt x="28" y="55"/>
                    <a:pt x="1" y="109"/>
                  </a:cubicBezTo>
                  <a:cubicBezTo>
                    <a:pt x="1" y="209"/>
                    <a:pt x="34" y="276"/>
                    <a:pt x="134" y="309"/>
                  </a:cubicBezTo>
                  <a:cubicBezTo>
                    <a:pt x="501" y="443"/>
                    <a:pt x="768" y="776"/>
                    <a:pt x="901" y="1177"/>
                  </a:cubicBezTo>
                  <a:cubicBezTo>
                    <a:pt x="901" y="1210"/>
                    <a:pt x="935" y="1277"/>
                    <a:pt x="1001" y="1277"/>
                  </a:cubicBezTo>
                  <a:lnTo>
                    <a:pt x="1101" y="1277"/>
                  </a:lnTo>
                  <a:cubicBezTo>
                    <a:pt x="1168" y="1243"/>
                    <a:pt x="1202" y="1177"/>
                    <a:pt x="1202" y="1077"/>
                  </a:cubicBezTo>
                  <a:cubicBezTo>
                    <a:pt x="1068" y="576"/>
                    <a:pt x="701" y="176"/>
                    <a:pt x="201" y="9"/>
                  </a:cubicBezTo>
                  <a:cubicBezTo>
                    <a:pt x="189" y="3"/>
                    <a:pt x="175" y="0"/>
                    <a:pt x="16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8" name="Google Shape;2108;p52"/>
            <p:cNvSpPr/>
            <p:nvPr/>
          </p:nvSpPr>
          <p:spPr>
            <a:xfrm>
              <a:off x="3275000" y="1394775"/>
              <a:ext cx="117625" cy="260200"/>
            </a:xfrm>
            <a:custGeom>
              <a:avLst/>
              <a:gdLst/>
              <a:ahLst/>
              <a:cxnLst/>
              <a:rect l="l" t="t" r="r" b="b"/>
              <a:pathLst>
                <a:path w="4705" h="10408" extrusionOk="0">
                  <a:moveTo>
                    <a:pt x="868" y="0"/>
                  </a:moveTo>
                  <a:cubicBezTo>
                    <a:pt x="201" y="968"/>
                    <a:pt x="1" y="3236"/>
                    <a:pt x="368" y="6038"/>
                  </a:cubicBezTo>
                  <a:cubicBezTo>
                    <a:pt x="768" y="9040"/>
                    <a:pt x="1969" y="10408"/>
                    <a:pt x="1969" y="10408"/>
                  </a:cubicBezTo>
                  <a:cubicBezTo>
                    <a:pt x="1235" y="8974"/>
                    <a:pt x="1469" y="6172"/>
                    <a:pt x="1902" y="6105"/>
                  </a:cubicBezTo>
                  <a:cubicBezTo>
                    <a:pt x="1930" y="6101"/>
                    <a:pt x="1955" y="6099"/>
                    <a:pt x="1980" y="6099"/>
                  </a:cubicBezTo>
                  <a:cubicBezTo>
                    <a:pt x="2365" y="6099"/>
                    <a:pt x="2336" y="6572"/>
                    <a:pt x="2336" y="6572"/>
                  </a:cubicBezTo>
                  <a:cubicBezTo>
                    <a:pt x="3403" y="5938"/>
                    <a:pt x="4337" y="4103"/>
                    <a:pt x="4004" y="2802"/>
                  </a:cubicBezTo>
                  <a:cubicBezTo>
                    <a:pt x="3870" y="2269"/>
                    <a:pt x="4171" y="1702"/>
                    <a:pt x="4704" y="1502"/>
                  </a:cubicBezTo>
                  <a:lnTo>
                    <a:pt x="4704" y="34"/>
                  </a:lnTo>
                  <a:lnTo>
                    <a:pt x="868"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09" name="Google Shape;2109;p52"/>
            <p:cNvSpPr/>
            <p:nvPr/>
          </p:nvSpPr>
          <p:spPr>
            <a:xfrm>
              <a:off x="3260225" y="1500600"/>
              <a:ext cx="87850" cy="99825"/>
            </a:xfrm>
            <a:custGeom>
              <a:avLst/>
              <a:gdLst/>
              <a:ahLst/>
              <a:cxnLst/>
              <a:rect l="l" t="t" r="r" b="b"/>
              <a:pathLst>
                <a:path w="3514" h="3993" extrusionOk="0">
                  <a:moveTo>
                    <a:pt x="1623" y="1"/>
                  </a:moveTo>
                  <a:cubicBezTo>
                    <a:pt x="586" y="1"/>
                    <a:pt x="1" y="970"/>
                    <a:pt x="292" y="1939"/>
                  </a:cubicBezTo>
                  <a:cubicBezTo>
                    <a:pt x="525" y="2739"/>
                    <a:pt x="1059" y="3406"/>
                    <a:pt x="1793" y="3840"/>
                  </a:cubicBezTo>
                  <a:cubicBezTo>
                    <a:pt x="2003" y="3945"/>
                    <a:pt x="2201" y="3993"/>
                    <a:pt x="2382" y="3993"/>
                  </a:cubicBezTo>
                  <a:cubicBezTo>
                    <a:pt x="3066" y="3993"/>
                    <a:pt x="3513" y="3316"/>
                    <a:pt x="3461" y="2472"/>
                  </a:cubicBezTo>
                  <a:cubicBezTo>
                    <a:pt x="3394" y="1538"/>
                    <a:pt x="2827" y="104"/>
                    <a:pt x="1726" y="4"/>
                  </a:cubicBezTo>
                  <a:cubicBezTo>
                    <a:pt x="1691" y="2"/>
                    <a:pt x="1657" y="1"/>
                    <a:pt x="1623" y="1"/>
                  </a:cubicBez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0" name="Google Shape;2110;p52"/>
            <p:cNvSpPr/>
            <p:nvPr/>
          </p:nvSpPr>
          <p:spPr>
            <a:xfrm>
              <a:off x="3254150" y="1283425"/>
              <a:ext cx="337775" cy="184150"/>
            </a:xfrm>
            <a:custGeom>
              <a:avLst/>
              <a:gdLst/>
              <a:ahLst/>
              <a:cxnLst/>
              <a:rect l="l" t="t" r="r" b="b"/>
              <a:pathLst>
                <a:path w="13511" h="7366" extrusionOk="0">
                  <a:moveTo>
                    <a:pt x="5565" y="0"/>
                  </a:moveTo>
                  <a:cubicBezTo>
                    <a:pt x="5480" y="0"/>
                    <a:pt x="5393" y="6"/>
                    <a:pt x="5305" y="18"/>
                  </a:cubicBezTo>
                  <a:cubicBezTo>
                    <a:pt x="3870" y="218"/>
                    <a:pt x="4071" y="1219"/>
                    <a:pt x="4071" y="1219"/>
                  </a:cubicBezTo>
                  <a:cubicBezTo>
                    <a:pt x="4071" y="1219"/>
                    <a:pt x="3329" y="759"/>
                    <a:pt x="2618" y="759"/>
                  </a:cubicBezTo>
                  <a:cubicBezTo>
                    <a:pt x="2262" y="759"/>
                    <a:pt x="1913" y="874"/>
                    <a:pt x="1669" y="1219"/>
                  </a:cubicBezTo>
                  <a:cubicBezTo>
                    <a:pt x="935" y="2253"/>
                    <a:pt x="1669" y="2720"/>
                    <a:pt x="1669" y="2720"/>
                  </a:cubicBezTo>
                  <a:cubicBezTo>
                    <a:pt x="1669" y="2720"/>
                    <a:pt x="1" y="3287"/>
                    <a:pt x="101" y="4388"/>
                  </a:cubicBezTo>
                  <a:cubicBezTo>
                    <a:pt x="178" y="5264"/>
                    <a:pt x="694" y="5364"/>
                    <a:pt x="924" y="5364"/>
                  </a:cubicBezTo>
                  <a:cubicBezTo>
                    <a:pt x="992" y="5364"/>
                    <a:pt x="1035" y="5355"/>
                    <a:pt x="1035" y="5355"/>
                  </a:cubicBezTo>
                  <a:lnTo>
                    <a:pt x="1035" y="5355"/>
                  </a:lnTo>
                  <a:cubicBezTo>
                    <a:pt x="1035" y="5355"/>
                    <a:pt x="568" y="5889"/>
                    <a:pt x="1635" y="6356"/>
                  </a:cubicBezTo>
                  <a:cubicBezTo>
                    <a:pt x="1811" y="6427"/>
                    <a:pt x="1985" y="6457"/>
                    <a:pt x="2153" y="6457"/>
                  </a:cubicBezTo>
                  <a:cubicBezTo>
                    <a:pt x="3005" y="6457"/>
                    <a:pt x="3703" y="5689"/>
                    <a:pt x="3704" y="5689"/>
                  </a:cubicBezTo>
                  <a:lnTo>
                    <a:pt x="3704" y="5689"/>
                  </a:lnTo>
                  <a:cubicBezTo>
                    <a:pt x="3470" y="6089"/>
                    <a:pt x="3637" y="6589"/>
                    <a:pt x="4071" y="6756"/>
                  </a:cubicBezTo>
                  <a:cubicBezTo>
                    <a:pt x="4194" y="6837"/>
                    <a:pt x="4316" y="6871"/>
                    <a:pt x="4434" y="6871"/>
                  </a:cubicBezTo>
                  <a:cubicBezTo>
                    <a:pt x="5045" y="6871"/>
                    <a:pt x="5538" y="5956"/>
                    <a:pt x="5538" y="5956"/>
                  </a:cubicBezTo>
                  <a:cubicBezTo>
                    <a:pt x="5538" y="5956"/>
                    <a:pt x="6050" y="6450"/>
                    <a:pt x="6688" y="6450"/>
                  </a:cubicBezTo>
                  <a:cubicBezTo>
                    <a:pt x="6928" y="6450"/>
                    <a:pt x="7185" y="6380"/>
                    <a:pt x="7440" y="6189"/>
                  </a:cubicBezTo>
                  <a:cubicBezTo>
                    <a:pt x="7440" y="6189"/>
                    <a:pt x="8024" y="6682"/>
                    <a:pt x="8679" y="6682"/>
                  </a:cubicBezTo>
                  <a:cubicBezTo>
                    <a:pt x="8909" y="6682"/>
                    <a:pt x="9149" y="6621"/>
                    <a:pt x="9374" y="6456"/>
                  </a:cubicBezTo>
                  <a:cubicBezTo>
                    <a:pt x="9641" y="6923"/>
                    <a:pt x="10108" y="7223"/>
                    <a:pt x="10642" y="7357"/>
                  </a:cubicBezTo>
                  <a:cubicBezTo>
                    <a:pt x="10676" y="7362"/>
                    <a:pt x="10711" y="7365"/>
                    <a:pt x="10745" y="7365"/>
                  </a:cubicBezTo>
                  <a:cubicBezTo>
                    <a:pt x="11108" y="7365"/>
                    <a:pt x="11440" y="7052"/>
                    <a:pt x="11409" y="6656"/>
                  </a:cubicBezTo>
                  <a:lnTo>
                    <a:pt x="11409" y="6656"/>
                  </a:lnTo>
                  <a:cubicBezTo>
                    <a:pt x="11409" y="6656"/>
                    <a:pt x="12214" y="7113"/>
                    <a:pt x="12752" y="7113"/>
                  </a:cubicBezTo>
                  <a:cubicBezTo>
                    <a:pt x="12881" y="7113"/>
                    <a:pt x="12994" y="7087"/>
                    <a:pt x="13077" y="7023"/>
                  </a:cubicBezTo>
                  <a:cubicBezTo>
                    <a:pt x="13511" y="6689"/>
                    <a:pt x="12843" y="5355"/>
                    <a:pt x="12843" y="5355"/>
                  </a:cubicBezTo>
                  <a:cubicBezTo>
                    <a:pt x="12843" y="5355"/>
                    <a:pt x="13411" y="5055"/>
                    <a:pt x="13044" y="3987"/>
                  </a:cubicBezTo>
                  <a:cubicBezTo>
                    <a:pt x="12788" y="3245"/>
                    <a:pt x="11871" y="3132"/>
                    <a:pt x="11337" y="3132"/>
                  </a:cubicBezTo>
                  <a:cubicBezTo>
                    <a:pt x="11103" y="3132"/>
                    <a:pt x="10942" y="3154"/>
                    <a:pt x="10942" y="3154"/>
                  </a:cubicBezTo>
                  <a:cubicBezTo>
                    <a:pt x="10942" y="3154"/>
                    <a:pt x="11009" y="2153"/>
                    <a:pt x="9808" y="1119"/>
                  </a:cubicBezTo>
                  <a:cubicBezTo>
                    <a:pt x="9581" y="863"/>
                    <a:pt x="9269" y="741"/>
                    <a:pt x="8958" y="741"/>
                  </a:cubicBezTo>
                  <a:cubicBezTo>
                    <a:pt x="8537" y="741"/>
                    <a:pt x="8117" y="964"/>
                    <a:pt x="7907" y="1386"/>
                  </a:cubicBezTo>
                  <a:cubicBezTo>
                    <a:pt x="7907" y="1386"/>
                    <a:pt x="6904" y="0"/>
                    <a:pt x="5565"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1" name="Google Shape;2111;p52"/>
            <p:cNvSpPr/>
            <p:nvPr/>
          </p:nvSpPr>
          <p:spPr>
            <a:xfrm>
              <a:off x="3182450" y="1728775"/>
              <a:ext cx="414475" cy="151100"/>
            </a:xfrm>
            <a:custGeom>
              <a:avLst/>
              <a:gdLst/>
              <a:ahLst/>
              <a:cxnLst/>
              <a:rect l="l" t="t" r="r" b="b"/>
              <a:pathLst>
                <a:path w="16579" h="6044" extrusionOk="0">
                  <a:moveTo>
                    <a:pt x="2718" y="0"/>
                  </a:moveTo>
                  <a:cubicBezTo>
                    <a:pt x="1163" y="0"/>
                    <a:pt x="1435" y="2085"/>
                    <a:pt x="1435" y="2085"/>
                  </a:cubicBezTo>
                  <a:cubicBezTo>
                    <a:pt x="1435" y="2085"/>
                    <a:pt x="0" y="2085"/>
                    <a:pt x="567" y="3853"/>
                  </a:cubicBezTo>
                  <a:cubicBezTo>
                    <a:pt x="965" y="5171"/>
                    <a:pt x="5459" y="6044"/>
                    <a:pt x="8937" y="6044"/>
                  </a:cubicBezTo>
                  <a:cubicBezTo>
                    <a:pt x="10125" y="6044"/>
                    <a:pt x="11195" y="5942"/>
                    <a:pt x="11942" y="5721"/>
                  </a:cubicBezTo>
                  <a:cubicBezTo>
                    <a:pt x="14844" y="4820"/>
                    <a:pt x="16579" y="3219"/>
                    <a:pt x="16112" y="1651"/>
                  </a:cubicBezTo>
                  <a:cubicBezTo>
                    <a:pt x="15926" y="1082"/>
                    <a:pt x="15626" y="903"/>
                    <a:pt x="15321" y="903"/>
                  </a:cubicBezTo>
                  <a:cubicBezTo>
                    <a:pt x="14805" y="903"/>
                    <a:pt x="14277" y="1418"/>
                    <a:pt x="14277" y="1418"/>
                  </a:cubicBezTo>
                  <a:cubicBezTo>
                    <a:pt x="14277" y="1418"/>
                    <a:pt x="13635" y="267"/>
                    <a:pt x="12685" y="267"/>
                  </a:cubicBezTo>
                  <a:cubicBezTo>
                    <a:pt x="12575" y="267"/>
                    <a:pt x="12461" y="282"/>
                    <a:pt x="12342" y="317"/>
                  </a:cubicBezTo>
                  <a:cubicBezTo>
                    <a:pt x="11242" y="650"/>
                    <a:pt x="10641" y="4186"/>
                    <a:pt x="10641" y="4186"/>
                  </a:cubicBezTo>
                  <a:cubicBezTo>
                    <a:pt x="10641" y="4186"/>
                    <a:pt x="4804" y="217"/>
                    <a:pt x="2969" y="17"/>
                  </a:cubicBezTo>
                  <a:cubicBezTo>
                    <a:pt x="2880" y="5"/>
                    <a:pt x="2797" y="0"/>
                    <a:pt x="271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2" name="Google Shape;2112;p52"/>
            <p:cNvSpPr/>
            <p:nvPr/>
          </p:nvSpPr>
          <p:spPr>
            <a:xfrm>
              <a:off x="3415950" y="1865475"/>
              <a:ext cx="38375" cy="242325"/>
            </a:xfrm>
            <a:custGeom>
              <a:avLst/>
              <a:gdLst/>
              <a:ahLst/>
              <a:cxnLst/>
              <a:rect l="l" t="t" r="r" b="b"/>
              <a:pathLst>
                <a:path w="1535" h="9693" extrusionOk="0">
                  <a:moveTo>
                    <a:pt x="446" y="0"/>
                  </a:moveTo>
                  <a:cubicBezTo>
                    <a:pt x="289" y="0"/>
                    <a:pt x="130" y="160"/>
                    <a:pt x="267" y="319"/>
                  </a:cubicBezTo>
                  <a:cubicBezTo>
                    <a:pt x="1101" y="1787"/>
                    <a:pt x="834" y="3322"/>
                    <a:pt x="534" y="4990"/>
                  </a:cubicBezTo>
                  <a:cubicBezTo>
                    <a:pt x="267" y="6524"/>
                    <a:pt x="0" y="8092"/>
                    <a:pt x="667" y="9593"/>
                  </a:cubicBezTo>
                  <a:cubicBezTo>
                    <a:pt x="701" y="9660"/>
                    <a:pt x="767" y="9693"/>
                    <a:pt x="868" y="9693"/>
                  </a:cubicBezTo>
                  <a:lnTo>
                    <a:pt x="934" y="9693"/>
                  </a:lnTo>
                  <a:cubicBezTo>
                    <a:pt x="1034" y="9626"/>
                    <a:pt x="1101" y="9493"/>
                    <a:pt x="1034" y="9393"/>
                  </a:cubicBezTo>
                  <a:cubicBezTo>
                    <a:pt x="434" y="8025"/>
                    <a:pt x="701" y="6591"/>
                    <a:pt x="968" y="5056"/>
                  </a:cubicBezTo>
                  <a:cubicBezTo>
                    <a:pt x="1234" y="3422"/>
                    <a:pt x="1535" y="1720"/>
                    <a:pt x="634" y="119"/>
                  </a:cubicBezTo>
                  <a:cubicBezTo>
                    <a:pt x="592" y="35"/>
                    <a:pt x="519"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3" name="Google Shape;2113;p52"/>
            <p:cNvSpPr/>
            <p:nvPr/>
          </p:nvSpPr>
          <p:spPr>
            <a:xfrm>
              <a:off x="3485275" y="1851475"/>
              <a:ext cx="84975" cy="234650"/>
            </a:xfrm>
            <a:custGeom>
              <a:avLst/>
              <a:gdLst/>
              <a:ahLst/>
              <a:cxnLst/>
              <a:rect l="l" t="t" r="r" b="b"/>
              <a:pathLst>
                <a:path w="3399" h="9386" extrusionOk="0">
                  <a:moveTo>
                    <a:pt x="311" y="0"/>
                  </a:moveTo>
                  <a:cubicBezTo>
                    <a:pt x="144" y="0"/>
                    <a:pt x="1" y="244"/>
                    <a:pt x="163" y="379"/>
                  </a:cubicBezTo>
                  <a:cubicBezTo>
                    <a:pt x="1230" y="1380"/>
                    <a:pt x="1964" y="2647"/>
                    <a:pt x="2298" y="4048"/>
                  </a:cubicBezTo>
                  <a:cubicBezTo>
                    <a:pt x="2965" y="6550"/>
                    <a:pt x="1964" y="9119"/>
                    <a:pt x="1964" y="9119"/>
                  </a:cubicBezTo>
                  <a:cubicBezTo>
                    <a:pt x="1897" y="9219"/>
                    <a:pt x="1964" y="9352"/>
                    <a:pt x="2064" y="9386"/>
                  </a:cubicBezTo>
                  <a:lnTo>
                    <a:pt x="2131" y="9386"/>
                  </a:lnTo>
                  <a:cubicBezTo>
                    <a:pt x="2231" y="9386"/>
                    <a:pt x="2298" y="9352"/>
                    <a:pt x="2331" y="9286"/>
                  </a:cubicBezTo>
                  <a:cubicBezTo>
                    <a:pt x="2398" y="9185"/>
                    <a:pt x="3398" y="6584"/>
                    <a:pt x="2698" y="3948"/>
                  </a:cubicBezTo>
                  <a:cubicBezTo>
                    <a:pt x="2331" y="2447"/>
                    <a:pt x="1564" y="1113"/>
                    <a:pt x="430" y="46"/>
                  </a:cubicBezTo>
                  <a:cubicBezTo>
                    <a:pt x="391" y="14"/>
                    <a:pt x="351" y="0"/>
                    <a:pt x="311"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4" name="Google Shape;2114;p52"/>
            <p:cNvSpPr/>
            <p:nvPr/>
          </p:nvSpPr>
          <p:spPr>
            <a:xfrm>
              <a:off x="3702825" y="1758200"/>
              <a:ext cx="50050" cy="49400"/>
            </a:xfrm>
            <a:custGeom>
              <a:avLst/>
              <a:gdLst/>
              <a:ahLst/>
              <a:cxnLst/>
              <a:rect l="l" t="t" r="r" b="b"/>
              <a:pathLst>
                <a:path w="2002" h="1976" extrusionOk="0">
                  <a:moveTo>
                    <a:pt x="1422" y="1"/>
                  </a:moveTo>
                  <a:cubicBezTo>
                    <a:pt x="1403" y="1"/>
                    <a:pt x="1385" y="3"/>
                    <a:pt x="1368" y="7"/>
                  </a:cubicBezTo>
                  <a:lnTo>
                    <a:pt x="234" y="274"/>
                  </a:lnTo>
                  <a:cubicBezTo>
                    <a:pt x="67" y="307"/>
                    <a:pt x="0" y="441"/>
                    <a:pt x="33" y="608"/>
                  </a:cubicBezTo>
                  <a:lnTo>
                    <a:pt x="334" y="1975"/>
                  </a:lnTo>
                  <a:lnTo>
                    <a:pt x="2002" y="1608"/>
                  </a:lnTo>
                  <a:lnTo>
                    <a:pt x="1701" y="207"/>
                  </a:lnTo>
                  <a:cubicBezTo>
                    <a:pt x="1672" y="91"/>
                    <a:pt x="1543" y="1"/>
                    <a:pt x="142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5" name="Google Shape;2115;p52"/>
            <p:cNvSpPr/>
            <p:nvPr/>
          </p:nvSpPr>
          <p:spPr>
            <a:xfrm>
              <a:off x="3782050" y="1740700"/>
              <a:ext cx="50050" cy="49375"/>
            </a:xfrm>
            <a:custGeom>
              <a:avLst/>
              <a:gdLst/>
              <a:ahLst/>
              <a:cxnLst/>
              <a:rect l="l" t="t" r="r" b="b"/>
              <a:pathLst>
                <a:path w="2002" h="1975" extrusionOk="0">
                  <a:moveTo>
                    <a:pt x="1422" y="0"/>
                  </a:moveTo>
                  <a:cubicBezTo>
                    <a:pt x="1403" y="0"/>
                    <a:pt x="1385" y="2"/>
                    <a:pt x="1368" y="7"/>
                  </a:cubicBezTo>
                  <a:lnTo>
                    <a:pt x="234" y="240"/>
                  </a:lnTo>
                  <a:cubicBezTo>
                    <a:pt x="100" y="307"/>
                    <a:pt x="0" y="407"/>
                    <a:pt x="33" y="574"/>
                  </a:cubicBezTo>
                  <a:lnTo>
                    <a:pt x="367" y="1975"/>
                  </a:lnTo>
                  <a:lnTo>
                    <a:pt x="2001" y="1608"/>
                  </a:lnTo>
                  <a:lnTo>
                    <a:pt x="1701" y="207"/>
                  </a:lnTo>
                  <a:cubicBezTo>
                    <a:pt x="1672" y="91"/>
                    <a:pt x="1543" y="0"/>
                    <a:pt x="142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6" name="Google Shape;2116;p52"/>
            <p:cNvSpPr/>
            <p:nvPr/>
          </p:nvSpPr>
          <p:spPr>
            <a:xfrm>
              <a:off x="3861250" y="1722350"/>
              <a:ext cx="50900" cy="50225"/>
            </a:xfrm>
            <a:custGeom>
              <a:avLst/>
              <a:gdLst/>
              <a:ahLst/>
              <a:cxnLst/>
              <a:rect l="l" t="t" r="r" b="b"/>
              <a:pathLst>
                <a:path w="2036" h="2009" extrusionOk="0">
                  <a:moveTo>
                    <a:pt x="1453" y="0"/>
                  </a:moveTo>
                  <a:cubicBezTo>
                    <a:pt x="1436" y="0"/>
                    <a:pt x="1419" y="3"/>
                    <a:pt x="1402" y="7"/>
                  </a:cubicBezTo>
                  <a:lnTo>
                    <a:pt x="268" y="274"/>
                  </a:lnTo>
                  <a:cubicBezTo>
                    <a:pt x="101" y="307"/>
                    <a:pt x="1" y="440"/>
                    <a:pt x="34" y="607"/>
                  </a:cubicBezTo>
                  <a:lnTo>
                    <a:pt x="368" y="2008"/>
                  </a:lnTo>
                  <a:lnTo>
                    <a:pt x="2036" y="1608"/>
                  </a:lnTo>
                  <a:lnTo>
                    <a:pt x="1702" y="240"/>
                  </a:lnTo>
                  <a:cubicBezTo>
                    <a:pt x="1673" y="95"/>
                    <a:pt x="1568" y="0"/>
                    <a:pt x="145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7" name="Google Shape;2117;p52"/>
            <p:cNvSpPr/>
            <p:nvPr/>
          </p:nvSpPr>
          <p:spPr>
            <a:xfrm>
              <a:off x="3942150" y="1704825"/>
              <a:ext cx="50075" cy="49400"/>
            </a:xfrm>
            <a:custGeom>
              <a:avLst/>
              <a:gdLst/>
              <a:ahLst/>
              <a:cxnLst/>
              <a:rect l="l" t="t" r="r" b="b"/>
              <a:pathLst>
                <a:path w="2003" h="1976" extrusionOk="0">
                  <a:moveTo>
                    <a:pt x="1399" y="1"/>
                  </a:moveTo>
                  <a:cubicBezTo>
                    <a:pt x="1378" y="1"/>
                    <a:pt x="1357" y="3"/>
                    <a:pt x="1335" y="7"/>
                  </a:cubicBezTo>
                  <a:lnTo>
                    <a:pt x="201" y="241"/>
                  </a:lnTo>
                  <a:cubicBezTo>
                    <a:pt x="67" y="274"/>
                    <a:pt x="1" y="441"/>
                    <a:pt x="1" y="574"/>
                  </a:cubicBezTo>
                  <a:lnTo>
                    <a:pt x="334" y="1975"/>
                  </a:lnTo>
                  <a:lnTo>
                    <a:pt x="2002" y="1575"/>
                  </a:lnTo>
                  <a:lnTo>
                    <a:pt x="1668" y="207"/>
                  </a:lnTo>
                  <a:cubicBezTo>
                    <a:pt x="1640" y="92"/>
                    <a:pt x="1535" y="1"/>
                    <a:pt x="139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8" name="Google Shape;2118;p52"/>
            <p:cNvSpPr/>
            <p:nvPr/>
          </p:nvSpPr>
          <p:spPr>
            <a:xfrm>
              <a:off x="4021375" y="1686500"/>
              <a:ext cx="50050" cy="50200"/>
            </a:xfrm>
            <a:custGeom>
              <a:avLst/>
              <a:gdLst/>
              <a:ahLst/>
              <a:cxnLst/>
              <a:rect l="l" t="t" r="r" b="b"/>
              <a:pathLst>
                <a:path w="2002" h="2008" extrusionOk="0">
                  <a:moveTo>
                    <a:pt x="1431" y="0"/>
                  </a:moveTo>
                  <a:cubicBezTo>
                    <a:pt x="1411" y="0"/>
                    <a:pt x="1390" y="2"/>
                    <a:pt x="1368" y="6"/>
                  </a:cubicBezTo>
                  <a:lnTo>
                    <a:pt x="234" y="273"/>
                  </a:lnTo>
                  <a:cubicBezTo>
                    <a:pt x="101" y="307"/>
                    <a:pt x="1" y="440"/>
                    <a:pt x="34" y="607"/>
                  </a:cubicBezTo>
                  <a:lnTo>
                    <a:pt x="334" y="2008"/>
                  </a:lnTo>
                  <a:lnTo>
                    <a:pt x="2002" y="1608"/>
                  </a:lnTo>
                  <a:lnTo>
                    <a:pt x="1702" y="240"/>
                  </a:lnTo>
                  <a:cubicBezTo>
                    <a:pt x="1673" y="95"/>
                    <a:pt x="1568" y="0"/>
                    <a:pt x="143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19" name="Google Shape;2119;p52"/>
            <p:cNvSpPr/>
            <p:nvPr/>
          </p:nvSpPr>
          <p:spPr>
            <a:xfrm>
              <a:off x="4101425" y="1668975"/>
              <a:ext cx="50075" cy="49400"/>
            </a:xfrm>
            <a:custGeom>
              <a:avLst/>
              <a:gdLst/>
              <a:ahLst/>
              <a:cxnLst/>
              <a:rect l="l" t="t" r="r" b="b"/>
              <a:pathLst>
                <a:path w="2003" h="1976" extrusionOk="0">
                  <a:moveTo>
                    <a:pt x="1399" y="1"/>
                  </a:moveTo>
                  <a:cubicBezTo>
                    <a:pt x="1378" y="1"/>
                    <a:pt x="1357" y="3"/>
                    <a:pt x="1335" y="7"/>
                  </a:cubicBezTo>
                  <a:lnTo>
                    <a:pt x="234" y="274"/>
                  </a:lnTo>
                  <a:cubicBezTo>
                    <a:pt x="101" y="307"/>
                    <a:pt x="1" y="441"/>
                    <a:pt x="34" y="574"/>
                  </a:cubicBezTo>
                  <a:lnTo>
                    <a:pt x="334" y="1975"/>
                  </a:lnTo>
                  <a:lnTo>
                    <a:pt x="2002" y="1608"/>
                  </a:lnTo>
                  <a:lnTo>
                    <a:pt x="1669" y="207"/>
                  </a:lnTo>
                  <a:cubicBezTo>
                    <a:pt x="1640" y="91"/>
                    <a:pt x="1535" y="1"/>
                    <a:pt x="139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0" name="Google Shape;2120;p52"/>
            <p:cNvSpPr/>
            <p:nvPr/>
          </p:nvSpPr>
          <p:spPr>
            <a:xfrm>
              <a:off x="4221525" y="2206200"/>
              <a:ext cx="50050" cy="49425"/>
            </a:xfrm>
            <a:custGeom>
              <a:avLst/>
              <a:gdLst/>
              <a:ahLst/>
              <a:cxnLst/>
              <a:rect l="l" t="t" r="r" b="b"/>
              <a:pathLst>
                <a:path w="2002" h="1977" extrusionOk="0">
                  <a:moveTo>
                    <a:pt x="1668" y="0"/>
                  </a:moveTo>
                  <a:lnTo>
                    <a:pt x="0" y="367"/>
                  </a:lnTo>
                  <a:lnTo>
                    <a:pt x="300" y="1768"/>
                  </a:lnTo>
                  <a:cubicBezTo>
                    <a:pt x="328" y="1907"/>
                    <a:pt x="449" y="1976"/>
                    <a:pt x="565" y="1976"/>
                  </a:cubicBezTo>
                  <a:cubicBezTo>
                    <a:pt x="589" y="1976"/>
                    <a:pt x="612" y="1974"/>
                    <a:pt x="634" y="1968"/>
                  </a:cubicBezTo>
                  <a:lnTo>
                    <a:pt x="1768" y="1735"/>
                  </a:lnTo>
                  <a:cubicBezTo>
                    <a:pt x="1902" y="1701"/>
                    <a:pt x="2002" y="1534"/>
                    <a:pt x="1968" y="1401"/>
                  </a:cubicBezTo>
                  <a:lnTo>
                    <a:pt x="166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1" name="Google Shape;2121;p52"/>
            <p:cNvSpPr/>
            <p:nvPr/>
          </p:nvSpPr>
          <p:spPr>
            <a:xfrm>
              <a:off x="4141450" y="2224525"/>
              <a:ext cx="50075" cy="49400"/>
            </a:xfrm>
            <a:custGeom>
              <a:avLst/>
              <a:gdLst/>
              <a:ahLst/>
              <a:cxnLst/>
              <a:rect l="l" t="t" r="r" b="b"/>
              <a:pathLst>
                <a:path w="2003" h="1976" extrusionOk="0">
                  <a:moveTo>
                    <a:pt x="1669" y="1"/>
                  </a:moveTo>
                  <a:lnTo>
                    <a:pt x="1" y="368"/>
                  </a:lnTo>
                  <a:lnTo>
                    <a:pt x="301" y="1769"/>
                  </a:lnTo>
                  <a:cubicBezTo>
                    <a:pt x="330" y="1885"/>
                    <a:pt x="460" y="1975"/>
                    <a:pt x="581" y="1975"/>
                  </a:cubicBezTo>
                  <a:cubicBezTo>
                    <a:pt x="599" y="1975"/>
                    <a:pt x="617" y="1973"/>
                    <a:pt x="635" y="1969"/>
                  </a:cubicBezTo>
                  <a:lnTo>
                    <a:pt x="1769" y="1702"/>
                  </a:lnTo>
                  <a:cubicBezTo>
                    <a:pt x="1902" y="1669"/>
                    <a:pt x="2002" y="1535"/>
                    <a:pt x="1969" y="1402"/>
                  </a:cubicBezTo>
                  <a:lnTo>
                    <a:pt x="1669"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2" name="Google Shape;2122;p52"/>
            <p:cNvSpPr/>
            <p:nvPr/>
          </p:nvSpPr>
          <p:spPr>
            <a:xfrm>
              <a:off x="4061400" y="2242050"/>
              <a:ext cx="50900" cy="49425"/>
            </a:xfrm>
            <a:custGeom>
              <a:avLst/>
              <a:gdLst/>
              <a:ahLst/>
              <a:cxnLst/>
              <a:rect l="l" t="t" r="r" b="b"/>
              <a:pathLst>
                <a:path w="2036" h="1977" extrusionOk="0">
                  <a:moveTo>
                    <a:pt x="1669" y="0"/>
                  </a:moveTo>
                  <a:lnTo>
                    <a:pt x="1" y="367"/>
                  </a:lnTo>
                  <a:lnTo>
                    <a:pt x="334" y="1768"/>
                  </a:lnTo>
                  <a:cubicBezTo>
                    <a:pt x="362" y="1907"/>
                    <a:pt x="459" y="1977"/>
                    <a:pt x="588" y="1977"/>
                  </a:cubicBezTo>
                  <a:cubicBezTo>
                    <a:pt x="613" y="1977"/>
                    <a:pt x="640" y="1974"/>
                    <a:pt x="668" y="1968"/>
                  </a:cubicBezTo>
                  <a:lnTo>
                    <a:pt x="1802" y="1735"/>
                  </a:lnTo>
                  <a:lnTo>
                    <a:pt x="1769" y="1735"/>
                  </a:lnTo>
                  <a:cubicBezTo>
                    <a:pt x="1935" y="1702"/>
                    <a:pt x="2035" y="1535"/>
                    <a:pt x="2002" y="1401"/>
                  </a:cubicBezTo>
                  <a:lnTo>
                    <a:pt x="166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3" name="Google Shape;2123;p52"/>
            <p:cNvSpPr/>
            <p:nvPr/>
          </p:nvSpPr>
          <p:spPr>
            <a:xfrm>
              <a:off x="3982175" y="2260400"/>
              <a:ext cx="50075" cy="49375"/>
            </a:xfrm>
            <a:custGeom>
              <a:avLst/>
              <a:gdLst/>
              <a:ahLst/>
              <a:cxnLst/>
              <a:rect l="l" t="t" r="r" b="b"/>
              <a:pathLst>
                <a:path w="2003" h="1975" extrusionOk="0">
                  <a:moveTo>
                    <a:pt x="1669" y="0"/>
                  </a:moveTo>
                  <a:lnTo>
                    <a:pt x="1" y="367"/>
                  </a:lnTo>
                  <a:lnTo>
                    <a:pt x="301" y="1768"/>
                  </a:lnTo>
                  <a:cubicBezTo>
                    <a:pt x="330" y="1884"/>
                    <a:pt x="434" y="1975"/>
                    <a:pt x="571" y="1975"/>
                  </a:cubicBezTo>
                  <a:cubicBezTo>
                    <a:pt x="591" y="1975"/>
                    <a:pt x="613" y="1973"/>
                    <a:pt x="635" y="1968"/>
                  </a:cubicBezTo>
                  <a:lnTo>
                    <a:pt x="1769" y="1701"/>
                  </a:lnTo>
                  <a:lnTo>
                    <a:pt x="1769" y="1735"/>
                  </a:lnTo>
                  <a:cubicBezTo>
                    <a:pt x="1902" y="1701"/>
                    <a:pt x="2002" y="1535"/>
                    <a:pt x="1969" y="1401"/>
                  </a:cubicBezTo>
                  <a:lnTo>
                    <a:pt x="166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4" name="Google Shape;2124;p52"/>
            <p:cNvSpPr/>
            <p:nvPr/>
          </p:nvSpPr>
          <p:spPr>
            <a:xfrm>
              <a:off x="3902125" y="2277900"/>
              <a:ext cx="50050" cy="49450"/>
            </a:xfrm>
            <a:custGeom>
              <a:avLst/>
              <a:gdLst/>
              <a:ahLst/>
              <a:cxnLst/>
              <a:rect l="l" t="t" r="r" b="b"/>
              <a:pathLst>
                <a:path w="2002" h="1978" extrusionOk="0">
                  <a:moveTo>
                    <a:pt x="1668" y="1"/>
                  </a:moveTo>
                  <a:lnTo>
                    <a:pt x="0" y="368"/>
                  </a:lnTo>
                  <a:lnTo>
                    <a:pt x="301" y="1769"/>
                  </a:lnTo>
                  <a:cubicBezTo>
                    <a:pt x="328" y="1908"/>
                    <a:pt x="426" y="1977"/>
                    <a:pt x="554" y="1977"/>
                  </a:cubicBezTo>
                  <a:cubicBezTo>
                    <a:pt x="580" y="1977"/>
                    <a:pt x="606" y="1974"/>
                    <a:pt x="634" y="1969"/>
                  </a:cubicBezTo>
                  <a:lnTo>
                    <a:pt x="1768" y="1735"/>
                  </a:lnTo>
                  <a:cubicBezTo>
                    <a:pt x="1902" y="1702"/>
                    <a:pt x="2002" y="1535"/>
                    <a:pt x="1969" y="1402"/>
                  </a:cubicBezTo>
                  <a:lnTo>
                    <a:pt x="16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5" name="Google Shape;2125;p52"/>
            <p:cNvSpPr/>
            <p:nvPr/>
          </p:nvSpPr>
          <p:spPr>
            <a:xfrm>
              <a:off x="3822075" y="2296250"/>
              <a:ext cx="50050" cy="49400"/>
            </a:xfrm>
            <a:custGeom>
              <a:avLst/>
              <a:gdLst/>
              <a:ahLst/>
              <a:cxnLst/>
              <a:rect l="l" t="t" r="r" b="b"/>
              <a:pathLst>
                <a:path w="2002" h="1976" extrusionOk="0">
                  <a:moveTo>
                    <a:pt x="1668" y="1"/>
                  </a:moveTo>
                  <a:lnTo>
                    <a:pt x="0" y="368"/>
                  </a:lnTo>
                  <a:lnTo>
                    <a:pt x="300" y="1769"/>
                  </a:lnTo>
                  <a:cubicBezTo>
                    <a:pt x="329" y="1884"/>
                    <a:pt x="459" y="1975"/>
                    <a:pt x="580" y="1975"/>
                  </a:cubicBezTo>
                  <a:cubicBezTo>
                    <a:pt x="598" y="1975"/>
                    <a:pt x="616" y="1973"/>
                    <a:pt x="634" y="1969"/>
                  </a:cubicBezTo>
                  <a:lnTo>
                    <a:pt x="1768" y="1702"/>
                  </a:lnTo>
                  <a:cubicBezTo>
                    <a:pt x="1935" y="1668"/>
                    <a:pt x="2002" y="1535"/>
                    <a:pt x="1968" y="1368"/>
                  </a:cubicBezTo>
                  <a:lnTo>
                    <a:pt x="16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6" name="Google Shape;2126;p52"/>
            <p:cNvSpPr/>
            <p:nvPr/>
          </p:nvSpPr>
          <p:spPr>
            <a:xfrm>
              <a:off x="3702825" y="1758200"/>
              <a:ext cx="50050" cy="49400"/>
            </a:xfrm>
            <a:custGeom>
              <a:avLst/>
              <a:gdLst/>
              <a:ahLst/>
              <a:cxnLst/>
              <a:rect l="l" t="t" r="r" b="b"/>
              <a:pathLst>
                <a:path w="2002" h="1976" extrusionOk="0">
                  <a:moveTo>
                    <a:pt x="1422" y="1"/>
                  </a:moveTo>
                  <a:cubicBezTo>
                    <a:pt x="1403" y="1"/>
                    <a:pt x="1385" y="3"/>
                    <a:pt x="1368" y="7"/>
                  </a:cubicBezTo>
                  <a:lnTo>
                    <a:pt x="234" y="274"/>
                  </a:lnTo>
                  <a:cubicBezTo>
                    <a:pt x="67" y="307"/>
                    <a:pt x="0" y="441"/>
                    <a:pt x="33" y="608"/>
                  </a:cubicBezTo>
                  <a:lnTo>
                    <a:pt x="334" y="1975"/>
                  </a:lnTo>
                  <a:lnTo>
                    <a:pt x="2002" y="1608"/>
                  </a:lnTo>
                  <a:lnTo>
                    <a:pt x="1701" y="207"/>
                  </a:lnTo>
                  <a:cubicBezTo>
                    <a:pt x="1672" y="91"/>
                    <a:pt x="1543" y="1"/>
                    <a:pt x="1422"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7" name="Google Shape;2127;p52"/>
            <p:cNvSpPr/>
            <p:nvPr/>
          </p:nvSpPr>
          <p:spPr>
            <a:xfrm>
              <a:off x="3782050" y="1740700"/>
              <a:ext cx="50050" cy="49375"/>
            </a:xfrm>
            <a:custGeom>
              <a:avLst/>
              <a:gdLst/>
              <a:ahLst/>
              <a:cxnLst/>
              <a:rect l="l" t="t" r="r" b="b"/>
              <a:pathLst>
                <a:path w="2002" h="1975" extrusionOk="0">
                  <a:moveTo>
                    <a:pt x="1422" y="0"/>
                  </a:moveTo>
                  <a:cubicBezTo>
                    <a:pt x="1403" y="0"/>
                    <a:pt x="1385" y="2"/>
                    <a:pt x="1368" y="7"/>
                  </a:cubicBezTo>
                  <a:lnTo>
                    <a:pt x="234" y="240"/>
                  </a:lnTo>
                  <a:cubicBezTo>
                    <a:pt x="100" y="307"/>
                    <a:pt x="0" y="407"/>
                    <a:pt x="33" y="574"/>
                  </a:cubicBezTo>
                  <a:lnTo>
                    <a:pt x="367" y="1975"/>
                  </a:lnTo>
                  <a:lnTo>
                    <a:pt x="2001" y="1608"/>
                  </a:lnTo>
                  <a:lnTo>
                    <a:pt x="1701" y="207"/>
                  </a:lnTo>
                  <a:cubicBezTo>
                    <a:pt x="1672" y="91"/>
                    <a:pt x="1543" y="0"/>
                    <a:pt x="1422"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8" name="Google Shape;2128;p52"/>
            <p:cNvSpPr/>
            <p:nvPr/>
          </p:nvSpPr>
          <p:spPr>
            <a:xfrm>
              <a:off x="3861250" y="1722350"/>
              <a:ext cx="50900" cy="50225"/>
            </a:xfrm>
            <a:custGeom>
              <a:avLst/>
              <a:gdLst/>
              <a:ahLst/>
              <a:cxnLst/>
              <a:rect l="l" t="t" r="r" b="b"/>
              <a:pathLst>
                <a:path w="2036" h="2009" extrusionOk="0">
                  <a:moveTo>
                    <a:pt x="1453" y="0"/>
                  </a:moveTo>
                  <a:cubicBezTo>
                    <a:pt x="1436" y="0"/>
                    <a:pt x="1419" y="3"/>
                    <a:pt x="1402" y="7"/>
                  </a:cubicBezTo>
                  <a:lnTo>
                    <a:pt x="268" y="274"/>
                  </a:lnTo>
                  <a:cubicBezTo>
                    <a:pt x="101" y="307"/>
                    <a:pt x="1" y="440"/>
                    <a:pt x="34" y="607"/>
                  </a:cubicBezTo>
                  <a:lnTo>
                    <a:pt x="368" y="2008"/>
                  </a:lnTo>
                  <a:lnTo>
                    <a:pt x="2036" y="1608"/>
                  </a:lnTo>
                  <a:lnTo>
                    <a:pt x="1702" y="240"/>
                  </a:lnTo>
                  <a:cubicBezTo>
                    <a:pt x="1673" y="95"/>
                    <a:pt x="1568" y="0"/>
                    <a:pt x="1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29" name="Google Shape;2129;p52"/>
            <p:cNvSpPr/>
            <p:nvPr/>
          </p:nvSpPr>
          <p:spPr>
            <a:xfrm>
              <a:off x="3942150" y="1704825"/>
              <a:ext cx="50075" cy="49400"/>
            </a:xfrm>
            <a:custGeom>
              <a:avLst/>
              <a:gdLst/>
              <a:ahLst/>
              <a:cxnLst/>
              <a:rect l="l" t="t" r="r" b="b"/>
              <a:pathLst>
                <a:path w="2003" h="1976" extrusionOk="0">
                  <a:moveTo>
                    <a:pt x="1399" y="1"/>
                  </a:moveTo>
                  <a:cubicBezTo>
                    <a:pt x="1378" y="1"/>
                    <a:pt x="1357" y="3"/>
                    <a:pt x="1335" y="7"/>
                  </a:cubicBezTo>
                  <a:lnTo>
                    <a:pt x="201" y="241"/>
                  </a:lnTo>
                  <a:cubicBezTo>
                    <a:pt x="67" y="274"/>
                    <a:pt x="1" y="441"/>
                    <a:pt x="1" y="574"/>
                  </a:cubicBezTo>
                  <a:lnTo>
                    <a:pt x="334" y="1975"/>
                  </a:lnTo>
                  <a:lnTo>
                    <a:pt x="2002" y="1575"/>
                  </a:lnTo>
                  <a:lnTo>
                    <a:pt x="1668" y="207"/>
                  </a:lnTo>
                  <a:cubicBezTo>
                    <a:pt x="1640" y="92"/>
                    <a:pt x="1535" y="1"/>
                    <a:pt x="1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0" name="Google Shape;2130;p52"/>
            <p:cNvSpPr/>
            <p:nvPr/>
          </p:nvSpPr>
          <p:spPr>
            <a:xfrm>
              <a:off x="4021375" y="1686500"/>
              <a:ext cx="50050" cy="50200"/>
            </a:xfrm>
            <a:custGeom>
              <a:avLst/>
              <a:gdLst/>
              <a:ahLst/>
              <a:cxnLst/>
              <a:rect l="l" t="t" r="r" b="b"/>
              <a:pathLst>
                <a:path w="2002" h="2008" extrusionOk="0">
                  <a:moveTo>
                    <a:pt x="1431" y="0"/>
                  </a:moveTo>
                  <a:cubicBezTo>
                    <a:pt x="1411" y="0"/>
                    <a:pt x="1390" y="2"/>
                    <a:pt x="1368" y="6"/>
                  </a:cubicBezTo>
                  <a:lnTo>
                    <a:pt x="234" y="273"/>
                  </a:lnTo>
                  <a:cubicBezTo>
                    <a:pt x="101" y="307"/>
                    <a:pt x="1" y="440"/>
                    <a:pt x="34" y="607"/>
                  </a:cubicBezTo>
                  <a:lnTo>
                    <a:pt x="334" y="2008"/>
                  </a:lnTo>
                  <a:lnTo>
                    <a:pt x="2002" y="1608"/>
                  </a:lnTo>
                  <a:lnTo>
                    <a:pt x="1702" y="240"/>
                  </a:lnTo>
                  <a:cubicBezTo>
                    <a:pt x="1673" y="95"/>
                    <a:pt x="1568" y="0"/>
                    <a:pt x="1431"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1" name="Google Shape;2131;p52"/>
            <p:cNvSpPr/>
            <p:nvPr/>
          </p:nvSpPr>
          <p:spPr>
            <a:xfrm>
              <a:off x="4101425" y="1668975"/>
              <a:ext cx="50075" cy="49400"/>
            </a:xfrm>
            <a:custGeom>
              <a:avLst/>
              <a:gdLst/>
              <a:ahLst/>
              <a:cxnLst/>
              <a:rect l="l" t="t" r="r" b="b"/>
              <a:pathLst>
                <a:path w="2003" h="1976" extrusionOk="0">
                  <a:moveTo>
                    <a:pt x="1399" y="1"/>
                  </a:moveTo>
                  <a:cubicBezTo>
                    <a:pt x="1378" y="1"/>
                    <a:pt x="1357" y="3"/>
                    <a:pt x="1335" y="7"/>
                  </a:cubicBezTo>
                  <a:lnTo>
                    <a:pt x="234" y="274"/>
                  </a:lnTo>
                  <a:cubicBezTo>
                    <a:pt x="101" y="307"/>
                    <a:pt x="1" y="441"/>
                    <a:pt x="34" y="574"/>
                  </a:cubicBezTo>
                  <a:lnTo>
                    <a:pt x="334" y="1975"/>
                  </a:lnTo>
                  <a:lnTo>
                    <a:pt x="2002" y="1608"/>
                  </a:lnTo>
                  <a:lnTo>
                    <a:pt x="1669" y="207"/>
                  </a:lnTo>
                  <a:cubicBezTo>
                    <a:pt x="1640" y="91"/>
                    <a:pt x="1535" y="1"/>
                    <a:pt x="1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2" name="Google Shape;2132;p52"/>
            <p:cNvSpPr/>
            <p:nvPr/>
          </p:nvSpPr>
          <p:spPr>
            <a:xfrm>
              <a:off x="4221525" y="2206200"/>
              <a:ext cx="50050" cy="49425"/>
            </a:xfrm>
            <a:custGeom>
              <a:avLst/>
              <a:gdLst/>
              <a:ahLst/>
              <a:cxnLst/>
              <a:rect l="l" t="t" r="r" b="b"/>
              <a:pathLst>
                <a:path w="2002" h="1977" extrusionOk="0">
                  <a:moveTo>
                    <a:pt x="1668" y="0"/>
                  </a:moveTo>
                  <a:lnTo>
                    <a:pt x="0" y="367"/>
                  </a:lnTo>
                  <a:lnTo>
                    <a:pt x="300" y="1768"/>
                  </a:lnTo>
                  <a:cubicBezTo>
                    <a:pt x="328" y="1907"/>
                    <a:pt x="449" y="1976"/>
                    <a:pt x="565" y="1976"/>
                  </a:cubicBezTo>
                  <a:cubicBezTo>
                    <a:pt x="589" y="1976"/>
                    <a:pt x="612" y="1974"/>
                    <a:pt x="634" y="1968"/>
                  </a:cubicBezTo>
                  <a:lnTo>
                    <a:pt x="1768" y="1735"/>
                  </a:lnTo>
                  <a:cubicBezTo>
                    <a:pt x="1902" y="1701"/>
                    <a:pt x="2002" y="1534"/>
                    <a:pt x="1968" y="1401"/>
                  </a:cubicBezTo>
                  <a:lnTo>
                    <a:pt x="166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3" name="Google Shape;2133;p52"/>
            <p:cNvSpPr/>
            <p:nvPr/>
          </p:nvSpPr>
          <p:spPr>
            <a:xfrm>
              <a:off x="4141450" y="2224525"/>
              <a:ext cx="50075" cy="49400"/>
            </a:xfrm>
            <a:custGeom>
              <a:avLst/>
              <a:gdLst/>
              <a:ahLst/>
              <a:cxnLst/>
              <a:rect l="l" t="t" r="r" b="b"/>
              <a:pathLst>
                <a:path w="2003" h="1976" extrusionOk="0">
                  <a:moveTo>
                    <a:pt x="1669" y="1"/>
                  </a:moveTo>
                  <a:lnTo>
                    <a:pt x="1" y="368"/>
                  </a:lnTo>
                  <a:lnTo>
                    <a:pt x="301" y="1769"/>
                  </a:lnTo>
                  <a:cubicBezTo>
                    <a:pt x="330" y="1885"/>
                    <a:pt x="460" y="1975"/>
                    <a:pt x="581" y="1975"/>
                  </a:cubicBezTo>
                  <a:cubicBezTo>
                    <a:pt x="599" y="1975"/>
                    <a:pt x="617" y="1973"/>
                    <a:pt x="635" y="1969"/>
                  </a:cubicBezTo>
                  <a:lnTo>
                    <a:pt x="1769" y="1702"/>
                  </a:lnTo>
                  <a:cubicBezTo>
                    <a:pt x="1902" y="1669"/>
                    <a:pt x="2002" y="1535"/>
                    <a:pt x="1969" y="1402"/>
                  </a:cubicBezTo>
                  <a:lnTo>
                    <a:pt x="1669"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4" name="Google Shape;2134;p52"/>
            <p:cNvSpPr/>
            <p:nvPr/>
          </p:nvSpPr>
          <p:spPr>
            <a:xfrm>
              <a:off x="4061400" y="2242050"/>
              <a:ext cx="50900" cy="49425"/>
            </a:xfrm>
            <a:custGeom>
              <a:avLst/>
              <a:gdLst/>
              <a:ahLst/>
              <a:cxnLst/>
              <a:rect l="l" t="t" r="r" b="b"/>
              <a:pathLst>
                <a:path w="2036" h="1977" extrusionOk="0">
                  <a:moveTo>
                    <a:pt x="1669" y="0"/>
                  </a:moveTo>
                  <a:lnTo>
                    <a:pt x="1" y="367"/>
                  </a:lnTo>
                  <a:lnTo>
                    <a:pt x="334" y="1768"/>
                  </a:lnTo>
                  <a:cubicBezTo>
                    <a:pt x="362" y="1907"/>
                    <a:pt x="459" y="1977"/>
                    <a:pt x="588" y="1977"/>
                  </a:cubicBezTo>
                  <a:cubicBezTo>
                    <a:pt x="613" y="1977"/>
                    <a:pt x="640" y="1974"/>
                    <a:pt x="668" y="1968"/>
                  </a:cubicBezTo>
                  <a:lnTo>
                    <a:pt x="1802" y="1735"/>
                  </a:lnTo>
                  <a:lnTo>
                    <a:pt x="1769" y="1735"/>
                  </a:lnTo>
                  <a:cubicBezTo>
                    <a:pt x="1935" y="1702"/>
                    <a:pt x="2035" y="1535"/>
                    <a:pt x="2002" y="1401"/>
                  </a:cubicBezTo>
                  <a:lnTo>
                    <a:pt x="166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5" name="Google Shape;2135;p52"/>
            <p:cNvSpPr/>
            <p:nvPr/>
          </p:nvSpPr>
          <p:spPr>
            <a:xfrm>
              <a:off x="3982175" y="2260400"/>
              <a:ext cx="50075" cy="49375"/>
            </a:xfrm>
            <a:custGeom>
              <a:avLst/>
              <a:gdLst/>
              <a:ahLst/>
              <a:cxnLst/>
              <a:rect l="l" t="t" r="r" b="b"/>
              <a:pathLst>
                <a:path w="2003" h="1975" extrusionOk="0">
                  <a:moveTo>
                    <a:pt x="1669" y="0"/>
                  </a:moveTo>
                  <a:lnTo>
                    <a:pt x="1" y="367"/>
                  </a:lnTo>
                  <a:lnTo>
                    <a:pt x="301" y="1768"/>
                  </a:lnTo>
                  <a:cubicBezTo>
                    <a:pt x="330" y="1884"/>
                    <a:pt x="434" y="1975"/>
                    <a:pt x="571" y="1975"/>
                  </a:cubicBezTo>
                  <a:cubicBezTo>
                    <a:pt x="591" y="1975"/>
                    <a:pt x="613" y="1973"/>
                    <a:pt x="635" y="1968"/>
                  </a:cubicBezTo>
                  <a:lnTo>
                    <a:pt x="1769" y="1701"/>
                  </a:lnTo>
                  <a:lnTo>
                    <a:pt x="1769" y="1735"/>
                  </a:lnTo>
                  <a:cubicBezTo>
                    <a:pt x="1902" y="1701"/>
                    <a:pt x="2002" y="1535"/>
                    <a:pt x="1969" y="1401"/>
                  </a:cubicBezTo>
                  <a:lnTo>
                    <a:pt x="1669"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6" name="Google Shape;2136;p52"/>
            <p:cNvSpPr/>
            <p:nvPr/>
          </p:nvSpPr>
          <p:spPr>
            <a:xfrm>
              <a:off x="3902125" y="2277900"/>
              <a:ext cx="50050" cy="49450"/>
            </a:xfrm>
            <a:custGeom>
              <a:avLst/>
              <a:gdLst/>
              <a:ahLst/>
              <a:cxnLst/>
              <a:rect l="l" t="t" r="r" b="b"/>
              <a:pathLst>
                <a:path w="2002" h="1978" extrusionOk="0">
                  <a:moveTo>
                    <a:pt x="1668" y="1"/>
                  </a:moveTo>
                  <a:lnTo>
                    <a:pt x="0" y="368"/>
                  </a:lnTo>
                  <a:lnTo>
                    <a:pt x="301" y="1769"/>
                  </a:lnTo>
                  <a:cubicBezTo>
                    <a:pt x="328" y="1908"/>
                    <a:pt x="426" y="1977"/>
                    <a:pt x="554" y="1977"/>
                  </a:cubicBezTo>
                  <a:cubicBezTo>
                    <a:pt x="580" y="1977"/>
                    <a:pt x="606" y="1974"/>
                    <a:pt x="634" y="1969"/>
                  </a:cubicBezTo>
                  <a:lnTo>
                    <a:pt x="1768" y="1735"/>
                  </a:lnTo>
                  <a:cubicBezTo>
                    <a:pt x="1902" y="1702"/>
                    <a:pt x="2002" y="1535"/>
                    <a:pt x="1969" y="1402"/>
                  </a:cubicBez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7" name="Google Shape;2137;p52"/>
            <p:cNvSpPr/>
            <p:nvPr/>
          </p:nvSpPr>
          <p:spPr>
            <a:xfrm>
              <a:off x="3822075" y="2296250"/>
              <a:ext cx="50050" cy="49400"/>
            </a:xfrm>
            <a:custGeom>
              <a:avLst/>
              <a:gdLst/>
              <a:ahLst/>
              <a:cxnLst/>
              <a:rect l="l" t="t" r="r" b="b"/>
              <a:pathLst>
                <a:path w="2002" h="1976" extrusionOk="0">
                  <a:moveTo>
                    <a:pt x="1668" y="1"/>
                  </a:moveTo>
                  <a:lnTo>
                    <a:pt x="0" y="368"/>
                  </a:lnTo>
                  <a:lnTo>
                    <a:pt x="300" y="1769"/>
                  </a:lnTo>
                  <a:cubicBezTo>
                    <a:pt x="329" y="1884"/>
                    <a:pt x="459" y="1975"/>
                    <a:pt x="580" y="1975"/>
                  </a:cubicBezTo>
                  <a:cubicBezTo>
                    <a:pt x="598" y="1975"/>
                    <a:pt x="616" y="1973"/>
                    <a:pt x="634" y="1969"/>
                  </a:cubicBezTo>
                  <a:lnTo>
                    <a:pt x="1768" y="1702"/>
                  </a:lnTo>
                  <a:cubicBezTo>
                    <a:pt x="1935" y="1668"/>
                    <a:pt x="2002" y="1535"/>
                    <a:pt x="1968" y="1368"/>
                  </a:cubicBez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8" name="Google Shape;2138;p52"/>
            <p:cNvSpPr/>
            <p:nvPr/>
          </p:nvSpPr>
          <p:spPr>
            <a:xfrm>
              <a:off x="3644450" y="1682200"/>
              <a:ext cx="708850" cy="645200"/>
            </a:xfrm>
            <a:custGeom>
              <a:avLst/>
              <a:gdLst/>
              <a:ahLst/>
              <a:cxnLst/>
              <a:rect l="l" t="t" r="r" b="b"/>
              <a:pathLst>
                <a:path w="28354" h="25808" extrusionOk="0">
                  <a:moveTo>
                    <a:pt x="22672" y="1"/>
                  </a:moveTo>
                  <a:cubicBezTo>
                    <a:pt x="22555" y="1"/>
                    <a:pt x="22436" y="15"/>
                    <a:pt x="22316" y="45"/>
                  </a:cubicBezTo>
                  <a:lnTo>
                    <a:pt x="1301" y="4748"/>
                  </a:lnTo>
                  <a:cubicBezTo>
                    <a:pt x="500" y="4915"/>
                    <a:pt x="0" y="5716"/>
                    <a:pt x="167" y="6516"/>
                  </a:cubicBezTo>
                  <a:lnTo>
                    <a:pt x="4236" y="24663"/>
                  </a:lnTo>
                  <a:cubicBezTo>
                    <a:pt x="4378" y="25344"/>
                    <a:pt x="4979" y="25808"/>
                    <a:pt x="5648" y="25808"/>
                  </a:cubicBezTo>
                  <a:cubicBezTo>
                    <a:pt x="5765" y="25808"/>
                    <a:pt x="5885" y="25793"/>
                    <a:pt x="6004" y="25763"/>
                  </a:cubicBezTo>
                  <a:lnTo>
                    <a:pt x="27053" y="21060"/>
                  </a:lnTo>
                  <a:cubicBezTo>
                    <a:pt x="27853" y="20893"/>
                    <a:pt x="28354" y="20093"/>
                    <a:pt x="28154" y="19292"/>
                  </a:cubicBezTo>
                  <a:lnTo>
                    <a:pt x="24084" y="1146"/>
                  </a:lnTo>
                  <a:cubicBezTo>
                    <a:pt x="23942" y="465"/>
                    <a:pt x="23341" y="1"/>
                    <a:pt x="22672"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39" name="Google Shape;2139;p52"/>
            <p:cNvSpPr/>
            <p:nvPr/>
          </p:nvSpPr>
          <p:spPr>
            <a:xfrm>
              <a:off x="3644450" y="1789225"/>
              <a:ext cx="201000" cy="537875"/>
            </a:xfrm>
            <a:custGeom>
              <a:avLst/>
              <a:gdLst/>
              <a:ahLst/>
              <a:cxnLst/>
              <a:rect l="l" t="t" r="r" b="b"/>
              <a:pathLst>
                <a:path w="8040" h="21515" extrusionOk="0">
                  <a:moveTo>
                    <a:pt x="3336" y="0"/>
                  </a:moveTo>
                  <a:cubicBezTo>
                    <a:pt x="3316" y="4"/>
                    <a:pt x="3297" y="9"/>
                    <a:pt x="3278" y="14"/>
                  </a:cubicBezTo>
                  <a:lnTo>
                    <a:pt x="3278" y="14"/>
                  </a:lnTo>
                  <a:lnTo>
                    <a:pt x="3336" y="0"/>
                  </a:lnTo>
                  <a:close/>
                  <a:moveTo>
                    <a:pt x="8039" y="21015"/>
                  </a:moveTo>
                  <a:lnTo>
                    <a:pt x="7983" y="21028"/>
                  </a:lnTo>
                  <a:lnTo>
                    <a:pt x="7983" y="21028"/>
                  </a:lnTo>
                  <a:cubicBezTo>
                    <a:pt x="8001" y="21025"/>
                    <a:pt x="8020" y="21020"/>
                    <a:pt x="8039" y="21015"/>
                  </a:cubicBezTo>
                  <a:close/>
                  <a:moveTo>
                    <a:pt x="3278" y="14"/>
                  </a:moveTo>
                  <a:lnTo>
                    <a:pt x="1301" y="467"/>
                  </a:lnTo>
                  <a:cubicBezTo>
                    <a:pt x="500" y="634"/>
                    <a:pt x="0" y="1435"/>
                    <a:pt x="167" y="2235"/>
                  </a:cubicBezTo>
                  <a:lnTo>
                    <a:pt x="4236" y="20348"/>
                  </a:lnTo>
                  <a:cubicBezTo>
                    <a:pt x="4382" y="21045"/>
                    <a:pt x="5007" y="21514"/>
                    <a:pt x="5694" y="21514"/>
                  </a:cubicBezTo>
                  <a:cubicBezTo>
                    <a:pt x="5797" y="21514"/>
                    <a:pt x="5901" y="21504"/>
                    <a:pt x="6004" y="21482"/>
                  </a:cubicBezTo>
                  <a:lnTo>
                    <a:pt x="7983" y="21028"/>
                  </a:lnTo>
                  <a:lnTo>
                    <a:pt x="7983" y="21028"/>
                  </a:lnTo>
                  <a:cubicBezTo>
                    <a:pt x="7882" y="21049"/>
                    <a:pt x="7782" y="21060"/>
                    <a:pt x="7683" y="21060"/>
                  </a:cubicBezTo>
                  <a:cubicBezTo>
                    <a:pt x="7014" y="21060"/>
                    <a:pt x="6413" y="20596"/>
                    <a:pt x="6271" y="19915"/>
                  </a:cubicBezTo>
                  <a:lnTo>
                    <a:pt x="2202" y="1768"/>
                  </a:lnTo>
                  <a:cubicBezTo>
                    <a:pt x="2039" y="987"/>
                    <a:pt x="2511" y="206"/>
                    <a:pt x="3278" y="14"/>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0" name="Google Shape;2140;p52"/>
            <p:cNvSpPr/>
            <p:nvPr/>
          </p:nvSpPr>
          <p:spPr>
            <a:xfrm>
              <a:off x="3872100" y="1907650"/>
              <a:ext cx="115100" cy="210175"/>
            </a:xfrm>
            <a:custGeom>
              <a:avLst/>
              <a:gdLst/>
              <a:ahLst/>
              <a:cxnLst/>
              <a:rect l="l" t="t" r="r" b="b"/>
              <a:pathLst>
                <a:path w="4604" h="8407" extrusionOk="0">
                  <a:moveTo>
                    <a:pt x="4170" y="0"/>
                  </a:moveTo>
                  <a:lnTo>
                    <a:pt x="2969" y="267"/>
                  </a:lnTo>
                  <a:lnTo>
                    <a:pt x="3470" y="6572"/>
                  </a:lnTo>
                  <a:lnTo>
                    <a:pt x="1201" y="667"/>
                  </a:lnTo>
                  <a:lnTo>
                    <a:pt x="1" y="934"/>
                  </a:lnTo>
                  <a:lnTo>
                    <a:pt x="3036" y="8406"/>
                  </a:lnTo>
                  <a:lnTo>
                    <a:pt x="4604" y="8073"/>
                  </a:lnTo>
                  <a:lnTo>
                    <a:pt x="4170"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1" name="Google Shape;2141;p52"/>
            <p:cNvSpPr/>
            <p:nvPr/>
          </p:nvSpPr>
          <p:spPr>
            <a:xfrm>
              <a:off x="4007200" y="1998300"/>
              <a:ext cx="67575" cy="103675"/>
            </a:xfrm>
            <a:custGeom>
              <a:avLst/>
              <a:gdLst/>
              <a:ahLst/>
              <a:cxnLst/>
              <a:rect l="l" t="t" r="r" b="b"/>
              <a:pathLst>
                <a:path w="2703" h="4147" extrusionOk="0">
                  <a:moveTo>
                    <a:pt x="1179" y="0"/>
                  </a:moveTo>
                  <a:cubicBezTo>
                    <a:pt x="1088" y="0"/>
                    <a:pt x="994" y="14"/>
                    <a:pt x="901" y="43"/>
                  </a:cubicBezTo>
                  <a:cubicBezTo>
                    <a:pt x="334" y="144"/>
                    <a:pt x="0" y="711"/>
                    <a:pt x="201" y="1244"/>
                  </a:cubicBezTo>
                  <a:lnTo>
                    <a:pt x="234" y="1444"/>
                  </a:lnTo>
                  <a:lnTo>
                    <a:pt x="801" y="1311"/>
                  </a:lnTo>
                  <a:lnTo>
                    <a:pt x="768" y="1078"/>
                  </a:lnTo>
                  <a:cubicBezTo>
                    <a:pt x="701" y="811"/>
                    <a:pt x="768" y="644"/>
                    <a:pt x="1001" y="577"/>
                  </a:cubicBezTo>
                  <a:cubicBezTo>
                    <a:pt x="1030" y="573"/>
                    <a:pt x="1058" y="571"/>
                    <a:pt x="1084" y="571"/>
                  </a:cubicBezTo>
                  <a:cubicBezTo>
                    <a:pt x="1274" y="571"/>
                    <a:pt x="1410" y="677"/>
                    <a:pt x="1468" y="911"/>
                  </a:cubicBezTo>
                  <a:cubicBezTo>
                    <a:pt x="1535" y="1311"/>
                    <a:pt x="1468" y="1711"/>
                    <a:pt x="1301" y="2078"/>
                  </a:cubicBezTo>
                  <a:lnTo>
                    <a:pt x="734" y="3646"/>
                  </a:lnTo>
                  <a:lnTo>
                    <a:pt x="834" y="4146"/>
                  </a:lnTo>
                  <a:lnTo>
                    <a:pt x="2702" y="3746"/>
                  </a:lnTo>
                  <a:lnTo>
                    <a:pt x="2569" y="3179"/>
                  </a:lnTo>
                  <a:lnTo>
                    <a:pt x="1435" y="3446"/>
                  </a:lnTo>
                  <a:lnTo>
                    <a:pt x="1835" y="2278"/>
                  </a:lnTo>
                  <a:cubicBezTo>
                    <a:pt x="2035" y="1811"/>
                    <a:pt x="2135" y="1278"/>
                    <a:pt x="2035" y="777"/>
                  </a:cubicBezTo>
                  <a:cubicBezTo>
                    <a:pt x="1980" y="309"/>
                    <a:pt x="1607" y="0"/>
                    <a:pt x="1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2" name="Google Shape;2142;p52"/>
            <p:cNvSpPr/>
            <p:nvPr/>
          </p:nvSpPr>
          <p:spPr>
            <a:xfrm>
              <a:off x="4084750" y="2071100"/>
              <a:ext cx="18375" cy="17525"/>
            </a:xfrm>
            <a:custGeom>
              <a:avLst/>
              <a:gdLst/>
              <a:ahLst/>
              <a:cxnLst/>
              <a:rect l="l" t="t" r="r" b="b"/>
              <a:pathLst>
                <a:path w="735" h="701" extrusionOk="0">
                  <a:moveTo>
                    <a:pt x="601" y="0"/>
                  </a:moveTo>
                  <a:lnTo>
                    <a:pt x="1" y="134"/>
                  </a:lnTo>
                  <a:lnTo>
                    <a:pt x="134" y="701"/>
                  </a:lnTo>
                  <a:lnTo>
                    <a:pt x="735" y="567"/>
                  </a:lnTo>
                  <a:lnTo>
                    <a:pt x="60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3" name="Google Shape;2143;p52"/>
            <p:cNvSpPr/>
            <p:nvPr/>
          </p:nvSpPr>
          <p:spPr>
            <a:xfrm>
              <a:off x="4097550" y="1977775"/>
              <a:ext cx="66650" cy="100350"/>
            </a:xfrm>
            <a:custGeom>
              <a:avLst/>
              <a:gdLst/>
              <a:ahLst/>
              <a:cxnLst/>
              <a:rect l="l" t="t" r="r" b="b"/>
              <a:pathLst>
                <a:path w="2666" h="4014" extrusionOk="0">
                  <a:moveTo>
                    <a:pt x="1112" y="596"/>
                  </a:moveTo>
                  <a:cubicBezTo>
                    <a:pt x="1272" y="596"/>
                    <a:pt x="1429" y="688"/>
                    <a:pt x="1457" y="898"/>
                  </a:cubicBezTo>
                  <a:lnTo>
                    <a:pt x="1924" y="2999"/>
                  </a:lnTo>
                  <a:cubicBezTo>
                    <a:pt x="2021" y="3290"/>
                    <a:pt x="1791" y="3468"/>
                    <a:pt x="1568" y="3468"/>
                  </a:cubicBezTo>
                  <a:cubicBezTo>
                    <a:pt x="1408" y="3468"/>
                    <a:pt x="1251" y="3376"/>
                    <a:pt x="1223" y="3166"/>
                  </a:cubicBezTo>
                  <a:lnTo>
                    <a:pt x="756" y="1065"/>
                  </a:lnTo>
                  <a:cubicBezTo>
                    <a:pt x="659" y="774"/>
                    <a:pt x="889" y="596"/>
                    <a:pt x="1112" y="596"/>
                  </a:cubicBezTo>
                  <a:close/>
                  <a:moveTo>
                    <a:pt x="1120" y="1"/>
                  </a:moveTo>
                  <a:cubicBezTo>
                    <a:pt x="566" y="1"/>
                    <a:pt x="1" y="448"/>
                    <a:pt x="156" y="1165"/>
                  </a:cubicBezTo>
                  <a:lnTo>
                    <a:pt x="623" y="3300"/>
                  </a:lnTo>
                  <a:lnTo>
                    <a:pt x="623" y="3266"/>
                  </a:lnTo>
                  <a:cubicBezTo>
                    <a:pt x="749" y="3783"/>
                    <a:pt x="1149" y="4013"/>
                    <a:pt x="1550" y="4013"/>
                  </a:cubicBezTo>
                  <a:cubicBezTo>
                    <a:pt x="2107" y="4013"/>
                    <a:pt x="2665" y="3569"/>
                    <a:pt x="2491" y="2833"/>
                  </a:cubicBezTo>
                  <a:lnTo>
                    <a:pt x="2024" y="764"/>
                  </a:lnTo>
                  <a:cubicBezTo>
                    <a:pt x="1912" y="233"/>
                    <a:pt x="1519"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4" name="Google Shape;2144;p52"/>
            <p:cNvSpPr/>
            <p:nvPr/>
          </p:nvSpPr>
          <p:spPr>
            <a:xfrm>
              <a:off x="3722000" y="2245375"/>
              <a:ext cx="50050" cy="49400"/>
            </a:xfrm>
            <a:custGeom>
              <a:avLst/>
              <a:gdLst/>
              <a:ahLst/>
              <a:cxnLst/>
              <a:rect l="l" t="t" r="r" b="b"/>
              <a:pathLst>
                <a:path w="2002" h="1976" extrusionOk="0">
                  <a:moveTo>
                    <a:pt x="1635" y="1"/>
                  </a:moveTo>
                  <a:lnTo>
                    <a:pt x="234" y="301"/>
                  </a:lnTo>
                  <a:cubicBezTo>
                    <a:pt x="100" y="334"/>
                    <a:pt x="0" y="501"/>
                    <a:pt x="34" y="635"/>
                  </a:cubicBezTo>
                  <a:lnTo>
                    <a:pt x="301" y="1769"/>
                  </a:lnTo>
                  <a:cubicBezTo>
                    <a:pt x="330" y="1885"/>
                    <a:pt x="434" y="1975"/>
                    <a:pt x="570" y="1975"/>
                  </a:cubicBezTo>
                  <a:cubicBezTo>
                    <a:pt x="591" y="1975"/>
                    <a:pt x="612" y="1973"/>
                    <a:pt x="634" y="1969"/>
                  </a:cubicBezTo>
                  <a:lnTo>
                    <a:pt x="2002" y="1669"/>
                  </a:lnTo>
                  <a:lnTo>
                    <a:pt x="163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5" name="Google Shape;2145;p52"/>
            <p:cNvSpPr/>
            <p:nvPr/>
          </p:nvSpPr>
          <p:spPr>
            <a:xfrm>
              <a:off x="3704475" y="2165325"/>
              <a:ext cx="50075" cy="49425"/>
            </a:xfrm>
            <a:custGeom>
              <a:avLst/>
              <a:gdLst/>
              <a:ahLst/>
              <a:cxnLst/>
              <a:rect l="l" t="t" r="r" b="b"/>
              <a:pathLst>
                <a:path w="2003" h="1977" extrusionOk="0">
                  <a:moveTo>
                    <a:pt x="1635" y="1"/>
                  </a:moveTo>
                  <a:lnTo>
                    <a:pt x="234" y="301"/>
                  </a:lnTo>
                  <a:cubicBezTo>
                    <a:pt x="101" y="334"/>
                    <a:pt x="1" y="501"/>
                    <a:pt x="34" y="634"/>
                  </a:cubicBezTo>
                  <a:lnTo>
                    <a:pt x="268" y="1768"/>
                  </a:lnTo>
                  <a:cubicBezTo>
                    <a:pt x="295" y="1907"/>
                    <a:pt x="416" y="1977"/>
                    <a:pt x="533" y="1977"/>
                  </a:cubicBezTo>
                  <a:cubicBezTo>
                    <a:pt x="556" y="1977"/>
                    <a:pt x="579" y="1974"/>
                    <a:pt x="601" y="1969"/>
                  </a:cubicBezTo>
                  <a:lnTo>
                    <a:pt x="2002" y="1668"/>
                  </a:lnTo>
                  <a:lnTo>
                    <a:pt x="163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6" name="Google Shape;2146;p52"/>
            <p:cNvSpPr/>
            <p:nvPr/>
          </p:nvSpPr>
          <p:spPr>
            <a:xfrm>
              <a:off x="3686125" y="2085275"/>
              <a:ext cx="50900" cy="50050"/>
            </a:xfrm>
            <a:custGeom>
              <a:avLst/>
              <a:gdLst/>
              <a:ahLst/>
              <a:cxnLst/>
              <a:rect l="l" t="t" r="r" b="b"/>
              <a:pathLst>
                <a:path w="2036" h="2002" extrusionOk="0">
                  <a:moveTo>
                    <a:pt x="1635" y="0"/>
                  </a:moveTo>
                  <a:lnTo>
                    <a:pt x="268" y="334"/>
                  </a:lnTo>
                  <a:cubicBezTo>
                    <a:pt x="101" y="367"/>
                    <a:pt x="1" y="501"/>
                    <a:pt x="34" y="634"/>
                  </a:cubicBezTo>
                  <a:lnTo>
                    <a:pt x="301" y="1768"/>
                  </a:lnTo>
                  <a:cubicBezTo>
                    <a:pt x="335" y="1935"/>
                    <a:pt x="468" y="2002"/>
                    <a:pt x="635" y="2002"/>
                  </a:cubicBezTo>
                  <a:lnTo>
                    <a:pt x="2036" y="1668"/>
                  </a:lnTo>
                  <a:lnTo>
                    <a:pt x="16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7" name="Google Shape;2147;p52"/>
            <p:cNvSpPr/>
            <p:nvPr/>
          </p:nvSpPr>
          <p:spPr>
            <a:xfrm>
              <a:off x="3668625" y="2006050"/>
              <a:ext cx="50050" cy="49225"/>
            </a:xfrm>
            <a:custGeom>
              <a:avLst/>
              <a:gdLst/>
              <a:ahLst/>
              <a:cxnLst/>
              <a:rect l="l" t="t" r="r" b="b"/>
              <a:pathLst>
                <a:path w="2002" h="1969" extrusionOk="0">
                  <a:moveTo>
                    <a:pt x="1602" y="0"/>
                  </a:moveTo>
                  <a:lnTo>
                    <a:pt x="267" y="301"/>
                  </a:lnTo>
                  <a:cubicBezTo>
                    <a:pt x="101" y="334"/>
                    <a:pt x="0" y="467"/>
                    <a:pt x="34" y="634"/>
                  </a:cubicBezTo>
                  <a:lnTo>
                    <a:pt x="301" y="1768"/>
                  </a:lnTo>
                  <a:cubicBezTo>
                    <a:pt x="334" y="1902"/>
                    <a:pt x="467" y="1968"/>
                    <a:pt x="601" y="1968"/>
                  </a:cubicBezTo>
                  <a:lnTo>
                    <a:pt x="2002" y="1668"/>
                  </a:lnTo>
                  <a:lnTo>
                    <a:pt x="160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8" name="Google Shape;2148;p52"/>
            <p:cNvSpPr/>
            <p:nvPr/>
          </p:nvSpPr>
          <p:spPr>
            <a:xfrm>
              <a:off x="3650275" y="1925975"/>
              <a:ext cx="50900" cy="49450"/>
            </a:xfrm>
            <a:custGeom>
              <a:avLst/>
              <a:gdLst/>
              <a:ahLst/>
              <a:cxnLst/>
              <a:rect l="l" t="t" r="r" b="b"/>
              <a:pathLst>
                <a:path w="2036" h="1978" extrusionOk="0">
                  <a:moveTo>
                    <a:pt x="1668" y="1"/>
                  </a:moveTo>
                  <a:lnTo>
                    <a:pt x="267" y="301"/>
                  </a:lnTo>
                  <a:cubicBezTo>
                    <a:pt x="101" y="335"/>
                    <a:pt x="1" y="501"/>
                    <a:pt x="34" y="635"/>
                  </a:cubicBezTo>
                  <a:lnTo>
                    <a:pt x="301" y="1769"/>
                  </a:lnTo>
                  <a:cubicBezTo>
                    <a:pt x="329" y="1908"/>
                    <a:pt x="449" y="1977"/>
                    <a:pt x="566" y="1977"/>
                  </a:cubicBezTo>
                  <a:cubicBezTo>
                    <a:pt x="589" y="1977"/>
                    <a:pt x="612" y="1975"/>
                    <a:pt x="634" y="1969"/>
                  </a:cubicBezTo>
                  <a:lnTo>
                    <a:pt x="2035" y="1669"/>
                  </a:lnTo>
                  <a:lnTo>
                    <a:pt x="16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49" name="Google Shape;2149;p52"/>
            <p:cNvSpPr/>
            <p:nvPr/>
          </p:nvSpPr>
          <p:spPr>
            <a:xfrm>
              <a:off x="3632775" y="1845925"/>
              <a:ext cx="50050" cy="49400"/>
            </a:xfrm>
            <a:custGeom>
              <a:avLst/>
              <a:gdLst/>
              <a:ahLst/>
              <a:cxnLst/>
              <a:rect l="l" t="t" r="r" b="b"/>
              <a:pathLst>
                <a:path w="2002" h="1976" extrusionOk="0">
                  <a:moveTo>
                    <a:pt x="1635" y="1"/>
                  </a:moveTo>
                  <a:lnTo>
                    <a:pt x="234" y="301"/>
                  </a:lnTo>
                  <a:cubicBezTo>
                    <a:pt x="100" y="334"/>
                    <a:pt x="0" y="501"/>
                    <a:pt x="33" y="634"/>
                  </a:cubicBezTo>
                  <a:lnTo>
                    <a:pt x="300" y="1769"/>
                  </a:lnTo>
                  <a:cubicBezTo>
                    <a:pt x="329" y="1885"/>
                    <a:pt x="434" y="1975"/>
                    <a:pt x="548" y="1975"/>
                  </a:cubicBezTo>
                  <a:cubicBezTo>
                    <a:pt x="565" y="1975"/>
                    <a:pt x="583" y="1973"/>
                    <a:pt x="601" y="1969"/>
                  </a:cubicBezTo>
                  <a:lnTo>
                    <a:pt x="2002" y="1669"/>
                  </a:lnTo>
                  <a:lnTo>
                    <a:pt x="163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0" name="Google Shape;2150;p52"/>
            <p:cNvSpPr/>
            <p:nvPr/>
          </p:nvSpPr>
          <p:spPr>
            <a:xfrm>
              <a:off x="3722000" y="2245375"/>
              <a:ext cx="50050" cy="49400"/>
            </a:xfrm>
            <a:custGeom>
              <a:avLst/>
              <a:gdLst/>
              <a:ahLst/>
              <a:cxnLst/>
              <a:rect l="l" t="t" r="r" b="b"/>
              <a:pathLst>
                <a:path w="2002" h="1976" extrusionOk="0">
                  <a:moveTo>
                    <a:pt x="1635" y="1"/>
                  </a:moveTo>
                  <a:lnTo>
                    <a:pt x="234" y="301"/>
                  </a:lnTo>
                  <a:cubicBezTo>
                    <a:pt x="100" y="334"/>
                    <a:pt x="0" y="501"/>
                    <a:pt x="34" y="635"/>
                  </a:cubicBezTo>
                  <a:lnTo>
                    <a:pt x="301" y="1769"/>
                  </a:lnTo>
                  <a:cubicBezTo>
                    <a:pt x="330" y="1885"/>
                    <a:pt x="434" y="1975"/>
                    <a:pt x="570" y="1975"/>
                  </a:cubicBezTo>
                  <a:cubicBezTo>
                    <a:pt x="591" y="1975"/>
                    <a:pt x="612" y="1973"/>
                    <a:pt x="634" y="1969"/>
                  </a:cubicBezTo>
                  <a:lnTo>
                    <a:pt x="2002" y="1669"/>
                  </a:lnTo>
                  <a:lnTo>
                    <a:pt x="163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1" name="Google Shape;2151;p52"/>
            <p:cNvSpPr/>
            <p:nvPr/>
          </p:nvSpPr>
          <p:spPr>
            <a:xfrm>
              <a:off x="3704475" y="2165325"/>
              <a:ext cx="50075" cy="49425"/>
            </a:xfrm>
            <a:custGeom>
              <a:avLst/>
              <a:gdLst/>
              <a:ahLst/>
              <a:cxnLst/>
              <a:rect l="l" t="t" r="r" b="b"/>
              <a:pathLst>
                <a:path w="2003" h="1977" extrusionOk="0">
                  <a:moveTo>
                    <a:pt x="1635" y="1"/>
                  </a:moveTo>
                  <a:lnTo>
                    <a:pt x="234" y="301"/>
                  </a:lnTo>
                  <a:cubicBezTo>
                    <a:pt x="101" y="334"/>
                    <a:pt x="1" y="501"/>
                    <a:pt x="34" y="634"/>
                  </a:cubicBezTo>
                  <a:lnTo>
                    <a:pt x="268" y="1768"/>
                  </a:lnTo>
                  <a:cubicBezTo>
                    <a:pt x="295" y="1907"/>
                    <a:pt x="416" y="1977"/>
                    <a:pt x="533" y="1977"/>
                  </a:cubicBezTo>
                  <a:cubicBezTo>
                    <a:pt x="556" y="1977"/>
                    <a:pt x="579" y="1974"/>
                    <a:pt x="601" y="1969"/>
                  </a:cubicBezTo>
                  <a:lnTo>
                    <a:pt x="2002" y="1668"/>
                  </a:lnTo>
                  <a:lnTo>
                    <a:pt x="163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2" name="Google Shape;2152;p52"/>
            <p:cNvSpPr/>
            <p:nvPr/>
          </p:nvSpPr>
          <p:spPr>
            <a:xfrm>
              <a:off x="3686125" y="2085275"/>
              <a:ext cx="50900" cy="50050"/>
            </a:xfrm>
            <a:custGeom>
              <a:avLst/>
              <a:gdLst/>
              <a:ahLst/>
              <a:cxnLst/>
              <a:rect l="l" t="t" r="r" b="b"/>
              <a:pathLst>
                <a:path w="2036" h="2002" extrusionOk="0">
                  <a:moveTo>
                    <a:pt x="1635" y="0"/>
                  </a:moveTo>
                  <a:lnTo>
                    <a:pt x="268" y="334"/>
                  </a:lnTo>
                  <a:cubicBezTo>
                    <a:pt x="101" y="367"/>
                    <a:pt x="1" y="501"/>
                    <a:pt x="34" y="634"/>
                  </a:cubicBezTo>
                  <a:lnTo>
                    <a:pt x="301" y="1768"/>
                  </a:lnTo>
                  <a:cubicBezTo>
                    <a:pt x="335" y="1935"/>
                    <a:pt x="468" y="2002"/>
                    <a:pt x="635" y="2002"/>
                  </a:cubicBezTo>
                  <a:lnTo>
                    <a:pt x="2036" y="1668"/>
                  </a:lnTo>
                  <a:lnTo>
                    <a:pt x="1635"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3" name="Google Shape;2153;p52"/>
            <p:cNvSpPr/>
            <p:nvPr/>
          </p:nvSpPr>
          <p:spPr>
            <a:xfrm>
              <a:off x="3668625" y="2006050"/>
              <a:ext cx="50050" cy="49225"/>
            </a:xfrm>
            <a:custGeom>
              <a:avLst/>
              <a:gdLst/>
              <a:ahLst/>
              <a:cxnLst/>
              <a:rect l="l" t="t" r="r" b="b"/>
              <a:pathLst>
                <a:path w="2002" h="1969" extrusionOk="0">
                  <a:moveTo>
                    <a:pt x="1602" y="0"/>
                  </a:moveTo>
                  <a:lnTo>
                    <a:pt x="267" y="301"/>
                  </a:lnTo>
                  <a:cubicBezTo>
                    <a:pt x="101" y="334"/>
                    <a:pt x="0" y="467"/>
                    <a:pt x="34" y="634"/>
                  </a:cubicBezTo>
                  <a:lnTo>
                    <a:pt x="301" y="1768"/>
                  </a:lnTo>
                  <a:cubicBezTo>
                    <a:pt x="334" y="1902"/>
                    <a:pt x="467" y="1968"/>
                    <a:pt x="601" y="1968"/>
                  </a:cubicBezTo>
                  <a:lnTo>
                    <a:pt x="2002" y="1668"/>
                  </a:lnTo>
                  <a:lnTo>
                    <a:pt x="1602"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4" name="Google Shape;2154;p52"/>
            <p:cNvSpPr/>
            <p:nvPr/>
          </p:nvSpPr>
          <p:spPr>
            <a:xfrm>
              <a:off x="3650275" y="1925975"/>
              <a:ext cx="50900" cy="49450"/>
            </a:xfrm>
            <a:custGeom>
              <a:avLst/>
              <a:gdLst/>
              <a:ahLst/>
              <a:cxnLst/>
              <a:rect l="l" t="t" r="r" b="b"/>
              <a:pathLst>
                <a:path w="2036" h="1978" extrusionOk="0">
                  <a:moveTo>
                    <a:pt x="1668" y="1"/>
                  </a:moveTo>
                  <a:lnTo>
                    <a:pt x="267" y="301"/>
                  </a:lnTo>
                  <a:cubicBezTo>
                    <a:pt x="101" y="335"/>
                    <a:pt x="1" y="501"/>
                    <a:pt x="34" y="635"/>
                  </a:cubicBezTo>
                  <a:lnTo>
                    <a:pt x="301" y="1769"/>
                  </a:lnTo>
                  <a:cubicBezTo>
                    <a:pt x="329" y="1908"/>
                    <a:pt x="449" y="1977"/>
                    <a:pt x="566" y="1977"/>
                  </a:cubicBezTo>
                  <a:cubicBezTo>
                    <a:pt x="589" y="1977"/>
                    <a:pt x="612" y="1975"/>
                    <a:pt x="634" y="1969"/>
                  </a:cubicBezTo>
                  <a:lnTo>
                    <a:pt x="2035" y="1669"/>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5" name="Google Shape;2155;p52"/>
            <p:cNvSpPr/>
            <p:nvPr/>
          </p:nvSpPr>
          <p:spPr>
            <a:xfrm>
              <a:off x="3632775" y="1845925"/>
              <a:ext cx="50050" cy="49400"/>
            </a:xfrm>
            <a:custGeom>
              <a:avLst/>
              <a:gdLst/>
              <a:ahLst/>
              <a:cxnLst/>
              <a:rect l="l" t="t" r="r" b="b"/>
              <a:pathLst>
                <a:path w="2002" h="1976" extrusionOk="0">
                  <a:moveTo>
                    <a:pt x="1635" y="1"/>
                  </a:moveTo>
                  <a:lnTo>
                    <a:pt x="234" y="301"/>
                  </a:lnTo>
                  <a:cubicBezTo>
                    <a:pt x="100" y="334"/>
                    <a:pt x="0" y="501"/>
                    <a:pt x="33" y="634"/>
                  </a:cubicBezTo>
                  <a:lnTo>
                    <a:pt x="300" y="1769"/>
                  </a:lnTo>
                  <a:cubicBezTo>
                    <a:pt x="329" y="1885"/>
                    <a:pt x="434" y="1975"/>
                    <a:pt x="548" y="1975"/>
                  </a:cubicBezTo>
                  <a:cubicBezTo>
                    <a:pt x="565" y="1975"/>
                    <a:pt x="583" y="1973"/>
                    <a:pt x="601" y="1969"/>
                  </a:cubicBezTo>
                  <a:lnTo>
                    <a:pt x="2002" y="1669"/>
                  </a:lnTo>
                  <a:lnTo>
                    <a:pt x="1635"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6" name="Google Shape;2156;p52"/>
            <p:cNvSpPr/>
            <p:nvPr/>
          </p:nvSpPr>
          <p:spPr>
            <a:xfrm>
              <a:off x="3317550" y="2450525"/>
              <a:ext cx="95925" cy="207675"/>
            </a:xfrm>
            <a:custGeom>
              <a:avLst/>
              <a:gdLst/>
              <a:ahLst/>
              <a:cxnLst/>
              <a:rect l="l" t="t" r="r" b="b"/>
              <a:pathLst>
                <a:path w="3837" h="8307" extrusionOk="0">
                  <a:moveTo>
                    <a:pt x="3002" y="1"/>
                  </a:moveTo>
                  <a:cubicBezTo>
                    <a:pt x="2969" y="3436"/>
                    <a:pt x="0" y="7306"/>
                    <a:pt x="0" y="7306"/>
                  </a:cubicBezTo>
                  <a:lnTo>
                    <a:pt x="867" y="8307"/>
                  </a:lnTo>
                  <a:cubicBezTo>
                    <a:pt x="2969" y="6906"/>
                    <a:pt x="3836" y="468"/>
                    <a:pt x="3836" y="468"/>
                  </a:cubicBezTo>
                  <a:lnTo>
                    <a:pt x="300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7" name="Google Shape;2157;p52"/>
            <p:cNvSpPr/>
            <p:nvPr/>
          </p:nvSpPr>
          <p:spPr>
            <a:xfrm>
              <a:off x="3631100" y="2438025"/>
              <a:ext cx="97600" cy="203500"/>
            </a:xfrm>
            <a:custGeom>
              <a:avLst/>
              <a:gdLst/>
              <a:ahLst/>
              <a:cxnLst/>
              <a:rect l="l" t="t" r="r" b="b"/>
              <a:pathLst>
                <a:path w="3904" h="8140" extrusionOk="0">
                  <a:moveTo>
                    <a:pt x="1034" y="0"/>
                  </a:moveTo>
                  <a:lnTo>
                    <a:pt x="0" y="534"/>
                  </a:lnTo>
                  <a:cubicBezTo>
                    <a:pt x="0" y="534"/>
                    <a:pt x="1935" y="6738"/>
                    <a:pt x="3203" y="8139"/>
                  </a:cubicBezTo>
                  <a:lnTo>
                    <a:pt x="3903" y="7172"/>
                  </a:lnTo>
                  <a:cubicBezTo>
                    <a:pt x="3903" y="7172"/>
                    <a:pt x="1535" y="3203"/>
                    <a:pt x="103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8" name="Google Shape;2158;p52"/>
            <p:cNvSpPr/>
            <p:nvPr/>
          </p:nvSpPr>
          <p:spPr>
            <a:xfrm>
              <a:off x="3188275" y="2294575"/>
              <a:ext cx="201850" cy="236025"/>
            </a:xfrm>
            <a:custGeom>
              <a:avLst/>
              <a:gdLst/>
              <a:ahLst/>
              <a:cxnLst/>
              <a:rect l="l" t="t" r="r" b="b"/>
              <a:pathLst>
                <a:path w="8074" h="9441" extrusionOk="0">
                  <a:moveTo>
                    <a:pt x="1" y="1"/>
                  </a:moveTo>
                  <a:cubicBezTo>
                    <a:pt x="134" y="1702"/>
                    <a:pt x="268" y="3437"/>
                    <a:pt x="401" y="5138"/>
                  </a:cubicBezTo>
                  <a:cubicBezTo>
                    <a:pt x="501" y="6606"/>
                    <a:pt x="601" y="8040"/>
                    <a:pt x="701" y="9441"/>
                  </a:cubicBezTo>
                  <a:cubicBezTo>
                    <a:pt x="5405" y="7907"/>
                    <a:pt x="8073" y="2436"/>
                    <a:pt x="8073" y="2436"/>
                  </a:cubicBezTo>
                  <a:lnTo>
                    <a:pt x="1" y="1"/>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59" name="Google Shape;2159;p52"/>
            <p:cNvSpPr/>
            <p:nvPr/>
          </p:nvSpPr>
          <p:spPr>
            <a:xfrm>
              <a:off x="3481000" y="2096950"/>
              <a:ext cx="357775" cy="243525"/>
            </a:xfrm>
            <a:custGeom>
              <a:avLst/>
              <a:gdLst/>
              <a:ahLst/>
              <a:cxnLst/>
              <a:rect l="l" t="t" r="r" b="b"/>
              <a:pathLst>
                <a:path w="14311" h="9741" extrusionOk="0">
                  <a:moveTo>
                    <a:pt x="11329" y="0"/>
                  </a:moveTo>
                  <a:cubicBezTo>
                    <a:pt x="10237" y="0"/>
                    <a:pt x="5404" y="4303"/>
                    <a:pt x="5404" y="4303"/>
                  </a:cubicBezTo>
                  <a:lnTo>
                    <a:pt x="0" y="6138"/>
                  </a:lnTo>
                  <a:lnTo>
                    <a:pt x="1134" y="9741"/>
                  </a:lnTo>
                  <a:lnTo>
                    <a:pt x="6672" y="7339"/>
                  </a:lnTo>
                  <a:cubicBezTo>
                    <a:pt x="6672" y="7339"/>
                    <a:pt x="7146" y="7532"/>
                    <a:pt x="7680" y="7532"/>
                  </a:cubicBezTo>
                  <a:cubicBezTo>
                    <a:pt x="7947" y="7532"/>
                    <a:pt x="8228" y="7483"/>
                    <a:pt x="8473" y="7339"/>
                  </a:cubicBezTo>
                  <a:cubicBezTo>
                    <a:pt x="9240" y="6872"/>
                    <a:pt x="14310" y="4804"/>
                    <a:pt x="13843" y="3770"/>
                  </a:cubicBezTo>
                  <a:cubicBezTo>
                    <a:pt x="13343" y="2736"/>
                    <a:pt x="12442" y="0"/>
                    <a:pt x="11342" y="0"/>
                  </a:cubicBezTo>
                  <a:cubicBezTo>
                    <a:pt x="11337" y="0"/>
                    <a:pt x="11333" y="0"/>
                    <a:pt x="11329" y="0"/>
                  </a:cubicBezTo>
                  <a:close/>
                </a:path>
              </a:pathLst>
            </a:custGeom>
            <a:solidFill>
              <a:srgbClr val="B9796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0" name="Google Shape;2160;p52"/>
            <p:cNvSpPr/>
            <p:nvPr/>
          </p:nvSpPr>
          <p:spPr>
            <a:xfrm>
              <a:off x="3018150" y="1838425"/>
              <a:ext cx="563775" cy="612300"/>
            </a:xfrm>
            <a:custGeom>
              <a:avLst/>
              <a:gdLst/>
              <a:ahLst/>
              <a:cxnLst/>
              <a:rect l="l" t="t" r="r" b="b"/>
              <a:pathLst>
                <a:path w="22551" h="24492" extrusionOk="0">
                  <a:moveTo>
                    <a:pt x="5038" y="0"/>
                  </a:moveTo>
                  <a:cubicBezTo>
                    <a:pt x="1" y="668"/>
                    <a:pt x="2603" y="19681"/>
                    <a:pt x="5872" y="23417"/>
                  </a:cubicBezTo>
                  <a:cubicBezTo>
                    <a:pt x="6542" y="24186"/>
                    <a:pt x="7643" y="24491"/>
                    <a:pt x="8971" y="24491"/>
                  </a:cubicBezTo>
                  <a:cubicBezTo>
                    <a:pt x="13060" y="24491"/>
                    <a:pt x="19299" y="21591"/>
                    <a:pt x="21716" y="20382"/>
                  </a:cubicBezTo>
                  <a:cubicBezTo>
                    <a:pt x="22283" y="20082"/>
                    <a:pt x="22550" y="19414"/>
                    <a:pt x="22350" y="18814"/>
                  </a:cubicBezTo>
                  <a:lnTo>
                    <a:pt x="21416" y="16012"/>
                  </a:lnTo>
                  <a:cubicBezTo>
                    <a:pt x="21249" y="15481"/>
                    <a:pt x="20754" y="15138"/>
                    <a:pt x="20206" y="15138"/>
                  </a:cubicBezTo>
                  <a:cubicBezTo>
                    <a:pt x="20099" y="15138"/>
                    <a:pt x="19990" y="15151"/>
                    <a:pt x="19882" y="15178"/>
                  </a:cubicBezTo>
                  <a:cubicBezTo>
                    <a:pt x="17766" y="15701"/>
                    <a:pt x="13337" y="16755"/>
                    <a:pt x="11132" y="16755"/>
                  </a:cubicBezTo>
                  <a:cubicBezTo>
                    <a:pt x="10522" y="16755"/>
                    <a:pt x="10082" y="16674"/>
                    <a:pt x="9908" y="16479"/>
                  </a:cubicBezTo>
                  <a:cubicBezTo>
                    <a:pt x="8907" y="15311"/>
                    <a:pt x="7606" y="9607"/>
                    <a:pt x="7840" y="5971"/>
                  </a:cubicBezTo>
                  <a:cubicBezTo>
                    <a:pt x="8073" y="2336"/>
                    <a:pt x="5038" y="1"/>
                    <a:pt x="5038" y="0"/>
                  </a:cubicBezTo>
                  <a:close/>
                </a:path>
              </a:pathLst>
            </a:custGeom>
            <a:solidFill>
              <a:srgbClr val="2E2B7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1" name="Google Shape;2161;p52"/>
            <p:cNvSpPr/>
            <p:nvPr/>
          </p:nvSpPr>
          <p:spPr>
            <a:xfrm>
              <a:off x="3533525" y="2207850"/>
              <a:ext cx="82575" cy="119275"/>
            </a:xfrm>
            <a:custGeom>
              <a:avLst/>
              <a:gdLst/>
              <a:ahLst/>
              <a:cxnLst/>
              <a:rect l="l" t="t" r="r" b="b"/>
              <a:pathLst>
                <a:path w="3303" h="4771" extrusionOk="0">
                  <a:moveTo>
                    <a:pt x="1802" y="1"/>
                  </a:moveTo>
                  <a:lnTo>
                    <a:pt x="1" y="434"/>
                  </a:lnTo>
                  <a:lnTo>
                    <a:pt x="1735" y="4771"/>
                  </a:lnTo>
                  <a:lnTo>
                    <a:pt x="3303" y="3837"/>
                  </a:lnTo>
                  <a:lnTo>
                    <a:pt x="180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2" name="Google Shape;2162;p52"/>
            <p:cNvSpPr/>
            <p:nvPr/>
          </p:nvSpPr>
          <p:spPr>
            <a:xfrm>
              <a:off x="3533525" y="2207850"/>
              <a:ext cx="82575" cy="119275"/>
            </a:xfrm>
            <a:custGeom>
              <a:avLst/>
              <a:gdLst/>
              <a:ahLst/>
              <a:cxnLst/>
              <a:rect l="l" t="t" r="r" b="b"/>
              <a:pathLst>
                <a:path w="3303" h="4771" extrusionOk="0">
                  <a:moveTo>
                    <a:pt x="1802" y="1"/>
                  </a:moveTo>
                  <a:lnTo>
                    <a:pt x="1" y="434"/>
                  </a:lnTo>
                  <a:lnTo>
                    <a:pt x="1735" y="4771"/>
                  </a:lnTo>
                  <a:lnTo>
                    <a:pt x="3303" y="3837"/>
                  </a:lnTo>
                  <a:lnTo>
                    <a:pt x="1802" y="1"/>
                  </a:lnTo>
                  <a:close/>
                </a:path>
              </a:pathLst>
            </a:custGeom>
            <a:solidFill>
              <a:srgbClr val="211F6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3" name="Google Shape;2163;p52"/>
            <p:cNvSpPr/>
            <p:nvPr/>
          </p:nvSpPr>
          <p:spPr>
            <a:xfrm>
              <a:off x="4153125" y="916925"/>
              <a:ext cx="1482750" cy="3086425"/>
            </a:xfrm>
            <a:custGeom>
              <a:avLst/>
              <a:gdLst/>
              <a:ahLst/>
              <a:cxnLst/>
              <a:rect l="l" t="t" r="r" b="b"/>
              <a:pathLst>
                <a:path w="59310" h="123457" extrusionOk="0">
                  <a:moveTo>
                    <a:pt x="1402" y="1"/>
                  </a:moveTo>
                  <a:cubicBezTo>
                    <a:pt x="601" y="1"/>
                    <a:pt x="1" y="668"/>
                    <a:pt x="34" y="1468"/>
                  </a:cubicBezTo>
                  <a:lnTo>
                    <a:pt x="34" y="121855"/>
                  </a:lnTo>
                  <a:cubicBezTo>
                    <a:pt x="34" y="122288"/>
                    <a:pt x="201" y="122689"/>
                    <a:pt x="501" y="123022"/>
                  </a:cubicBezTo>
                  <a:cubicBezTo>
                    <a:pt x="802" y="123289"/>
                    <a:pt x="1202" y="123456"/>
                    <a:pt x="1635" y="123456"/>
                  </a:cubicBezTo>
                  <a:lnTo>
                    <a:pt x="57509" y="123456"/>
                  </a:lnTo>
                  <a:cubicBezTo>
                    <a:pt x="57528" y="123456"/>
                    <a:pt x="57548" y="123457"/>
                    <a:pt x="57567" y="123457"/>
                  </a:cubicBezTo>
                  <a:cubicBezTo>
                    <a:pt x="58508" y="123457"/>
                    <a:pt x="59277" y="122669"/>
                    <a:pt x="59277" y="121721"/>
                  </a:cubicBezTo>
                  <a:lnTo>
                    <a:pt x="59277" y="1635"/>
                  </a:lnTo>
                  <a:cubicBezTo>
                    <a:pt x="59310" y="735"/>
                    <a:pt x="58609" y="1"/>
                    <a:pt x="57709" y="1"/>
                  </a:cubicBezTo>
                  <a:lnTo>
                    <a:pt x="42098" y="1"/>
                  </a:lnTo>
                  <a:cubicBezTo>
                    <a:pt x="41631" y="1"/>
                    <a:pt x="41230" y="268"/>
                    <a:pt x="41064" y="701"/>
                  </a:cubicBezTo>
                  <a:lnTo>
                    <a:pt x="40396" y="2336"/>
                  </a:lnTo>
                  <a:cubicBezTo>
                    <a:pt x="40230" y="2736"/>
                    <a:pt x="39829" y="3036"/>
                    <a:pt x="39396" y="3036"/>
                  </a:cubicBezTo>
                  <a:lnTo>
                    <a:pt x="19982" y="3036"/>
                  </a:lnTo>
                  <a:cubicBezTo>
                    <a:pt x="19515" y="3003"/>
                    <a:pt x="19115" y="2736"/>
                    <a:pt x="18948" y="2302"/>
                  </a:cubicBezTo>
                  <a:lnTo>
                    <a:pt x="18281" y="701"/>
                  </a:lnTo>
                  <a:cubicBezTo>
                    <a:pt x="18114" y="268"/>
                    <a:pt x="17714" y="1"/>
                    <a:pt x="1728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4" name="Google Shape;2164;p52"/>
            <p:cNvSpPr/>
            <p:nvPr/>
          </p:nvSpPr>
          <p:spPr>
            <a:xfrm>
              <a:off x="4215675" y="916925"/>
              <a:ext cx="1482750" cy="3086425"/>
            </a:xfrm>
            <a:custGeom>
              <a:avLst/>
              <a:gdLst/>
              <a:ahLst/>
              <a:cxnLst/>
              <a:rect l="l" t="t" r="r" b="b"/>
              <a:pathLst>
                <a:path w="59310" h="123457" extrusionOk="0">
                  <a:moveTo>
                    <a:pt x="1402" y="1"/>
                  </a:moveTo>
                  <a:cubicBezTo>
                    <a:pt x="601" y="1"/>
                    <a:pt x="1" y="668"/>
                    <a:pt x="34" y="1468"/>
                  </a:cubicBezTo>
                  <a:lnTo>
                    <a:pt x="34" y="121855"/>
                  </a:lnTo>
                  <a:cubicBezTo>
                    <a:pt x="34" y="122288"/>
                    <a:pt x="201" y="122689"/>
                    <a:pt x="501" y="123022"/>
                  </a:cubicBezTo>
                  <a:cubicBezTo>
                    <a:pt x="801" y="123289"/>
                    <a:pt x="1202" y="123456"/>
                    <a:pt x="1635" y="123456"/>
                  </a:cubicBezTo>
                  <a:lnTo>
                    <a:pt x="57508" y="123456"/>
                  </a:lnTo>
                  <a:cubicBezTo>
                    <a:pt x="57528" y="123456"/>
                    <a:pt x="57547" y="123457"/>
                    <a:pt x="57567" y="123457"/>
                  </a:cubicBezTo>
                  <a:cubicBezTo>
                    <a:pt x="58508" y="123457"/>
                    <a:pt x="59276" y="122669"/>
                    <a:pt x="59276" y="121721"/>
                  </a:cubicBezTo>
                  <a:lnTo>
                    <a:pt x="59276" y="1635"/>
                  </a:lnTo>
                  <a:cubicBezTo>
                    <a:pt x="59310" y="735"/>
                    <a:pt x="58609" y="1"/>
                    <a:pt x="57709" y="1"/>
                  </a:cubicBezTo>
                  <a:lnTo>
                    <a:pt x="42097" y="1"/>
                  </a:lnTo>
                  <a:cubicBezTo>
                    <a:pt x="41630" y="1"/>
                    <a:pt x="41230" y="268"/>
                    <a:pt x="41063" y="701"/>
                  </a:cubicBezTo>
                  <a:lnTo>
                    <a:pt x="40396" y="2336"/>
                  </a:lnTo>
                  <a:cubicBezTo>
                    <a:pt x="40229" y="2736"/>
                    <a:pt x="39829" y="3036"/>
                    <a:pt x="39396" y="3036"/>
                  </a:cubicBezTo>
                  <a:lnTo>
                    <a:pt x="19982" y="3036"/>
                  </a:lnTo>
                  <a:cubicBezTo>
                    <a:pt x="19515" y="3003"/>
                    <a:pt x="19114" y="2736"/>
                    <a:pt x="18948" y="2302"/>
                  </a:cubicBezTo>
                  <a:lnTo>
                    <a:pt x="18280" y="701"/>
                  </a:lnTo>
                  <a:cubicBezTo>
                    <a:pt x="18114" y="268"/>
                    <a:pt x="17713" y="1"/>
                    <a:pt x="1728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5" name="Google Shape;2165;p52"/>
            <p:cNvSpPr/>
            <p:nvPr/>
          </p:nvSpPr>
          <p:spPr>
            <a:xfrm>
              <a:off x="4215675" y="916925"/>
              <a:ext cx="1482750" cy="3086425"/>
            </a:xfrm>
            <a:custGeom>
              <a:avLst/>
              <a:gdLst/>
              <a:ahLst/>
              <a:cxnLst/>
              <a:rect l="l" t="t" r="r" b="b"/>
              <a:pathLst>
                <a:path w="59310" h="123457" extrusionOk="0">
                  <a:moveTo>
                    <a:pt x="1402" y="1"/>
                  </a:moveTo>
                  <a:cubicBezTo>
                    <a:pt x="601" y="1"/>
                    <a:pt x="1" y="668"/>
                    <a:pt x="34" y="1468"/>
                  </a:cubicBezTo>
                  <a:lnTo>
                    <a:pt x="34" y="121855"/>
                  </a:lnTo>
                  <a:cubicBezTo>
                    <a:pt x="34" y="122288"/>
                    <a:pt x="201" y="122689"/>
                    <a:pt x="501" y="123022"/>
                  </a:cubicBezTo>
                  <a:cubicBezTo>
                    <a:pt x="801" y="123289"/>
                    <a:pt x="1202" y="123456"/>
                    <a:pt x="1635" y="123456"/>
                  </a:cubicBezTo>
                  <a:lnTo>
                    <a:pt x="57508" y="123456"/>
                  </a:lnTo>
                  <a:cubicBezTo>
                    <a:pt x="57528" y="123456"/>
                    <a:pt x="57547" y="123457"/>
                    <a:pt x="57567" y="123457"/>
                  </a:cubicBezTo>
                  <a:cubicBezTo>
                    <a:pt x="58508" y="123457"/>
                    <a:pt x="59276" y="122669"/>
                    <a:pt x="59276" y="121721"/>
                  </a:cubicBezTo>
                  <a:lnTo>
                    <a:pt x="59276" y="1635"/>
                  </a:lnTo>
                  <a:cubicBezTo>
                    <a:pt x="59310" y="735"/>
                    <a:pt x="58609" y="1"/>
                    <a:pt x="57709" y="1"/>
                  </a:cubicBezTo>
                  <a:lnTo>
                    <a:pt x="42097" y="1"/>
                  </a:lnTo>
                  <a:cubicBezTo>
                    <a:pt x="41630" y="1"/>
                    <a:pt x="41230" y="268"/>
                    <a:pt x="41063" y="701"/>
                  </a:cubicBezTo>
                  <a:lnTo>
                    <a:pt x="40396" y="2336"/>
                  </a:lnTo>
                  <a:cubicBezTo>
                    <a:pt x="40229" y="2736"/>
                    <a:pt x="39829" y="3036"/>
                    <a:pt x="39396" y="3036"/>
                  </a:cubicBezTo>
                  <a:lnTo>
                    <a:pt x="19982" y="3036"/>
                  </a:lnTo>
                  <a:cubicBezTo>
                    <a:pt x="19515" y="3003"/>
                    <a:pt x="19114" y="2736"/>
                    <a:pt x="18948" y="2302"/>
                  </a:cubicBezTo>
                  <a:lnTo>
                    <a:pt x="18280" y="701"/>
                  </a:lnTo>
                  <a:cubicBezTo>
                    <a:pt x="18114" y="268"/>
                    <a:pt x="17713" y="1"/>
                    <a:pt x="17280" y="1"/>
                  </a:cubicBezTo>
                  <a:close/>
                </a:path>
              </a:pathLst>
            </a:custGeom>
            <a:solidFill>
              <a:srgbClr val="FFFFFF">
                <a:alpha val="25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6" name="Google Shape;2166;p52"/>
            <p:cNvSpPr/>
            <p:nvPr/>
          </p:nvSpPr>
          <p:spPr>
            <a:xfrm>
              <a:off x="4400825" y="1009500"/>
              <a:ext cx="20850" cy="27550"/>
            </a:xfrm>
            <a:custGeom>
              <a:avLst/>
              <a:gdLst/>
              <a:ahLst/>
              <a:cxnLst/>
              <a:rect l="l" t="t" r="r" b="b"/>
              <a:pathLst>
                <a:path w="834" h="1102" extrusionOk="0">
                  <a:moveTo>
                    <a:pt x="0" y="0"/>
                  </a:moveTo>
                  <a:lnTo>
                    <a:pt x="0" y="1101"/>
                  </a:lnTo>
                  <a:lnTo>
                    <a:pt x="834" y="1101"/>
                  </a:lnTo>
                  <a:lnTo>
                    <a:pt x="83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7" name="Google Shape;2167;p52"/>
            <p:cNvSpPr/>
            <p:nvPr/>
          </p:nvSpPr>
          <p:spPr>
            <a:xfrm>
              <a:off x="4366625" y="1001150"/>
              <a:ext cx="20875" cy="36725"/>
            </a:xfrm>
            <a:custGeom>
              <a:avLst/>
              <a:gdLst/>
              <a:ahLst/>
              <a:cxnLst/>
              <a:rect l="l" t="t" r="r" b="b"/>
              <a:pathLst>
                <a:path w="835" h="1469" extrusionOk="0">
                  <a:moveTo>
                    <a:pt x="0" y="1"/>
                  </a:moveTo>
                  <a:lnTo>
                    <a:pt x="0" y="1469"/>
                  </a:lnTo>
                  <a:lnTo>
                    <a:pt x="834" y="1469"/>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8" name="Google Shape;2168;p52"/>
            <p:cNvSpPr/>
            <p:nvPr/>
          </p:nvSpPr>
          <p:spPr>
            <a:xfrm>
              <a:off x="4333275" y="991975"/>
              <a:ext cx="20875" cy="45900"/>
            </a:xfrm>
            <a:custGeom>
              <a:avLst/>
              <a:gdLst/>
              <a:ahLst/>
              <a:cxnLst/>
              <a:rect l="l" t="t" r="r" b="b"/>
              <a:pathLst>
                <a:path w="835" h="1836" extrusionOk="0">
                  <a:moveTo>
                    <a:pt x="0" y="1"/>
                  </a:moveTo>
                  <a:lnTo>
                    <a:pt x="0" y="1836"/>
                  </a:lnTo>
                  <a:lnTo>
                    <a:pt x="834" y="1836"/>
                  </a:lnTo>
                  <a:lnTo>
                    <a:pt x="83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69" name="Google Shape;2169;p52"/>
            <p:cNvSpPr/>
            <p:nvPr/>
          </p:nvSpPr>
          <p:spPr>
            <a:xfrm>
              <a:off x="4299900" y="982800"/>
              <a:ext cx="20875" cy="55075"/>
            </a:xfrm>
            <a:custGeom>
              <a:avLst/>
              <a:gdLst/>
              <a:ahLst/>
              <a:cxnLst/>
              <a:rect l="l" t="t" r="r" b="b"/>
              <a:pathLst>
                <a:path w="835" h="2203" extrusionOk="0">
                  <a:moveTo>
                    <a:pt x="1" y="1"/>
                  </a:moveTo>
                  <a:lnTo>
                    <a:pt x="1" y="2203"/>
                  </a:lnTo>
                  <a:lnTo>
                    <a:pt x="835" y="2203"/>
                  </a:lnTo>
                  <a:lnTo>
                    <a:pt x="835"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0" name="Google Shape;2170;p52"/>
            <p:cNvSpPr/>
            <p:nvPr/>
          </p:nvSpPr>
          <p:spPr>
            <a:xfrm>
              <a:off x="5496600" y="1000325"/>
              <a:ext cx="11700" cy="27550"/>
            </a:xfrm>
            <a:custGeom>
              <a:avLst/>
              <a:gdLst/>
              <a:ahLst/>
              <a:cxnLst/>
              <a:rect l="l" t="t" r="r" b="b"/>
              <a:pathLst>
                <a:path w="468" h="1102" extrusionOk="0">
                  <a:moveTo>
                    <a:pt x="0" y="0"/>
                  </a:moveTo>
                  <a:lnTo>
                    <a:pt x="0" y="1101"/>
                  </a:lnTo>
                  <a:lnTo>
                    <a:pt x="467" y="1101"/>
                  </a:lnTo>
                  <a:lnTo>
                    <a:pt x="46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1" name="Google Shape;2171;p52"/>
            <p:cNvSpPr/>
            <p:nvPr/>
          </p:nvSpPr>
          <p:spPr>
            <a:xfrm>
              <a:off x="5517450" y="989475"/>
              <a:ext cx="96750" cy="48400"/>
            </a:xfrm>
            <a:custGeom>
              <a:avLst/>
              <a:gdLst/>
              <a:ahLst/>
              <a:cxnLst/>
              <a:rect l="l" t="t" r="r" b="b"/>
              <a:pathLst>
                <a:path w="3870" h="1936" extrusionOk="0">
                  <a:moveTo>
                    <a:pt x="0" y="1"/>
                  </a:moveTo>
                  <a:lnTo>
                    <a:pt x="0" y="1936"/>
                  </a:lnTo>
                  <a:lnTo>
                    <a:pt x="3870" y="1936"/>
                  </a:lnTo>
                  <a:lnTo>
                    <a:pt x="3870"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2" name="Google Shape;2172;p52"/>
            <p:cNvSpPr/>
            <p:nvPr/>
          </p:nvSpPr>
          <p:spPr>
            <a:xfrm>
              <a:off x="4434175" y="3205225"/>
              <a:ext cx="1045775" cy="105950"/>
            </a:xfrm>
            <a:custGeom>
              <a:avLst/>
              <a:gdLst/>
              <a:ahLst/>
              <a:cxnLst/>
              <a:rect l="l" t="t" r="r" b="b"/>
              <a:pathLst>
                <a:path w="41831" h="4238" extrusionOk="0">
                  <a:moveTo>
                    <a:pt x="2135" y="1"/>
                  </a:moveTo>
                  <a:cubicBezTo>
                    <a:pt x="968" y="1"/>
                    <a:pt x="0" y="935"/>
                    <a:pt x="0" y="2136"/>
                  </a:cubicBezTo>
                  <a:cubicBezTo>
                    <a:pt x="0" y="3303"/>
                    <a:pt x="968" y="4237"/>
                    <a:pt x="2135" y="4237"/>
                  </a:cubicBezTo>
                  <a:lnTo>
                    <a:pt x="39695" y="4237"/>
                  </a:lnTo>
                  <a:cubicBezTo>
                    <a:pt x="40896" y="4237"/>
                    <a:pt x="41830" y="3303"/>
                    <a:pt x="41830" y="2136"/>
                  </a:cubicBezTo>
                  <a:cubicBezTo>
                    <a:pt x="41830" y="935"/>
                    <a:pt x="40896" y="1"/>
                    <a:pt x="39695"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3" name="Google Shape;2173;p52"/>
            <p:cNvSpPr/>
            <p:nvPr/>
          </p:nvSpPr>
          <p:spPr>
            <a:xfrm>
              <a:off x="4434175" y="3205225"/>
              <a:ext cx="1045775" cy="105950"/>
            </a:xfrm>
            <a:custGeom>
              <a:avLst/>
              <a:gdLst/>
              <a:ahLst/>
              <a:cxnLst/>
              <a:rect l="l" t="t" r="r" b="b"/>
              <a:pathLst>
                <a:path w="41831" h="4238" extrusionOk="0">
                  <a:moveTo>
                    <a:pt x="2135" y="1"/>
                  </a:moveTo>
                  <a:cubicBezTo>
                    <a:pt x="968" y="1"/>
                    <a:pt x="0" y="935"/>
                    <a:pt x="0" y="2136"/>
                  </a:cubicBezTo>
                  <a:cubicBezTo>
                    <a:pt x="0" y="3303"/>
                    <a:pt x="968" y="4237"/>
                    <a:pt x="2135" y="4237"/>
                  </a:cubicBezTo>
                  <a:lnTo>
                    <a:pt x="39695" y="4237"/>
                  </a:lnTo>
                  <a:cubicBezTo>
                    <a:pt x="40896" y="4237"/>
                    <a:pt x="41830" y="3303"/>
                    <a:pt x="41830" y="2136"/>
                  </a:cubicBezTo>
                  <a:cubicBezTo>
                    <a:pt x="41830" y="935"/>
                    <a:pt x="40896" y="1"/>
                    <a:pt x="3969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4" name="Google Shape;2174;p52"/>
            <p:cNvSpPr/>
            <p:nvPr/>
          </p:nvSpPr>
          <p:spPr>
            <a:xfrm>
              <a:off x="4427475" y="3214350"/>
              <a:ext cx="409500" cy="87700"/>
            </a:xfrm>
            <a:custGeom>
              <a:avLst/>
              <a:gdLst/>
              <a:ahLst/>
              <a:cxnLst/>
              <a:rect l="l" t="t" r="r" b="b"/>
              <a:pathLst>
                <a:path w="16380" h="3508" extrusionOk="0">
                  <a:moveTo>
                    <a:pt x="2307" y="1"/>
                  </a:moveTo>
                  <a:cubicBezTo>
                    <a:pt x="0" y="1"/>
                    <a:pt x="0" y="3507"/>
                    <a:pt x="2307" y="3507"/>
                  </a:cubicBezTo>
                  <a:cubicBezTo>
                    <a:pt x="2339" y="3507"/>
                    <a:pt x="2371" y="3507"/>
                    <a:pt x="2403" y="3505"/>
                  </a:cubicBezTo>
                  <a:lnTo>
                    <a:pt x="14545" y="3505"/>
                  </a:lnTo>
                  <a:cubicBezTo>
                    <a:pt x="14565" y="3506"/>
                    <a:pt x="14585" y="3506"/>
                    <a:pt x="14606" y="3506"/>
                  </a:cubicBezTo>
                  <a:cubicBezTo>
                    <a:pt x="15579" y="3506"/>
                    <a:pt x="16380" y="2719"/>
                    <a:pt x="16380" y="1771"/>
                  </a:cubicBezTo>
                  <a:cubicBezTo>
                    <a:pt x="16380" y="790"/>
                    <a:pt x="15579" y="2"/>
                    <a:pt x="14605" y="2"/>
                  </a:cubicBezTo>
                  <a:cubicBezTo>
                    <a:pt x="14585" y="2"/>
                    <a:pt x="14565" y="2"/>
                    <a:pt x="14545" y="3"/>
                  </a:cubicBezTo>
                  <a:lnTo>
                    <a:pt x="2403" y="3"/>
                  </a:lnTo>
                  <a:cubicBezTo>
                    <a:pt x="2371" y="2"/>
                    <a:pt x="2339" y="1"/>
                    <a:pt x="2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5" name="Google Shape;2175;p52"/>
            <p:cNvSpPr/>
            <p:nvPr/>
          </p:nvSpPr>
          <p:spPr>
            <a:xfrm>
              <a:off x="4673500" y="1488175"/>
              <a:ext cx="65925" cy="138450"/>
            </a:xfrm>
            <a:custGeom>
              <a:avLst/>
              <a:gdLst/>
              <a:ahLst/>
              <a:cxnLst/>
              <a:rect l="l" t="t" r="r" b="b"/>
              <a:pathLst>
                <a:path w="2637" h="5538" extrusionOk="0">
                  <a:moveTo>
                    <a:pt x="34" y="0"/>
                  </a:moveTo>
                  <a:lnTo>
                    <a:pt x="34" y="4237"/>
                  </a:lnTo>
                  <a:cubicBezTo>
                    <a:pt x="1" y="4604"/>
                    <a:pt x="168" y="4937"/>
                    <a:pt x="401" y="5171"/>
                  </a:cubicBezTo>
                  <a:cubicBezTo>
                    <a:pt x="635" y="5404"/>
                    <a:pt x="968" y="5538"/>
                    <a:pt x="1335" y="5538"/>
                  </a:cubicBezTo>
                  <a:cubicBezTo>
                    <a:pt x="1669" y="5538"/>
                    <a:pt x="2002" y="5404"/>
                    <a:pt x="2269" y="5171"/>
                  </a:cubicBezTo>
                  <a:cubicBezTo>
                    <a:pt x="2503" y="4937"/>
                    <a:pt x="2636" y="4604"/>
                    <a:pt x="2636" y="4237"/>
                  </a:cubicBezTo>
                  <a:lnTo>
                    <a:pt x="2636" y="0"/>
                  </a:lnTo>
                  <a:lnTo>
                    <a:pt x="1769" y="0"/>
                  </a:lnTo>
                  <a:lnTo>
                    <a:pt x="1769" y="4237"/>
                  </a:lnTo>
                  <a:cubicBezTo>
                    <a:pt x="1769" y="4370"/>
                    <a:pt x="1735" y="4470"/>
                    <a:pt x="1635" y="4570"/>
                  </a:cubicBezTo>
                  <a:cubicBezTo>
                    <a:pt x="1569" y="4670"/>
                    <a:pt x="1435" y="4704"/>
                    <a:pt x="1302" y="4704"/>
                  </a:cubicBezTo>
                  <a:cubicBezTo>
                    <a:pt x="1168" y="4704"/>
                    <a:pt x="1068" y="4670"/>
                    <a:pt x="968" y="4570"/>
                  </a:cubicBezTo>
                  <a:cubicBezTo>
                    <a:pt x="868" y="4470"/>
                    <a:pt x="835" y="4370"/>
                    <a:pt x="835" y="4237"/>
                  </a:cubicBezTo>
                  <a:lnTo>
                    <a:pt x="8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6" name="Google Shape;2176;p52"/>
            <p:cNvSpPr/>
            <p:nvPr/>
          </p:nvSpPr>
          <p:spPr>
            <a:xfrm>
              <a:off x="4757725" y="1488175"/>
              <a:ext cx="65075" cy="137625"/>
            </a:xfrm>
            <a:custGeom>
              <a:avLst/>
              <a:gdLst/>
              <a:ahLst/>
              <a:cxnLst/>
              <a:rect l="l" t="t" r="r" b="b"/>
              <a:pathLst>
                <a:path w="2603" h="5505" extrusionOk="0">
                  <a:moveTo>
                    <a:pt x="1335" y="834"/>
                  </a:moveTo>
                  <a:cubicBezTo>
                    <a:pt x="1602" y="834"/>
                    <a:pt x="1836" y="1068"/>
                    <a:pt x="1802" y="1335"/>
                  </a:cubicBezTo>
                  <a:lnTo>
                    <a:pt x="1802" y="2135"/>
                  </a:lnTo>
                  <a:cubicBezTo>
                    <a:pt x="1802" y="2269"/>
                    <a:pt x="1769" y="2369"/>
                    <a:pt x="1669" y="2469"/>
                  </a:cubicBezTo>
                  <a:cubicBezTo>
                    <a:pt x="1569" y="2569"/>
                    <a:pt x="1469" y="2602"/>
                    <a:pt x="1335" y="2602"/>
                  </a:cubicBezTo>
                  <a:lnTo>
                    <a:pt x="835" y="2602"/>
                  </a:lnTo>
                  <a:lnTo>
                    <a:pt x="835" y="834"/>
                  </a:lnTo>
                  <a:close/>
                  <a:moveTo>
                    <a:pt x="1" y="0"/>
                  </a:moveTo>
                  <a:lnTo>
                    <a:pt x="1" y="5504"/>
                  </a:lnTo>
                  <a:lnTo>
                    <a:pt x="835" y="5504"/>
                  </a:lnTo>
                  <a:lnTo>
                    <a:pt x="835" y="3436"/>
                  </a:lnTo>
                  <a:lnTo>
                    <a:pt x="1302" y="3436"/>
                  </a:lnTo>
                  <a:cubicBezTo>
                    <a:pt x="1669" y="3436"/>
                    <a:pt x="1969" y="3303"/>
                    <a:pt x="2236" y="3036"/>
                  </a:cubicBezTo>
                  <a:cubicBezTo>
                    <a:pt x="2469" y="2802"/>
                    <a:pt x="2603" y="2469"/>
                    <a:pt x="2603" y="2135"/>
                  </a:cubicBezTo>
                  <a:lnTo>
                    <a:pt x="2603" y="1301"/>
                  </a:lnTo>
                  <a:cubicBezTo>
                    <a:pt x="2603" y="968"/>
                    <a:pt x="2503" y="634"/>
                    <a:pt x="2269" y="401"/>
                  </a:cubicBezTo>
                  <a:cubicBezTo>
                    <a:pt x="2002" y="134"/>
                    <a:pt x="1669" y="0"/>
                    <a:pt x="130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7" name="Google Shape;2177;p52"/>
            <p:cNvSpPr/>
            <p:nvPr/>
          </p:nvSpPr>
          <p:spPr>
            <a:xfrm>
              <a:off x="4836950" y="1486725"/>
              <a:ext cx="65925" cy="140750"/>
            </a:xfrm>
            <a:custGeom>
              <a:avLst/>
              <a:gdLst/>
              <a:ahLst/>
              <a:cxnLst/>
              <a:rect l="l" t="t" r="r" b="b"/>
              <a:pathLst>
                <a:path w="2637" h="5630" extrusionOk="0">
                  <a:moveTo>
                    <a:pt x="1318" y="0"/>
                  </a:moveTo>
                  <a:cubicBezTo>
                    <a:pt x="660" y="0"/>
                    <a:pt x="1" y="442"/>
                    <a:pt x="1" y="1326"/>
                  </a:cubicBezTo>
                  <a:lnTo>
                    <a:pt x="1" y="4295"/>
                  </a:lnTo>
                  <a:cubicBezTo>
                    <a:pt x="1" y="5029"/>
                    <a:pt x="601" y="5629"/>
                    <a:pt x="1335" y="5629"/>
                  </a:cubicBezTo>
                  <a:cubicBezTo>
                    <a:pt x="1669" y="5629"/>
                    <a:pt x="2002" y="5496"/>
                    <a:pt x="2236" y="5229"/>
                  </a:cubicBezTo>
                  <a:cubicBezTo>
                    <a:pt x="2503" y="4995"/>
                    <a:pt x="2636" y="4662"/>
                    <a:pt x="2636" y="4295"/>
                  </a:cubicBezTo>
                  <a:lnTo>
                    <a:pt x="2636" y="2393"/>
                  </a:lnTo>
                  <a:lnTo>
                    <a:pt x="1335" y="2393"/>
                  </a:lnTo>
                  <a:lnTo>
                    <a:pt x="1335" y="3227"/>
                  </a:lnTo>
                  <a:lnTo>
                    <a:pt x="1769" y="3227"/>
                  </a:lnTo>
                  <a:lnTo>
                    <a:pt x="1769" y="4295"/>
                  </a:lnTo>
                  <a:cubicBezTo>
                    <a:pt x="1769" y="4428"/>
                    <a:pt x="1735" y="4562"/>
                    <a:pt x="1635" y="4628"/>
                  </a:cubicBezTo>
                  <a:cubicBezTo>
                    <a:pt x="1535" y="4728"/>
                    <a:pt x="1402" y="4762"/>
                    <a:pt x="1302" y="4762"/>
                  </a:cubicBezTo>
                  <a:cubicBezTo>
                    <a:pt x="1168" y="4762"/>
                    <a:pt x="1035" y="4728"/>
                    <a:pt x="968" y="4628"/>
                  </a:cubicBezTo>
                  <a:cubicBezTo>
                    <a:pt x="868" y="4528"/>
                    <a:pt x="801" y="4428"/>
                    <a:pt x="835" y="4295"/>
                  </a:cubicBezTo>
                  <a:lnTo>
                    <a:pt x="835" y="1293"/>
                  </a:lnTo>
                  <a:cubicBezTo>
                    <a:pt x="835" y="1002"/>
                    <a:pt x="1060" y="816"/>
                    <a:pt x="1299" y="816"/>
                  </a:cubicBezTo>
                  <a:cubicBezTo>
                    <a:pt x="1416" y="816"/>
                    <a:pt x="1537" y="860"/>
                    <a:pt x="1635" y="959"/>
                  </a:cubicBezTo>
                  <a:cubicBezTo>
                    <a:pt x="1735" y="1059"/>
                    <a:pt x="1769" y="1159"/>
                    <a:pt x="1769" y="1293"/>
                  </a:cubicBezTo>
                  <a:lnTo>
                    <a:pt x="1769" y="1926"/>
                  </a:lnTo>
                  <a:lnTo>
                    <a:pt x="2636" y="1926"/>
                  </a:lnTo>
                  <a:lnTo>
                    <a:pt x="2636" y="1326"/>
                  </a:lnTo>
                  <a:cubicBezTo>
                    <a:pt x="2636" y="442"/>
                    <a:pt x="1977" y="0"/>
                    <a:pt x="131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8" name="Google Shape;2178;p52"/>
            <p:cNvSpPr/>
            <p:nvPr/>
          </p:nvSpPr>
          <p:spPr>
            <a:xfrm>
              <a:off x="4920350" y="1488050"/>
              <a:ext cx="70075" cy="137750"/>
            </a:xfrm>
            <a:custGeom>
              <a:avLst/>
              <a:gdLst/>
              <a:ahLst/>
              <a:cxnLst/>
              <a:rect l="l" t="t" r="r" b="b"/>
              <a:pathLst>
                <a:path w="2803" h="5510" extrusionOk="0">
                  <a:moveTo>
                    <a:pt x="1426" y="861"/>
                  </a:moveTo>
                  <a:cubicBezTo>
                    <a:pt x="1652" y="861"/>
                    <a:pt x="1831" y="1074"/>
                    <a:pt x="1802" y="1340"/>
                  </a:cubicBezTo>
                  <a:lnTo>
                    <a:pt x="1802" y="2140"/>
                  </a:lnTo>
                  <a:cubicBezTo>
                    <a:pt x="1802" y="2274"/>
                    <a:pt x="1735" y="2407"/>
                    <a:pt x="1668" y="2474"/>
                  </a:cubicBezTo>
                  <a:cubicBezTo>
                    <a:pt x="1568" y="2574"/>
                    <a:pt x="1435" y="2641"/>
                    <a:pt x="1335" y="2641"/>
                  </a:cubicBezTo>
                  <a:lnTo>
                    <a:pt x="834" y="2641"/>
                  </a:lnTo>
                  <a:lnTo>
                    <a:pt x="834" y="873"/>
                  </a:lnTo>
                  <a:lnTo>
                    <a:pt x="1335" y="873"/>
                  </a:lnTo>
                  <a:cubicBezTo>
                    <a:pt x="1366" y="865"/>
                    <a:pt x="1397" y="861"/>
                    <a:pt x="1426" y="861"/>
                  </a:cubicBezTo>
                  <a:close/>
                  <a:moveTo>
                    <a:pt x="1445" y="0"/>
                  </a:moveTo>
                  <a:cubicBezTo>
                    <a:pt x="1408" y="0"/>
                    <a:pt x="1372" y="2"/>
                    <a:pt x="1335" y="5"/>
                  </a:cubicBezTo>
                  <a:lnTo>
                    <a:pt x="1" y="5"/>
                  </a:lnTo>
                  <a:lnTo>
                    <a:pt x="1" y="5509"/>
                  </a:lnTo>
                  <a:lnTo>
                    <a:pt x="834" y="5509"/>
                  </a:lnTo>
                  <a:lnTo>
                    <a:pt x="834" y="3441"/>
                  </a:lnTo>
                  <a:lnTo>
                    <a:pt x="1402" y="3441"/>
                  </a:lnTo>
                  <a:lnTo>
                    <a:pt x="1902" y="5509"/>
                  </a:lnTo>
                  <a:lnTo>
                    <a:pt x="2803" y="5509"/>
                  </a:lnTo>
                  <a:lnTo>
                    <a:pt x="2169" y="3108"/>
                  </a:lnTo>
                  <a:cubicBezTo>
                    <a:pt x="2469" y="2874"/>
                    <a:pt x="2636" y="2507"/>
                    <a:pt x="2602" y="2140"/>
                  </a:cubicBezTo>
                  <a:lnTo>
                    <a:pt x="2602" y="1306"/>
                  </a:lnTo>
                  <a:cubicBezTo>
                    <a:pt x="2636" y="973"/>
                    <a:pt x="2536" y="639"/>
                    <a:pt x="2336" y="406"/>
                  </a:cubicBezTo>
                  <a:cubicBezTo>
                    <a:pt x="2095" y="136"/>
                    <a:pt x="1774" y="0"/>
                    <a:pt x="144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79" name="Google Shape;2179;p52"/>
            <p:cNvSpPr/>
            <p:nvPr/>
          </p:nvSpPr>
          <p:spPr>
            <a:xfrm>
              <a:off x="5006250" y="1488175"/>
              <a:ext cx="75075" cy="136800"/>
            </a:xfrm>
            <a:custGeom>
              <a:avLst/>
              <a:gdLst/>
              <a:ahLst/>
              <a:cxnLst/>
              <a:rect l="l" t="t" r="r" b="b"/>
              <a:pathLst>
                <a:path w="3003" h="5472" extrusionOk="0">
                  <a:moveTo>
                    <a:pt x="1468" y="1268"/>
                  </a:moveTo>
                  <a:lnTo>
                    <a:pt x="1802" y="3436"/>
                  </a:lnTo>
                  <a:lnTo>
                    <a:pt x="1168" y="3436"/>
                  </a:lnTo>
                  <a:lnTo>
                    <a:pt x="1468" y="1268"/>
                  </a:lnTo>
                  <a:close/>
                  <a:moveTo>
                    <a:pt x="934" y="0"/>
                  </a:moveTo>
                  <a:lnTo>
                    <a:pt x="0" y="5471"/>
                  </a:lnTo>
                  <a:lnTo>
                    <a:pt x="868" y="5471"/>
                  </a:lnTo>
                  <a:lnTo>
                    <a:pt x="1068" y="4237"/>
                  </a:lnTo>
                  <a:lnTo>
                    <a:pt x="1935" y="4237"/>
                  </a:lnTo>
                  <a:lnTo>
                    <a:pt x="2135" y="5471"/>
                  </a:lnTo>
                  <a:lnTo>
                    <a:pt x="3002" y="5471"/>
                  </a:lnTo>
                  <a:lnTo>
                    <a:pt x="206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0" name="Google Shape;2180;p52"/>
            <p:cNvSpPr/>
            <p:nvPr/>
          </p:nvSpPr>
          <p:spPr>
            <a:xfrm>
              <a:off x="5097975" y="1488175"/>
              <a:ext cx="65900" cy="136900"/>
            </a:xfrm>
            <a:custGeom>
              <a:avLst/>
              <a:gdLst/>
              <a:ahLst/>
              <a:cxnLst/>
              <a:rect l="l" t="t" r="r" b="b"/>
              <a:pathLst>
                <a:path w="2636" h="5476" extrusionOk="0">
                  <a:moveTo>
                    <a:pt x="1335" y="834"/>
                  </a:moveTo>
                  <a:cubicBezTo>
                    <a:pt x="1602" y="834"/>
                    <a:pt x="1802" y="1068"/>
                    <a:pt x="1802" y="1335"/>
                  </a:cubicBezTo>
                  <a:lnTo>
                    <a:pt x="1802" y="4203"/>
                  </a:lnTo>
                  <a:cubicBezTo>
                    <a:pt x="1802" y="4304"/>
                    <a:pt x="1769" y="4437"/>
                    <a:pt x="1668" y="4537"/>
                  </a:cubicBezTo>
                  <a:cubicBezTo>
                    <a:pt x="1602" y="4604"/>
                    <a:pt x="1468" y="4670"/>
                    <a:pt x="1335" y="4670"/>
                  </a:cubicBezTo>
                  <a:lnTo>
                    <a:pt x="835" y="4670"/>
                  </a:lnTo>
                  <a:lnTo>
                    <a:pt x="835" y="834"/>
                  </a:lnTo>
                  <a:close/>
                  <a:moveTo>
                    <a:pt x="1" y="0"/>
                  </a:moveTo>
                  <a:lnTo>
                    <a:pt x="1" y="5471"/>
                  </a:lnTo>
                  <a:lnTo>
                    <a:pt x="1302" y="5471"/>
                  </a:lnTo>
                  <a:cubicBezTo>
                    <a:pt x="1333" y="5474"/>
                    <a:pt x="1364" y="5475"/>
                    <a:pt x="1395" y="5475"/>
                  </a:cubicBezTo>
                  <a:cubicBezTo>
                    <a:pt x="1725" y="5475"/>
                    <a:pt x="2022" y="5318"/>
                    <a:pt x="2236" y="5104"/>
                  </a:cubicBezTo>
                  <a:cubicBezTo>
                    <a:pt x="2469" y="4871"/>
                    <a:pt x="2636" y="4504"/>
                    <a:pt x="2602" y="4170"/>
                  </a:cubicBezTo>
                  <a:lnTo>
                    <a:pt x="2602" y="1301"/>
                  </a:lnTo>
                  <a:cubicBezTo>
                    <a:pt x="2602" y="968"/>
                    <a:pt x="2469" y="634"/>
                    <a:pt x="2236" y="401"/>
                  </a:cubicBezTo>
                  <a:cubicBezTo>
                    <a:pt x="1969" y="134"/>
                    <a:pt x="1635" y="0"/>
                    <a:pt x="130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1" name="Google Shape;2181;p52"/>
            <p:cNvSpPr/>
            <p:nvPr/>
          </p:nvSpPr>
          <p:spPr>
            <a:xfrm>
              <a:off x="5181375" y="1488175"/>
              <a:ext cx="59225" cy="137625"/>
            </a:xfrm>
            <a:custGeom>
              <a:avLst/>
              <a:gdLst/>
              <a:ahLst/>
              <a:cxnLst/>
              <a:rect l="l" t="t" r="r" b="b"/>
              <a:pathLst>
                <a:path w="2369" h="5505" extrusionOk="0">
                  <a:moveTo>
                    <a:pt x="0" y="0"/>
                  </a:moveTo>
                  <a:lnTo>
                    <a:pt x="0" y="5471"/>
                  </a:lnTo>
                  <a:lnTo>
                    <a:pt x="2369" y="5504"/>
                  </a:lnTo>
                  <a:lnTo>
                    <a:pt x="2369" y="4670"/>
                  </a:lnTo>
                  <a:lnTo>
                    <a:pt x="834" y="4670"/>
                  </a:lnTo>
                  <a:lnTo>
                    <a:pt x="834" y="3169"/>
                  </a:lnTo>
                  <a:lnTo>
                    <a:pt x="1935" y="3169"/>
                  </a:lnTo>
                  <a:lnTo>
                    <a:pt x="1935" y="2335"/>
                  </a:lnTo>
                  <a:lnTo>
                    <a:pt x="834" y="2335"/>
                  </a:lnTo>
                  <a:lnTo>
                    <a:pt x="834" y="834"/>
                  </a:lnTo>
                  <a:lnTo>
                    <a:pt x="2369" y="834"/>
                  </a:lnTo>
                  <a:lnTo>
                    <a:pt x="236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2" name="Google Shape;2182;p52"/>
            <p:cNvSpPr/>
            <p:nvPr/>
          </p:nvSpPr>
          <p:spPr>
            <a:xfrm>
              <a:off x="4216525" y="916925"/>
              <a:ext cx="666325" cy="2571050"/>
            </a:xfrm>
            <a:custGeom>
              <a:avLst/>
              <a:gdLst/>
              <a:ahLst/>
              <a:cxnLst/>
              <a:rect l="l" t="t" r="r" b="b"/>
              <a:pathLst>
                <a:path w="26653" h="102842" extrusionOk="0">
                  <a:moveTo>
                    <a:pt x="16679" y="1"/>
                  </a:moveTo>
                  <a:lnTo>
                    <a:pt x="0" y="62512"/>
                  </a:lnTo>
                  <a:lnTo>
                    <a:pt x="0" y="102841"/>
                  </a:lnTo>
                  <a:lnTo>
                    <a:pt x="8906" y="69517"/>
                  </a:lnTo>
                  <a:lnTo>
                    <a:pt x="9107" y="68783"/>
                  </a:lnTo>
                  <a:lnTo>
                    <a:pt x="9407" y="67649"/>
                  </a:lnTo>
                  <a:lnTo>
                    <a:pt x="9607" y="66915"/>
                  </a:lnTo>
                  <a:lnTo>
                    <a:pt x="26652" y="3036"/>
                  </a:lnTo>
                  <a:lnTo>
                    <a:pt x="19914" y="3036"/>
                  </a:lnTo>
                  <a:cubicBezTo>
                    <a:pt x="19481" y="3003"/>
                    <a:pt x="19080" y="2736"/>
                    <a:pt x="18914" y="2302"/>
                  </a:cubicBezTo>
                  <a:lnTo>
                    <a:pt x="18246" y="701"/>
                  </a:lnTo>
                  <a:cubicBezTo>
                    <a:pt x="18080" y="268"/>
                    <a:pt x="17679" y="1"/>
                    <a:pt x="17212" y="1"/>
                  </a:cubicBezTo>
                  <a:close/>
                </a:path>
              </a:pathLst>
            </a:custGeom>
            <a:solidFill>
              <a:srgbClr val="FFFFFF">
                <a:alpha val="3067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3" name="Google Shape;2183;p52"/>
            <p:cNvSpPr/>
            <p:nvPr/>
          </p:nvSpPr>
          <p:spPr>
            <a:xfrm>
              <a:off x="5112150" y="1808400"/>
              <a:ext cx="585450" cy="2194100"/>
            </a:xfrm>
            <a:custGeom>
              <a:avLst/>
              <a:gdLst/>
              <a:ahLst/>
              <a:cxnLst/>
              <a:rect l="l" t="t" r="r" b="b"/>
              <a:pathLst>
                <a:path w="23418" h="87764" extrusionOk="0">
                  <a:moveTo>
                    <a:pt x="23417" y="1"/>
                  </a:moveTo>
                  <a:lnTo>
                    <a:pt x="14678" y="32724"/>
                  </a:lnTo>
                  <a:lnTo>
                    <a:pt x="14278" y="34258"/>
                  </a:lnTo>
                  <a:lnTo>
                    <a:pt x="5405" y="67482"/>
                  </a:lnTo>
                  <a:lnTo>
                    <a:pt x="5138" y="68516"/>
                  </a:lnTo>
                  <a:lnTo>
                    <a:pt x="4571" y="70651"/>
                  </a:lnTo>
                  <a:lnTo>
                    <a:pt x="4304" y="71685"/>
                  </a:lnTo>
                  <a:lnTo>
                    <a:pt x="3737" y="73820"/>
                  </a:lnTo>
                  <a:lnTo>
                    <a:pt x="3436" y="74854"/>
                  </a:lnTo>
                  <a:lnTo>
                    <a:pt x="2035" y="80125"/>
                  </a:lnTo>
                  <a:lnTo>
                    <a:pt x="1735" y="81192"/>
                  </a:lnTo>
                  <a:lnTo>
                    <a:pt x="1" y="87763"/>
                  </a:lnTo>
                  <a:lnTo>
                    <a:pt x="10775" y="87763"/>
                  </a:lnTo>
                  <a:lnTo>
                    <a:pt x="12543" y="81192"/>
                  </a:lnTo>
                  <a:lnTo>
                    <a:pt x="12776" y="80225"/>
                  </a:lnTo>
                  <a:lnTo>
                    <a:pt x="23417" y="40363"/>
                  </a:lnTo>
                  <a:lnTo>
                    <a:pt x="23417" y="1"/>
                  </a:lnTo>
                  <a:close/>
                </a:path>
              </a:pathLst>
            </a:custGeom>
            <a:solidFill>
              <a:srgbClr val="FFFFFF">
                <a:alpha val="3067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4" name="Google Shape;2184;p52"/>
            <p:cNvSpPr/>
            <p:nvPr/>
          </p:nvSpPr>
          <p:spPr>
            <a:xfrm>
              <a:off x="4216525" y="992825"/>
              <a:ext cx="812250" cy="2998825"/>
            </a:xfrm>
            <a:custGeom>
              <a:avLst/>
              <a:gdLst/>
              <a:ahLst/>
              <a:cxnLst/>
              <a:rect l="l" t="t" r="r" b="b"/>
              <a:pathLst>
                <a:path w="32490" h="119953" extrusionOk="0">
                  <a:moveTo>
                    <a:pt x="30088" y="0"/>
                  </a:moveTo>
                  <a:lnTo>
                    <a:pt x="13109" y="63479"/>
                  </a:lnTo>
                  <a:lnTo>
                    <a:pt x="13009" y="63846"/>
                  </a:lnTo>
                  <a:lnTo>
                    <a:pt x="12109" y="67348"/>
                  </a:lnTo>
                  <a:lnTo>
                    <a:pt x="12009" y="67715"/>
                  </a:lnTo>
                  <a:lnTo>
                    <a:pt x="0" y="112648"/>
                  </a:lnTo>
                  <a:lnTo>
                    <a:pt x="0" y="118785"/>
                  </a:lnTo>
                  <a:cubicBezTo>
                    <a:pt x="0" y="119219"/>
                    <a:pt x="167" y="119619"/>
                    <a:pt x="467" y="119953"/>
                  </a:cubicBezTo>
                  <a:lnTo>
                    <a:pt x="14410" y="67715"/>
                  </a:lnTo>
                  <a:lnTo>
                    <a:pt x="14510" y="67348"/>
                  </a:lnTo>
                  <a:lnTo>
                    <a:pt x="15444" y="63879"/>
                  </a:lnTo>
                  <a:lnTo>
                    <a:pt x="15545" y="63479"/>
                  </a:lnTo>
                  <a:lnTo>
                    <a:pt x="32490" y="0"/>
                  </a:lnTo>
                  <a:close/>
                </a:path>
              </a:pathLst>
            </a:custGeom>
            <a:solidFill>
              <a:srgbClr val="FFFFFF">
                <a:alpha val="3067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5" name="Google Shape;2185;p52"/>
            <p:cNvSpPr/>
            <p:nvPr/>
          </p:nvSpPr>
          <p:spPr>
            <a:xfrm>
              <a:off x="4470875" y="1931600"/>
              <a:ext cx="944025" cy="915275"/>
            </a:xfrm>
            <a:custGeom>
              <a:avLst/>
              <a:gdLst/>
              <a:ahLst/>
              <a:cxnLst/>
              <a:rect l="l" t="t" r="r" b="b"/>
              <a:pathLst>
                <a:path w="37761" h="36611" extrusionOk="0">
                  <a:moveTo>
                    <a:pt x="19434" y="0"/>
                  </a:moveTo>
                  <a:cubicBezTo>
                    <a:pt x="15312" y="0"/>
                    <a:pt x="11228" y="1398"/>
                    <a:pt x="7906" y="4112"/>
                  </a:cubicBezTo>
                  <a:cubicBezTo>
                    <a:pt x="2402" y="8549"/>
                    <a:pt x="0" y="15754"/>
                    <a:pt x="1668" y="22626"/>
                  </a:cubicBezTo>
                  <a:cubicBezTo>
                    <a:pt x="3336" y="29497"/>
                    <a:pt x="8773" y="34768"/>
                    <a:pt x="15711" y="36235"/>
                  </a:cubicBezTo>
                  <a:cubicBezTo>
                    <a:pt x="16945" y="36486"/>
                    <a:pt x="18196" y="36611"/>
                    <a:pt x="19451" y="36611"/>
                  </a:cubicBezTo>
                  <a:cubicBezTo>
                    <a:pt x="20707" y="36611"/>
                    <a:pt x="21966" y="36486"/>
                    <a:pt x="23217" y="36235"/>
                  </a:cubicBezTo>
                  <a:cubicBezTo>
                    <a:pt x="31689" y="34434"/>
                    <a:pt x="37760" y="26962"/>
                    <a:pt x="37760" y="18289"/>
                  </a:cubicBezTo>
                  <a:lnTo>
                    <a:pt x="37727" y="18289"/>
                  </a:lnTo>
                  <a:cubicBezTo>
                    <a:pt x="37727" y="11218"/>
                    <a:pt x="33657" y="4813"/>
                    <a:pt x="27286" y="1777"/>
                  </a:cubicBezTo>
                  <a:cubicBezTo>
                    <a:pt x="24784" y="585"/>
                    <a:pt x="22101" y="0"/>
                    <a:pt x="1943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186" name="Google Shape;2186;p52"/>
            <p:cNvSpPr/>
            <p:nvPr/>
          </p:nvSpPr>
          <p:spPr>
            <a:xfrm>
              <a:off x="4699350" y="2081100"/>
              <a:ext cx="515400" cy="765775"/>
            </a:xfrm>
            <a:custGeom>
              <a:avLst/>
              <a:gdLst/>
              <a:ahLst/>
              <a:cxnLst/>
              <a:rect l="l" t="t" r="r" b="b"/>
              <a:pathLst>
                <a:path w="20616" h="30631" extrusionOk="0">
                  <a:moveTo>
                    <a:pt x="10325" y="0"/>
                  </a:moveTo>
                  <a:cubicBezTo>
                    <a:pt x="10150" y="0"/>
                    <a:pt x="9975" y="67"/>
                    <a:pt x="9841" y="201"/>
                  </a:cubicBezTo>
                  <a:lnTo>
                    <a:pt x="435" y="9607"/>
                  </a:lnTo>
                  <a:cubicBezTo>
                    <a:pt x="1" y="10041"/>
                    <a:pt x="301" y="10775"/>
                    <a:pt x="902" y="10775"/>
                  </a:cubicBezTo>
                  <a:lnTo>
                    <a:pt x="5872" y="10775"/>
                  </a:lnTo>
                  <a:cubicBezTo>
                    <a:pt x="6239" y="10775"/>
                    <a:pt x="6539" y="11108"/>
                    <a:pt x="6539" y="11475"/>
                  </a:cubicBezTo>
                  <a:lnTo>
                    <a:pt x="6539" y="30255"/>
                  </a:lnTo>
                  <a:cubicBezTo>
                    <a:pt x="7790" y="30506"/>
                    <a:pt x="9049" y="30631"/>
                    <a:pt x="10304" y="30631"/>
                  </a:cubicBezTo>
                  <a:cubicBezTo>
                    <a:pt x="11559" y="30631"/>
                    <a:pt x="12810" y="30506"/>
                    <a:pt x="14044" y="30255"/>
                  </a:cubicBezTo>
                  <a:lnTo>
                    <a:pt x="14044" y="11475"/>
                  </a:lnTo>
                  <a:cubicBezTo>
                    <a:pt x="14044" y="11108"/>
                    <a:pt x="14378" y="10775"/>
                    <a:pt x="14745" y="10775"/>
                  </a:cubicBezTo>
                  <a:lnTo>
                    <a:pt x="19715" y="10775"/>
                  </a:lnTo>
                  <a:cubicBezTo>
                    <a:pt x="20315" y="10775"/>
                    <a:pt x="20616" y="10041"/>
                    <a:pt x="20182" y="9607"/>
                  </a:cubicBezTo>
                  <a:lnTo>
                    <a:pt x="10809" y="201"/>
                  </a:lnTo>
                  <a:cubicBezTo>
                    <a:pt x="10675" y="67"/>
                    <a:pt x="10500" y="0"/>
                    <a:pt x="10325"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 name="Google Shape;1869;p50">
            <a:extLst>
              <a:ext uri="{FF2B5EF4-FFF2-40B4-BE49-F238E27FC236}">
                <a16:creationId xmlns:a16="http://schemas.microsoft.com/office/drawing/2014/main" id="{0D62ED05-F3FD-ADF0-74D2-DB5CB122000E}"/>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5" action="ppaction://hlinksldjump"/>
            <a:extLst>
              <a:ext uri="{FF2B5EF4-FFF2-40B4-BE49-F238E27FC236}">
                <a16:creationId xmlns:a16="http://schemas.microsoft.com/office/drawing/2014/main" id="{BCC049EE-D6F5-6DE1-21C6-450461B2B778}"/>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75610A25-A37C-B402-7C09-D3688554DB5D}"/>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5" name="Google Shape;1872;p50">
            <a:hlinkClick r:id="rId15" action="ppaction://hlinksldjump"/>
            <a:extLst>
              <a:ext uri="{FF2B5EF4-FFF2-40B4-BE49-F238E27FC236}">
                <a16:creationId xmlns:a16="http://schemas.microsoft.com/office/drawing/2014/main" id="{91C274D8-24A8-91D2-0491-C3F8213DBEF9}"/>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sp>
        <p:nvSpPr>
          <p:cNvPr id="6" name="Google Shape;1875;p50">
            <a:hlinkClick r:id="rId16" action="ppaction://hlinksldjump"/>
            <a:extLst>
              <a:ext uri="{FF2B5EF4-FFF2-40B4-BE49-F238E27FC236}">
                <a16:creationId xmlns:a16="http://schemas.microsoft.com/office/drawing/2014/main" id="{168E34E9-84C7-ADAF-1382-B123A501017F}"/>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4;p50">
            <a:hlinkClick r:id="rId17" action="ppaction://hlinksldjump"/>
            <a:extLst>
              <a:ext uri="{FF2B5EF4-FFF2-40B4-BE49-F238E27FC236}">
                <a16:creationId xmlns:a16="http://schemas.microsoft.com/office/drawing/2014/main" id="{F944CF05-E73D-FB4D-911C-8C2A12AC266E}"/>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5;p50">
            <a:hlinkClick r:id="rId18" action="ppaction://hlinksldjump"/>
            <a:extLst>
              <a:ext uri="{FF2B5EF4-FFF2-40B4-BE49-F238E27FC236}">
                <a16:creationId xmlns:a16="http://schemas.microsoft.com/office/drawing/2014/main" id="{023CD556-5FC4-6839-769F-03BF145A4755}"/>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1886;p50">
            <a:hlinkClick r:id="rId19" action="ppaction://hlinksldjump"/>
            <a:extLst>
              <a:ext uri="{FF2B5EF4-FFF2-40B4-BE49-F238E27FC236}">
                <a16:creationId xmlns:a16="http://schemas.microsoft.com/office/drawing/2014/main" id="{C13F0A66-6CB0-6945-D3F1-64DC29C623E7}"/>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0" name="Google Shape;1887;p50">
            <a:extLst>
              <a:ext uri="{FF2B5EF4-FFF2-40B4-BE49-F238E27FC236}">
                <a16:creationId xmlns:a16="http://schemas.microsoft.com/office/drawing/2014/main" id="{E681DBC3-8647-77DB-0748-A3D427299EF0}"/>
              </a:ext>
            </a:extLst>
          </p:cNvPr>
          <p:cNvSpPr txBox="1"/>
          <p:nvPr/>
        </p:nvSpPr>
        <p:spPr>
          <a:xfrm>
            <a:off x="4564467"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جمعه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1" name="Google Shape;1888;p50">
            <a:extLst>
              <a:ext uri="{FF2B5EF4-FFF2-40B4-BE49-F238E27FC236}">
                <a16:creationId xmlns:a16="http://schemas.microsoft.com/office/drawing/2014/main" id="{6918E33F-79B4-8DEA-15A3-9B6DA9AE91F8}"/>
              </a:ext>
            </a:extLst>
          </p:cNvPr>
          <p:cNvSpPr/>
          <p:nvPr/>
        </p:nvSpPr>
        <p:spPr>
          <a:xfrm>
            <a:off x="4563951"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
        <p:nvSpPr>
          <p:cNvPr id="12" name="Google Shape;1862;p50">
            <a:extLst>
              <a:ext uri="{FF2B5EF4-FFF2-40B4-BE49-F238E27FC236}">
                <a16:creationId xmlns:a16="http://schemas.microsoft.com/office/drawing/2014/main" id="{B1E064A0-A148-0D77-415F-26CDBC947A88}"/>
              </a:ext>
            </a:extLst>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13" name="Google Shape;1863;p50">
            <a:hlinkClick r:id="rId20" action="ppaction://hlinksldjump"/>
            <a:extLst>
              <a:ext uri="{FF2B5EF4-FFF2-40B4-BE49-F238E27FC236}">
                <a16:creationId xmlns:a16="http://schemas.microsoft.com/office/drawing/2014/main" id="{40C6F6C7-6F6F-F43A-3A1D-0AFCE27064A6}"/>
              </a:ext>
            </a:extLst>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 name="Google Shape;1864;p50">
            <a:hlinkClick r:id="rId3" action="ppaction://hlinksldjump"/>
            <a:extLst>
              <a:ext uri="{FF2B5EF4-FFF2-40B4-BE49-F238E27FC236}">
                <a16:creationId xmlns:a16="http://schemas.microsoft.com/office/drawing/2014/main" id="{321E4488-4EA5-23B2-E48A-A31FDFA49071}"/>
              </a:ext>
            </a:extLst>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 name="Google Shape;1865;p50">
            <a:hlinkClick r:id="rId21" action="ppaction://hlinksldjump"/>
            <a:extLst>
              <a:ext uri="{FF2B5EF4-FFF2-40B4-BE49-F238E27FC236}">
                <a16:creationId xmlns:a16="http://schemas.microsoft.com/office/drawing/2014/main" id="{EA8D434D-C31A-75C3-BA58-6D2E05BF24F0}"/>
              </a:ext>
            </a:extLst>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6" name="Google Shape;1866;p50">
            <a:extLst>
              <a:ext uri="{FF2B5EF4-FFF2-40B4-BE49-F238E27FC236}">
                <a16:creationId xmlns:a16="http://schemas.microsoft.com/office/drawing/2014/main" id="{0C624587-1828-F816-DF98-3DB5C071CC99}"/>
              </a:ext>
            </a:extLst>
          </p:cNvPr>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867;p50">
            <a:extLst>
              <a:ext uri="{FF2B5EF4-FFF2-40B4-BE49-F238E27FC236}">
                <a16:creationId xmlns:a16="http://schemas.microsoft.com/office/drawing/2014/main" id="{E882D351-1141-47A9-9B5D-03F4ED7DC7C6}"/>
              </a:ext>
            </a:extLst>
          </p:cNvPr>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68;p50">
            <a:extLst>
              <a:ext uri="{FF2B5EF4-FFF2-40B4-BE49-F238E27FC236}">
                <a16:creationId xmlns:a16="http://schemas.microsoft.com/office/drawing/2014/main" id="{9292A634-FFBA-BF3A-B874-84657B14AE3D}"/>
              </a:ext>
            </a:extLst>
          </p:cNvPr>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53"/>
          <p:cNvSpPr txBox="1">
            <a:spLocks noGrp="1"/>
          </p:cNvSpPr>
          <p:nvPr>
            <p:ph type="title"/>
          </p:nvPr>
        </p:nvSpPr>
        <p:spPr>
          <a:xfrm>
            <a:off x="713248" y="445024"/>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جمعه | تکلیف ۴</a:t>
            </a:r>
            <a:endParaRPr dirty="0">
              <a:cs typeface="B Nazanin" panose="00000400000000000000" pitchFamily="2" charset="-78"/>
            </a:endParaRPr>
          </a:p>
        </p:txBody>
      </p:sp>
      <p:sp>
        <p:nvSpPr>
          <p:cNvPr id="2192" name="Google Shape;2192;p53"/>
          <p:cNvSpPr/>
          <p:nvPr/>
        </p:nvSpPr>
        <p:spPr>
          <a:xfrm>
            <a:off x="3247200" y="1181225"/>
            <a:ext cx="2649600" cy="423600"/>
          </a:xfrm>
          <a:prstGeom prst="roundRect">
            <a:avLst>
              <a:gd name="adj" fmla="val 26640"/>
            </a:avLst>
          </a:prstGeom>
          <a:solidFill>
            <a:schemeClr val="dk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صفر</a:t>
            </a:r>
            <a:endParaRPr sz="1800" dirty="0">
              <a:solidFill>
                <a:schemeClr val="lt2"/>
              </a:solidFill>
              <a:latin typeface="Poppins ExtraBold"/>
              <a:ea typeface="Poppins ExtraBold"/>
              <a:cs typeface="B Nazanin" panose="00000400000000000000" pitchFamily="2" charset="-78"/>
              <a:sym typeface="Poppins ExtraBold"/>
            </a:endParaRPr>
          </a:p>
        </p:txBody>
      </p:sp>
      <p:sp>
        <p:nvSpPr>
          <p:cNvPr id="2193" name="Google Shape;2193;p53"/>
          <p:cNvSpPr/>
          <p:nvPr/>
        </p:nvSpPr>
        <p:spPr>
          <a:xfrm>
            <a:off x="712975" y="1822174"/>
            <a:ext cx="1719300" cy="423600"/>
          </a:xfrm>
          <a:prstGeom prst="roundRect">
            <a:avLst>
              <a:gd name="adj" fmla="val 31273"/>
            </a:avLst>
          </a:prstGeom>
          <a:solidFill>
            <a:schemeClr val="accent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چهار</a:t>
            </a:r>
            <a:endParaRPr sz="1800" dirty="0">
              <a:solidFill>
                <a:schemeClr val="lt2"/>
              </a:solidFill>
              <a:latin typeface="Poppins ExtraBold"/>
              <a:ea typeface="Poppins ExtraBold"/>
              <a:cs typeface="B Nazanin" panose="00000400000000000000" pitchFamily="2" charset="-78"/>
              <a:sym typeface="Poppins ExtraBold"/>
            </a:endParaRPr>
          </a:p>
        </p:txBody>
      </p:sp>
      <p:sp>
        <p:nvSpPr>
          <p:cNvPr id="2194" name="Google Shape;2194;p53"/>
          <p:cNvSpPr/>
          <p:nvPr/>
        </p:nvSpPr>
        <p:spPr>
          <a:xfrm>
            <a:off x="6711725" y="1822174"/>
            <a:ext cx="1719300" cy="423600"/>
          </a:xfrm>
          <a:prstGeom prst="roundRect">
            <a:avLst>
              <a:gd name="adj" fmla="val 24999"/>
            </a:avLst>
          </a:pr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یک</a:t>
            </a:r>
            <a:endParaRPr sz="1800" dirty="0">
              <a:solidFill>
                <a:schemeClr val="lt2"/>
              </a:solidFill>
              <a:latin typeface="Poppins ExtraBold"/>
              <a:ea typeface="Poppins ExtraBold"/>
              <a:cs typeface="B Nazanin" panose="00000400000000000000" pitchFamily="2" charset="-78"/>
              <a:sym typeface="Poppins ExtraBold"/>
            </a:endParaRPr>
          </a:p>
        </p:txBody>
      </p:sp>
      <p:sp>
        <p:nvSpPr>
          <p:cNvPr id="2195" name="Google Shape;2195;p53"/>
          <p:cNvSpPr/>
          <p:nvPr/>
        </p:nvSpPr>
        <p:spPr>
          <a:xfrm>
            <a:off x="2798801" y="2558226"/>
            <a:ext cx="1719300" cy="420600"/>
          </a:xfrm>
          <a:prstGeom prst="roundRect">
            <a:avLst>
              <a:gd name="adj" fmla="val 29267"/>
            </a:avLst>
          </a:pr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سه</a:t>
            </a:r>
            <a:endParaRPr sz="1800" dirty="0">
              <a:solidFill>
                <a:schemeClr val="lt2"/>
              </a:solidFill>
              <a:latin typeface="Poppins ExtraBold"/>
              <a:ea typeface="Poppins ExtraBold"/>
              <a:cs typeface="B Nazanin" panose="00000400000000000000" pitchFamily="2" charset="-78"/>
              <a:sym typeface="Poppins ExtraBold"/>
            </a:endParaRPr>
          </a:p>
        </p:txBody>
      </p:sp>
      <p:sp>
        <p:nvSpPr>
          <p:cNvPr id="2196" name="Google Shape;2196;p53"/>
          <p:cNvSpPr/>
          <p:nvPr/>
        </p:nvSpPr>
        <p:spPr>
          <a:xfrm>
            <a:off x="4623651" y="2558226"/>
            <a:ext cx="1719300" cy="420600"/>
          </a:xfrm>
          <a:prstGeom prst="roundRect">
            <a:avLst>
              <a:gd name="adj" fmla="val 25677"/>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dirty="0">
                <a:solidFill>
                  <a:schemeClr val="lt2"/>
                </a:solidFill>
                <a:latin typeface="Poppins ExtraBold"/>
                <a:ea typeface="Poppins ExtraBold"/>
                <a:cs typeface="B Nazanin" panose="00000400000000000000" pitchFamily="2" charset="-78"/>
                <a:sym typeface="Poppins ExtraBold"/>
              </a:rPr>
              <a:t>دو</a:t>
            </a:r>
            <a:endParaRPr sz="1800" dirty="0">
              <a:solidFill>
                <a:schemeClr val="lt2"/>
              </a:solidFill>
              <a:latin typeface="Poppins ExtraBold"/>
              <a:ea typeface="Poppins ExtraBold"/>
              <a:cs typeface="B Nazanin" panose="00000400000000000000" pitchFamily="2" charset="-78"/>
              <a:sym typeface="Poppins ExtraBold"/>
            </a:endParaRPr>
          </a:p>
        </p:txBody>
      </p:sp>
      <p:sp>
        <p:nvSpPr>
          <p:cNvPr id="2197" name="Google Shape;2197;p53"/>
          <p:cNvSpPr/>
          <p:nvPr/>
        </p:nvSpPr>
        <p:spPr>
          <a:xfrm>
            <a:off x="712975" y="2298925"/>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1</a:t>
            </a:r>
            <a:endParaRPr sz="1500" dirty="0">
              <a:solidFill>
                <a:schemeClr val="dk2"/>
              </a:solidFill>
              <a:latin typeface="Libre Franklin"/>
              <a:ea typeface="Libre Franklin"/>
              <a:cs typeface="B Nazanin" panose="00000400000000000000" pitchFamily="2" charset="-78"/>
              <a:sym typeface="Libre Franklin"/>
            </a:endParaRPr>
          </a:p>
        </p:txBody>
      </p:sp>
      <p:sp>
        <p:nvSpPr>
          <p:cNvPr id="2198" name="Google Shape;2198;p53"/>
          <p:cNvSpPr/>
          <p:nvPr/>
        </p:nvSpPr>
        <p:spPr>
          <a:xfrm>
            <a:off x="712975" y="2668843"/>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2</a:t>
            </a:r>
            <a:endParaRPr sz="1500" dirty="0">
              <a:solidFill>
                <a:schemeClr val="dk2"/>
              </a:solidFill>
              <a:latin typeface="Libre Franklin"/>
              <a:ea typeface="Libre Franklin"/>
              <a:cs typeface="B Nazanin" panose="00000400000000000000" pitchFamily="2" charset="-78"/>
              <a:sym typeface="Libre Franklin"/>
            </a:endParaRPr>
          </a:p>
        </p:txBody>
      </p:sp>
      <p:sp>
        <p:nvSpPr>
          <p:cNvPr id="2199" name="Google Shape;2199;p53"/>
          <p:cNvSpPr/>
          <p:nvPr/>
        </p:nvSpPr>
        <p:spPr>
          <a:xfrm>
            <a:off x="712975" y="3035599"/>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3</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0" name="Google Shape;2200;p53"/>
          <p:cNvSpPr/>
          <p:nvPr/>
        </p:nvSpPr>
        <p:spPr>
          <a:xfrm>
            <a:off x="712975" y="3403511"/>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4</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1" name="Google Shape;2201;p53"/>
          <p:cNvSpPr/>
          <p:nvPr/>
        </p:nvSpPr>
        <p:spPr>
          <a:xfrm>
            <a:off x="2798800" y="3035599"/>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1</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2" name="Google Shape;2202;p53"/>
          <p:cNvSpPr/>
          <p:nvPr/>
        </p:nvSpPr>
        <p:spPr>
          <a:xfrm>
            <a:off x="2798800" y="3403511"/>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2</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3" name="Google Shape;2203;p53"/>
          <p:cNvSpPr/>
          <p:nvPr/>
        </p:nvSpPr>
        <p:spPr>
          <a:xfrm>
            <a:off x="4623650" y="3035599"/>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1</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4" name="Google Shape;2204;p53"/>
          <p:cNvSpPr/>
          <p:nvPr/>
        </p:nvSpPr>
        <p:spPr>
          <a:xfrm>
            <a:off x="4623650" y="3403511"/>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2</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5" name="Google Shape;2205;p53"/>
          <p:cNvSpPr/>
          <p:nvPr/>
        </p:nvSpPr>
        <p:spPr>
          <a:xfrm>
            <a:off x="6711725" y="2298925"/>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1</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6" name="Google Shape;2206;p53"/>
          <p:cNvSpPr/>
          <p:nvPr/>
        </p:nvSpPr>
        <p:spPr>
          <a:xfrm>
            <a:off x="6711725" y="2668843"/>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2</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7" name="Google Shape;2207;p53"/>
          <p:cNvSpPr/>
          <p:nvPr/>
        </p:nvSpPr>
        <p:spPr>
          <a:xfrm>
            <a:off x="6711725" y="3035599"/>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3</a:t>
            </a:r>
            <a:endParaRPr sz="1500" dirty="0">
              <a:solidFill>
                <a:schemeClr val="dk2"/>
              </a:solidFill>
              <a:latin typeface="Libre Franklin"/>
              <a:ea typeface="Libre Franklin"/>
              <a:cs typeface="B Nazanin" panose="00000400000000000000" pitchFamily="2" charset="-78"/>
              <a:sym typeface="Libre Franklin"/>
            </a:endParaRPr>
          </a:p>
        </p:txBody>
      </p:sp>
      <p:sp>
        <p:nvSpPr>
          <p:cNvPr id="2208" name="Google Shape;2208;p53"/>
          <p:cNvSpPr/>
          <p:nvPr/>
        </p:nvSpPr>
        <p:spPr>
          <a:xfrm>
            <a:off x="6711725" y="3403511"/>
            <a:ext cx="1719300" cy="3177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500" dirty="0">
                <a:solidFill>
                  <a:schemeClr val="dk2"/>
                </a:solidFill>
                <a:latin typeface="Libre Franklin"/>
                <a:ea typeface="Libre Franklin"/>
                <a:cs typeface="B Nazanin" panose="00000400000000000000" pitchFamily="2" charset="-78"/>
                <a:sym typeface="Libre Franklin"/>
              </a:rPr>
              <a:t>4</a:t>
            </a:r>
            <a:endParaRPr sz="1500" dirty="0">
              <a:solidFill>
                <a:schemeClr val="dk2"/>
              </a:solidFill>
              <a:latin typeface="Libre Franklin"/>
              <a:ea typeface="Libre Franklin"/>
              <a:cs typeface="B Nazanin" panose="00000400000000000000" pitchFamily="2" charset="-78"/>
              <a:sym typeface="Libre Franklin"/>
            </a:endParaRPr>
          </a:p>
        </p:txBody>
      </p:sp>
      <p:cxnSp>
        <p:nvCxnSpPr>
          <p:cNvPr id="2209" name="Google Shape;2209;p53"/>
          <p:cNvCxnSpPr>
            <a:stCxn id="2192" idx="2"/>
            <a:endCxn id="2193" idx="0"/>
          </p:cNvCxnSpPr>
          <p:nvPr/>
        </p:nvCxnSpPr>
        <p:spPr>
          <a:xfrm rot="5400000">
            <a:off x="2963700" y="213725"/>
            <a:ext cx="217200" cy="2999400"/>
          </a:xfrm>
          <a:prstGeom prst="curvedConnector3">
            <a:avLst>
              <a:gd name="adj1" fmla="val 50034"/>
            </a:avLst>
          </a:prstGeom>
          <a:noFill/>
          <a:ln w="9525" cap="flat" cmpd="sng">
            <a:solidFill>
              <a:schemeClr val="dk1"/>
            </a:solidFill>
            <a:prstDash val="solid"/>
            <a:round/>
            <a:headEnd type="none" w="med" len="med"/>
            <a:tailEnd type="triangle" w="med" len="med"/>
          </a:ln>
        </p:spPr>
      </p:cxnSp>
      <p:cxnSp>
        <p:nvCxnSpPr>
          <p:cNvPr id="2210" name="Google Shape;2210;p53"/>
          <p:cNvCxnSpPr>
            <a:stCxn id="2192" idx="2"/>
            <a:endCxn id="2194" idx="0"/>
          </p:cNvCxnSpPr>
          <p:nvPr/>
        </p:nvCxnSpPr>
        <p:spPr>
          <a:xfrm rot="-5400000" flipH="1">
            <a:off x="5963100" y="213725"/>
            <a:ext cx="217200" cy="2999400"/>
          </a:xfrm>
          <a:prstGeom prst="curvedConnector3">
            <a:avLst>
              <a:gd name="adj1" fmla="val 50034"/>
            </a:avLst>
          </a:prstGeom>
          <a:noFill/>
          <a:ln w="9525" cap="flat" cmpd="sng">
            <a:solidFill>
              <a:schemeClr val="dk1"/>
            </a:solidFill>
            <a:prstDash val="solid"/>
            <a:round/>
            <a:headEnd type="none" w="med" len="med"/>
            <a:tailEnd type="triangle" w="med" len="med"/>
          </a:ln>
        </p:spPr>
      </p:cxnSp>
      <p:cxnSp>
        <p:nvCxnSpPr>
          <p:cNvPr id="2211" name="Google Shape;2211;p53"/>
          <p:cNvCxnSpPr>
            <a:stCxn id="2192" idx="2"/>
            <a:endCxn id="2195" idx="0"/>
          </p:cNvCxnSpPr>
          <p:nvPr/>
        </p:nvCxnSpPr>
        <p:spPr>
          <a:xfrm rot="5400000">
            <a:off x="3638550" y="1624775"/>
            <a:ext cx="953400" cy="913500"/>
          </a:xfrm>
          <a:prstGeom prst="curvedConnector3">
            <a:avLst>
              <a:gd name="adj1" fmla="val 50000"/>
            </a:avLst>
          </a:prstGeom>
          <a:noFill/>
          <a:ln w="9525" cap="flat" cmpd="sng">
            <a:solidFill>
              <a:schemeClr val="dk1"/>
            </a:solidFill>
            <a:prstDash val="solid"/>
            <a:round/>
            <a:headEnd type="none" w="med" len="med"/>
            <a:tailEnd type="triangle" w="med" len="med"/>
          </a:ln>
        </p:spPr>
      </p:cxnSp>
      <p:cxnSp>
        <p:nvCxnSpPr>
          <p:cNvPr id="2212" name="Google Shape;2212;p53"/>
          <p:cNvCxnSpPr>
            <a:stCxn id="2192" idx="2"/>
            <a:endCxn id="2196" idx="0"/>
          </p:cNvCxnSpPr>
          <p:nvPr/>
        </p:nvCxnSpPr>
        <p:spPr>
          <a:xfrm rot="-5400000" flipH="1">
            <a:off x="4551000" y="1625825"/>
            <a:ext cx="953400" cy="911400"/>
          </a:xfrm>
          <a:prstGeom prst="curvedConnector3">
            <a:avLst>
              <a:gd name="adj1" fmla="val 50000"/>
            </a:avLst>
          </a:prstGeom>
          <a:noFill/>
          <a:ln w="9525" cap="flat" cmpd="sng">
            <a:solidFill>
              <a:schemeClr val="dk1"/>
            </a:solidFill>
            <a:prstDash val="solid"/>
            <a:round/>
            <a:headEnd type="none" w="med" len="med"/>
            <a:tailEnd type="triangle" w="med" len="med"/>
          </a:ln>
        </p:spPr>
      </p:cxnSp>
      <p:grpSp>
        <p:nvGrpSpPr>
          <p:cNvPr id="2213" name="Google Shape;2213;p53"/>
          <p:cNvGrpSpPr/>
          <p:nvPr/>
        </p:nvGrpSpPr>
        <p:grpSpPr>
          <a:xfrm>
            <a:off x="101721" y="4505825"/>
            <a:ext cx="8940558" cy="84600"/>
            <a:chOff x="155346" y="4358775"/>
            <a:chExt cx="8934304" cy="84600"/>
          </a:xfrm>
        </p:grpSpPr>
        <p:cxnSp>
          <p:nvCxnSpPr>
            <p:cNvPr id="2214" name="Google Shape;2214;p53"/>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215" name="Google Shape;2215;p53"/>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6" name="Google Shape;2216;p53"/>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29" name="Google Shape;2229;p53">
            <a:hlinkClick r:id="rId3" action="ppaction://hlinksldjump"/>
          </p:cNvPr>
          <p:cNvPicPr preferRelativeResize="0"/>
          <p:nvPr/>
        </p:nvPicPr>
        <p:blipFill rotWithShape="1">
          <a:blip r:embed="rId4">
            <a:alphaModFix/>
          </a:blip>
          <a:srcRect/>
          <a:stretch/>
        </p:blipFill>
        <p:spPr>
          <a:xfrm>
            <a:off x="881657" y="4626989"/>
            <a:ext cx="274320" cy="274320"/>
          </a:xfrm>
          <a:prstGeom prst="rect">
            <a:avLst/>
          </a:prstGeom>
          <a:noFill/>
          <a:ln>
            <a:noFill/>
          </a:ln>
        </p:spPr>
      </p:pic>
      <p:sp>
        <p:nvSpPr>
          <p:cNvPr id="2231" name="Google Shape;2231;p53">
            <a:hlinkClick r:id="rId5"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32" name="Google Shape;2232;p53">
            <a:hlinkClick r:id="rId5" action="ppaction://hlinksldjump"/>
          </p:cNvPr>
          <p:cNvPicPr preferRelativeResize="0"/>
          <p:nvPr/>
        </p:nvPicPr>
        <p:blipFill>
          <a:blip r:embed="rId6">
            <a:alphaModFix/>
          </a:blip>
          <a:stretch>
            <a:fillRect/>
          </a:stretch>
        </p:blipFill>
        <p:spPr>
          <a:xfrm>
            <a:off x="5572688" y="4588783"/>
            <a:ext cx="360876" cy="341206"/>
          </a:xfrm>
          <a:prstGeom prst="rect">
            <a:avLst/>
          </a:prstGeom>
          <a:noFill/>
          <a:ln>
            <a:noFill/>
          </a:ln>
        </p:spPr>
      </p:pic>
      <p:sp>
        <p:nvSpPr>
          <p:cNvPr id="2233" name="Google Shape;2233;p53">
            <a:hlinkClick r:id="rId7"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34" name="Google Shape;2234;p53">
            <a:hlinkClick r:id="rId7" action="ppaction://hlinksldjump"/>
          </p:cNvPr>
          <p:cNvPicPr preferRelativeResize="0"/>
          <p:nvPr/>
        </p:nvPicPr>
        <p:blipFill rotWithShape="1">
          <a:blip r:embed="rId8">
            <a:alphaModFix/>
          </a:blip>
          <a:srcRect t="2723" b="2723"/>
          <a:stretch/>
        </p:blipFill>
        <p:spPr>
          <a:xfrm>
            <a:off x="7225973" y="4656705"/>
            <a:ext cx="217200" cy="205362"/>
          </a:xfrm>
          <a:prstGeom prst="rect">
            <a:avLst/>
          </a:prstGeom>
          <a:noFill/>
          <a:ln>
            <a:noFill/>
          </a:ln>
        </p:spPr>
      </p:pic>
      <p:sp>
        <p:nvSpPr>
          <p:cNvPr id="2235" name="Google Shape;2235;p53">
            <a:hlinkClick r:id="rId9"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36" name="Google Shape;2236;p53">
            <a:hlinkClick r:id="rId9" action="ppaction://hlinksldjump"/>
          </p:cNvPr>
          <p:cNvPicPr preferRelativeResize="0"/>
          <p:nvPr/>
        </p:nvPicPr>
        <p:blipFill rotWithShape="1">
          <a:blip r:embed="rId10">
            <a:alphaModFix/>
          </a:blip>
          <a:srcRect t="2723" b="2723"/>
          <a:stretch/>
        </p:blipFill>
        <p:spPr>
          <a:xfrm>
            <a:off x="8016583" y="4656705"/>
            <a:ext cx="217200" cy="205362"/>
          </a:xfrm>
          <a:prstGeom prst="rect">
            <a:avLst/>
          </a:prstGeom>
          <a:noFill/>
          <a:ln>
            <a:noFill/>
          </a:ln>
        </p:spPr>
      </p:pic>
      <p:sp>
        <p:nvSpPr>
          <p:cNvPr id="2237" name="Google Shape;2237;p53">
            <a:hlinkClick r:id="rId11"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38" name="Google Shape;2238;p53">
            <a:hlinkClick r:id="rId11" action="ppaction://hlinksldjump"/>
          </p:cNvPr>
          <p:cNvPicPr preferRelativeResize="0"/>
          <p:nvPr/>
        </p:nvPicPr>
        <p:blipFill rotWithShape="1">
          <a:blip r:embed="rId12">
            <a:alphaModFix/>
          </a:blip>
          <a:srcRect t="2723" b="2723"/>
          <a:stretch/>
        </p:blipFill>
        <p:spPr>
          <a:xfrm>
            <a:off x="6435363" y="4656705"/>
            <a:ext cx="217200" cy="205362"/>
          </a:xfrm>
          <a:prstGeom prst="rect">
            <a:avLst/>
          </a:prstGeom>
          <a:noFill/>
          <a:ln>
            <a:noFill/>
          </a:ln>
        </p:spPr>
      </p:pic>
      <p:pic>
        <p:nvPicPr>
          <p:cNvPr id="2244" name="Google Shape;2244;p53">
            <a:hlinkClick r:id="rId13" action="ppaction://hlinksldjump"/>
          </p:cNvPr>
          <p:cNvPicPr preferRelativeResize="0"/>
          <p:nvPr/>
        </p:nvPicPr>
        <p:blipFill>
          <a:blip r:embed="rId14">
            <a:alphaModFix/>
          </a:blip>
          <a:stretch>
            <a:fillRect/>
          </a:stretch>
        </p:blipFill>
        <p:spPr>
          <a:xfrm>
            <a:off x="713224" y="585350"/>
            <a:ext cx="360887" cy="260251"/>
          </a:xfrm>
          <a:prstGeom prst="rect">
            <a:avLst/>
          </a:prstGeom>
          <a:noFill/>
          <a:ln>
            <a:noFill/>
          </a:ln>
        </p:spPr>
      </p:pic>
      <p:sp>
        <p:nvSpPr>
          <p:cNvPr id="2245" name="Google Shape;2245;p53">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46" name="Google Shape;2246;p53">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 name="Google Shape;1869;p50">
            <a:extLst>
              <a:ext uri="{FF2B5EF4-FFF2-40B4-BE49-F238E27FC236}">
                <a16:creationId xmlns:a16="http://schemas.microsoft.com/office/drawing/2014/main" id="{63F47CA6-A432-8686-22A9-E9529D0FC685}"/>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5" action="ppaction://hlinksldjump"/>
            <a:extLst>
              <a:ext uri="{FF2B5EF4-FFF2-40B4-BE49-F238E27FC236}">
                <a16:creationId xmlns:a16="http://schemas.microsoft.com/office/drawing/2014/main" id="{427C2319-C520-6DBA-2F15-C4F4B2A243D6}"/>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6675D764-1BC9-712F-2F3C-C4C56BE1CE06}"/>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5" name="Google Shape;1872;p50">
            <a:hlinkClick r:id="rId15" action="ppaction://hlinksldjump"/>
            <a:extLst>
              <a:ext uri="{FF2B5EF4-FFF2-40B4-BE49-F238E27FC236}">
                <a16:creationId xmlns:a16="http://schemas.microsoft.com/office/drawing/2014/main" id="{A7144B36-A387-F3B7-CB19-11BB4C22B245}"/>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sp>
        <p:nvSpPr>
          <p:cNvPr id="6" name="Google Shape;1875;p50">
            <a:hlinkClick r:id="rId16" action="ppaction://hlinksldjump"/>
            <a:extLst>
              <a:ext uri="{FF2B5EF4-FFF2-40B4-BE49-F238E27FC236}">
                <a16:creationId xmlns:a16="http://schemas.microsoft.com/office/drawing/2014/main" id="{1B5B9614-A04F-30AC-03B9-A4303F2B11CF}"/>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4;p50">
            <a:hlinkClick r:id="rId17" action="ppaction://hlinksldjump"/>
            <a:extLst>
              <a:ext uri="{FF2B5EF4-FFF2-40B4-BE49-F238E27FC236}">
                <a16:creationId xmlns:a16="http://schemas.microsoft.com/office/drawing/2014/main" id="{F618C4EE-F5EF-B358-CCB4-4192321FCE1D}"/>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5;p50">
            <a:hlinkClick r:id="rId18" action="ppaction://hlinksldjump"/>
            <a:extLst>
              <a:ext uri="{FF2B5EF4-FFF2-40B4-BE49-F238E27FC236}">
                <a16:creationId xmlns:a16="http://schemas.microsoft.com/office/drawing/2014/main" id="{3CEA8CD8-A4EF-23AD-36F2-32F88451F20A}"/>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1886;p50">
            <a:hlinkClick r:id="rId19" action="ppaction://hlinksldjump"/>
            <a:extLst>
              <a:ext uri="{FF2B5EF4-FFF2-40B4-BE49-F238E27FC236}">
                <a16:creationId xmlns:a16="http://schemas.microsoft.com/office/drawing/2014/main" id="{D0915435-2C83-FC86-ABB1-0AA621A36DC2}"/>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0" name="Google Shape;1887;p50">
            <a:extLst>
              <a:ext uri="{FF2B5EF4-FFF2-40B4-BE49-F238E27FC236}">
                <a16:creationId xmlns:a16="http://schemas.microsoft.com/office/drawing/2014/main" id="{3260436C-C722-C6C7-383F-A8F99D7E765F}"/>
              </a:ext>
            </a:extLst>
          </p:cNvPr>
          <p:cNvSpPr txBox="1"/>
          <p:nvPr/>
        </p:nvSpPr>
        <p:spPr>
          <a:xfrm>
            <a:off x="4564467"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جمعه</a:t>
            </a:r>
            <a:r>
              <a:rPr lang="fa-IR" b="1" dirty="0">
                <a:solidFill>
                  <a:schemeClr val="accent2"/>
                </a:solidFill>
                <a:latin typeface="Poppins"/>
                <a:ea typeface="Poppins"/>
                <a:cs typeface="B Nazanin" panose="00000400000000000000" pitchFamily="2" charset="-78"/>
                <a:sym typeface="Poppins"/>
              </a:rPr>
              <a:t> </a:t>
            </a:r>
            <a:endParaRPr b="1" dirty="0">
              <a:solidFill>
                <a:schemeClr val="accent2"/>
              </a:solidFill>
              <a:latin typeface="Poppins"/>
              <a:ea typeface="Poppins"/>
              <a:cs typeface="B Nazanin" panose="00000400000000000000" pitchFamily="2" charset="-78"/>
              <a:sym typeface="Poppins"/>
            </a:endParaRPr>
          </a:p>
        </p:txBody>
      </p:sp>
      <p:sp>
        <p:nvSpPr>
          <p:cNvPr id="11" name="Google Shape;1888;p50">
            <a:extLst>
              <a:ext uri="{FF2B5EF4-FFF2-40B4-BE49-F238E27FC236}">
                <a16:creationId xmlns:a16="http://schemas.microsoft.com/office/drawing/2014/main" id="{C27B3BB6-C2B6-9D4F-8C4F-E3A736730DD5}"/>
              </a:ext>
            </a:extLst>
          </p:cNvPr>
          <p:cNvSpPr/>
          <p:nvPr/>
        </p:nvSpPr>
        <p:spPr>
          <a:xfrm>
            <a:off x="4563951"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b="1">
              <a:cs typeface="B Nazanin" panose="00000400000000000000" pitchFamily="2" charset="-78"/>
            </a:endParaRPr>
          </a:p>
        </p:txBody>
      </p:sp>
      <p:sp>
        <p:nvSpPr>
          <p:cNvPr id="12" name="Google Shape;1862;p50">
            <a:extLst>
              <a:ext uri="{FF2B5EF4-FFF2-40B4-BE49-F238E27FC236}">
                <a16:creationId xmlns:a16="http://schemas.microsoft.com/office/drawing/2014/main" id="{59B5022F-BB25-DF12-A89C-C1A2080F81C0}"/>
              </a:ext>
            </a:extLst>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۱</a:t>
            </a:r>
            <a:endParaRPr dirty="0">
              <a:solidFill>
                <a:schemeClr val="dk1"/>
              </a:solidFill>
              <a:latin typeface="Poppins"/>
              <a:ea typeface="Poppins"/>
              <a:cs typeface="B Nazanin" panose="00000400000000000000" pitchFamily="2" charset="-78"/>
              <a:sym typeface="Poppins"/>
            </a:endParaRPr>
          </a:p>
        </p:txBody>
      </p:sp>
      <p:sp>
        <p:nvSpPr>
          <p:cNvPr id="13" name="Google Shape;1863;p50">
            <a:hlinkClick r:id="rId20" action="ppaction://hlinksldjump"/>
            <a:extLst>
              <a:ext uri="{FF2B5EF4-FFF2-40B4-BE49-F238E27FC236}">
                <a16:creationId xmlns:a16="http://schemas.microsoft.com/office/drawing/2014/main" id="{FCA4279B-5C7E-A34A-015D-B90B80A077AD}"/>
              </a:ext>
            </a:extLst>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۲</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4" name="Google Shape;1864;p50">
            <a:hlinkClick r:id="rId21" action="ppaction://hlinksldjump"/>
            <a:extLst>
              <a:ext uri="{FF2B5EF4-FFF2-40B4-BE49-F238E27FC236}">
                <a16:creationId xmlns:a16="http://schemas.microsoft.com/office/drawing/2014/main" id="{9A01BF40-3A03-3DB9-89DD-F391A6117052}"/>
              </a:ext>
            </a:extLst>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۳</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5" name="Google Shape;1865;p50">
            <a:hlinkClick r:id="rId3" action="ppaction://hlinksldjump"/>
            <a:extLst>
              <a:ext uri="{FF2B5EF4-FFF2-40B4-BE49-F238E27FC236}">
                <a16:creationId xmlns:a16="http://schemas.microsoft.com/office/drawing/2014/main" id="{7AD9F8CE-DBAC-036F-F829-BA57DFCDB398}"/>
              </a:ext>
            </a:extLst>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۴</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16" name="Google Shape;1866;p50">
            <a:extLst>
              <a:ext uri="{FF2B5EF4-FFF2-40B4-BE49-F238E27FC236}">
                <a16:creationId xmlns:a16="http://schemas.microsoft.com/office/drawing/2014/main" id="{F0FE6DD7-FAFE-E374-D0F4-A44FA28BA432}"/>
              </a:ext>
            </a:extLst>
          </p:cNvPr>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867;p50">
            <a:extLst>
              <a:ext uri="{FF2B5EF4-FFF2-40B4-BE49-F238E27FC236}">
                <a16:creationId xmlns:a16="http://schemas.microsoft.com/office/drawing/2014/main" id="{117BEB45-3B01-135C-6616-22F418AC9F28}"/>
              </a:ext>
            </a:extLst>
          </p:cNvPr>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8" name="Google Shape;1868;p50">
            <a:extLst>
              <a:ext uri="{FF2B5EF4-FFF2-40B4-BE49-F238E27FC236}">
                <a16:creationId xmlns:a16="http://schemas.microsoft.com/office/drawing/2014/main" id="{F6FEB0D2-B9B4-2A33-7108-1739CAB2C384}"/>
              </a:ext>
            </a:extLst>
          </p:cNvPr>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grpSp>
        <p:nvGrpSpPr>
          <p:cNvPr id="2251" name="Google Shape;2251;p54"/>
          <p:cNvGrpSpPr/>
          <p:nvPr/>
        </p:nvGrpSpPr>
        <p:grpSpPr>
          <a:xfrm>
            <a:off x="270750" y="253149"/>
            <a:ext cx="8627325" cy="3610226"/>
            <a:chOff x="270750" y="253149"/>
            <a:chExt cx="8627325" cy="3610226"/>
          </a:xfrm>
        </p:grpSpPr>
        <p:sp>
          <p:nvSpPr>
            <p:cNvPr id="2252" name="Google Shape;2252;p54"/>
            <p:cNvSpPr/>
            <p:nvPr/>
          </p:nvSpPr>
          <p:spPr>
            <a:xfrm>
              <a:off x="1593450" y="62710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3" name="Google Shape;2253;p54"/>
            <p:cNvSpPr/>
            <p:nvPr/>
          </p:nvSpPr>
          <p:spPr>
            <a:xfrm>
              <a:off x="270750" y="3248150"/>
              <a:ext cx="572100" cy="5721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4" name="Google Shape;2254;p54"/>
            <p:cNvSpPr/>
            <p:nvPr/>
          </p:nvSpPr>
          <p:spPr>
            <a:xfrm>
              <a:off x="8301150" y="2752750"/>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5" name="Google Shape;2255;p54"/>
            <p:cNvSpPr/>
            <p:nvPr/>
          </p:nvSpPr>
          <p:spPr>
            <a:xfrm>
              <a:off x="6009175" y="2531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6" name="Google Shape;2256;p54"/>
            <p:cNvSpPr/>
            <p:nvPr/>
          </p:nvSpPr>
          <p:spPr>
            <a:xfrm>
              <a:off x="8325975" y="210269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7" name="Google Shape;2257;p54"/>
            <p:cNvSpPr/>
            <p:nvPr/>
          </p:nvSpPr>
          <p:spPr>
            <a:xfrm>
              <a:off x="3370250" y="3342575"/>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8" name="Google Shape;2258;p54"/>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59" name="Google Shape;2259;p54"/>
            <p:cNvSpPr/>
            <p:nvPr/>
          </p:nvSpPr>
          <p:spPr>
            <a:xfrm>
              <a:off x="23184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260" name="Google Shape;2260;p54"/>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کلاس زنده</a:t>
            </a:r>
            <a:endParaRPr dirty="0">
              <a:cs typeface="B Nazanin" panose="00000400000000000000" pitchFamily="2" charset="-78"/>
            </a:endParaRPr>
          </a:p>
        </p:txBody>
      </p:sp>
      <p:grpSp>
        <p:nvGrpSpPr>
          <p:cNvPr id="2262" name="Google Shape;2262;p54"/>
          <p:cNvGrpSpPr/>
          <p:nvPr/>
        </p:nvGrpSpPr>
        <p:grpSpPr>
          <a:xfrm>
            <a:off x="4647501" y="1234191"/>
            <a:ext cx="3311259" cy="2322700"/>
            <a:chOff x="1794625" y="1805800"/>
            <a:chExt cx="4004425" cy="2808925"/>
          </a:xfrm>
        </p:grpSpPr>
        <p:sp>
          <p:nvSpPr>
            <p:cNvPr id="2263" name="Google Shape;2263;p54"/>
            <p:cNvSpPr/>
            <p:nvPr/>
          </p:nvSpPr>
          <p:spPr>
            <a:xfrm>
              <a:off x="1794625" y="1831475"/>
              <a:ext cx="4004425" cy="2783250"/>
            </a:xfrm>
            <a:custGeom>
              <a:avLst/>
              <a:gdLst/>
              <a:ahLst/>
              <a:cxnLst/>
              <a:rect l="l" t="t" r="r" b="b"/>
              <a:pathLst>
                <a:path w="160177" h="111330" extrusionOk="0">
                  <a:moveTo>
                    <a:pt x="2757" y="1"/>
                  </a:moveTo>
                  <a:cubicBezTo>
                    <a:pt x="1304" y="1"/>
                    <a:pt x="1" y="1179"/>
                    <a:pt x="1" y="2758"/>
                  </a:cubicBezTo>
                  <a:lnTo>
                    <a:pt x="1" y="108422"/>
                  </a:lnTo>
                  <a:cubicBezTo>
                    <a:pt x="1" y="110026"/>
                    <a:pt x="1304" y="111330"/>
                    <a:pt x="2757" y="111330"/>
                  </a:cubicBezTo>
                  <a:lnTo>
                    <a:pt x="157696" y="111330"/>
                  </a:lnTo>
                  <a:cubicBezTo>
                    <a:pt x="159149" y="111330"/>
                    <a:pt x="160177" y="110026"/>
                    <a:pt x="160177" y="108422"/>
                  </a:cubicBezTo>
                  <a:lnTo>
                    <a:pt x="160177" y="2758"/>
                  </a:lnTo>
                  <a:cubicBezTo>
                    <a:pt x="160177" y="1179"/>
                    <a:pt x="159149" y="1"/>
                    <a:pt x="157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4" name="Google Shape;2264;p54"/>
            <p:cNvSpPr/>
            <p:nvPr/>
          </p:nvSpPr>
          <p:spPr>
            <a:xfrm>
              <a:off x="1794625" y="1805800"/>
              <a:ext cx="4004425" cy="292625"/>
            </a:xfrm>
            <a:custGeom>
              <a:avLst/>
              <a:gdLst/>
              <a:ahLst/>
              <a:cxnLst/>
              <a:rect l="l" t="t" r="r" b="b"/>
              <a:pathLst>
                <a:path w="160177" h="11705" extrusionOk="0">
                  <a:moveTo>
                    <a:pt x="2757" y="0"/>
                  </a:moveTo>
                  <a:cubicBezTo>
                    <a:pt x="1304" y="0"/>
                    <a:pt x="1" y="1153"/>
                    <a:pt x="1" y="2732"/>
                  </a:cubicBezTo>
                  <a:lnTo>
                    <a:pt x="1" y="11704"/>
                  </a:lnTo>
                  <a:lnTo>
                    <a:pt x="160177" y="11704"/>
                  </a:lnTo>
                  <a:lnTo>
                    <a:pt x="160177" y="2732"/>
                  </a:lnTo>
                  <a:cubicBezTo>
                    <a:pt x="160177" y="1153"/>
                    <a:pt x="159149" y="0"/>
                    <a:pt x="1576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5" name="Google Shape;2265;p54"/>
            <p:cNvSpPr/>
            <p:nvPr/>
          </p:nvSpPr>
          <p:spPr>
            <a:xfrm>
              <a:off x="1971325" y="4227475"/>
              <a:ext cx="3628475" cy="20700"/>
            </a:xfrm>
            <a:custGeom>
              <a:avLst/>
              <a:gdLst/>
              <a:ahLst/>
              <a:cxnLst/>
              <a:rect l="l" t="t" r="r" b="b"/>
              <a:pathLst>
                <a:path w="145139" h="828" extrusionOk="0">
                  <a:moveTo>
                    <a:pt x="0" y="1"/>
                  </a:moveTo>
                  <a:lnTo>
                    <a:pt x="0" y="828"/>
                  </a:lnTo>
                  <a:lnTo>
                    <a:pt x="145139" y="828"/>
                  </a:lnTo>
                  <a:lnTo>
                    <a:pt x="145139" y="1"/>
                  </a:lnTo>
                  <a:close/>
                </a:path>
              </a:pathLst>
            </a:custGeom>
            <a:solidFill>
              <a:srgbClr val="D9E3E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6" name="Google Shape;2266;p54"/>
            <p:cNvSpPr/>
            <p:nvPr/>
          </p:nvSpPr>
          <p:spPr>
            <a:xfrm>
              <a:off x="1971325" y="4227475"/>
              <a:ext cx="1481850" cy="20700"/>
            </a:xfrm>
            <a:custGeom>
              <a:avLst/>
              <a:gdLst/>
              <a:ahLst/>
              <a:cxnLst/>
              <a:rect l="l" t="t" r="r" b="b"/>
              <a:pathLst>
                <a:path w="59274" h="828" extrusionOk="0">
                  <a:moveTo>
                    <a:pt x="0" y="1"/>
                  </a:moveTo>
                  <a:lnTo>
                    <a:pt x="0" y="828"/>
                  </a:lnTo>
                  <a:lnTo>
                    <a:pt x="59274" y="828"/>
                  </a:lnTo>
                  <a:lnTo>
                    <a:pt x="59274" y="1"/>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7" name="Google Shape;2267;p54"/>
            <p:cNvSpPr/>
            <p:nvPr/>
          </p:nvSpPr>
          <p:spPr>
            <a:xfrm>
              <a:off x="2666175" y="4340275"/>
              <a:ext cx="95900" cy="135350"/>
            </a:xfrm>
            <a:custGeom>
              <a:avLst/>
              <a:gdLst/>
              <a:ahLst/>
              <a:cxnLst/>
              <a:rect l="l" t="t" r="r" b="b"/>
              <a:pathLst>
                <a:path w="3836" h="5414" extrusionOk="0">
                  <a:moveTo>
                    <a:pt x="1" y="0"/>
                  </a:moveTo>
                  <a:lnTo>
                    <a:pt x="1" y="5414"/>
                  </a:lnTo>
                  <a:lnTo>
                    <a:pt x="3835" y="270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8" name="Google Shape;2268;p54"/>
            <p:cNvSpPr/>
            <p:nvPr/>
          </p:nvSpPr>
          <p:spPr>
            <a:xfrm>
              <a:off x="2778975" y="4340275"/>
              <a:ext cx="22575" cy="135350"/>
            </a:xfrm>
            <a:custGeom>
              <a:avLst/>
              <a:gdLst/>
              <a:ahLst/>
              <a:cxnLst/>
              <a:rect l="l" t="t" r="r" b="b"/>
              <a:pathLst>
                <a:path w="903" h="5414" extrusionOk="0">
                  <a:moveTo>
                    <a:pt x="0" y="0"/>
                  </a:moveTo>
                  <a:lnTo>
                    <a:pt x="0" y="5414"/>
                  </a:lnTo>
                  <a:lnTo>
                    <a:pt x="902" y="5414"/>
                  </a:lnTo>
                  <a:lnTo>
                    <a:pt x="902"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69" name="Google Shape;2269;p54"/>
            <p:cNvSpPr/>
            <p:nvPr/>
          </p:nvSpPr>
          <p:spPr>
            <a:xfrm>
              <a:off x="2393625" y="4340275"/>
              <a:ext cx="95900" cy="135350"/>
            </a:xfrm>
            <a:custGeom>
              <a:avLst/>
              <a:gdLst/>
              <a:ahLst/>
              <a:cxnLst/>
              <a:rect l="l" t="t" r="r" b="b"/>
              <a:pathLst>
                <a:path w="3836" h="5414" extrusionOk="0">
                  <a:moveTo>
                    <a:pt x="1" y="0"/>
                  </a:moveTo>
                  <a:lnTo>
                    <a:pt x="1" y="5414"/>
                  </a:lnTo>
                  <a:lnTo>
                    <a:pt x="3835" y="2707"/>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0" name="Google Shape;2270;p54"/>
            <p:cNvSpPr/>
            <p:nvPr/>
          </p:nvSpPr>
          <p:spPr>
            <a:xfrm>
              <a:off x="2121075" y="4340275"/>
              <a:ext cx="95875" cy="135350"/>
            </a:xfrm>
            <a:custGeom>
              <a:avLst/>
              <a:gdLst/>
              <a:ahLst/>
              <a:cxnLst/>
              <a:rect l="l" t="t" r="r" b="b"/>
              <a:pathLst>
                <a:path w="3835" h="5414" extrusionOk="0">
                  <a:moveTo>
                    <a:pt x="3835" y="0"/>
                  </a:moveTo>
                  <a:lnTo>
                    <a:pt x="0" y="2707"/>
                  </a:lnTo>
                  <a:lnTo>
                    <a:pt x="3835" y="5414"/>
                  </a:lnTo>
                  <a:lnTo>
                    <a:pt x="3835"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1" name="Google Shape;2271;p54"/>
            <p:cNvSpPr/>
            <p:nvPr/>
          </p:nvSpPr>
          <p:spPr>
            <a:xfrm>
              <a:off x="2081600" y="4340275"/>
              <a:ext cx="22575" cy="135350"/>
            </a:xfrm>
            <a:custGeom>
              <a:avLst/>
              <a:gdLst/>
              <a:ahLst/>
              <a:cxnLst/>
              <a:rect l="l" t="t" r="r" b="b"/>
              <a:pathLst>
                <a:path w="903" h="5414" extrusionOk="0">
                  <a:moveTo>
                    <a:pt x="0" y="0"/>
                  </a:moveTo>
                  <a:lnTo>
                    <a:pt x="0" y="5414"/>
                  </a:lnTo>
                  <a:lnTo>
                    <a:pt x="903" y="5414"/>
                  </a:lnTo>
                  <a:lnTo>
                    <a:pt x="903"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2" name="Google Shape;2272;p54"/>
            <p:cNvSpPr/>
            <p:nvPr/>
          </p:nvSpPr>
          <p:spPr>
            <a:xfrm>
              <a:off x="4764575" y="4317075"/>
              <a:ext cx="176075" cy="171700"/>
            </a:xfrm>
            <a:custGeom>
              <a:avLst/>
              <a:gdLst/>
              <a:ahLst/>
              <a:cxnLst/>
              <a:rect l="l" t="t" r="r" b="b"/>
              <a:pathLst>
                <a:path w="7043" h="6868" extrusionOk="0">
                  <a:moveTo>
                    <a:pt x="3534" y="2332"/>
                  </a:moveTo>
                  <a:cubicBezTo>
                    <a:pt x="4136" y="2332"/>
                    <a:pt x="4662" y="2808"/>
                    <a:pt x="4662" y="3434"/>
                  </a:cubicBezTo>
                  <a:cubicBezTo>
                    <a:pt x="4662" y="4036"/>
                    <a:pt x="4136" y="4537"/>
                    <a:pt x="3534" y="4537"/>
                  </a:cubicBezTo>
                  <a:cubicBezTo>
                    <a:pt x="2907" y="4537"/>
                    <a:pt x="2406" y="4036"/>
                    <a:pt x="2406" y="3434"/>
                  </a:cubicBezTo>
                  <a:cubicBezTo>
                    <a:pt x="2406" y="2808"/>
                    <a:pt x="2907" y="2332"/>
                    <a:pt x="3534" y="2332"/>
                  </a:cubicBezTo>
                  <a:close/>
                  <a:moveTo>
                    <a:pt x="3133" y="1"/>
                  </a:moveTo>
                  <a:cubicBezTo>
                    <a:pt x="3058" y="1"/>
                    <a:pt x="2707" y="928"/>
                    <a:pt x="2707" y="928"/>
                  </a:cubicBezTo>
                  <a:lnTo>
                    <a:pt x="2281" y="1104"/>
                  </a:lnTo>
                  <a:cubicBezTo>
                    <a:pt x="2281" y="1104"/>
                    <a:pt x="1385" y="726"/>
                    <a:pt x="1308" y="726"/>
                  </a:cubicBezTo>
                  <a:cubicBezTo>
                    <a:pt x="1306" y="726"/>
                    <a:pt x="1304" y="727"/>
                    <a:pt x="1303" y="728"/>
                  </a:cubicBezTo>
                  <a:lnTo>
                    <a:pt x="752" y="1279"/>
                  </a:lnTo>
                  <a:cubicBezTo>
                    <a:pt x="727" y="1304"/>
                    <a:pt x="1153" y="2231"/>
                    <a:pt x="1153" y="2231"/>
                  </a:cubicBezTo>
                  <a:lnTo>
                    <a:pt x="978" y="2632"/>
                  </a:lnTo>
                  <a:cubicBezTo>
                    <a:pt x="978" y="2632"/>
                    <a:pt x="0" y="3008"/>
                    <a:pt x="0" y="3058"/>
                  </a:cubicBezTo>
                  <a:lnTo>
                    <a:pt x="0" y="3810"/>
                  </a:lnTo>
                  <a:cubicBezTo>
                    <a:pt x="0" y="3860"/>
                    <a:pt x="978" y="4211"/>
                    <a:pt x="978" y="4211"/>
                  </a:cubicBezTo>
                  <a:lnTo>
                    <a:pt x="1153" y="4637"/>
                  </a:lnTo>
                  <a:cubicBezTo>
                    <a:pt x="1153" y="4637"/>
                    <a:pt x="752" y="5565"/>
                    <a:pt x="777" y="5590"/>
                  </a:cubicBezTo>
                  <a:lnTo>
                    <a:pt x="1328" y="6141"/>
                  </a:lnTo>
                  <a:cubicBezTo>
                    <a:pt x="1329" y="6142"/>
                    <a:pt x="1331" y="6142"/>
                    <a:pt x="1333" y="6142"/>
                  </a:cubicBezTo>
                  <a:cubicBezTo>
                    <a:pt x="1406" y="6142"/>
                    <a:pt x="2281" y="5740"/>
                    <a:pt x="2281" y="5740"/>
                  </a:cubicBezTo>
                  <a:lnTo>
                    <a:pt x="2732" y="5916"/>
                  </a:lnTo>
                  <a:cubicBezTo>
                    <a:pt x="2732" y="5916"/>
                    <a:pt x="3108" y="6868"/>
                    <a:pt x="3158" y="6868"/>
                  </a:cubicBezTo>
                  <a:lnTo>
                    <a:pt x="3935" y="6868"/>
                  </a:lnTo>
                  <a:cubicBezTo>
                    <a:pt x="3985" y="6868"/>
                    <a:pt x="4336" y="5916"/>
                    <a:pt x="4336" y="5916"/>
                  </a:cubicBezTo>
                  <a:lnTo>
                    <a:pt x="4762" y="5740"/>
                  </a:lnTo>
                  <a:cubicBezTo>
                    <a:pt x="4762" y="5740"/>
                    <a:pt x="5658" y="6117"/>
                    <a:pt x="5735" y="6117"/>
                  </a:cubicBezTo>
                  <a:cubicBezTo>
                    <a:pt x="5737" y="6117"/>
                    <a:pt x="5739" y="6117"/>
                    <a:pt x="5740" y="6116"/>
                  </a:cubicBezTo>
                  <a:lnTo>
                    <a:pt x="6291" y="5565"/>
                  </a:lnTo>
                  <a:cubicBezTo>
                    <a:pt x="6341" y="5540"/>
                    <a:pt x="5890" y="4637"/>
                    <a:pt x="5890" y="4637"/>
                  </a:cubicBezTo>
                  <a:lnTo>
                    <a:pt x="6065" y="4211"/>
                  </a:lnTo>
                  <a:cubicBezTo>
                    <a:pt x="6065" y="4211"/>
                    <a:pt x="7043" y="3835"/>
                    <a:pt x="7043" y="3785"/>
                  </a:cubicBezTo>
                  <a:lnTo>
                    <a:pt x="7043" y="3033"/>
                  </a:lnTo>
                  <a:cubicBezTo>
                    <a:pt x="7043" y="2983"/>
                    <a:pt x="6065" y="2632"/>
                    <a:pt x="6065" y="2632"/>
                  </a:cubicBezTo>
                  <a:lnTo>
                    <a:pt x="5890" y="2206"/>
                  </a:lnTo>
                  <a:cubicBezTo>
                    <a:pt x="5890" y="2206"/>
                    <a:pt x="6316" y="1279"/>
                    <a:pt x="6266" y="1254"/>
                  </a:cubicBezTo>
                  <a:lnTo>
                    <a:pt x="5714" y="728"/>
                  </a:lnTo>
                  <a:cubicBezTo>
                    <a:pt x="5713" y="725"/>
                    <a:pt x="5709" y="724"/>
                    <a:pt x="5702" y="724"/>
                  </a:cubicBezTo>
                  <a:cubicBezTo>
                    <a:pt x="5589" y="724"/>
                    <a:pt x="4762" y="1104"/>
                    <a:pt x="4762" y="1104"/>
                  </a:cubicBezTo>
                  <a:lnTo>
                    <a:pt x="4336" y="928"/>
                  </a:lnTo>
                  <a:cubicBezTo>
                    <a:pt x="4336" y="928"/>
                    <a:pt x="3935" y="1"/>
                    <a:pt x="3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3" name="Google Shape;2273;p54"/>
            <p:cNvSpPr/>
            <p:nvPr/>
          </p:nvSpPr>
          <p:spPr>
            <a:xfrm>
              <a:off x="5064700" y="4335875"/>
              <a:ext cx="200525" cy="131600"/>
            </a:xfrm>
            <a:custGeom>
              <a:avLst/>
              <a:gdLst/>
              <a:ahLst/>
              <a:cxnLst/>
              <a:rect l="l" t="t" r="r" b="b"/>
              <a:pathLst>
                <a:path w="8021" h="5264" extrusionOk="0">
                  <a:moveTo>
                    <a:pt x="7419" y="577"/>
                  </a:moveTo>
                  <a:lnTo>
                    <a:pt x="7419" y="4662"/>
                  </a:lnTo>
                  <a:lnTo>
                    <a:pt x="602" y="4662"/>
                  </a:lnTo>
                  <a:lnTo>
                    <a:pt x="602" y="577"/>
                  </a:lnTo>
                  <a:close/>
                  <a:moveTo>
                    <a:pt x="0" y="1"/>
                  </a:moveTo>
                  <a:lnTo>
                    <a:pt x="0" y="5264"/>
                  </a:lnTo>
                  <a:lnTo>
                    <a:pt x="8020" y="5264"/>
                  </a:lnTo>
                  <a:lnTo>
                    <a:pt x="8020"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4" name="Google Shape;2274;p54"/>
            <p:cNvSpPr/>
            <p:nvPr/>
          </p:nvSpPr>
          <p:spPr>
            <a:xfrm>
              <a:off x="5480725" y="4321475"/>
              <a:ext cx="65200" cy="65800"/>
            </a:xfrm>
            <a:custGeom>
              <a:avLst/>
              <a:gdLst/>
              <a:ahLst/>
              <a:cxnLst/>
              <a:rect l="l" t="t" r="r" b="b"/>
              <a:pathLst>
                <a:path w="2608" h="2632" extrusionOk="0">
                  <a:moveTo>
                    <a:pt x="1" y="0"/>
                  </a:moveTo>
                  <a:lnTo>
                    <a:pt x="1" y="602"/>
                  </a:lnTo>
                  <a:lnTo>
                    <a:pt x="2031" y="602"/>
                  </a:lnTo>
                  <a:lnTo>
                    <a:pt x="2031" y="2632"/>
                  </a:lnTo>
                  <a:lnTo>
                    <a:pt x="2607" y="2632"/>
                  </a:lnTo>
                  <a:lnTo>
                    <a:pt x="260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5" name="Google Shape;2275;p54"/>
            <p:cNvSpPr/>
            <p:nvPr/>
          </p:nvSpPr>
          <p:spPr>
            <a:xfrm>
              <a:off x="5386125" y="4321475"/>
              <a:ext cx="65825" cy="65800"/>
            </a:xfrm>
            <a:custGeom>
              <a:avLst/>
              <a:gdLst/>
              <a:ahLst/>
              <a:cxnLst/>
              <a:rect l="l" t="t" r="r" b="b"/>
              <a:pathLst>
                <a:path w="2633" h="2632" extrusionOk="0">
                  <a:moveTo>
                    <a:pt x="0" y="0"/>
                  </a:moveTo>
                  <a:lnTo>
                    <a:pt x="0" y="2632"/>
                  </a:lnTo>
                  <a:lnTo>
                    <a:pt x="602" y="2632"/>
                  </a:lnTo>
                  <a:lnTo>
                    <a:pt x="602" y="602"/>
                  </a:lnTo>
                  <a:lnTo>
                    <a:pt x="2632" y="602"/>
                  </a:lnTo>
                  <a:lnTo>
                    <a:pt x="2632"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6" name="Google Shape;2276;p54"/>
            <p:cNvSpPr/>
            <p:nvPr/>
          </p:nvSpPr>
          <p:spPr>
            <a:xfrm>
              <a:off x="5480725" y="4416075"/>
              <a:ext cx="65200" cy="65200"/>
            </a:xfrm>
            <a:custGeom>
              <a:avLst/>
              <a:gdLst/>
              <a:ahLst/>
              <a:cxnLst/>
              <a:rect l="l" t="t" r="r" b="b"/>
              <a:pathLst>
                <a:path w="2608" h="2608" extrusionOk="0">
                  <a:moveTo>
                    <a:pt x="2031" y="1"/>
                  </a:moveTo>
                  <a:lnTo>
                    <a:pt x="2031" y="2031"/>
                  </a:lnTo>
                  <a:lnTo>
                    <a:pt x="1" y="2031"/>
                  </a:lnTo>
                  <a:lnTo>
                    <a:pt x="1" y="2607"/>
                  </a:lnTo>
                  <a:lnTo>
                    <a:pt x="2607" y="2607"/>
                  </a:lnTo>
                  <a:lnTo>
                    <a:pt x="260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7" name="Google Shape;2277;p54"/>
            <p:cNvSpPr/>
            <p:nvPr/>
          </p:nvSpPr>
          <p:spPr>
            <a:xfrm>
              <a:off x="5386125" y="4416075"/>
              <a:ext cx="65825" cy="65200"/>
            </a:xfrm>
            <a:custGeom>
              <a:avLst/>
              <a:gdLst/>
              <a:ahLst/>
              <a:cxnLst/>
              <a:rect l="l" t="t" r="r" b="b"/>
              <a:pathLst>
                <a:path w="2633" h="2608" extrusionOk="0">
                  <a:moveTo>
                    <a:pt x="0" y="1"/>
                  </a:moveTo>
                  <a:lnTo>
                    <a:pt x="0" y="2607"/>
                  </a:lnTo>
                  <a:lnTo>
                    <a:pt x="2632" y="2607"/>
                  </a:lnTo>
                  <a:lnTo>
                    <a:pt x="2632" y="2031"/>
                  </a:lnTo>
                  <a:lnTo>
                    <a:pt x="602" y="2031"/>
                  </a:lnTo>
                  <a:lnTo>
                    <a:pt x="602"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78" name="Google Shape;2278;p54"/>
            <p:cNvSpPr/>
            <p:nvPr/>
          </p:nvSpPr>
          <p:spPr>
            <a:xfrm>
              <a:off x="3419325" y="4202425"/>
              <a:ext cx="70200" cy="69575"/>
            </a:xfrm>
            <a:custGeom>
              <a:avLst/>
              <a:gdLst/>
              <a:ahLst/>
              <a:cxnLst/>
              <a:rect l="l" t="t" r="r" b="b"/>
              <a:pathLst>
                <a:path w="2808" h="2783" extrusionOk="0">
                  <a:moveTo>
                    <a:pt x="1404" y="0"/>
                  </a:moveTo>
                  <a:cubicBezTo>
                    <a:pt x="627" y="0"/>
                    <a:pt x="0" y="627"/>
                    <a:pt x="0" y="1404"/>
                  </a:cubicBezTo>
                  <a:cubicBezTo>
                    <a:pt x="0" y="2156"/>
                    <a:pt x="627" y="2782"/>
                    <a:pt x="1404" y="2782"/>
                  </a:cubicBezTo>
                  <a:cubicBezTo>
                    <a:pt x="2181" y="2782"/>
                    <a:pt x="2807" y="2156"/>
                    <a:pt x="2807" y="1404"/>
                  </a:cubicBezTo>
                  <a:cubicBezTo>
                    <a:pt x="2807" y="627"/>
                    <a:pt x="2181" y="0"/>
                    <a:pt x="140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2279" name="Google Shape;2279;p54"/>
          <p:cNvPicPr preferRelativeResize="0"/>
          <p:nvPr/>
        </p:nvPicPr>
        <p:blipFill rotWithShape="1">
          <a:blip r:embed="rId3">
            <a:alphaModFix/>
          </a:blip>
          <a:srcRect l="228" r="228"/>
          <a:stretch/>
        </p:blipFill>
        <p:spPr>
          <a:xfrm>
            <a:off x="4741727" y="1310059"/>
            <a:ext cx="3118901" cy="1762517"/>
          </a:xfrm>
          <a:prstGeom prst="rect">
            <a:avLst/>
          </a:prstGeom>
          <a:noFill/>
          <a:ln>
            <a:noFill/>
          </a:ln>
        </p:spPr>
      </p:pic>
      <p:sp>
        <p:nvSpPr>
          <p:cNvPr id="2280" name="Google Shape;2280;p54"/>
          <p:cNvSpPr/>
          <p:nvPr/>
        </p:nvSpPr>
        <p:spPr>
          <a:xfrm>
            <a:off x="5922581" y="1932591"/>
            <a:ext cx="759053" cy="759053"/>
          </a:xfrm>
          <a:custGeom>
            <a:avLst/>
            <a:gdLst/>
            <a:ahLst/>
            <a:cxnLst/>
            <a:rect l="l" t="t" r="r" b="b"/>
            <a:pathLst>
              <a:path w="36718" h="36718" extrusionOk="0">
                <a:moveTo>
                  <a:pt x="18346" y="1"/>
                </a:moveTo>
                <a:cubicBezTo>
                  <a:pt x="8221" y="1"/>
                  <a:pt x="0" y="8221"/>
                  <a:pt x="0" y="18347"/>
                </a:cubicBezTo>
                <a:cubicBezTo>
                  <a:pt x="0" y="28497"/>
                  <a:pt x="8221" y="36718"/>
                  <a:pt x="18346" y="36718"/>
                </a:cubicBezTo>
                <a:cubicBezTo>
                  <a:pt x="28496" y="36718"/>
                  <a:pt x="36717" y="28497"/>
                  <a:pt x="36717" y="18347"/>
                </a:cubicBezTo>
                <a:cubicBezTo>
                  <a:pt x="36717" y="8221"/>
                  <a:pt x="28496" y="1"/>
                  <a:pt x="18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1" name="Google Shape;2281;p54"/>
          <p:cNvSpPr/>
          <p:nvPr/>
        </p:nvSpPr>
        <p:spPr>
          <a:xfrm>
            <a:off x="6201309" y="2110829"/>
            <a:ext cx="304154" cy="402597"/>
          </a:xfrm>
          <a:custGeom>
            <a:avLst/>
            <a:gdLst/>
            <a:ahLst/>
            <a:cxnLst/>
            <a:rect l="l" t="t" r="r" b="b"/>
            <a:pathLst>
              <a:path w="14713" h="19475" extrusionOk="0">
                <a:moveTo>
                  <a:pt x="1" y="0"/>
                </a:moveTo>
                <a:lnTo>
                  <a:pt x="1" y="19474"/>
                </a:lnTo>
                <a:lnTo>
                  <a:pt x="14713" y="972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282" name="Google Shape;2282;p54"/>
          <p:cNvSpPr txBox="1"/>
          <p:nvPr/>
        </p:nvSpPr>
        <p:spPr>
          <a:xfrm>
            <a:off x="4577081" y="3722413"/>
            <a:ext cx="3452100" cy="2163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200" dirty="0">
                <a:solidFill>
                  <a:schemeClr val="dk2"/>
                </a:solidFill>
                <a:latin typeface="Poppins"/>
                <a:ea typeface="Poppins"/>
                <a:cs typeface="B Nazanin" panose="00000400000000000000" pitchFamily="2" charset="-78"/>
                <a:sym typeface="Poppins"/>
              </a:rPr>
              <a:t>محتوا چند رسانه ای خود را اینجا درج کنید</a:t>
            </a:r>
            <a:endParaRPr sz="1200" dirty="0">
              <a:solidFill>
                <a:schemeClr val="dk2"/>
              </a:solidFill>
              <a:latin typeface="Poppins"/>
              <a:ea typeface="Poppins"/>
              <a:cs typeface="B Nazanin" panose="00000400000000000000" pitchFamily="2" charset="-78"/>
              <a:sym typeface="Poppins"/>
            </a:endParaRPr>
          </a:p>
        </p:txBody>
      </p:sp>
      <p:sp>
        <p:nvSpPr>
          <p:cNvPr id="2283" name="Google Shape;2283;p54"/>
          <p:cNvSpPr txBox="1">
            <a:spLocks noGrp="1"/>
          </p:cNvSpPr>
          <p:nvPr>
            <p:ph type="subTitle" idx="4294967295"/>
          </p:nvPr>
        </p:nvSpPr>
        <p:spPr>
          <a:xfrm>
            <a:off x="621017" y="1531176"/>
            <a:ext cx="3665109" cy="1956425"/>
          </a:xfrm>
          <a:prstGeom prst="rect">
            <a:avLst/>
          </a:prstGeom>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sz="1400" dirty="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p>
        </p:txBody>
      </p:sp>
      <p:grpSp>
        <p:nvGrpSpPr>
          <p:cNvPr id="2284" name="Google Shape;2284;p54"/>
          <p:cNvGrpSpPr/>
          <p:nvPr/>
        </p:nvGrpSpPr>
        <p:grpSpPr>
          <a:xfrm>
            <a:off x="101721" y="4505825"/>
            <a:ext cx="8940558" cy="84600"/>
            <a:chOff x="155346" y="4358775"/>
            <a:chExt cx="8934304" cy="84600"/>
          </a:xfrm>
        </p:grpSpPr>
        <p:cxnSp>
          <p:nvCxnSpPr>
            <p:cNvPr id="2285" name="Google Shape;2285;p54"/>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286" name="Google Shape;2286;p54"/>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1" name="Google Shape;2291;p54">
            <a:hlinkClick r:id="rId4"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92" name="Google Shape;2292;p54">
            <a:hlinkClick r:id="rId4" action="ppaction://hlinksldjump"/>
          </p:cNvPr>
          <p:cNvPicPr preferRelativeResize="0"/>
          <p:nvPr/>
        </p:nvPicPr>
        <p:blipFill rotWithShape="1">
          <a:blip r:embed="rId5">
            <a:alphaModFix/>
          </a:blip>
          <a:srcRect/>
          <a:stretch/>
        </p:blipFill>
        <p:spPr>
          <a:xfrm>
            <a:off x="881657" y="4626989"/>
            <a:ext cx="274320" cy="274320"/>
          </a:xfrm>
          <a:prstGeom prst="rect">
            <a:avLst/>
          </a:prstGeom>
          <a:noFill/>
          <a:ln>
            <a:noFill/>
          </a:ln>
        </p:spPr>
      </p:pic>
      <p:sp>
        <p:nvSpPr>
          <p:cNvPr id="2294" name="Google Shape;2294;p54">
            <a:hlinkClick r:id="rId6"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95" name="Google Shape;2295;p54">
            <a:hlinkClick r:id="rId6" action="ppaction://hlinksldjump"/>
          </p:cNvPr>
          <p:cNvPicPr preferRelativeResize="0"/>
          <p:nvPr/>
        </p:nvPicPr>
        <p:blipFill rotWithShape="1">
          <a:blip r:embed="rId7">
            <a:alphaModFix/>
          </a:blip>
          <a:srcRect t="2723" b="2723"/>
          <a:stretch/>
        </p:blipFill>
        <p:spPr>
          <a:xfrm>
            <a:off x="7225973" y="4656705"/>
            <a:ext cx="217200" cy="205362"/>
          </a:xfrm>
          <a:prstGeom prst="rect">
            <a:avLst/>
          </a:prstGeom>
          <a:noFill/>
          <a:ln>
            <a:noFill/>
          </a:ln>
        </p:spPr>
      </p:pic>
      <p:sp>
        <p:nvSpPr>
          <p:cNvPr id="2296" name="Google Shape;2296;p54">
            <a:hlinkClick r:id="rId8"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97" name="Google Shape;2297;p54">
            <a:hlinkClick r:id="rId8" action="ppaction://hlinksldjump"/>
          </p:cNvPr>
          <p:cNvPicPr preferRelativeResize="0"/>
          <p:nvPr/>
        </p:nvPicPr>
        <p:blipFill rotWithShape="1">
          <a:blip r:embed="rId9">
            <a:alphaModFix/>
          </a:blip>
          <a:srcRect t="2723" b="2723"/>
          <a:stretch/>
        </p:blipFill>
        <p:spPr>
          <a:xfrm>
            <a:off x="8016583" y="4656705"/>
            <a:ext cx="217200" cy="205362"/>
          </a:xfrm>
          <a:prstGeom prst="rect">
            <a:avLst/>
          </a:prstGeom>
          <a:noFill/>
          <a:ln>
            <a:noFill/>
          </a:ln>
        </p:spPr>
      </p:pic>
      <p:sp>
        <p:nvSpPr>
          <p:cNvPr id="2298" name="Google Shape;2298;p54">
            <a:hlinkClick r:id="rId10"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299" name="Google Shape;2299;p54">
            <a:hlinkClick r:id="rId10" action="ppaction://hlinksldjump"/>
          </p:cNvPr>
          <p:cNvPicPr preferRelativeResize="0"/>
          <p:nvPr/>
        </p:nvPicPr>
        <p:blipFill rotWithShape="1">
          <a:blip r:embed="rId11">
            <a:alphaModFix/>
          </a:blip>
          <a:srcRect t="2723" b="2723"/>
          <a:stretch/>
        </p:blipFill>
        <p:spPr>
          <a:xfrm>
            <a:off x="6435363" y="4656705"/>
            <a:ext cx="217200" cy="205362"/>
          </a:xfrm>
          <a:prstGeom prst="rect">
            <a:avLst/>
          </a:prstGeom>
          <a:noFill/>
          <a:ln>
            <a:noFill/>
          </a:ln>
        </p:spPr>
      </p:pic>
      <p:sp>
        <p:nvSpPr>
          <p:cNvPr id="2304" name="Google Shape;2304;p54"/>
          <p:cNvSpPr txBox="1"/>
          <p:nvPr/>
        </p:nvSpPr>
        <p:spPr>
          <a:xfrm>
            <a:off x="5355326"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05" name="Google Shape;2305;p54"/>
          <p:cNvPicPr preferRelativeResize="0"/>
          <p:nvPr/>
        </p:nvPicPr>
        <p:blipFill rotWithShape="1">
          <a:blip r:embed="rId12">
            <a:alphaModFix/>
          </a:blip>
          <a:srcRect t="2723" b="2723"/>
          <a:stretch/>
        </p:blipFill>
        <p:spPr>
          <a:xfrm>
            <a:off x="5572688" y="4588783"/>
            <a:ext cx="360876" cy="341206"/>
          </a:xfrm>
          <a:prstGeom prst="rect">
            <a:avLst/>
          </a:prstGeom>
          <a:noFill/>
          <a:ln>
            <a:noFill/>
          </a:ln>
        </p:spPr>
      </p:pic>
      <p:sp>
        <p:nvSpPr>
          <p:cNvPr id="2306" name="Google Shape;2306;p54"/>
          <p:cNvSpPr/>
          <p:nvPr/>
        </p:nvSpPr>
        <p:spPr>
          <a:xfrm>
            <a:off x="5354526"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7" name="Google Shape;2307;p54">
            <a:hlinkClick r:id="rId13" action="ppaction://hlinksldjump"/>
          </p:cNvPr>
          <p:cNvPicPr preferRelativeResize="0"/>
          <p:nvPr/>
        </p:nvPicPr>
        <p:blipFill>
          <a:blip r:embed="rId14">
            <a:alphaModFix/>
          </a:blip>
          <a:stretch>
            <a:fillRect/>
          </a:stretch>
        </p:blipFill>
        <p:spPr>
          <a:xfrm>
            <a:off x="713224" y="585350"/>
            <a:ext cx="360887" cy="260251"/>
          </a:xfrm>
          <a:prstGeom prst="rect">
            <a:avLst/>
          </a:prstGeom>
          <a:noFill/>
          <a:ln>
            <a:noFill/>
          </a:ln>
        </p:spPr>
      </p:pic>
      <p:sp>
        <p:nvSpPr>
          <p:cNvPr id="2308" name="Google Shape;2308;p54">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09" name="Google Shape;2309;p54">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 name="Google Shape;1869;p50">
            <a:extLst>
              <a:ext uri="{FF2B5EF4-FFF2-40B4-BE49-F238E27FC236}">
                <a16:creationId xmlns:a16="http://schemas.microsoft.com/office/drawing/2014/main" id="{2A3E24C9-2E5E-72DF-F890-9CF280EE498B}"/>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5" action="ppaction://hlinksldjump"/>
            <a:extLst>
              <a:ext uri="{FF2B5EF4-FFF2-40B4-BE49-F238E27FC236}">
                <a16:creationId xmlns:a16="http://schemas.microsoft.com/office/drawing/2014/main" id="{69377014-286B-44D5-D6D5-B9A66795A309}"/>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239B048E-F9AF-60C1-8E30-B30BB19A01D1}"/>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6" name="Google Shape;1875;p50">
            <a:hlinkClick r:id="rId16" action="ppaction://hlinksldjump"/>
            <a:extLst>
              <a:ext uri="{FF2B5EF4-FFF2-40B4-BE49-F238E27FC236}">
                <a16:creationId xmlns:a16="http://schemas.microsoft.com/office/drawing/2014/main" id="{C598B424-EDD4-51D0-A6A6-5F5A88B9AF6C}"/>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4;p50">
            <a:hlinkClick r:id="rId17" action="ppaction://hlinksldjump"/>
            <a:extLst>
              <a:ext uri="{FF2B5EF4-FFF2-40B4-BE49-F238E27FC236}">
                <a16:creationId xmlns:a16="http://schemas.microsoft.com/office/drawing/2014/main" id="{859A7420-0944-4203-921A-D26C600FDE9B}"/>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5;p50">
            <a:hlinkClick r:id="rId18" action="ppaction://hlinksldjump"/>
            <a:extLst>
              <a:ext uri="{FF2B5EF4-FFF2-40B4-BE49-F238E27FC236}">
                <a16:creationId xmlns:a16="http://schemas.microsoft.com/office/drawing/2014/main" id="{2CE49CD6-D140-2125-A27A-700CA77AF321}"/>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1886;p50">
            <a:hlinkClick r:id="rId19" action="ppaction://hlinksldjump"/>
            <a:extLst>
              <a:ext uri="{FF2B5EF4-FFF2-40B4-BE49-F238E27FC236}">
                <a16:creationId xmlns:a16="http://schemas.microsoft.com/office/drawing/2014/main" id="{C2EF084E-8FA6-E589-4EEE-D061D795691D}"/>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22" name="Google Shape;943;p37">
            <a:hlinkClick r:id="rId15" action="ppaction://hlinksldjump"/>
            <a:extLst>
              <a:ext uri="{FF2B5EF4-FFF2-40B4-BE49-F238E27FC236}">
                <a16:creationId xmlns:a16="http://schemas.microsoft.com/office/drawing/2014/main" id="{965C3D97-3739-AB34-631C-C8125D7DF62C}"/>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p:graphicFrame>
        <p:nvGraphicFramePr>
          <p:cNvPr id="2314" name="Google Shape;2314;p55"/>
          <p:cNvGraphicFramePr/>
          <p:nvPr>
            <p:extLst>
              <p:ext uri="{D42A27DB-BD31-4B8C-83A1-F6EECF244321}">
                <p14:modId xmlns:p14="http://schemas.microsoft.com/office/powerpoint/2010/main" val="699901756"/>
              </p:ext>
            </p:extLst>
          </p:nvPr>
        </p:nvGraphicFramePr>
        <p:xfrm>
          <a:off x="827581" y="1258663"/>
          <a:ext cx="3489225" cy="1219110"/>
        </p:xfrm>
        <a:graphic>
          <a:graphicData uri="http://schemas.openxmlformats.org/drawingml/2006/table">
            <a:tbl>
              <a:tblPr>
                <a:noFill/>
                <a:tableStyleId>{05AE1168-4E93-493E-8659-4D877431D8BF}</a:tableStyleId>
              </a:tblPr>
              <a:tblGrid>
                <a:gridCol w="1466950">
                  <a:extLst>
                    <a:ext uri="{9D8B030D-6E8A-4147-A177-3AD203B41FA5}">
                      <a16:colId xmlns:a16="http://schemas.microsoft.com/office/drawing/2014/main" val="20000"/>
                    </a:ext>
                  </a:extLst>
                </a:gridCol>
                <a:gridCol w="2022275">
                  <a:extLst>
                    <a:ext uri="{9D8B030D-6E8A-4147-A177-3AD203B41FA5}">
                      <a16:colId xmlns:a16="http://schemas.microsoft.com/office/drawing/2014/main" val="20001"/>
                    </a:ext>
                  </a:extLst>
                </a:gridCol>
              </a:tblGrid>
              <a:tr h="248150">
                <a:tc gridSpan="2">
                  <a:txBody>
                    <a:bodyPr/>
                    <a:lstStyle/>
                    <a:p>
                      <a:pPr marL="0" lvl="0" indent="0" algn="ct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جین دو</a:t>
                      </a:r>
                      <a:endParaRPr sz="1600"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0"/>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موبایل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dirty="0">
                          <a:solidFill>
                            <a:schemeClr val="dk1"/>
                          </a:solidFill>
                          <a:latin typeface="Poppins"/>
                          <a:ea typeface="Poppins"/>
                          <a:cs typeface="B Nazanin" panose="00000400000000000000" pitchFamily="2" charset="-78"/>
                          <a:sym typeface="Poppins"/>
                        </a:rPr>
                        <a:t>+91 620 421 838</a:t>
                      </a:r>
                      <a:endParaRPr sz="1200"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ایمیل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latin typeface="Poppins"/>
                          <a:ea typeface="Poppins"/>
                          <a:cs typeface="B Nazanin" panose="00000400000000000000" pitchFamily="2" charset="-78"/>
                          <a:sym typeface="Poppins"/>
                        </a:rPr>
                        <a:t>youremail@freepik.com</a:t>
                      </a:r>
                      <a:endParaRPr sz="1200"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315" name="Google Shape;2315;p55"/>
          <p:cNvGraphicFramePr/>
          <p:nvPr>
            <p:extLst>
              <p:ext uri="{D42A27DB-BD31-4B8C-83A1-F6EECF244321}">
                <p14:modId xmlns:p14="http://schemas.microsoft.com/office/powerpoint/2010/main" val="1960677340"/>
              </p:ext>
            </p:extLst>
          </p:nvPr>
        </p:nvGraphicFramePr>
        <p:xfrm>
          <a:off x="827544" y="2751538"/>
          <a:ext cx="3489225" cy="1219110"/>
        </p:xfrm>
        <a:graphic>
          <a:graphicData uri="http://schemas.openxmlformats.org/drawingml/2006/table">
            <a:tbl>
              <a:tblPr>
                <a:noFill/>
                <a:tableStyleId>{05AE1168-4E93-493E-8659-4D877431D8BF}</a:tableStyleId>
              </a:tblPr>
              <a:tblGrid>
                <a:gridCol w="1466950">
                  <a:extLst>
                    <a:ext uri="{9D8B030D-6E8A-4147-A177-3AD203B41FA5}">
                      <a16:colId xmlns:a16="http://schemas.microsoft.com/office/drawing/2014/main" val="20000"/>
                    </a:ext>
                  </a:extLst>
                </a:gridCol>
                <a:gridCol w="2022275">
                  <a:extLst>
                    <a:ext uri="{9D8B030D-6E8A-4147-A177-3AD203B41FA5}">
                      <a16:colId xmlns:a16="http://schemas.microsoft.com/office/drawing/2014/main" val="20001"/>
                    </a:ext>
                  </a:extLst>
                </a:gridCol>
              </a:tblGrid>
              <a:tr h="248150">
                <a:tc gridSpan="2">
                  <a:txBody>
                    <a:bodyPr/>
                    <a:lstStyle/>
                    <a:p>
                      <a:pPr marL="0" lvl="0" indent="0" algn="ct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اندرو برون</a:t>
                      </a:r>
                      <a:endParaRPr sz="1600"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alpha val="0"/>
                        </a:schemeClr>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0"/>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موبایل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chemeClr val="dk1"/>
                          </a:solidFill>
                          <a:latin typeface="Poppins"/>
                          <a:ea typeface="Poppins"/>
                          <a:cs typeface="B Nazanin" panose="00000400000000000000" pitchFamily="2" charset="-78"/>
                          <a:sym typeface="Poppins"/>
                        </a:rPr>
                        <a:t>+91 852 659 021</a:t>
                      </a:r>
                      <a:endParaRPr sz="120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ایمیل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latin typeface="Poppins"/>
                          <a:ea typeface="Poppins"/>
                          <a:cs typeface="B Nazanin" panose="00000400000000000000" pitchFamily="2" charset="-78"/>
                          <a:sym typeface="Poppins"/>
                        </a:rPr>
                        <a:t>youremail@freepik.com</a:t>
                      </a:r>
                      <a:endParaRPr sz="1200"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316" name="Google Shape;2316;p55"/>
          <p:cNvGraphicFramePr/>
          <p:nvPr>
            <p:extLst>
              <p:ext uri="{D42A27DB-BD31-4B8C-83A1-F6EECF244321}">
                <p14:modId xmlns:p14="http://schemas.microsoft.com/office/powerpoint/2010/main" val="3283180348"/>
              </p:ext>
            </p:extLst>
          </p:nvPr>
        </p:nvGraphicFramePr>
        <p:xfrm>
          <a:off x="4827231" y="2751538"/>
          <a:ext cx="3489225" cy="1219110"/>
        </p:xfrm>
        <a:graphic>
          <a:graphicData uri="http://schemas.openxmlformats.org/drawingml/2006/table">
            <a:tbl>
              <a:tblPr>
                <a:noFill/>
                <a:tableStyleId>{05AE1168-4E93-493E-8659-4D877431D8BF}</a:tableStyleId>
              </a:tblPr>
              <a:tblGrid>
                <a:gridCol w="1466950">
                  <a:extLst>
                    <a:ext uri="{9D8B030D-6E8A-4147-A177-3AD203B41FA5}">
                      <a16:colId xmlns:a16="http://schemas.microsoft.com/office/drawing/2014/main" val="20000"/>
                    </a:ext>
                  </a:extLst>
                </a:gridCol>
                <a:gridCol w="2022275">
                  <a:extLst>
                    <a:ext uri="{9D8B030D-6E8A-4147-A177-3AD203B41FA5}">
                      <a16:colId xmlns:a16="http://schemas.microsoft.com/office/drawing/2014/main" val="20001"/>
                    </a:ext>
                  </a:extLst>
                </a:gridCol>
              </a:tblGrid>
              <a:tr h="248150">
                <a:tc gridSpan="2">
                  <a:txBody>
                    <a:bodyPr/>
                    <a:lstStyle/>
                    <a:p>
                      <a:pPr marL="0" lvl="0" indent="0" algn="ct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ایو جانسون</a:t>
                      </a:r>
                      <a:endParaRPr sz="1600"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alpha val="0"/>
                        </a:scheme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موبایل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chemeClr val="dk1"/>
                          </a:solidFill>
                          <a:latin typeface="Poppins"/>
                          <a:ea typeface="Poppins"/>
                          <a:cs typeface="B Nazanin" panose="00000400000000000000" pitchFamily="2" charset="-78"/>
                          <a:sym typeface="Poppins"/>
                        </a:rPr>
                        <a:t>+91 658 692 838</a:t>
                      </a:r>
                      <a:endParaRPr sz="120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2262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ایمیل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latin typeface="Poppins"/>
                          <a:ea typeface="Poppins"/>
                          <a:cs typeface="B Nazanin" panose="00000400000000000000" pitchFamily="2" charset="-78"/>
                          <a:sym typeface="Poppins"/>
                        </a:rPr>
                        <a:t>youremail@freepik.com</a:t>
                      </a:r>
                      <a:endParaRPr sz="1200"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317" name="Google Shape;2317;p55"/>
          <p:cNvGraphicFramePr/>
          <p:nvPr>
            <p:extLst>
              <p:ext uri="{D42A27DB-BD31-4B8C-83A1-F6EECF244321}">
                <p14:modId xmlns:p14="http://schemas.microsoft.com/office/powerpoint/2010/main" val="2220411223"/>
              </p:ext>
            </p:extLst>
          </p:nvPr>
        </p:nvGraphicFramePr>
        <p:xfrm>
          <a:off x="4827219" y="1258663"/>
          <a:ext cx="3489225" cy="1219110"/>
        </p:xfrm>
        <a:graphic>
          <a:graphicData uri="http://schemas.openxmlformats.org/drawingml/2006/table">
            <a:tbl>
              <a:tblPr>
                <a:noFill/>
                <a:tableStyleId>{05AE1168-4E93-493E-8659-4D877431D8BF}</a:tableStyleId>
              </a:tblPr>
              <a:tblGrid>
                <a:gridCol w="1466950">
                  <a:extLst>
                    <a:ext uri="{9D8B030D-6E8A-4147-A177-3AD203B41FA5}">
                      <a16:colId xmlns:a16="http://schemas.microsoft.com/office/drawing/2014/main" val="20000"/>
                    </a:ext>
                  </a:extLst>
                </a:gridCol>
                <a:gridCol w="2022275">
                  <a:extLst>
                    <a:ext uri="{9D8B030D-6E8A-4147-A177-3AD203B41FA5}">
                      <a16:colId xmlns:a16="http://schemas.microsoft.com/office/drawing/2014/main" val="20001"/>
                    </a:ext>
                  </a:extLst>
                </a:gridCol>
              </a:tblGrid>
              <a:tr h="295550">
                <a:tc gridSpan="2">
                  <a:txBody>
                    <a:bodyPr/>
                    <a:lstStyle/>
                    <a:p>
                      <a:pPr marL="0" lvl="0" indent="0" algn="ctr" rtl="1">
                        <a:spcBef>
                          <a:spcPts val="0"/>
                        </a:spcBef>
                        <a:spcAft>
                          <a:spcPts val="0"/>
                        </a:spcAft>
                        <a:buNone/>
                      </a:pPr>
                      <a:r>
                        <a:rPr lang="fa-IR" sz="1600" b="1" dirty="0">
                          <a:solidFill>
                            <a:schemeClr val="dk1"/>
                          </a:solidFill>
                          <a:latin typeface="Poppins"/>
                          <a:ea typeface="Poppins"/>
                          <a:cs typeface="B Nazanin" panose="00000400000000000000" pitchFamily="2" charset="-78"/>
                          <a:sym typeface="Poppins"/>
                        </a:rPr>
                        <a:t>لوکاس اسمیت</a:t>
                      </a:r>
                      <a:endParaRPr sz="1600"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alpha val="0"/>
                        </a:scheme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694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موبایل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200">
                          <a:solidFill>
                            <a:schemeClr val="dk1"/>
                          </a:solidFill>
                          <a:latin typeface="Poppins"/>
                          <a:ea typeface="Poppins"/>
                          <a:cs typeface="B Nazanin" panose="00000400000000000000" pitchFamily="2" charset="-78"/>
                          <a:sym typeface="Poppins"/>
                        </a:rPr>
                        <a:t>+93 584 125 865</a:t>
                      </a:r>
                      <a:endParaRPr sz="120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269400">
                <a:tc>
                  <a:txBody>
                    <a:bodyPr/>
                    <a:lstStyle/>
                    <a:p>
                      <a:pPr marL="457200" lvl="0" indent="0" algn="r" rtl="1">
                        <a:spcBef>
                          <a:spcPts val="0"/>
                        </a:spcBef>
                        <a:spcAft>
                          <a:spcPts val="0"/>
                        </a:spcAft>
                        <a:buNone/>
                      </a:pPr>
                      <a:r>
                        <a:rPr lang="fa-IR" b="1" dirty="0">
                          <a:solidFill>
                            <a:schemeClr val="dk1"/>
                          </a:solidFill>
                          <a:latin typeface="Poppins"/>
                          <a:ea typeface="Poppins"/>
                          <a:cs typeface="B Nazanin" panose="00000400000000000000" pitchFamily="2" charset="-78"/>
                          <a:sym typeface="Poppins"/>
                        </a:rPr>
                        <a:t>ایمیل</a:t>
                      </a:r>
                      <a:endParaRPr b="1"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1"/>
                          </a:solidFill>
                          <a:latin typeface="Poppins"/>
                          <a:ea typeface="Poppins"/>
                          <a:cs typeface="B Nazanin" panose="00000400000000000000" pitchFamily="2" charset="-78"/>
                          <a:sym typeface="Poppins"/>
                        </a:rPr>
                        <a:t>youremail@freepik.com</a:t>
                      </a:r>
                      <a:endParaRPr sz="1200" dirty="0">
                        <a:solidFill>
                          <a:schemeClr val="dk1"/>
                        </a:solidFill>
                        <a:latin typeface="Poppins"/>
                        <a:ea typeface="Poppins"/>
                        <a:cs typeface="B Nazanin" panose="00000400000000000000" pitchFamily="2" charset="-78"/>
                        <a:sym typeface="Poppins"/>
                      </a:endParaRPr>
                    </a:p>
                  </a:txBody>
                  <a:tcPr marL="91425" marR="91425" marT="91425" marB="91425">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18" name="Google Shape;2318;p55"/>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مخاطب</a:t>
            </a:r>
            <a:endParaRPr dirty="0">
              <a:cs typeface="B Nazanin" panose="00000400000000000000" pitchFamily="2" charset="-78"/>
            </a:endParaRPr>
          </a:p>
        </p:txBody>
      </p:sp>
      <p:grpSp>
        <p:nvGrpSpPr>
          <p:cNvPr id="2319" name="Google Shape;2319;p55"/>
          <p:cNvGrpSpPr/>
          <p:nvPr/>
        </p:nvGrpSpPr>
        <p:grpSpPr>
          <a:xfrm>
            <a:off x="101721" y="4505825"/>
            <a:ext cx="8940558" cy="84600"/>
            <a:chOff x="155346" y="4358775"/>
            <a:chExt cx="8934304" cy="84600"/>
          </a:xfrm>
        </p:grpSpPr>
        <p:cxnSp>
          <p:nvCxnSpPr>
            <p:cNvPr id="2320" name="Google Shape;2320;p55"/>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321" name="Google Shape;2321;p55"/>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sp>
        <p:nvSpPr>
          <p:cNvPr id="2326" name="Google Shape;2326;p55">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27" name="Google Shape;2327;p55">
            <a:hlinkClick r:id="rId3" action="ppaction://hlinksldjump"/>
          </p:cNvPr>
          <p:cNvPicPr preferRelativeResize="0"/>
          <p:nvPr/>
        </p:nvPicPr>
        <p:blipFill rotWithShape="1">
          <a:blip r:embed="rId4">
            <a:alphaModFix/>
          </a:blip>
          <a:srcRect/>
          <a:stretch/>
        </p:blipFill>
        <p:spPr>
          <a:xfrm>
            <a:off x="881657" y="4626989"/>
            <a:ext cx="274320" cy="274320"/>
          </a:xfrm>
          <a:prstGeom prst="rect">
            <a:avLst/>
          </a:prstGeom>
          <a:noFill/>
          <a:ln>
            <a:noFill/>
          </a:ln>
        </p:spPr>
      </p:pic>
      <p:sp>
        <p:nvSpPr>
          <p:cNvPr id="2329" name="Google Shape;2329;p55">
            <a:hlinkClick r:id="rId5"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30" name="Google Shape;2330;p55">
            <a:hlinkClick r:id="rId5" action="ppaction://hlinksldjump"/>
          </p:cNvPr>
          <p:cNvPicPr preferRelativeResize="0"/>
          <p:nvPr/>
        </p:nvPicPr>
        <p:blipFill rotWithShape="1">
          <a:blip r:embed="rId6">
            <a:alphaModFix/>
          </a:blip>
          <a:srcRect t="2723" b="2723"/>
          <a:stretch/>
        </p:blipFill>
        <p:spPr>
          <a:xfrm>
            <a:off x="7225973" y="4656705"/>
            <a:ext cx="217200" cy="205362"/>
          </a:xfrm>
          <a:prstGeom prst="rect">
            <a:avLst/>
          </a:prstGeom>
          <a:noFill/>
          <a:ln>
            <a:noFill/>
          </a:ln>
        </p:spPr>
      </p:pic>
      <p:sp>
        <p:nvSpPr>
          <p:cNvPr id="2331" name="Google Shape;2331;p55">
            <a:hlinkClick r:id="rId7"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32" name="Google Shape;2332;p55">
            <a:hlinkClick r:id="rId7" action="ppaction://hlinksldjump"/>
          </p:cNvPr>
          <p:cNvPicPr preferRelativeResize="0"/>
          <p:nvPr/>
        </p:nvPicPr>
        <p:blipFill rotWithShape="1">
          <a:blip r:embed="rId8">
            <a:alphaModFix/>
          </a:blip>
          <a:srcRect t="2723" b="2723"/>
          <a:stretch/>
        </p:blipFill>
        <p:spPr>
          <a:xfrm>
            <a:off x="8016583" y="4656705"/>
            <a:ext cx="217200" cy="205362"/>
          </a:xfrm>
          <a:prstGeom prst="rect">
            <a:avLst/>
          </a:prstGeom>
          <a:noFill/>
          <a:ln>
            <a:noFill/>
          </a:ln>
        </p:spPr>
      </p:pic>
      <p:sp>
        <p:nvSpPr>
          <p:cNvPr id="2337" name="Google Shape;2337;p55">
            <a:hlinkClick r:id="rId9"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sp>
        <p:nvSpPr>
          <p:cNvPr id="2338" name="Google Shape;2338;p55"/>
          <p:cNvSpPr txBox="1"/>
          <p:nvPr/>
        </p:nvSpPr>
        <p:spPr>
          <a:xfrm>
            <a:off x="614616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39" name="Google Shape;2339;p55"/>
          <p:cNvPicPr preferRelativeResize="0"/>
          <p:nvPr/>
        </p:nvPicPr>
        <p:blipFill rotWithShape="1">
          <a:blip r:embed="rId10">
            <a:alphaModFix/>
          </a:blip>
          <a:srcRect t="2723" b="2723"/>
          <a:stretch/>
        </p:blipFill>
        <p:spPr>
          <a:xfrm>
            <a:off x="6435363" y="4656705"/>
            <a:ext cx="217200" cy="205362"/>
          </a:xfrm>
          <a:prstGeom prst="rect">
            <a:avLst/>
          </a:prstGeom>
          <a:noFill/>
          <a:ln>
            <a:noFill/>
          </a:ln>
        </p:spPr>
      </p:pic>
      <p:sp>
        <p:nvSpPr>
          <p:cNvPr id="2340" name="Google Shape;2340;p55"/>
          <p:cNvSpPr/>
          <p:nvPr/>
        </p:nvSpPr>
        <p:spPr>
          <a:xfrm>
            <a:off x="6146292"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1" name="Google Shape;2341;p55">
            <a:hlinkClick r:id="rId9" action="ppaction://hlinksldjump"/>
          </p:cNvPr>
          <p:cNvPicPr preferRelativeResize="0"/>
          <p:nvPr/>
        </p:nvPicPr>
        <p:blipFill>
          <a:blip r:embed="rId11">
            <a:alphaModFix/>
          </a:blip>
          <a:stretch>
            <a:fillRect/>
          </a:stretch>
        </p:blipFill>
        <p:spPr>
          <a:xfrm>
            <a:off x="5572688" y="4588783"/>
            <a:ext cx="360876" cy="341206"/>
          </a:xfrm>
          <a:prstGeom prst="rect">
            <a:avLst/>
          </a:prstGeom>
          <a:noFill/>
          <a:ln>
            <a:noFill/>
          </a:ln>
        </p:spPr>
      </p:pic>
      <p:pic>
        <p:nvPicPr>
          <p:cNvPr id="2342" name="Google Shape;2342;p55">
            <a:hlinkClick r:id="rId12" action="ppaction://hlinksldjump"/>
          </p:cNvPr>
          <p:cNvPicPr preferRelativeResize="0"/>
          <p:nvPr/>
        </p:nvPicPr>
        <p:blipFill>
          <a:blip r:embed="rId13">
            <a:alphaModFix/>
          </a:blip>
          <a:stretch>
            <a:fillRect/>
          </a:stretch>
        </p:blipFill>
        <p:spPr>
          <a:xfrm>
            <a:off x="713224" y="585350"/>
            <a:ext cx="360887" cy="260251"/>
          </a:xfrm>
          <a:prstGeom prst="rect">
            <a:avLst/>
          </a:prstGeom>
          <a:noFill/>
          <a:ln>
            <a:noFill/>
          </a:ln>
        </p:spPr>
      </p:pic>
      <p:sp>
        <p:nvSpPr>
          <p:cNvPr id="2343" name="Google Shape;2343;p55">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sp>
        <p:nvSpPr>
          <p:cNvPr id="2344" name="Google Shape;2344;p55">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cs typeface="B Nazanin" panose="00000400000000000000" pitchFamily="2" charset="-78"/>
            </a:endParaRPr>
          </a:p>
        </p:txBody>
      </p:sp>
      <p:grpSp>
        <p:nvGrpSpPr>
          <p:cNvPr id="2345" name="Google Shape;2345;p55"/>
          <p:cNvGrpSpPr/>
          <p:nvPr/>
        </p:nvGrpSpPr>
        <p:grpSpPr>
          <a:xfrm>
            <a:off x="4851048" y="3667583"/>
            <a:ext cx="339253" cy="218676"/>
            <a:chOff x="1492675" y="1520750"/>
            <a:chExt cx="481825" cy="310575"/>
          </a:xfrm>
        </p:grpSpPr>
        <p:sp>
          <p:nvSpPr>
            <p:cNvPr id="2346" name="Google Shape;2346;p5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47" name="Google Shape;2347;p5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48" name="Google Shape;2348;p55"/>
          <p:cNvGrpSpPr/>
          <p:nvPr/>
        </p:nvGrpSpPr>
        <p:grpSpPr>
          <a:xfrm>
            <a:off x="4895841" y="3240320"/>
            <a:ext cx="249650" cy="237757"/>
            <a:chOff x="2071000" y="1435025"/>
            <a:chExt cx="500400" cy="481875"/>
          </a:xfrm>
        </p:grpSpPr>
        <p:sp>
          <p:nvSpPr>
            <p:cNvPr id="2349" name="Google Shape;2349;p5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50" name="Google Shape;2350;p5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51" name="Google Shape;2351;p5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52" name="Google Shape;2352;p55"/>
          <p:cNvGrpSpPr/>
          <p:nvPr/>
        </p:nvGrpSpPr>
        <p:grpSpPr>
          <a:xfrm>
            <a:off x="4851048" y="2165033"/>
            <a:ext cx="339253" cy="218676"/>
            <a:chOff x="1492675" y="1520750"/>
            <a:chExt cx="481825" cy="310575"/>
          </a:xfrm>
        </p:grpSpPr>
        <p:sp>
          <p:nvSpPr>
            <p:cNvPr id="2353" name="Google Shape;2353;p5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54" name="Google Shape;2354;p5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55" name="Google Shape;2355;p55"/>
          <p:cNvGrpSpPr/>
          <p:nvPr/>
        </p:nvGrpSpPr>
        <p:grpSpPr>
          <a:xfrm>
            <a:off x="4895841" y="1737770"/>
            <a:ext cx="249650" cy="237757"/>
            <a:chOff x="2071000" y="1435025"/>
            <a:chExt cx="500400" cy="481875"/>
          </a:xfrm>
        </p:grpSpPr>
        <p:sp>
          <p:nvSpPr>
            <p:cNvPr id="2356" name="Google Shape;2356;p5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57" name="Google Shape;2357;p5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58" name="Google Shape;2358;p5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59" name="Google Shape;2359;p55"/>
          <p:cNvGrpSpPr/>
          <p:nvPr/>
        </p:nvGrpSpPr>
        <p:grpSpPr>
          <a:xfrm>
            <a:off x="850548" y="3667583"/>
            <a:ext cx="339253" cy="218676"/>
            <a:chOff x="1492675" y="1520750"/>
            <a:chExt cx="481825" cy="310575"/>
          </a:xfrm>
        </p:grpSpPr>
        <p:sp>
          <p:nvSpPr>
            <p:cNvPr id="2360" name="Google Shape;2360;p5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61" name="Google Shape;2361;p5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62" name="Google Shape;2362;p55"/>
          <p:cNvGrpSpPr/>
          <p:nvPr/>
        </p:nvGrpSpPr>
        <p:grpSpPr>
          <a:xfrm>
            <a:off x="895341" y="3240320"/>
            <a:ext cx="249650" cy="237757"/>
            <a:chOff x="2071000" y="1435025"/>
            <a:chExt cx="500400" cy="481875"/>
          </a:xfrm>
        </p:grpSpPr>
        <p:sp>
          <p:nvSpPr>
            <p:cNvPr id="2363" name="Google Shape;2363;p5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64" name="Google Shape;2364;p5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65" name="Google Shape;2365;p5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66" name="Google Shape;2366;p55"/>
          <p:cNvGrpSpPr/>
          <p:nvPr/>
        </p:nvGrpSpPr>
        <p:grpSpPr>
          <a:xfrm>
            <a:off x="849186" y="2165033"/>
            <a:ext cx="339253" cy="218676"/>
            <a:chOff x="1492675" y="1520750"/>
            <a:chExt cx="481825" cy="310575"/>
          </a:xfrm>
        </p:grpSpPr>
        <p:sp>
          <p:nvSpPr>
            <p:cNvPr id="2367" name="Google Shape;2367;p55"/>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68" name="Google Shape;2368;p55"/>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grpSp>
        <p:nvGrpSpPr>
          <p:cNvPr id="2369" name="Google Shape;2369;p55"/>
          <p:cNvGrpSpPr/>
          <p:nvPr/>
        </p:nvGrpSpPr>
        <p:grpSpPr>
          <a:xfrm>
            <a:off x="893979" y="1737770"/>
            <a:ext cx="249650" cy="237757"/>
            <a:chOff x="2071000" y="1435025"/>
            <a:chExt cx="500400" cy="481875"/>
          </a:xfrm>
        </p:grpSpPr>
        <p:sp>
          <p:nvSpPr>
            <p:cNvPr id="2370" name="Google Shape;2370;p55"/>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71" name="Google Shape;2371;p55"/>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sp>
          <p:nvSpPr>
            <p:cNvPr id="2372" name="Google Shape;2372;p55"/>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solidFill>
                  <a:srgbClr val="435D74"/>
                </a:solidFill>
                <a:cs typeface="B Nazanin" panose="00000400000000000000" pitchFamily="2" charset="-78"/>
              </a:endParaRPr>
            </a:p>
          </p:txBody>
        </p:sp>
      </p:grpSp>
      <p:sp>
        <p:nvSpPr>
          <p:cNvPr id="2" name="Google Shape;1869;p50">
            <a:extLst>
              <a:ext uri="{FF2B5EF4-FFF2-40B4-BE49-F238E27FC236}">
                <a16:creationId xmlns:a16="http://schemas.microsoft.com/office/drawing/2014/main" id="{7167DCC2-BDC9-9D6D-1682-7F0079026852}"/>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4" action="ppaction://hlinksldjump"/>
            <a:extLst>
              <a:ext uri="{FF2B5EF4-FFF2-40B4-BE49-F238E27FC236}">
                <a16:creationId xmlns:a16="http://schemas.microsoft.com/office/drawing/2014/main" id="{60767CCF-CF7F-DDDD-063E-84AA151CBA20}"/>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D9BC19A0-81D6-0673-8932-613635D95724}"/>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5" name="Google Shape;1875;p50">
            <a:hlinkClick r:id="rId15" action="ppaction://hlinksldjump"/>
            <a:extLst>
              <a:ext uri="{FF2B5EF4-FFF2-40B4-BE49-F238E27FC236}">
                <a16:creationId xmlns:a16="http://schemas.microsoft.com/office/drawing/2014/main" id="{E9958FC0-8B60-15FF-F3D5-2FADFC5F8BF9}"/>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6" name="Google Shape;1884;p50">
            <a:hlinkClick r:id="rId16" action="ppaction://hlinksldjump"/>
            <a:extLst>
              <a:ext uri="{FF2B5EF4-FFF2-40B4-BE49-F238E27FC236}">
                <a16:creationId xmlns:a16="http://schemas.microsoft.com/office/drawing/2014/main" id="{E919654C-C87E-C148-13D6-1C817B09EA15}"/>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5;p50">
            <a:hlinkClick r:id="rId17" action="ppaction://hlinksldjump"/>
            <a:extLst>
              <a:ext uri="{FF2B5EF4-FFF2-40B4-BE49-F238E27FC236}">
                <a16:creationId xmlns:a16="http://schemas.microsoft.com/office/drawing/2014/main" id="{261B4A4C-F5F9-948C-E714-DFC9749972F1}"/>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6;p50">
            <a:hlinkClick r:id="rId18" action="ppaction://hlinksldjump"/>
            <a:extLst>
              <a:ext uri="{FF2B5EF4-FFF2-40B4-BE49-F238E27FC236}">
                <a16:creationId xmlns:a16="http://schemas.microsoft.com/office/drawing/2014/main" id="{CFA1F4BC-A384-6643-9BFE-E47BCAEE3C84}"/>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943;p37">
            <a:hlinkClick r:id="rId14" action="ppaction://hlinksldjump"/>
            <a:extLst>
              <a:ext uri="{FF2B5EF4-FFF2-40B4-BE49-F238E27FC236}">
                <a16:creationId xmlns:a16="http://schemas.microsoft.com/office/drawing/2014/main" id="{19A11B1E-73F6-98D3-91B0-A463B94EA7CE}"/>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56"/>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ارشیو</a:t>
            </a:r>
            <a:endParaRPr dirty="0">
              <a:cs typeface="B Nazanin" panose="00000400000000000000" pitchFamily="2" charset="-78"/>
            </a:endParaRPr>
          </a:p>
        </p:txBody>
      </p:sp>
      <p:pic>
        <p:nvPicPr>
          <p:cNvPr id="2378" name="Google Shape;2378;p56">
            <a:hlinkClick r:id="rId3" action="ppaction://hlinksldjump"/>
          </p:cNvPr>
          <p:cNvPicPr preferRelativeResize="0"/>
          <p:nvPr/>
        </p:nvPicPr>
        <p:blipFill>
          <a:blip r:embed="rId4">
            <a:alphaModFix/>
          </a:blip>
          <a:stretch>
            <a:fillRect/>
          </a:stretch>
        </p:blipFill>
        <p:spPr>
          <a:xfrm>
            <a:off x="713224" y="585350"/>
            <a:ext cx="360887" cy="260251"/>
          </a:xfrm>
          <a:prstGeom prst="rect">
            <a:avLst/>
          </a:prstGeom>
          <a:noFill/>
          <a:ln>
            <a:noFill/>
          </a:ln>
        </p:spPr>
      </p:pic>
      <p:sp>
        <p:nvSpPr>
          <p:cNvPr id="2379" name="Google Shape;2379;p56">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380" name="Google Shape;2380;p56">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2381" name="Google Shape;2381;p56"/>
          <p:cNvGrpSpPr/>
          <p:nvPr/>
        </p:nvGrpSpPr>
        <p:grpSpPr>
          <a:xfrm>
            <a:off x="101721" y="4505825"/>
            <a:ext cx="8940558" cy="84600"/>
            <a:chOff x="155346" y="4358775"/>
            <a:chExt cx="8934304" cy="84600"/>
          </a:xfrm>
        </p:grpSpPr>
        <p:cxnSp>
          <p:nvCxnSpPr>
            <p:cNvPr id="2382" name="Google Shape;2382;p56"/>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383" name="Google Shape;2383;p56"/>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8" name="Google Shape;2388;p56">
            <a:hlinkClick r:id="rId5"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89" name="Google Shape;2389;p56">
            <a:hlinkClick r:id="rId5" action="ppaction://hlinksldjump"/>
          </p:cNvPr>
          <p:cNvPicPr preferRelativeResize="0"/>
          <p:nvPr/>
        </p:nvPicPr>
        <p:blipFill rotWithShape="1">
          <a:blip r:embed="rId6">
            <a:alphaModFix/>
          </a:blip>
          <a:srcRect/>
          <a:stretch/>
        </p:blipFill>
        <p:spPr>
          <a:xfrm>
            <a:off x="881657" y="4626989"/>
            <a:ext cx="274320" cy="274320"/>
          </a:xfrm>
          <a:prstGeom prst="rect">
            <a:avLst/>
          </a:prstGeom>
          <a:noFill/>
          <a:ln>
            <a:noFill/>
          </a:ln>
        </p:spPr>
      </p:pic>
      <p:sp>
        <p:nvSpPr>
          <p:cNvPr id="2391" name="Google Shape;2391;p56">
            <a:hlinkClick r:id="rId7"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92" name="Google Shape;2392;p56">
            <a:hlinkClick r:id="rId7" action="ppaction://hlinksldjump"/>
          </p:cNvPr>
          <p:cNvPicPr preferRelativeResize="0"/>
          <p:nvPr/>
        </p:nvPicPr>
        <p:blipFill rotWithShape="1">
          <a:blip r:embed="rId8">
            <a:alphaModFix/>
          </a:blip>
          <a:srcRect t="2723" b="2723"/>
          <a:stretch/>
        </p:blipFill>
        <p:spPr>
          <a:xfrm>
            <a:off x="8016583" y="4656705"/>
            <a:ext cx="217200" cy="205362"/>
          </a:xfrm>
          <a:prstGeom prst="rect">
            <a:avLst/>
          </a:prstGeom>
          <a:noFill/>
          <a:ln>
            <a:noFill/>
          </a:ln>
        </p:spPr>
      </p:pic>
      <p:sp>
        <p:nvSpPr>
          <p:cNvPr id="2397" name="Google Shape;2397;p56">
            <a:hlinkClick r:id="rId9"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sp>
        <p:nvSpPr>
          <p:cNvPr id="2398" name="Google Shape;2398;p56">
            <a:hlinkClick r:id="rId10"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399" name="Google Shape;2399;p56">
            <a:hlinkClick r:id="rId10" action="ppaction://hlinksldjump"/>
          </p:cNvPr>
          <p:cNvPicPr preferRelativeResize="0"/>
          <p:nvPr/>
        </p:nvPicPr>
        <p:blipFill rotWithShape="1">
          <a:blip r:embed="rId11">
            <a:alphaModFix/>
          </a:blip>
          <a:srcRect t="2723" b="2723"/>
          <a:stretch/>
        </p:blipFill>
        <p:spPr>
          <a:xfrm>
            <a:off x="6435363" y="4656705"/>
            <a:ext cx="217200" cy="205362"/>
          </a:xfrm>
          <a:prstGeom prst="rect">
            <a:avLst/>
          </a:prstGeom>
          <a:noFill/>
          <a:ln>
            <a:noFill/>
          </a:ln>
        </p:spPr>
      </p:pic>
      <p:pic>
        <p:nvPicPr>
          <p:cNvPr id="2400" name="Google Shape;2400;p56">
            <a:hlinkClick r:id="rId9" action="ppaction://hlinksldjump"/>
          </p:cNvPr>
          <p:cNvPicPr preferRelativeResize="0"/>
          <p:nvPr/>
        </p:nvPicPr>
        <p:blipFill>
          <a:blip r:embed="rId12">
            <a:alphaModFix/>
          </a:blip>
          <a:stretch>
            <a:fillRect/>
          </a:stretch>
        </p:blipFill>
        <p:spPr>
          <a:xfrm>
            <a:off x="5572688" y="4588783"/>
            <a:ext cx="360876" cy="341206"/>
          </a:xfrm>
          <a:prstGeom prst="rect">
            <a:avLst/>
          </a:prstGeom>
          <a:noFill/>
          <a:ln>
            <a:noFill/>
          </a:ln>
        </p:spPr>
      </p:pic>
      <p:sp>
        <p:nvSpPr>
          <p:cNvPr id="2401" name="Google Shape;2401;p56"/>
          <p:cNvSpPr txBox="1"/>
          <p:nvPr/>
        </p:nvSpPr>
        <p:spPr>
          <a:xfrm>
            <a:off x="693677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402" name="Google Shape;2402;p56"/>
          <p:cNvPicPr preferRelativeResize="0"/>
          <p:nvPr/>
        </p:nvPicPr>
        <p:blipFill rotWithShape="1">
          <a:blip r:embed="rId13">
            <a:alphaModFix/>
          </a:blip>
          <a:srcRect t="2723" b="2723"/>
          <a:stretch/>
        </p:blipFill>
        <p:spPr>
          <a:xfrm>
            <a:off x="7225973" y="4656705"/>
            <a:ext cx="217201" cy="205362"/>
          </a:xfrm>
          <a:prstGeom prst="rect">
            <a:avLst/>
          </a:prstGeom>
          <a:noFill/>
          <a:ln>
            <a:noFill/>
          </a:ln>
        </p:spPr>
      </p:pic>
      <p:sp>
        <p:nvSpPr>
          <p:cNvPr id="2403" name="Google Shape;2403;p56"/>
          <p:cNvSpPr/>
          <p:nvPr/>
        </p:nvSpPr>
        <p:spPr>
          <a:xfrm>
            <a:off x="6936867"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4" name="Google Shape;2404;p56"/>
          <p:cNvGrpSpPr/>
          <p:nvPr/>
        </p:nvGrpSpPr>
        <p:grpSpPr>
          <a:xfrm>
            <a:off x="484616" y="1359522"/>
            <a:ext cx="3524405" cy="2625549"/>
            <a:chOff x="1190200" y="811850"/>
            <a:chExt cx="5212075" cy="3882800"/>
          </a:xfrm>
        </p:grpSpPr>
        <p:sp>
          <p:nvSpPr>
            <p:cNvPr id="2405" name="Google Shape;2405;p56"/>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6" name="Google Shape;2406;p56"/>
            <p:cNvSpPr/>
            <p:nvPr/>
          </p:nvSpPr>
          <p:spPr>
            <a:xfrm>
              <a:off x="4196500" y="4369400"/>
              <a:ext cx="345275" cy="2525"/>
            </a:xfrm>
            <a:custGeom>
              <a:avLst/>
              <a:gdLst/>
              <a:ahLst/>
              <a:cxnLst/>
              <a:rect l="l" t="t" r="r" b="b"/>
              <a:pathLst>
                <a:path w="13811" h="101" extrusionOk="0">
                  <a:moveTo>
                    <a:pt x="1" y="1"/>
                  </a:moveTo>
                  <a:lnTo>
                    <a:pt x="1" y="101"/>
                  </a:lnTo>
                  <a:lnTo>
                    <a:pt x="13810" y="101"/>
                  </a:lnTo>
                  <a:lnTo>
                    <a:pt x="13810"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7" name="Google Shape;2407;p56"/>
            <p:cNvSpPr/>
            <p:nvPr/>
          </p:nvSpPr>
          <p:spPr>
            <a:xfrm>
              <a:off x="5433225" y="4341050"/>
              <a:ext cx="90925" cy="3350"/>
            </a:xfrm>
            <a:custGeom>
              <a:avLst/>
              <a:gdLst/>
              <a:ahLst/>
              <a:cxnLst/>
              <a:rect l="l" t="t" r="r" b="b"/>
              <a:pathLst>
                <a:path w="3637" h="134" extrusionOk="0">
                  <a:moveTo>
                    <a:pt x="0" y="0"/>
                  </a:moveTo>
                  <a:lnTo>
                    <a:pt x="0" y="134"/>
                  </a:lnTo>
                  <a:lnTo>
                    <a:pt x="3636" y="134"/>
                  </a:lnTo>
                  <a:lnTo>
                    <a:pt x="363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8" name="Google Shape;2408;p56"/>
            <p:cNvSpPr/>
            <p:nvPr/>
          </p:nvSpPr>
          <p:spPr>
            <a:xfrm>
              <a:off x="4605950" y="4295175"/>
              <a:ext cx="718050" cy="2525"/>
            </a:xfrm>
            <a:custGeom>
              <a:avLst/>
              <a:gdLst/>
              <a:ahLst/>
              <a:cxnLst/>
              <a:rect l="l" t="t" r="r" b="b"/>
              <a:pathLst>
                <a:path w="28722" h="101" extrusionOk="0">
                  <a:moveTo>
                    <a:pt x="1" y="1"/>
                  </a:moveTo>
                  <a:lnTo>
                    <a:pt x="1" y="101"/>
                  </a:lnTo>
                  <a:lnTo>
                    <a:pt x="28721" y="101"/>
                  </a:lnTo>
                  <a:lnTo>
                    <a:pt x="28721"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09" name="Google Shape;2409;p56"/>
            <p:cNvSpPr/>
            <p:nvPr/>
          </p:nvSpPr>
          <p:spPr>
            <a:xfrm>
              <a:off x="3220800" y="4356900"/>
              <a:ext cx="316100" cy="2525"/>
            </a:xfrm>
            <a:custGeom>
              <a:avLst/>
              <a:gdLst/>
              <a:ahLst/>
              <a:cxnLst/>
              <a:rect l="l" t="t" r="r" b="b"/>
              <a:pathLst>
                <a:path w="12644" h="101" extrusionOk="0">
                  <a:moveTo>
                    <a:pt x="1" y="0"/>
                  </a:moveTo>
                  <a:lnTo>
                    <a:pt x="1" y="100"/>
                  </a:lnTo>
                  <a:lnTo>
                    <a:pt x="12643" y="100"/>
                  </a:lnTo>
                  <a:lnTo>
                    <a:pt x="1264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0" name="Google Shape;2410;p56"/>
            <p:cNvSpPr/>
            <p:nvPr/>
          </p:nvSpPr>
          <p:spPr>
            <a:xfrm>
              <a:off x="2928100" y="4356900"/>
              <a:ext cx="200175" cy="2525"/>
            </a:xfrm>
            <a:custGeom>
              <a:avLst/>
              <a:gdLst/>
              <a:ahLst/>
              <a:cxnLst/>
              <a:rect l="l" t="t" r="r" b="b"/>
              <a:pathLst>
                <a:path w="8007" h="101" extrusionOk="0">
                  <a:moveTo>
                    <a:pt x="0" y="0"/>
                  </a:moveTo>
                  <a:lnTo>
                    <a:pt x="0" y="100"/>
                  </a:lnTo>
                  <a:lnTo>
                    <a:pt x="8006" y="100"/>
                  </a:lnTo>
                  <a:lnTo>
                    <a:pt x="800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1" name="Google Shape;2411;p56"/>
            <p:cNvSpPr/>
            <p:nvPr/>
          </p:nvSpPr>
          <p:spPr>
            <a:xfrm>
              <a:off x="1737250" y="4312700"/>
              <a:ext cx="487875" cy="2525"/>
            </a:xfrm>
            <a:custGeom>
              <a:avLst/>
              <a:gdLst/>
              <a:ahLst/>
              <a:cxnLst/>
              <a:rect l="l" t="t" r="r" b="b"/>
              <a:pathLst>
                <a:path w="19515" h="101" extrusionOk="0">
                  <a:moveTo>
                    <a:pt x="0" y="0"/>
                  </a:moveTo>
                  <a:lnTo>
                    <a:pt x="0" y="100"/>
                  </a:lnTo>
                  <a:lnTo>
                    <a:pt x="19514" y="100"/>
                  </a:lnTo>
                  <a:lnTo>
                    <a:pt x="19514"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2" name="Google Shape;2412;p56"/>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3" name="Google Shape;2413;p56"/>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4" name="Google Shape;2414;p56"/>
            <p:cNvSpPr/>
            <p:nvPr/>
          </p:nvSpPr>
          <p:spPr>
            <a:xfrm>
              <a:off x="4339100" y="1957675"/>
              <a:ext cx="1424375" cy="181825"/>
            </a:xfrm>
            <a:custGeom>
              <a:avLst/>
              <a:gdLst/>
              <a:ahLst/>
              <a:cxnLst/>
              <a:rect l="l" t="t" r="r" b="b"/>
              <a:pathLst>
                <a:path w="56975" h="7273" extrusionOk="0">
                  <a:moveTo>
                    <a:pt x="1735" y="1"/>
                  </a:moveTo>
                  <a:cubicBezTo>
                    <a:pt x="768" y="1"/>
                    <a:pt x="1" y="768"/>
                    <a:pt x="1" y="1735"/>
                  </a:cubicBezTo>
                  <a:lnTo>
                    <a:pt x="1" y="7272"/>
                  </a:lnTo>
                  <a:lnTo>
                    <a:pt x="56975" y="7272"/>
                  </a:lnTo>
                  <a:lnTo>
                    <a:pt x="56975" y="1735"/>
                  </a:lnTo>
                  <a:cubicBezTo>
                    <a:pt x="56941" y="768"/>
                    <a:pt x="56174" y="1"/>
                    <a:pt x="55240"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5" name="Google Shape;2415;p56"/>
            <p:cNvSpPr/>
            <p:nvPr/>
          </p:nvSpPr>
          <p:spPr>
            <a:xfrm>
              <a:off x="5372350" y="2016050"/>
              <a:ext cx="75900" cy="65250"/>
            </a:xfrm>
            <a:custGeom>
              <a:avLst/>
              <a:gdLst/>
              <a:ahLst/>
              <a:cxnLst/>
              <a:rect l="l" t="t" r="r" b="b"/>
              <a:pathLst>
                <a:path w="3036" h="2610" extrusionOk="0">
                  <a:moveTo>
                    <a:pt x="1735" y="1"/>
                  </a:moveTo>
                  <a:cubicBezTo>
                    <a:pt x="567" y="1"/>
                    <a:pt x="0" y="1402"/>
                    <a:pt x="801" y="2236"/>
                  </a:cubicBezTo>
                  <a:cubicBezTo>
                    <a:pt x="1069" y="2493"/>
                    <a:pt x="1396" y="2609"/>
                    <a:pt x="1716" y="2609"/>
                  </a:cubicBezTo>
                  <a:cubicBezTo>
                    <a:pt x="2391" y="2609"/>
                    <a:pt x="3036" y="2093"/>
                    <a:pt x="3036" y="1302"/>
                  </a:cubicBezTo>
                  <a:cubicBezTo>
                    <a:pt x="3036" y="601"/>
                    <a:pt x="24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6" name="Google Shape;2416;p56"/>
            <p:cNvSpPr/>
            <p:nvPr/>
          </p:nvSpPr>
          <p:spPr>
            <a:xfrm>
              <a:off x="5487425" y="2016050"/>
              <a:ext cx="75900" cy="65250"/>
            </a:xfrm>
            <a:custGeom>
              <a:avLst/>
              <a:gdLst/>
              <a:ahLst/>
              <a:cxnLst/>
              <a:rect l="l" t="t" r="r" b="b"/>
              <a:pathLst>
                <a:path w="3036" h="2610" extrusionOk="0">
                  <a:moveTo>
                    <a:pt x="1735" y="1"/>
                  </a:moveTo>
                  <a:cubicBezTo>
                    <a:pt x="567" y="1"/>
                    <a:pt x="0" y="1402"/>
                    <a:pt x="801" y="2236"/>
                  </a:cubicBezTo>
                  <a:cubicBezTo>
                    <a:pt x="1069" y="2493"/>
                    <a:pt x="1396" y="2609"/>
                    <a:pt x="1716" y="2609"/>
                  </a:cubicBezTo>
                  <a:cubicBezTo>
                    <a:pt x="2391" y="2609"/>
                    <a:pt x="3036" y="2093"/>
                    <a:pt x="3036" y="1302"/>
                  </a:cubicBezTo>
                  <a:cubicBezTo>
                    <a:pt x="3036" y="601"/>
                    <a:pt x="2435"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7" name="Google Shape;2417;p56"/>
            <p:cNvSpPr/>
            <p:nvPr/>
          </p:nvSpPr>
          <p:spPr>
            <a:xfrm>
              <a:off x="5613350" y="2016050"/>
              <a:ext cx="65075" cy="65075"/>
            </a:xfrm>
            <a:custGeom>
              <a:avLst/>
              <a:gdLst/>
              <a:ahLst/>
              <a:cxnLst/>
              <a:rect l="l" t="t" r="r" b="b"/>
              <a:pathLst>
                <a:path w="2603" h="2603" extrusionOk="0">
                  <a:moveTo>
                    <a:pt x="1301" y="1"/>
                  </a:moveTo>
                  <a:cubicBezTo>
                    <a:pt x="567" y="1"/>
                    <a:pt x="0" y="568"/>
                    <a:pt x="0" y="1302"/>
                  </a:cubicBezTo>
                  <a:cubicBezTo>
                    <a:pt x="0" y="2035"/>
                    <a:pt x="567" y="2602"/>
                    <a:pt x="1301" y="2602"/>
                  </a:cubicBezTo>
                  <a:cubicBezTo>
                    <a:pt x="2035" y="2602"/>
                    <a:pt x="2602" y="2035"/>
                    <a:pt x="2602" y="1302"/>
                  </a:cubicBezTo>
                  <a:cubicBezTo>
                    <a:pt x="2602" y="568"/>
                    <a:pt x="2035" y="1"/>
                    <a:pt x="1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8" name="Google Shape;2418;p56"/>
            <p:cNvSpPr/>
            <p:nvPr/>
          </p:nvSpPr>
          <p:spPr>
            <a:xfrm>
              <a:off x="4339100" y="2139475"/>
              <a:ext cx="1424375" cy="930700"/>
            </a:xfrm>
            <a:custGeom>
              <a:avLst/>
              <a:gdLst/>
              <a:ahLst/>
              <a:cxnLst/>
              <a:rect l="l" t="t" r="r" b="b"/>
              <a:pathLst>
                <a:path w="56975" h="37228" extrusionOk="0">
                  <a:moveTo>
                    <a:pt x="1" y="0"/>
                  </a:moveTo>
                  <a:lnTo>
                    <a:pt x="1" y="35526"/>
                  </a:lnTo>
                  <a:cubicBezTo>
                    <a:pt x="1" y="36460"/>
                    <a:pt x="768" y="37227"/>
                    <a:pt x="1735" y="37227"/>
                  </a:cubicBezTo>
                  <a:lnTo>
                    <a:pt x="55240" y="37227"/>
                  </a:lnTo>
                  <a:cubicBezTo>
                    <a:pt x="56174" y="37227"/>
                    <a:pt x="56941" y="36460"/>
                    <a:pt x="56975" y="35526"/>
                  </a:cubicBezTo>
                  <a:lnTo>
                    <a:pt x="56975" y="0"/>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19" name="Google Shape;2419;p56"/>
            <p:cNvSpPr/>
            <p:nvPr/>
          </p:nvSpPr>
          <p:spPr>
            <a:xfrm>
              <a:off x="4448350" y="2282900"/>
              <a:ext cx="1423550" cy="181825"/>
            </a:xfrm>
            <a:custGeom>
              <a:avLst/>
              <a:gdLst/>
              <a:ahLst/>
              <a:cxnLst/>
              <a:rect l="l" t="t" r="r" b="b"/>
              <a:pathLst>
                <a:path w="56942" h="7273" extrusionOk="0">
                  <a:moveTo>
                    <a:pt x="1702" y="1"/>
                  </a:moveTo>
                  <a:cubicBezTo>
                    <a:pt x="768" y="1"/>
                    <a:pt x="0" y="768"/>
                    <a:pt x="0" y="1735"/>
                  </a:cubicBezTo>
                  <a:lnTo>
                    <a:pt x="0" y="7273"/>
                  </a:lnTo>
                  <a:lnTo>
                    <a:pt x="56941" y="7273"/>
                  </a:lnTo>
                  <a:lnTo>
                    <a:pt x="56941" y="1735"/>
                  </a:lnTo>
                  <a:cubicBezTo>
                    <a:pt x="56941" y="768"/>
                    <a:pt x="56174" y="1"/>
                    <a:pt x="55206"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0" name="Google Shape;2420;p56"/>
            <p:cNvSpPr/>
            <p:nvPr/>
          </p:nvSpPr>
          <p:spPr>
            <a:xfrm>
              <a:off x="5480750" y="2341275"/>
              <a:ext cx="75925" cy="65000"/>
            </a:xfrm>
            <a:custGeom>
              <a:avLst/>
              <a:gdLst/>
              <a:ahLst/>
              <a:cxnLst/>
              <a:rect l="l" t="t" r="r" b="b"/>
              <a:pathLst>
                <a:path w="3037" h="2600" extrusionOk="0">
                  <a:moveTo>
                    <a:pt x="1735" y="1"/>
                  </a:moveTo>
                  <a:cubicBezTo>
                    <a:pt x="601" y="1"/>
                    <a:pt x="1" y="1402"/>
                    <a:pt x="834" y="2202"/>
                  </a:cubicBezTo>
                  <a:cubicBezTo>
                    <a:pt x="1097" y="2476"/>
                    <a:pt x="1425" y="2599"/>
                    <a:pt x="1747" y="2599"/>
                  </a:cubicBezTo>
                  <a:cubicBezTo>
                    <a:pt x="2404" y="2599"/>
                    <a:pt x="3036" y="2086"/>
                    <a:pt x="3036" y="1302"/>
                  </a:cubicBezTo>
                  <a:cubicBezTo>
                    <a:pt x="3036" y="568"/>
                    <a:pt x="2469" y="1"/>
                    <a:pt x="1735"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1" name="Google Shape;2421;p56"/>
            <p:cNvSpPr/>
            <p:nvPr/>
          </p:nvSpPr>
          <p:spPr>
            <a:xfrm>
              <a:off x="5595825" y="2341275"/>
              <a:ext cx="75925" cy="65000"/>
            </a:xfrm>
            <a:custGeom>
              <a:avLst/>
              <a:gdLst/>
              <a:ahLst/>
              <a:cxnLst/>
              <a:rect l="l" t="t" r="r" b="b"/>
              <a:pathLst>
                <a:path w="3037" h="2600" extrusionOk="0">
                  <a:moveTo>
                    <a:pt x="1735" y="1"/>
                  </a:moveTo>
                  <a:cubicBezTo>
                    <a:pt x="601" y="1"/>
                    <a:pt x="1" y="1402"/>
                    <a:pt x="835" y="2202"/>
                  </a:cubicBezTo>
                  <a:cubicBezTo>
                    <a:pt x="1098" y="2476"/>
                    <a:pt x="1425" y="2599"/>
                    <a:pt x="1747" y="2599"/>
                  </a:cubicBezTo>
                  <a:cubicBezTo>
                    <a:pt x="2405" y="2599"/>
                    <a:pt x="3036" y="2086"/>
                    <a:pt x="3036" y="1302"/>
                  </a:cubicBezTo>
                  <a:cubicBezTo>
                    <a:pt x="3036" y="568"/>
                    <a:pt x="2469" y="1"/>
                    <a:pt x="1735"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2" name="Google Shape;2422;p56"/>
            <p:cNvSpPr/>
            <p:nvPr/>
          </p:nvSpPr>
          <p:spPr>
            <a:xfrm>
              <a:off x="5710925" y="2341275"/>
              <a:ext cx="76725" cy="65000"/>
            </a:xfrm>
            <a:custGeom>
              <a:avLst/>
              <a:gdLst/>
              <a:ahLst/>
              <a:cxnLst/>
              <a:rect l="l" t="t" r="r" b="b"/>
              <a:pathLst>
                <a:path w="3069" h="2600" extrusionOk="0">
                  <a:moveTo>
                    <a:pt x="1768" y="1"/>
                  </a:moveTo>
                  <a:cubicBezTo>
                    <a:pt x="601" y="1"/>
                    <a:pt x="0" y="1402"/>
                    <a:pt x="834" y="2202"/>
                  </a:cubicBezTo>
                  <a:cubicBezTo>
                    <a:pt x="1097" y="2476"/>
                    <a:pt x="1425" y="2599"/>
                    <a:pt x="1747" y="2599"/>
                  </a:cubicBezTo>
                  <a:cubicBezTo>
                    <a:pt x="2407" y="2599"/>
                    <a:pt x="3047" y="2086"/>
                    <a:pt x="3069" y="1302"/>
                  </a:cubicBezTo>
                  <a:cubicBezTo>
                    <a:pt x="3069" y="568"/>
                    <a:pt x="2469" y="1"/>
                    <a:pt x="1768"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3" name="Google Shape;2423;p56"/>
            <p:cNvSpPr/>
            <p:nvPr/>
          </p:nvSpPr>
          <p:spPr>
            <a:xfrm>
              <a:off x="4448350" y="2464700"/>
              <a:ext cx="1423550" cy="930700"/>
            </a:xfrm>
            <a:custGeom>
              <a:avLst/>
              <a:gdLst/>
              <a:ahLst/>
              <a:cxnLst/>
              <a:rect l="l" t="t" r="r" b="b"/>
              <a:pathLst>
                <a:path w="56942" h="37228" extrusionOk="0">
                  <a:moveTo>
                    <a:pt x="0" y="1"/>
                  </a:moveTo>
                  <a:lnTo>
                    <a:pt x="0" y="35526"/>
                  </a:lnTo>
                  <a:cubicBezTo>
                    <a:pt x="0" y="36460"/>
                    <a:pt x="768" y="37227"/>
                    <a:pt x="1702" y="37227"/>
                  </a:cubicBezTo>
                  <a:lnTo>
                    <a:pt x="55240" y="37227"/>
                  </a:lnTo>
                  <a:cubicBezTo>
                    <a:pt x="56174" y="37227"/>
                    <a:pt x="56941" y="36460"/>
                    <a:pt x="56941" y="35526"/>
                  </a:cubicBezTo>
                  <a:lnTo>
                    <a:pt x="56941" y="1"/>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4" name="Google Shape;2424;p56"/>
            <p:cNvSpPr/>
            <p:nvPr/>
          </p:nvSpPr>
          <p:spPr>
            <a:xfrm>
              <a:off x="1708050" y="962800"/>
              <a:ext cx="1837175" cy="171800"/>
            </a:xfrm>
            <a:custGeom>
              <a:avLst/>
              <a:gdLst/>
              <a:ahLst/>
              <a:cxnLst/>
              <a:rect l="l" t="t" r="r" b="b"/>
              <a:pathLst>
                <a:path w="73487" h="6872" extrusionOk="0">
                  <a:moveTo>
                    <a:pt x="1635" y="0"/>
                  </a:moveTo>
                  <a:cubicBezTo>
                    <a:pt x="735" y="0"/>
                    <a:pt x="1" y="734"/>
                    <a:pt x="1" y="1635"/>
                  </a:cubicBezTo>
                  <a:lnTo>
                    <a:pt x="1" y="6872"/>
                  </a:lnTo>
                  <a:lnTo>
                    <a:pt x="73487" y="6872"/>
                  </a:lnTo>
                  <a:lnTo>
                    <a:pt x="73487" y="1635"/>
                  </a:lnTo>
                  <a:cubicBezTo>
                    <a:pt x="73487" y="734"/>
                    <a:pt x="72753" y="0"/>
                    <a:pt x="71852" y="0"/>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5" name="Google Shape;2425;p56"/>
            <p:cNvSpPr/>
            <p:nvPr/>
          </p:nvSpPr>
          <p:spPr>
            <a:xfrm>
              <a:off x="1992425" y="1015625"/>
              <a:ext cx="78425" cy="67275"/>
            </a:xfrm>
            <a:custGeom>
              <a:avLst/>
              <a:gdLst/>
              <a:ahLst/>
              <a:cxnLst/>
              <a:rect l="l" t="t" r="r" b="b"/>
              <a:pathLst>
                <a:path w="3137" h="2691" extrusionOk="0">
                  <a:moveTo>
                    <a:pt x="1802" y="189"/>
                  </a:moveTo>
                  <a:cubicBezTo>
                    <a:pt x="2436" y="189"/>
                    <a:pt x="2936" y="723"/>
                    <a:pt x="2936" y="1323"/>
                  </a:cubicBezTo>
                  <a:cubicBezTo>
                    <a:pt x="2936" y="2002"/>
                    <a:pt x="2368" y="2450"/>
                    <a:pt x="1785" y="2450"/>
                  </a:cubicBezTo>
                  <a:cubicBezTo>
                    <a:pt x="1508" y="2450"/>
                    <a:pt x="1227" y="2349"/>
                    <a:pt x="1001" y="2124"/>
                  </a:cubicBezTo>
                  <a:cubicBezTo>
                    <a:pt x="301" y="1423"/>
                    <a:pt x="801" y="222"/>
                    <a:pt x="1802" y="222"/>
                  </a:cubicBezTo>
                  <a:lnTo>
                    <a:pt x="1802" y="189"/>
                  </a:lnTo>
                  <a:close/>
                  <a:moveTo>
                    <a:pt x="1782" y="1"/>
                  </a:moveTo>
                  <a:cubicBezTo>
                    <a:pt x="1452" y="1"/>
                    <a:pt x="1114" y="121"/>
                    <a:pt x="835" y="389"/>
                  </a:cubicBezTo>
                  <a:cubicBezTo>
                    <a:pt x="1" y="1223"/>
                    <a:pt x="601" y="2691"/>
                    <a:pt x="1802" y="2691"/>
                  </a:cubicBezTo>
                  <a:cubicBezTo>
                    <a:pt x="2536" y="2691"/>
                    <a:pt x="3136" y="2090"/>
                    <a:pt x="3136" y="1323"/>
                  </a:cubicBezTo>
                  <a:cubicBezTo>
                    <a:pt x="3136" y="532"/>
                    <a:pt x="2477"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6" name="Google Shape;2426;p56"/>
            <p:cNvSpPr/>
            <p:nvPr/>
          </p:nvSpPr>
          <p:spPr>
            <a:xfrm>
              <a:off x="1883175" y="1015450"/>
              <a:ext cx="78425" cy="67450"/>
            </a:xfrm>
            <a:custGeom>
              <a:avLst/>
              <a:gdLst/>
              <a:ahLst/>
              <a:cxnLst/>
              <a:rect l="l" t="t" r="r" b="b"/>
              <a:pathLst>
                <a:path w="3137" h="2698" extrusionOk="0">
                  <a:moveTo>
                    <a:pt x="1802" y="196"/>
                  </a:moveTo>
                  <a:cubicBezTo>
                    <a:pt x="2436" y="196"/>
                    <a:pt x="2936" y="730"/>
                    <a:pt x="2936" y="1330"/>
                  </a:cubicBezTo>
                  <a:cubicBezTo>
                    <a:pt x="2936" y="2009"/>
                    <a:pt x="2369" y="2457"/>
                    <a:pt x="1785" y="2457"/>
                  </a:cubicBezTo>
                  <a:cubicBezTo>
                    <a:pt x="1508" y="2457"/>
                    <a:pt x="1227" y="2356"/>
                    <a:pt x="1002" y="2131"/>
                  </a:cubicBezTo>
                  <a:cubicBezTo>
                    <a:pt x="301" y="1430"/>
                    <a:pt x="801" y="229"/>
                    <a:pt x="1802" y="229"/>
                  </a:cubicBezTo>
                  <a:lnTo>
                    <a:pt x="1802" y="196"/>
                  </a:lnTo>
                  <a:close/>
                  <a:moveTo>
                    <a:pt x="1782" y="1"/>
                  </a:moveTo>
                  <a:cubicBezTo>
                    <a:pt x="1448" y="1"/>
                    <a:pt x="1107" y="124"/>
                    <a:pt x="835" y="396"/>
                  </a:cubicBezTo>
                  <a:cubicBezTo>
                    <a:pt x="1" y="1263"/>
                    <a:pt x="601" y="2664"/>
                    <a:pt x="1802" y="2698"/>
                  </a:cubicBezTo>
                  <a:cubicBezTo>
                    <a:pt x="2536" y="2698"/>
                    <a:pt x="3136" y="2064"/>
                    <a:pt x="3136" y="1330"/>
                  </a:cubicBezTo>
                  <a:cubicBezTo>
                    <a:pt x="3136" y="522"/>
                    <a:pt x="2471" y="1"/>
                    <a:pt x="1782"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7" name="Google Shape;2427;p56"/>
            <p:cNvSpPr/>
            <p:nvPr/>
          </p:nvSpPr>
          <p:spPr>
            <a:xfrm>
              <a:off x="1773950" y="1015625"/>
              <a:ext cx="78400" cy="67275"/>
            </a:xfrm>
            <a:custGeom>
              <a:avLst/>
              <a:gdLst/>
              <a:ahLst/>
              <a:cxnLst/>
              <a:rect l="l" t="t" r="r" b="b"/>
              <a:pathLst>
                <a:path w="3136" h="2691" extrusionOk="0">
                  <a:moveTo>
                    <a:pt x="1801" y="189"/>
                  </a:moveTo>
                  <a:cubicBezTo>
                    <a:pt x="2435" y="189"/>
                    <a:pt x="2935" y="723"/>
                    <a:pt x="2935" y="1323"/>
                  </a:cubicBezTo>
                  <a:cubicBezTo>
                    <a:pt x="2935" y="2002"/>
                    <a:pt x="2368" y="2450"/>
                    <a:pt x="1784" y="2450"/>
                  </a:cubicBezTo>
                  <a:cubicBezTo>
                    <a:pt x="1507" y="2450"/>
                    <a:pt x="1226" y="2349"/>
                    <a:pt x="1001" y="2124"/>
                  </a:cubicBezTo>
                  <a:cubicBezTo>
                    <a:pt x="300" y="1423"/>
                    <a:pt x="801" y="222"/>
                    <a:pt x="1801" y="222"/>
                  </a:cubicBezTo>
                  <a:lnTo>
                    <a:pt x="1801" y="189"/>
                  </a:lnTo>
                  <a:close/>
                  <a:moveTo>
                    <a:pt x="1792" y="1"/>
                  </a:moveTo>
                  <a:cubicBezTo>
                    <a:pt x="1467" y="1"/>
                    <a:pt x="1136" y="121"/>
                    <a:pt x="867" y="389"/>
                  </a:cubicBezTo>
                  <a:cubicBezTo>
                    <a:pt x="0" y="1223"/>
                    <a:pt x="600" y="2691"/>
                    <a:pt x="1801" y="2691"/>
                  </a:cubicBezTo>
                  <a:cubicBezTo>
                    <a:pt x="2535" y="2691"/>
                    <a:pt x="3136" y="2090"/>
                    <a:pt x="3136" y="1323"/>
                  </a:cubicBezTo>
                  <a:cubicBezTo>
                    <a:pt x="3136" y="532"/>
                    <a:pt x="2476" y="1"/>
                    <a:pt x="1792"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8" name="Google Shape;2428;p56"/>
            <p:cNvSpPr/>
            <p:nvPr/>
          </p:nvSpPr>
          <p:spPr>
            <a:xfrm>
              <a:off x="1708050" y="1134600"/>
              <a:ext cx="1837175" cy="1089950"/>
            </a:xfrm>
            <a:custGeom>
              <a:avLst/>
              <a:gdLst/>
              <a:ahLst/>
              <a:cxnLst/>
              <a:rect l="l" t="t" r="r" b="b"/>
              <a:pathLst>
                <a:path w="73487" h="43598" extrusionOk="0">
                  <a:moveTo>
                    <a:pt x="1" y="0"/>
                  </a:moveTo>
                  <a:lnTo>
                    <a:pt x="1" y="41963"/>
                  </a:lnTo>
                  <a:cubicBezTo>
                    <a:pt x="1" y="42864"/>
                    <a:pt x="735" y="43598"/>
                    <a:pt x="1635" y="43598"/>
                  </a:cubicBezTo>
                  <a:lnTo>
                    <a:pt x="71852" y="43598"/>
                  </a:lnTo>
                  <a:cubicBezTo>
                    <a:pt x="72753" y="43598"/>
                    <a:pt x="73487" y="42864"/>
                    <a:pt x="73487" y="41963"/>
                  </a:cubicBezTo>
                  <a:lnTo>
                    <a:pt x="73487"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29" name="Google Shape;2429;p56"/>
            <p:cNvSpPr/>
            <p:nvPr/>
          </p:nvSpPr>
          <p:spPr>
            <a:xfrm>
              <a:off x="2148375" y="1238000"/>
              <a:ext cx="1837175" cy="171800"/>
            </a:xfrm>
            <a:custGeom>
              <a:avLst/>
              <a:gdLst/>
              <a:ahLst/>
              <a:cxnLst/>
              <a:rect l="l" t="t" r="r" b="b"/>
              <a:pathLst>
                <a:path w="73487" h="6872" extrusionOk="0">
                  <a:moveTo>
                    <a:pt x="1635" y="0"/>
                  </a:moveTo>
                  <a:cubicBezTo>
                    <a:pt x="734" y="0"/>
                    <a:pt x="0" y="734"/>
                    <a:pt x="0" y="1635"/>
                  </a:cubicBezTo>
                  <a:lnTo>
                    <a:pt x="0" y="6872"/>
                  </a:lnTo>
                  <a:lnTo>
                    <a:pt x="73486" y="6872"/>
                  </a:lnTo>
                  <a:lnTo>
                    <a:pt x="73486" y="1635"/>
                  </a:lnTo>
                  <a:cubicBezTo>
                    <a:pt x="73453" y="734"/>
                    <a:pt x="72752" y="0"/>
                    <a:pt x="71852"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0" name="Google Shape;2430;p56"/>
            <p:cNvSpPr/>
            <p:nvPr/>
          </p:nvSpPr>
          <p:spPr>
            <a:xfrm>
              <a:off x="2432750" y="1290275"/>
              <a:ext cx="78400" cy="67000"/>
            </a:xfrm>
            <a:custGeom>
              <a:avLst/>
              <a:gdLst/>
              <a:ahLst/>
              <a:cxnLst/>
              <a:rect l="l" t="t" r="r" b="b"/>
              <a:pathLst>
                <a:path w="3136" h="2680" extrusionOk="0">
                  <a:moveTo>
                    <a:pt x="1801" y="211"/>
                  </a:moveTo>
                  <a:cubicBezTo>
                    <a:pt x="2435" y="211"/>
                    <a:pt x="2936" y="711"/>
                    <a:pt x="2936" y="1345"/>
                  </a:cubicBezTo>
                  <a:cubicBezTo>
                    <a:pt x="2936" y="2024"/>
                    <a:pt x="2368" y="2472"/>
                    <a:pt x="1784" y="2472"/>
                  </a:cubicBezTo>
                  <a:cubicBezTo>
                    <a:pt x="1507" y="2472"/>
                    <a:pt x="1226" y="2371"/>
                    <a:pt x="1001" y="2146"/>
                  </a:cubicBezTo>
                  <a:cubicBezTo>
                    <a:pt x="300" y="1412"/>
                    <a:pt x="801" y="211"/>
                    <a:pt x="1801" y="211"/>
                  </a:cubicBezTo>
                  <a:close/>
                  <a:moveTo>
                    <a:pt x="1807" y="1"/>
                  </a:moveTo>
                  <a:cubicBezTo>
                    <a:pt x="1477" y="1"/>
                    <a:pt x="1140" y="127"/>
                    <a:pt x="867" y="411"/>
                  </a:cubicBezTo>
                  <a:cubicBezTo>
                    <a:pt x="0" y="1245"/>
                    <a:pt x="601" y="2679"/>
                    <a:pt x="1801" y="2679"/>
                  </a:cubicBezTo>
                  <a:cubicBezTo>
                    <a:pt x="2535" y="2679"/>
                    <a:pt x="3136" y="2079"/>
                    <a:pt x="3136" y="1345"/>
                  </a:cubicBezTo>
                  <a:cubicBezTo>
                    <a:pt x="3136" y="537"/>
                    <a:pt x="2486" y="1"/>
                    <a:pt x="1807"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1" name="Google Shape;2431;p56"/>
            <p:cNvSpPr/>
            <p:nvPr/>
          </p:nvSpPr>
          <p:spPr>
            <a:xfrm>
              <a:off x="2323500" y="1290275"/>
              <a:ext cx="78400" cy="67000"/>
            </a:xfrm>
            <a:custGeom>
              <a:avLst/>
              <a:gdLst/>
              <a:ahLst/>
              <a:cxnLst/>
              <a:rect l="l" t="t" r="r" b="b"/>
              <a:pathLst>
                <a:path w="3136" h="2680" extrusionOk="0">
                  <a:moveTo>
                    <a:pt x="1802" y="211"/>
                  </a:moveTo>
                  <a:cubicBezTo>
                    <a:pt x="2402" y="211"/>
                    <a:pt x="2902" y="711"/>
                    <a:pt x="2902" y="1345"/>
                  </a:cubicBezTo>
                  <a:cubicBezTo>
                    <a:pt x="2902" y="2024"/>
                    <a:pt x="2350" y="2472"/>
                    <a:pt x="1776" y="2472"/>
                  </a:cubicBezTo>
                  <a:cubicBezTo>
                    <a:pt x="1504" y="2472"/>
                    <a:pt x="1227" y="2371"/>
                    <a:pt x="1001" y="2146"/>
                  </a:cubicBezTo>
                  <a:cubicBezTo>
                    <a:pt x="267" y="1412"/>
                    <a:pt x="768" y="211"/>
                    <a:pt x="1802" y="211"/>
                  </a:cubicBezTo>
                  <a:close/>
                  <a:moveTo>
                    <a:pt x="1782" y="1"/>
                  </a:moveTo>
                  <a:cubicBezTo>
                    <a:pt x="1448" y="1"/>
                    <a:pt x="1107" y="127"/>
                    <a:pt x="834" y="411"/>
                  </a:cubicBezTo>
                  <a:cubicBezTo>
                    <a:pt x="0" y="1245"/>
                    <a:pt x="601" y="2679"/>
                    <a:pt x="1802" y="2679"/>
                  </a:cubicBezTo>
                  <a:cubicBezTo>
                    <a:pt x="2536" y="2679"/>
                    <a:pt x="3136" y="2079"/>
                    <a:pt x="3136" y="1345"/>
                  </a:cubicBezTo>
                  <a:cubicBezTo>
                    <a:pt x="3136" y="537"/>
                    <a:pt x="2471" y="1"/>
                    <a:pt x="1782"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2" name="Google Shape;2432;p56"/>
            <p:cNvSpPr/>
            <p:nvPr/>
          </p:nvSpPr>
          <p:spPr>
            <a:xfrm>
              <a:off x="2214250" y="1290275"/>
              <a:ext cx="78425" cy="67000"/>
            </a:xfrm>
            <a:custGeom>
              <a:avLst/>
              <a:gdLst/>
              <a:ahLst/>
              <a:cxnLst/>
              <a:rect l="l" t="t" r="r" b="b"/>
              <a:pathLst>
                <a:path w="3137" h="2680" extrusionOk="0">
                  <a:moveTo>
                    <a:pt x="1802" y="211"/>
                  </a:moveTo>
                  <a:cubicBezTo>
                    <a:pt x="2436" y="211"/>
                    <a:pt x="2936" y="711"/>
                    <a:pt x="2936" y="1345"/>
                  </a:cubicBezTo>
                  <a:cubicBezTo>
                    <a:pt x="2936" y="2024"/>
                    <a:pt x="2384" y="2472"/>
                    <a:pt x="1799" y="2472"/>
                  </a:cubicBezTo>
                  <a:cubicBezTo>
                    <a:pt x="1522" y="2472"/>
                    <a:pt x="1238" y="2371"/>
                    <a:pt x="1001" y="2146"/>
                  </a:cubicBezTo>
                  <a:cubicBezTo>
                    <a:pt x="301" y="1412"/>
                    <a:pt x="801" y="211"/>
                    <a:pt x="1802" y="211"/>
                  </a:cubicBezTo>
                  <a:close/>
                  <a:moveTo>
                    <a:pt x="1808" y="1"/>
                  </a:moveTo>
                  <a:cubicBezTo>
                    <a:pt x="1478" y="1"/>
                    <a:pt x="1141" y="127"/>
                    <a:pt x="868" y="411"/>
                  </a:cubicBezTo>
                  <a:cubicBezTo>
                    <a:pt x="1" y="1245"/>
                    <a:pt x="601" y="2679"/>
                    <a:pt x="1802" y="2679"/>
                  </a:cubicBezTo>
                  <a:cubicBezTo>
                    <a:pt x="2536" y="2679"/>
                    <a:pt x="3136" y="2079"/>
                    <a:pt x="3136" y="1345"/>
                  </a:cubicBezTo>
                  <a:cubicBezTo>
                    <a:pt x="3136" y="537"/>
                    <a:pt x="2487" y="1"/>
                    <a:pt x="1808"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3" name="Google Shape;2433;p56"/>
            <p:cNvSpPr/>
            <p:nvPr/>
          </p:nvSpPr>
          <p:spPr>
            <a:xfrm>
              <a:off x="2148375" y="1409775"/>
              <a:ext cx="1837175" cy="1296800"/>
            </a:xfrm>
            <a:custGeom>
              <a:avLst/>
              <a:gdLst/>
              <a:ahLst/>
              <a:cxnLst/>
              <a:rect l="l" t="t" r="r" b="b"/>
              <a:pathLst>
                <a:path w="73487" h="51872" extrusionOk="0">
                  <a:moveTo>
                    <a:pt x="0" y="1"/>
                  </a:moveTo>
                  <a:lnTo>
                    <a:pt x="0" y="50237"/>
                  </a:lnTo>
                  <a:cubicBezTo>
                    <a:pt x="0" y="51137"/>
                    <a:pt x="734" y="51871"/>
                    <a:pt x="1635" y="51871"/>
                  </a:cubicBezTo>
                  <a:lnTo>
                    <a:pt x="71852" y="51871"/>
                  </a:lnTo>
                  <a:cubicBezTo>
                    <a:pt x="72752" y="51871"/>
                    <a:pt x="73486" y="51137"/>
                    <a:pt x="73486" y="50237"/>
                  </a:cubicBezTo>
                  <a:lnTo>
                    <a:pt x="73486"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4" name="Google Shape;2434;p56"/>
            <p:cNvSpPr/>
            <p:nvPr/>
          </p:nvSpPr>
          <p:spPr>
            <a:xfrm>
              <a:off x="4196500" y="1502350"/>
              <a:ext cx="646325" cy="129275"/>
            </a:xfrm>
            <a:custGeom>
              <a:avLst/>
              <a:gdLst/>
              <a:ahLst/>
              <a:cxnLst/>
              <a:rect l="l" t="t" r="r" b="b"/>
              <a:pathLst>
                <a:path w="25853" h="5171" extrusionOk="0">
                  <a:moveTo>
                    <a:pt x="534" y="1"/>
                  </a:moveTo>
                  <a:cubicBezTo>
                    <a:pt x="234" y="1"/>
                    <a:pt x="1" y="234"/>
                    <a:pt x="1" y="534"/>
                  </a:cubicBezTo>
                  <a:lnTo>
                    <a:pt x="1" y="4604"/>
                  </a:lnTo>
                  <a:cubicBezTo>
                    <a:pt x="1" y="4904"/>
                    <a:pt x="234" y="5171"/>
                    <a:pt x="534" y="5171"/>
                  </a:cubicBezTo>
                  <a:lnTo>
                    <a:pt x="25319" y="5171"/>
                  </a:lnTo>
                  <a:cubicBezTo>
                    <a:pt x="25619" y="5171"/>
                    <a:pt x="25852" y="4904"/>
                    <a:pt x="25852" y="4604"/>
                  </a:cubicBezTo>
                  <a:lnTo>
                    <a:pt x="25852" y="534"/>
                  </a:lnTo>
                  <a:cubicBezTo>
                    <a:pt x="25852" y="234"/>
                    <a:pt x="25619" y="1"/>
                    <a:pt x="25319"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5" name="Google Shape;2435;p56"/>
            <p:cNvSpPr/>
            <p:nvPr/>
          </p:nvSpPr>
          <p:spPr>
            <a:xfrm>
              <a:off x="4196500" y="1283850"/>
              <a:ext cx="1106650" cy="135975"/>
            </a:xfrm>
            <a:custGeom>
              <a:avLst/>
              <a:gdLst/>
              <a:ahLst/>
              <a:cxnLst/>
              <a:rect l="l" t="t" r="r" b="b"/>
              <a:pathLst>
                <a:path w="44266" h="5439" extrusionOk="0">
                  <a:moveTo>
                    <a:pt x="43732" y="1"/>
                  </a:moveTo>
                  <a:lnTo>
                    <a:pt x="534" y="301"/>
                  </a:lnTo>
                  <a:cubicBezTo>
                    <a:pt x="517" y="299"/>
                    <a:pt x="500" y="298"/>
                    <a:pt x="484" y="298"/>
                  </a:cubicBezTo>
                  <a:cubicBezTo>
                    <a:pt x="208" y="298"/>
                    <a:pt x="1" y="552"/>
                    <a:pt x="1" y="835"/>
                  </a:cubicBezTo>
                  <a:lnTo>
                    <a:pt x="1" y="4904"/>
                  </a:lnTo>
                  <a:cubicBezTo>
                    <a:pt x="1" y="5205"/>
                    <a:pt x="234" y="5438"/>
                    <a:pt x="534" y="5438"/>
                  </a:cubicBezTo>
                  <a:lnTo>
                    <a:pt x="43732" y="5171"/>
                  </a:lnTo>
                  <a:cubicBezTo>
                    <a:pt x="44032" y="5171"/>
                    <a:pt x="44265" y="4904"/>
                    <a:pt x="44265" y="4638"/>
                  </a:cubicBezTo>
                  <a:lnTo>
                    <a:pt x="44265" y="568"/>
                  </a:lnTo>
                  <a:cubicBezTo>
                    <a:pt x="44265" y="268"/>
                    <a:pt x="43999" y="1"/>
                    <a:pt x="43732"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6" name="Google Shape;2436;p56"/>
            <p:cNvSpPr/>
            <p:nvPr/>
          </p:nvSpPr>
          <p:spPr>
            <a:xfrm>
              <a:off x="4196500" y="1072875"/>
              <a:ext cx="869825" cy="128450"/>
            </a:xfrm>
            <a:custGeom>
              <a:avLst/>
              <a:gdLst/>
              <a:ahLst/>
              <a:cxnLst/>
              <a:rect l="l" t="t" r="r" b="b"/>
              <a:pathLst>
                <a:path w="34793" h="5138" extrusionOk="0">
                  <a:moveTo>
                    <a:pt x="534" y="1"/>
                  </a:moveTo>
                  <a:cubicBezTo>
                    <a:pt x="234" y="1"/>
                    <a:pt x="1" y="234"/>
                    <a:pt x="1" y="534"/>
                  </a:cubicBezTo>
                  <a:lnTo>
                    <a:pt x="1" y="4604"/>
                  </a:lnTo>
                  <a:cubicBezTo>
                    <a:pt x="1" y="4904"/>
                    <a:pt x="234" y="5138"/>
                    <a:pt x="534" y="5138"/>
                  </a:cubicBezTo>
                  <a:lnTo>
                    <a:pt x="34258" y="5138"/>
                  </a:lnTo>
                  <a:cubicBezTo>
                    <a:pt x="34559" y="5138"/>
                    <a:pt x="34792" y="4904"/>
                    <a:pt x="34792" y="4604"/>
                  </a:cubicBezTo>
                  <a:lnTo>
                    <a:pt x="34792" y="534"/>
                  </a:lnTo>
                  <a:cubicBezTo>
                    <a:pt x="34792" y="234"/>
                    <a:pt x="34559" y="1"/>
                    <a:pt x="34258"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7" name="Google Shape;2437;p56"/>
            <p:cNvSpPr/>
            <p:nvPr/>
          </p:nvSpPr>
          <p:spPr>
            <a:xfrm>
              <a:off x="1823975" y="3157700"/>
              <a:ext cx="227675" cy="85925"/>
            </a:xfrm>
            <a:custGeom>
              <a:avLst/>
              <a:gdLst/>
              <a:ahLst/>
              <a:cxnLst/>
              <a:rect l="l" t="t" r="r" b="b"/>
              <a:pathLst>
                <a:path w="9107" h="3437" extrusionOk="0">
                  <a:moveTo>
                    <a:pt x="267" y="1"/>
                  </a:moveTo>
                  <a:cubicBezTo>
                    <a:pt x="134" y="1"/>
                    <a:pt x="0" y="134"/>
                    <a:pt x="0" y="267"/>
                  </a:cubicBezTo>
                  <a:lnTo>
                    <a:pt x="0" y="3170"/>
                  </a:lnTo>
                  <a:cubicBezTo>
                    <a:pt x="0" y="3303"/>
                    <a:pt x="134" y="3436"/>
                    <a:pt x="267" y="3436"/>
                  </a:cubicBezTo>
                  <a:lnTo>
                    <a:pt x="8840" y="3436"/>
                  </a:lnTo>
                  <a:cubicBezTo>
                    <a:pt x="9007" y="3436"/>
                    <a:pt x="9107" y="3303"/>
                    <a:pt x="9107" y="3170"/>
                  </a:cubicBezTo>
                  <a:lnTo>
                    <a:pt x="9107" y="267"/>
                  </a:lnTo>
                  <a:cubicBezTo>
                    <a:pt x="9107" y="134"/>
                    <a:pt x="9007" y="1"/>
                    <a:pt x="8840"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8" name="Google Shape;2438;p56"/>
            <p:cNvSpPr/>
            <p:nvPr/>
          </p:nvSpPr>
          <p:spPr>
            <a:xfrm>
              <a:off x="1823975" y="3016775"/>
              <a:ext cx="390300" cy="90075"/>
            </a:xfrm>
            <a:custGeom>
              <a:avLst/>
              <a:gdLst/>
              <a:ahLst/>
              <a:cxnLst/>
              <a:rect l="l" t="t" r="r" b="b"/>
              <a:pathLst>
                <a:path w="15612" h="3603" extrusionOk="0">
                  <a:moveTo>
                    <a:pt x="15411" y="0"/>
                  </a:moveTo>
                  <a:lnTo>
                    <a:pt x="201" y="200"/>
                  </a:lnTo>
                  <a:cubicBezTo>
                    <a:pt x="101" y="200"/>
                    <a:pt x="0" y="334"/>
                    <a:pt x="0" y="534"/>
                  </a:cubicBezTo>
                  <a:lnTo>
                    <a:pt x="0" y="3236"/>
                  </a:lnTo>
                  <a:cubicBezTo>
                    <a:pt x="0" y="3436"/>
                    <a:pt x="101" y="3603"/>
                    <a:pt x="201" y="3603"/>
                  </a:cubicBezTo>
                  <a:lnTo>
                    <a:pt x="15411" y="3436"/>
                  </a:lnTo>
                  <a:cubicBezTo>
                    <a:pt x="15512" y="3436"/>
                    <a:pt x="15612" y="3269"/>
                    <a:pt x="15612" y="3069"/>
                  </a:cubicBezTo>
                  <a:lnTo>
                    <a:pt x="15612" y="367"/>
                  </a:lnTo>
                  <a:cubicBezTo>
                    <a:pt x="15612" y="200"/>
                    <a:pt x="15512" y="0"/>
                    <a:pt x="15411" y="0"/>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39" name="Google Shape;2439;p56"/>
            <p:cNvSpPr/>
            <p:nvPr/>
          </p:nvSpPr>
          <p:spPr>
            <a:xfrm>
              <a:off x="1823975" y="2880000"/>
              <a:ext cx="306900" cy="85925"/>
            </a:xfrm>
            <a:custGeom>
              <a:avLst/>
              <a:gdLst/>
              <a:ahLst/>
              <a:cxnLst/>
              <a:rect l="l" t="t" r="r" b="b"/>
              <a:pathLst>
                <a:path w="12276" h="3437" extrusionOk="0">
                  <a:moveTo>
                    <a:pt x="267" y="1"/>
                  </a:moveTo>
                  <a:cubicBezTo>
                    <a:pt x="134" y="1"/>
                    <a:pt x="0" y="134"/>
                    <a:pt x="0" y="268"/>
                  </a:cubicBezTo>
                  <a:lnTo>
                    <a:pt x="0" y="3170"/>
                  </a:lnTo>
                  <a:cubicBezTo>
                    <a:pt x="0" y="3303"/>
                    <a:pt x="134" y="3436"/>
                    <a:pt x="267" y="3436"/>
                  </a:cubicBezTo>
                  <a:lnTo>
                    <a:pt x="12009" y="3436"/>
                  </a:lnTo>
                  <a:cubicBezTo>
                    <a:pt x="12142" y="3436"/>
                    <a:pt x="12276" y="3303"/>
                    <a:pt x="12276" y="3170"/>
                  </a:cubicBezTo>
                  <a:lnTo>
                    <a:pt x="12276" y="268"/>
                  </a:lnTo>
                  <a:cubicBezTo>
                    <a:pt x="12276" y="134"/>
                    <a:pt x="12142" y="1"/>
                    <a:pt x="12009"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0" name="Google Shape;2440;p56"/>
            <p:cNvSpPr/>
            <p:nvPr/>
          </p:nvSpPr>
          <p:spPr>
            <a:xfrm>
              <a:off x="1823975" y="3433725"/>
              <a:ext cx="390300" cy="90100"/>
            </a:xfrm>
            <a:custGeom>
              <a:avLst/>
              <a:gdLst/>
              <a:ahLst/>
              <a:cxnLst/>
              <a:rect l="l" t="t" r="r" b="b"/>
              <a:pathLst>
                <a:path w="15612" h="3604" extrusionOk="0">
                  <a:moveTo>
                    <a:pt x="15411" y="1"/>
                  </a:moveTo>
                  <a:lnTo>
                    <a:pt x="201" y="201"/>
                  </a:lnTo>
                  <a:cubicBezTo>
                    <a:pt x="101" y="201"/>
                    <a:pt x="0" y="334"/>
                    <a:pt x="0" y="535"/>
                  </a:cubicBezTo>
                  <a:lnTo>
                    <a:pt x="0" y="3236"/>
                  </a:lnTo>
                  <a:cubicBezTo>
                    <a:pt x="0" y="3437"/>
                    <a:pt x="101" y="3603"/>
                    <a:pt x="201" y="3603"/>
                  </a:cubicBezTo>
                  <a:lnTo>
                    <a:pt x="15411" y="3437"/>
                  </a:lnTo>
                  <a:cubicBezTo>
                    <a:pt x="15512" y="3437"/>
                    <a:pt x="15612" y="3270"/>
                    <a:pt x="15612" y="3070"/>
                  </a:cubicBezTo>
                  <a:lnTo>
                    <a:pt x="15612" y="368"/>
                  </a:lnTo>
                  <a:cubicBezTo>
                    <a:pt x="15612" y="168"/>
                    <a:pt x="15512" y="1"/>
                    <a:pt x="15411"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1" name="Google Shape;2441;p56"/>
            <p:cNvSpPr/>
            <p:nvPr/>
          </p:nvSpPr>
          <p:spPr>
            <a:xfrm>
              <a:off x="1823975" y="3296975"/>
              <a:ext cx="306900" cy="85925"/>
            </a:xfrm>
            <a:custGeom>
              <a:avLst/>
              <a:gdLst/>
              <a:ahLst/>
              <a:cxnLst/>
              <a:rect l="l" t="t" r="r" b="b"/>
              <a:pathLst>
                <a:path w="12276" h="3437" extrusionOk="0">
                  <a:moveTo>
                    <a:pt x="267" y="0"/>
                  </a:moveTo>
                  <a:cubicBezTo>
                    <a:pt x="134" y="0"/>
                    <a:pt x="0" y="134"/>
                    <a:pt x="0" y="267"/>
                  </a:cubicBezTo>
                  <a:lnTo>
                    <a:pt x="0" y="3169"/>
                  </a:lnTo>
                  <a:cubicBezTo>
                    <a:pt x="0" y="3303"/>
                    <a:pt x="134" y="3436"/>
                    <a:pt x="267" y="3436"/>
                  </a:cubicBezTo>
                  <a:lnTo>
                    <a:pt x="12009" y="3436"/>
                  </a:lnTo>
                  <a:cubicBezTo>
                    <a:pt x="12142" y="3436"/>
                    <a:pt x="12276" y="3303"/>
                    <a:pt x="12276" y="3169"/>
                  </a:cubicBezTo>
                  <a:lnTo>
                    <a:pt x="12276" y="267"/>
                  </a:lnTo>
                  <a:cubicBezTo>
                    <a:pt x="12276" y="134"/>
                    <a:pt x="12142" y="0"/>
                    <a:pt x="12009" y="0"/>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2" name="Google Shape;2442;p56"/>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3" name="Google Shape;2443;p56"/>
            <p:cNvSpPr/>
            <p:nvPr/>
          </p:nvSpPr>
          <p:spPr>
            <a:xfrm>
              <a:off x="3802050" y="1104575"/>
              <a:ext cx="1968100" cy="1958925"/>
            </a:xfrm>
            <a:custGeom>
              <a:avLst/>
              <a:gdLst/>
              <a:ahLst/>
              <a:cxnLst/>
              <a:rect l="l" t="t" r="r" b="b"/>
              <a:pathLst>
                <a:path w="78724" h="78357" extrusionOk="0">
                  <a:moveTo>
                    <a:pt x="1" y="0"/>
                  </a:moveTo>
                  <a:lnTo>
                    <a:pt x="1" y="78356"/>
                  </a:lnTo>
                  <a:lnTo>
                    <a:pt x="78723" y="78356"/>
                  </a:lnTo>
                  <a:lnTo>
                    <a:pt x="78723"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4" name="Google Shape;2444;p56"/>
            <p:cNvSpPr/>
            <p:nvPr/>
          </p:nvSpPr>
          <p:spPr>
            <a:xfrm>
              <a:off x="3802050" y="1202125"/>
              <a:ext cx="642150" cy="368625"/>
            </a:xfrm>
            <a:custGeom>
              <a:avLst/>
              <a:gdLst/>
              <a:ahLst/>
              <a:cxnLst/>
              <a:rect l="l" t="t" r="r" b="b"/>
              <a:pathLst>
                <a:path w="25686" h="14745" extrusionOk="0">
                  <a:moveTo>
                    <a:pt x="1" y="1"/>
                  </a:moveTo>
                  <a:lnTo>
                    <a:pt x="1" y="14745"/>
                  </a:lnTo>
                  <a:lnTo>
                    <a:pt x="25686" y="14745"/>
                  </a:lnTo>
                  <a:lnTo>
                    <a:pt x="25686"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5" name="Google Shape;2445;p56"/>
            <p:cNvSpPr/>
            <p:nvPr/>
          </p:nvSpPr>
          <p:spPr>
            <a:xfrm>
              <a:off x="3802050" y="1939325"/>
              <a:ext cx="642150" cy="368625"/>
            </a:xfrm>
            <a:custGeom>
              <a:avLst/>
              <a:gdLst/>
              <a:ahLst/>
              <a:cxnLst/>
              <a:rect l="l" t="t" r="r" b="b"/>
              <a:pathLst>
                <a:path w="25686" h="14745" extrusionOk="0">
                  <a:moveTo>
                    <a:pt x="1" y="1"/>
                  </a:moveTo>
                  <a:lnTo>
                    <a:pt x="1" y="14745"/>
                  </a:lnTo>
                  <a:lnTo>
                    <a:pt x="25686" y="14745"/>
                  </a:lnTo>
                  <a:lnTo>
                    <a:pt x="25686"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6" name="Google Shape;2446;p56"/>
            <p:cNvSpPr/>
            <p:nvPr/>
          </p:nvSpPr>
          <p:spPr>
            <a:xfrm>
              <a:off x="3802050" y="2307925"/>
              <a:ext cx="642150" cy="368625"/>
            </a:xfrm>
            <a:custGeom>
              <a:avLst/>
              <a:gdLst/>
              <a:ahLst/>
              <a:cxnLst/>
              <a:rect l="l" t="t" r="r" b="b"/>
              <a:pathLst>
                <a:path w="25686" h="14745" extrusionOk="0">
                  <a:moveTo>
                    <a:pt x="1" y="1"/>
                  </a:moveTo>
                  <a:lnTo>
                    <a:pt x="1" y="14744"/>
                  </a:lnTo>
                  <a:lnTo>
                    <a:pt x="25686" y="14744"/>
                  </a:lnTo>
                  <a:lnTo>
                    <a:pt x="25686"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7" name="Google Shape;2447;p56"/>
            <p:cNvSpPr/>
            <p:nvPr/>
          </p:nvSpPr>
          <p:spPr>
            <a:xfrm>
              <a:off x="4444175" y="1202125"/>
              <a:ext cx="1293450" cy="1835525"/>
            </a:xfrm>
            <a:custGeom>
              <a:avLst/>
              <a:gdLst/>
              <a:ahLst/>
              <a:cxnLst/>
              <a:rect l="l" t="t" r="r" b="b"/>
              <a:pathLst>
                <a:path w="51738" h="73421" extrusionOk="0">
                  <a:moveTo>
                    <a:pt x="1" y="1"/>
                  </a:moveTo>
                  <a:lnTo>
                    <a:pt x="1" y="71519"/>
                  </a:lnTo>
                  <a:cubicBezTo>
                    <a:pt x="1" y="72586"/>
                    <a:pt x="868" y="73420"/>
                    <a:pt x="1935" y="73420"/>
                  </a:cubicBezTo>
                  <a:lnTo>
                    <a:pt x="49836" y="73420"/>
                  </a:lnTo>
                  <a:cubicBezTo>
                    <a:pt x="50904" y="73420"/>
                    <a:pt x="51738" y="72586"/>
                    <a:pt x="51738" y="71519"/>
                  </a:cubicBezTo>
                  <a:lnTo>
                    <a:pt x="51738"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8" name="Google Shape;2448;p56"/>
            <p:cNvSpPr/>
            <p:nvPr/>
          </p:nvSpPr>
          <p:spPr>
            <a:xfrm>
              <a:off x="3802050" y="1104575"/>
              <a:ext cx="1968100" cy="97575"/>
            </a:xfrm>
            <a:custGeom>
              <a:avLst/>
              <a:gdLst/>
              <a:ahLst/>
              <a:cxnLst/>
              <a:rect l="l" t="t" r="r" b="b"/>
              <a:pathLst>
                <a:path w="78724" h="3903" extrusionOk="0">
                  <a:moveTo>
                    <a:pt x="1" y="0"/>
                  </a:moveTo>
                  <a:lnTo>
                    <a:pt x="1" y="3903"/>
                  </a:lnTo>
                  <a:lnTo>
                    <a:pt x="78723" y="3903"/>
                  </a:lnTo>
                  <a:lnTo>
                    <a:pt x="7872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49" name="Google Shape;2449;p56"/>
            <p:cNvSpPr/>
            <p:nvPr/>
          </p:nvSpPr>
          <p:spPr>
            <a:xfrm>
              <a:off x="3858750" y="1133750"/>
              <a:ext cx="39225" cy="39225"/>
            </a:xfrm>
            <a:custGeom>
              <a:avLst/>
              <a:gdLst/>
              <a:ahLst/>
              <a:cxnLst/>
              <a:rect l="l" t="t" r="r" b="b"/>
              <a:pathLst>
                <a:path w="1569" h="1569" extrusionOk="0">
                  <a:moveTo>
                    <a:pt x="801" y="1"/>
                  </a:moveTo>
                  <a:cubicBezTo>
                    <a:pt x="368" y="1"/>
                    <a:pt x="1" y="334"/>
                    <a:pt x="1" y="768"/>
                  </a:cubicBezTo>
                  <a:cubicBezTo>
                    <a:pt x="1" y="1202"/>
                    <a:pt x="368" y="1568"/>
                    <a:pt x="801" y="1568"/>
                  </a:cubicBezTo>
                  <a:cubicBezTo>
                    <a:pt x="1235" y="1568"/>
                    <a:pt x="1569" y="1202"/>
                    <a:pt x="1569" y="768"/>
                  </a:cubicBezTo>
                  <a:cubicBezTo>
                    <a:pt x="1569" y="334"/>
                    <a:pt x="1235" y="1"/>
                    <a:pt x="80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0" name="Google Shape;2450;p56"/>
            <p:cNvSpPr/>
            <p:nvPr/>
          </p:nvSpPr>
          <p:spPr>
            <a:xfrm>
              <a:off x="3948825" y="1133750"/>
              <a:ext cx="40050" cy="39225"/>
            </a:xfrm>
            <a:custGeom>
              <a:avLst/>
              <a:gdLst/>
              <a:ahLst/>
              <a:cxnLst/>
              <a:rect l="l" t="t" r="r" b="b"/>
              <a:pathLst>
                <a:path w="1602" h="1569" extrusionOk="0">
                  <a:moveTo>
                    <a:pt x="801" y="1"/>
                  </a:moveTo>
                  <a:cubicBezTo>
                    <a:pt x="367" y="1"/>
                    <a:pt x="0" y="334"/>
                    <a:pt x="0" y="768"/>
                  </a:cubicBezTo>
                  <a:cubicBezTo>
                    <a:pt x="0" y="1202"/>
                    <a:pt x="367" y="1568"/>
                    <a:pt x="801" y="1568"/>
                  </a:cubicBezTo>
                  <a:cubicBezTo>
                    <a:pt x="1235" y="1568"/>
                    <a:pt x="1602" y="1202"/>
                    <a:pt x="1602" y="768"/>
                  </a:cubicBezTo>
                  <a:cubicBezTo>
                    <a:pt x="1602" y="334"/>
                    <a:pt x="1235" y="1"/>
                    <a:pt x="80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1" name="Google Shape;2451;p56"/>
            <p:cNvSpPr/>
            <p:nvPr/>
          </p:nvSpPr>
          <p:spPr>
            <a:xfrm>
              <a:off x="4039725" y="1133750"/>
              <a:ext cx="39225" cy="39225"/>
            </a:xfrm>
            <a:custGeom>
              <a:avLst/>
              <a:gdLst/>
              <a:ahLst/>
              <a:cxnLst/>
              <a:rect l="l" t="t" r="r" b="b"/>
              <a:pathLst>
                <a:path w="1569" h="1569" extrusionOk="0">
                  <a:moveTo>
                    <a:pt x="768" y="1"/>
                  </a:moveTo>
                  <a:cubicBezTo>
                    <a:pt x="334" y="1"/>
                    <a:pt x="0" y="334"/>
                    <a:pt x="0" y="768"/>
                  </a:cubicBezTo>
                  <a:cubicBezTo>
                    <a:pt x="0" y="1202"/>
                    <a:pt x="334" y="1568"/>
                    <a:pt x="768" y="1568"/>
                  </a:cubicBezTo>
                  <a:cubicBezTo>
                    <a:pt x="1201" y="1568"/>
                    <a:pt x="1568" y="1202"/>
                    <a:pt x="1568" y="768"/>
                  </a:cubicBezTo>
                  <a:cubicBezTo>
                    <a:pt x="1568" y="334"/>
                    <a:pt x="1201" y="1"/>
                    <a:pt x="76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2" name="Google Shape;2452;p56"/>
            <p:cNvSpPr/>
            <p:nvPr/>
          </p:nvSpPr>
          <p:spPr>
            <a:xfrm>
              <a:off x="4544250" y="1385600"/>
              <a:ext cx="813100" cy="652150"/>
            </a:xfrm>
            <a:custGeom>
              <a:avLst/>
              <a:gdLst/>
              <a:ahLst/>
              <a:cxnLst/>
              <a:rect l="l" t="t" r="r" b="b"/>
              <a:pathLst>
                <a:path w="32524" h="26086" extrusionOk="0">
                  <a:moveTo>
                    <a:pt x="1201" y="1"/>
                  </a:moveTo>
                  <a:cubicBezTo>
                    <a:pt x="534" y="1"/>
                    <a:pt x="0" y="534"/>
                    <a:pt x="0" y="1201"/>
                  </a:cubicBezTo>
                  <a:lnTo>
                    <a:pt x="0" y="24885"/>
                  </a:lnTo>
                  <a:cubicBezTo>
                    <a:pt x="0" y="25552"/>
                    <a:pt x="534" y="26086"/>
                    <a:pt x="1201" y="26086"/>
                  </a:cubicBezTo>
                  <a:lnTo>
                    <a:pt x="31356" y="26086"/>
                  </a:lnTo>
                  <a:cubicBezTo>
                    <a:pt x="31990" y="26086"/>
                    <a:pt x="32524" y="25552"/>
                    <a:pt x="32524" y="24885"/>
                  </a:cubicBezTo>
                  <a:lnTo>
                    <a:pt x="32524" y="1201"/>
                  </a:lnTo>
                  <a:cubicBezTo>
                    <a:pt x="32524" y="534"/>
                    <a:pt x="31990" y="1"/>
                    <a:pt x="31356"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3" name="Google Shape;2453;p56"/>
            <p:cNvSpPr/>
            <p:nvPr/>
          </p:nvSpPr>
          <p:spPr>
            <a:xfrm>
              <a:off x="5035425" y="1333900"/>
              <a:ext cx="624650" cy="501225"/>
            </a:xfrm>
            <a:custGeom>
              <a:avLst/>
              <a:gdLst/>
              <a:ahLst/>
              <a:cxnLst/>
              <a:rect l="l" t="t" r="r" b="b"/>
              <a:pathLst>
                <a:path w="24986" h="20049" extrusionOk="0">
                  <a:moveTo>
                    <a:pt x="935" y="0"/>
                  </a:moveTo>
                  <a:cubicBezTo>
                    <a:pt x="401" y="0"/>
                    <a:pt x="1" y="401"/>
                    <a:pt x="1" y="901"/>
                  </a:cubicBezTo>
                  <a:lnTo>
                    <a:pt x="1" y="19114"/>
                  </a:lnTo>
                  <a:cubicBezTo>
                    <a:pt x="1" y="19614"/>
                    <a:pt x="401" y="20048"/>
                    <a:pt x="935" y="20048"/>
                  </a:cubicBezTo>
                  <a:lnTo>
                    <a:pt x="24085" y="20048"/>
                  </a:lnTo>
                  <a:cubicBezTo>
                    <a:pt x="24585" y="20048"/>
                    <a:pt x="24985" y="19614"/>
                    <a:pt x="24985" y="19114"/>
                  </a:cubicBezTo>
                  <a:lnTo>
                    <a:pt x="24985" y="901"/>
                  </a:lnTo>
                  <a:cubicBezTo>
                    <a:pt x="24985" y="401"/>
                    <a:pt x="24585" y="0"/>
                    <a:pt x="2408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4" name="Google Shape;2454;p56"/>
            <p:cNvSpPr/>
            <p:nvPr/>
          </p:nvSpPr>
          <p:spPr>
            <a:xfrm>
              <a:off x="4711875" y="2247875"/>
              <a:ext cx="624625" cy="501225"/>
            </a:xfrm>
            <a:custGeom>
              <a:avLst/>
              <a:gdLst/>
              <a:ahLst/>
              <a:cxnLst/>
              <a:rect l="l" t="t" r="r" b="b"/>
              <a:pathLst>
                <a:path w="24985" h="20049" extrusionOk="0">
                  <a:moveTo>
                    <a:pt x="901" y="1"/>
                  </a:moveTo>
                  <a:cubicBezTo>
                    <a:pt x="401" y="1"/>
                    <a:pt x="0" y="401"/>
                    <a:pt x="0" y="902"/>
                  </a:cubicBezTo>
                  <a:lnTo>
                    <a:pt x="0" y="19115"/>
                  </a:lnTo>
                  <a:cubicBezTo>
                    <a:pt x="0" y="19615"/>
                    <a:pt x="401" y="20049"/>
                    <a:pt x="901" y="20049"/>
                  </a:cubicBezTo>
                  <a:lnTo>
                    <a:pt x="24051" y="20049"/>
                  </a:lnTo>
                  <a:cubicBezTo>
                    <a:pt x="24584" y="20049"/>
                    <a:pt x="24985" y="19615"/>
                    <a:pt x="24985" y="19115"/>
                  </a:cubicBezTo>
                  <a:lnTo>
                    <a:pt x="24985" y="902"/>
                  </a:lnTo>
                  <a:cubicBezTo>
                    <a:pt x="24985" y="401"/>
                    <a:pt x="24584" y="1"/>
                    <a:pt x="2405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5" name="Google Shape;2455;p56"/>
            <p:cNvSpPr/>
            <p:nvPr/>
          </p:nvSpPr>
          <p:spPr>
            <a:xfrm>
              <a:off x="3802050" y="1104575"/>
              <a:ext cx="1968100" cy="1958925"/>
            </a:xfrm>
            <a:custGeom>
              <a:avLst/>
              <a:gdLst/>
              <a:ahLst/>
              <a:cxnLst/>
              <a:rect l="l" t="t" r="r" b="b"/>
              <a:pathLst>
                <a:path w="78724" h="78357" extrusionOk="0">
                  <a:moveTo>
                    <a:pt x="1" y="0"/>
                  </a:moveTo>
                  <a:lnTo>
                    <a:pt x="1" y="78356"/>
                  </a:lnTo>
                  <a:lnTo>
                    <a:pt x="78723" y="78356"/>
                  </a:lnTo>
                  <a:lnTo>
                    <a:pt x="78723"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6" name="Google Shape;2456;p56"/>
            <p:cNvSpPr/>
            <p:nvPr/>
          </p:nvSpPr>
          <p:spPr>
            <a:xfrm>
              <a:off x="3621100" y="1285525"/>
              <a:ext cx="1968925" cy="1958925"/>
            </a:xfrm>
            <a:custGeom>
              <a:avLst/>
              <a:gdLst/>
              <a:ahLst/>
              <a:cxnLst/>
              <a:rect l="l" t="t" r="r" b="b"/>
              <a:pathLst>
                <a:path w="78757" h="78357" extrusionOk="0">
                  <a:moveTo>
                    <a:pt x="0" y="1"/>
                  </a:moveTo>
                  <a:lnTo>
                    <a:pt x="0" y="78357"/>
                  </a:lnTo>
                  <a:lnTo>
                    <a:pt x="78756" y="78357"/>
                  </a:lnTo>
                  <a:lnTo>
                    <a:pt x="78756"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7" name="Google Shape;2457;p56"/>
            <p:cNvSpPr/>
            <p:nvPr/>
          </p:nvSpPr>
          <p:spPr>
            <a:xfrm>
              <a:off x="3621100" y="1383100"/>
              <a:ext cx="642975" cy="368625"/>
            </a:xfrm>
            <a:custGeom>
              <a:avLst/>
              <a:gdLst/>
              <a:ahLst/>
              <a:cxnLst/>
              <a:rect l="l" t="t" r="r" b="b"/>
              <a:pathLst>
                <a:path w="25719" h="14745" extrusionOk="0">
                  <a:moveTo>
                    <a:pt x="0" y="0"/>
                  </a:moveTo>
                  <a:lnTo>
                    <a:pt x="0" y="14744"/>
                  </a:lnTo>
                  <a:lnTo>
                    <a:pt x="25718" y="14744"/>
                  </a:lnTo>
                  <a:lnTo>
                    <a:pt x="2571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8" name="Google Shape;2458;p56"/>
            <p:cNvSpPr/>
            <p:nvPr/>
          </p:nvSpPr>
          <p:spPr>
            <a:xfrm>
              <a:off x="3621100" y="2120300"/>
              <a:ext cx="642975" cy="368625"/>
            </a:xfrm>
            <a:custGeom>
              <a:avLst/>
              <a:gdLst/>
              <a:ahLst/>
              <a:cxnLst/>
              <a:rect l="l" t="t" r="r" b="b"/>
              <a:pathLst>
                <a:path w="25719" h="14745" extrusionOk="0">
                  <a:moveTo>
                    <a:pt x="0" y="0"/>
                  </a:moveTo>
                  <a:lnTo>
                    <a:pt x="0" y="14744"/>
                  </a:lnTo>
                  <a:lnTo>
                    <a:pt x="25718" y="14744"/>
                  </a:lnTo>
                  <a:lnTo>
                    <a:pt x="2571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59" name="Google Shape;2459;p56"/>
            <p:cNvSpPr/>
            <p:nvPr/>
          </p:nvSpPr>
          <p:spPr>
            <a:xfrm>
              <a:off x="3621100" y="2488900"/>
              <a:ext cx="642975" cy="368600"/>
            </a:xfrm>
            <a:custGeom>
              <a:avLst/>
              <a:gdLst/>
              <a:ahLst/>
              <a:cxnLst/>
              <a:rect l="l" t="t" r="r" b="b"/>
              <a:pathLst>
                <a:path w="25719" h="14744" extrusionOk="0">
                  <a:moveTo>
                    <a:pt x="0" y="0"/>
                  </a:moveTo>
                  <a:lnTo>
                    <a:pt x="0" y="14744"/>
                  </a:lnTo>
                  <a:lnTo>
                    <a:pt x="25718" y="14744"/>
                  </a:lnTo>
                  <a:lnTo>
                    <a:pt x="25718"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0" name="Google Shape;2460;p56"/>
            <p:cNvSpPr/>
            <p:nvPr/>
          </p:nvSpPr>
          <p:spPr>
            <a:xfrm>
              <a:off x="4264050" y="1383100"/>
              <a:ext cx="1293450" cy="1835500"/>
            </a:xfrm>
            <a:custGeom>
              <a:avLst/>
              <a:gdLst/>
              <a:ahLst/>
              <a:cxnLst/>
              <a:rect l="l" t="t" r="r" b="b"/>
              <a:pathLst>
                <a:path w="51738" h="73420" extrusionOk="0">
                  <a:moveTo>
                    <a:pt x="0" y="0"/>
                  </a:moveTo>
                  <a:lnTo>
                    <a:pt x="0" y="71518"/>
                  </a:lnTo>
                  <a:cubicBezTo>
                    <a:pt x="0" y="72552"/>
                    <a:pt x="834" y="73420"/>
                    <a:pt x="1902" y="73420"/>
                  </a:cubicBezTo>
                  <a:lnTo>
                    <a:pt x="49803" y="73420"/>
                  </a:lnTo>
                  <a:cubicBezTo>
                    <a:pt x="50870" y="73420"/>
                    <a:pt x="51737" y="72552"/>
                    <a:pt x="51737" y="71518"/>
                  </a:cubicBezTo>
                  <a:lnTo>
                    <a:pt x="5173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1" name="Google Shape;2461;p56"/>
            <p:cNvSpPr/>
            <p:nvPr/>
          </p:nvSpPr>
          <p:spPr>
            <a:xfrm>
              <a:off x="3621100" y="1285525"/>
              <a:ext cx="1968925" cy="96775"/>
            </a:xfrm>
            <a:custGeom>
              <a:avLst/>
              <a:gdLst/>
              <a:ahLst/>
              <a:cxnLst/>
              <a:rect l="l" t="t" r="r" b="b"/>
              <a:pathLst>
                <a:path w="78757" h="3871" extrusionOk="0">
                  <a:moveTo>
                    <a:pt x="0" y="1"/>
                  </a:moveTo>
                  <a:lnTo>
                    <a:pt x="0" y="3870"/>
                  </a:lnTo>
                  <a:lnTo>
                    <a:pt x="78756" y="3870"/>
                  </a:lnTo>
                  <a:lnTo>
                    <a:pt x="78756"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2" name="Google Shape;2462;p56"/>
            <p:cNvSpPr/>
            <p:nvPr/>
          </p:nvSpPr>
          <p:spPr>
            <a:xfrm>
              <a:off x="3677800" y="1313875"/>
              <a:ext cx="40050" cy="40050"/>
            </a:xfrm>
            <a:custGeom>
              <a:avLst/>
              <a:gdLst/>
              <a:ahLst/>
              <a:cxnLst/>
              <a:rect l="l" t="t" r="r" b="b"/>
              <a:pathLst>
                <a:path w="1602" h="1602" extrusionOk="0">
                  <a:moveTo>
                    <a:pt x="801" y="1"/>
                  </a:moveTo>
                  <a:cubicBezTo>
                    <a:pt x="367" y="1"/>
                    <a:pt x="0" y="368"/>
                    <a:pt x="0" y="801"/>
                  </a:cubicBezTo>
                  <a:cubicBezTo>
                    <a:pt x="0" y="1235"/>
                    <a:pt x="367" y="1602"/>
                    <a:pt x="801" y="1602"/>
                  </a:cubicBezTo>
                  <a:cubicBezTo>
                    <a:pt x="1235" y="1602"/>
                    <a:pt x="1602" y="1235"/>
                    <a:pt x="1602" y="801"/>
                  </a:cubicBezTo>
                  <a:cubicBezTo>
                    <a:pt x="1602" y="368"/>
                    <a:pt x="1235" y="1"/>
                    <a:pt x="80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3" name="Google Shape;2463;p56"/>
            <p:cNvSpPr/>
            <p:nvPr/>
          </p:nvSpPr>
          <p:spPr>
            <a:xfrm>
              <a:off x="3768700" y="1313875"/>
              <a:ext cx="39225" cy="40050"/>
            </a:xfrm>
            <a:custGeom>
              <a:avLst/>
              <a:gdLst/>
              <a:ahLst/>
              <a:cxnLst/>
              <a:rect l="l" t="t" r="r" b="b"/>
              <a:pathLst>
                <a:path w="1569" h="1602" extrusionOk="0">
                  <a:moveTo>
                    <a:pt x="768" y="1"/>
                  </a:moveTo>
                  <a:cubicBezTo>
                    <a:pt x="334" y="1"/>
                    <a:pt x="0" y="368"/>
                    <a:pt x="0" y="801"/>
                  </a:cubicBezTo>
                  <a:cubicBezTo>
                    <a:pt x="0" y="1235"/>
                    <a:pt x="334" y="1602"/>
                    <a:pt x="768" y="1602"/>
                  </a:cubicBezTo>
                  <a:cubicBezTo>
                    <a:pt x="1201" y="1602"/>
                    <a:pt x="1568" y="1235"/>
                    <a:pt x="1568" y="801"/>
                  </a:cubicBezTo>
                  <a:cubicBezTo>
                    <a:pt x="1568" y="368"/>
                    <a:pt x="1201" y="1"/>
                    <a:pt x="76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4" name="Google Shape;2464;p56"/>
            <p:cNvSpPr/>
            <p:nvPr/>
          </p:nvSpPr>
          <p:spPr>
            <a:xfrm>
              <a:off x="3858750" y="1313875"/>
              <a:ext cx="39225" cy="40050"/>
            </a:xfrm>
            <a:custGeom>
              <a:avLst/>
              <a:gdLst/>
              <a:ahLst/>
              <a:cxnLst/>
              <a:rect l="l" t="t" r="r" b="b"/>
              <a:pathLst>
                <a:path w="1569" h="1602" extrusionOk="0">
                  <a:moveTo>
                    <a:pt x="801" y="1"/>
                  </a:moveTo>
                  <a:cubicBezTo>
                    <a:pt x="368" y="1"/>
                    <a:pt x="1" y="368"/>
                    <a:pt x="1" y="801"/>
                  </a:cubicBezTo>
                  <a:cubicBezTo>
                    <a:pt x="1" y="1235"/>
                    <a:pt x="368" y="1602"/>
                    <a:pt x="801" y="1602"/>
                  </a:cubicBezTo>
                  <a:cubicBezTo>
                    <a:pt x="1235" y="1602"/>
                    <a:pt x="1569" y="1235"/>
                    <a:pt x="1569" y="801"/>
                  </a:cubicBezTo>
                  <a:cubicBezTo>
                    <a:pt x="1569" y="368"/>
                    <a:pt x="1235" y="1"/>
                    <a:pt x="80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5" name="Google Shape;2465;p56"/>
            <p:cNvSpPr/>
            <p:nvPr/>
          </p:nvSpPr>
          <p:spPr>
            <a:xfrm>
              <a:off x="4364125" y="1566575"/>
              <a:ext cx="813100" cy="652150"/>
            </a:xfrm>
            <a:custGeom>
              <a:avLst/>
              <a:gdLst/>
              <a:ahLst/>
              <a:cxnLst/>
              <a:rect l="l" t="t" r="r" b="b"/>
              <a:pathLst>
                <a:path w="32524" h="26086" extrusionOk="0">
                  <a:moveTo>
                    <a:pt x="1168" y="0"/>
                  </a:moveTo>
                  <a:cubicBezTo>
                    <a:pt x="501" y="0"/>
                    <a:pt x="0" y="534"/>
                    <a:pt x="0" y="1201"/>
                  </a:cubicBezTo>
                  <a:lnTo>
                    <a:pt x="0" y="24885"/>
                  </a:lnTo>
                  <a:cubicBezTo>
                    <a:pt x="0" y="25552"/>
                    <a:pt x="501" y="26085"/>
                    <a:pt x="1168" y="26085"/>
                  </a:cubicBezTo>
                  <a:lnTo>
                    <a:pt x="31323" y="26085"/>
                  </a:lnTo>
                  <a:cubicBezTo>
                    <a:pt x="31990" y="26085"/>
                    <a:pt x="32524" y="25552"/>
                    <a:pt x="32524" y="24885"/>
                  </a:cubicBezTo>
                  <a:lnTo>
                    <a:pt x="32524" y="1201"/>
                  </a:lnTo>
                  <a:cubicBezTo>
                    <a:pt x="32524" y="534"/>
                    <a:pt x="31990" y="0"/>
                    <a:pt x="3132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6" name="Google Shape;2466;p56"/>
            <p:cNvSpPr/>
            <p:nvPr/>
          </p:nvSpPr>
          <p:spPr>
            <a:xfrm>
              <a:off x="4864475" y="2081100"/>
              <a:ext cx="624650" cy="501225"/>
            </a:xfrm>
            <a:custGeom>
              <a:avLst/>
              <a:gdLst/>
              <a:ahLst/>
              <a:cxnLst/>
              <a:rect l="l" t="t" r="r" b="b"/>
              <a:pathLst>
                <a:path w="24986" h="20049" extrusionOk="0">
                  <a:moveTo>
                    <a:pt x="901" y="0"/>
                  </a:moveTo>
                  <a:cubicBezTo>
                    <a:pt x="401" y="0"/>
                    <a:pt x="1" y="434"/>
                    <a:pt x="1" y="934"/>
                  </a:cubicBezTo>
                  <a:lnTo>
                    <a:pt x="1" y="19147"/>
                  </a:lnTo>
                  <a:cubicBezTo>
                    <a:pt x="1" y="19648"/>
                    <a:pt x="401" y="20048"/>
                    <a:pt x="901" y="20048"/>
                  </a:cubicBezTo>
                  <a:lnTo>
                    <a:pt x="24084" y="20048"/>
                  </a:lnTo>
                  <a:cubicBezTo>
                    <a:pt x="24585" y="20048"/>
                    <a:pt x="24985" y="19648"/>
                    <a:pt x="24985" y="19147"/>
                  </a:cubicBezTo>
                  <a:lnTo>
                    <a:pt x="24985" y="934"/>
                  </a:lnTo>
                  <a:cubicBezTo>
                    <a:pt x="24985" y="434"/>
                    <a:pt x="24585" y="0"/>
                    <a:pt x="2408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7" name="Google Shape;2467;p56"/>
            <p:cNvSpPr/>
            <p:nvPr/>
          </p:nvSpPr>
          <p:spPr>
            <a:xfrm>
              <a:off x="4530900" y="2428850"/>
              <a:ext cx="624650" cy="500375"/>
            </a:xfrm>
            <a:custGeom>
              <a:avLst/>
              <a:gdLst/>
              <a:ahLst/>
              <a:cxnLst/>
              <a:rect l="l" t="t" r="r" b="b"/>
              <a:pathLst>
                <a:path w="24986" h="20015" extrusionOk="0">
                  <a:moveTo>
                    <a:pt x="935" y="0"/>
                  </a:moveTo>
                  <a:cubicBezTo>
                    <a:pt x="401" y="0"/>
                    <a:pt x="1" y="401"/>
                    <a:pt x="1" y="901"/>
                  </a:cubicBezTo>
                  <a:lnTo>
                    <a:pt x="1" y="19114"/>
                  </a:lnTo>
                  <a:cubicBezTo>
                    <a:pt x="1" y="19614"/>
                    <a:pt x="401" y="20015"/>
                    <a:pt x="935" y="20015"/>
                  </a:cubicBezTo>
                  <a:lnTo>
                    <a:pt x="24085" y="20015"/>
                  </a:lnTo>
                  <a:cubicBezTo>
                    <a:pt x="24585" y="20015"/>
                    <a:pt x="24985" y="19614"/>
                    <a:pt x="24985" y="19114"/>
                  </a:cubicBezTo>
                  <a:lnTo>
                    <a:pt x="24985" y="901"/>
                  </a:lnTo>
                  <a:cubicBezTo>
                    <a:pt x="24985" y="401"/>
                    <a:pt x="24585" y="0"/>
                    <a:pt x="2408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8" name="Google Shape;2468;p56"/>
            <p:cNvSpPr/>
            <p:nvPr/>
          </p:nvSpPr>
          <p:spPr>
            <a:xfrm>
              <a:off x="3621100" y="1285525"/>
              <a:ext cx="1968925" cy="1958925"/>
            </a:xfrm>
            <a:custGeom>
              <a:avLst/>
              <a:gdLst/>
              <a:ahLst/>
              <a:cxnLst/>
              <a:rect l="l" t="t" r="r" b="b"/>
              <a:pathLst>
                <a:path w="78757" h="78357" extrusionOk="0">
                  <a:moveTo>
                    <a:pt x="0" y="1"/>
                  </a:moveTo>
                  <a:lnTo>
                    <a:pt x="0" y="78357"/>
                  </a:lnTo>
                  <a:lnTo>
                    <a:pt x="78756" y="78357"/>
                  </a:lnTo>
                  <a:lnTo>
                    <a:pt x="78756"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69" name="Google Shape;2469;p56"/>
            <p:cNvSpPr/>
            <p:nvPr/>
          </p:nvSpPr>
          <p:spPr>
            <a:xfrm>
              <a:off x="3440125" y="1465650"/>
              <a:ext cx="1968925" cy="1958925"/>
            </a:xfrm>
            <a:custGeom>
              <a:avLst/>
              <a:gdLst/>
              <a:ahLst/>
              <a:cxnLst/>
              <a:rect l="l" t="t" r="r" b="b"/>
              <a:pathLst>
                <a:path w="78757" h="78357" extrusionOk="0">
                  <a:moveTo>
                    <a:pt x="1" y="1"/>
                  </a:moveTo>
                  <a:lnTo>
                    <a:pt x="1" y="78357"/>
                  </a:lnTo>
                  <a:lnTo>
                    <a:pt x="78757" y="78357"/>
                  </a:lnTo>
                  <a:lnTo>
                    <a:pt x="78757" y="1"/>
                  </a:lnTo>
                  <a:close/>
                </a:path>
              </a:pathLst>
            </a:custGeom>
            <a:solidFill>
              <a:srgbClr val="7966E4">
                <a:alpha val="65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0" name="Google Shape;2470;p56"/>
            <p:cNvSpPr/>
            <p:nvPr/>
          </p:nvSpPr>
          <p:spPr>
            <a:xfrm>
              <a:off x="3440125" y="1563225"/>
              <a:ext cx="642975" cy="368625"/>
            </a:xfrm>
            <a:custGeom>
              <a:avLst/>
              <a:gdLst/>
              <a:ahLst/>
              <a:cxnLst/>
              <a:rect l="l" t="t" r="r" b="b"/>
              <a:pathLst>
                <a:path w="25719" h="14745" extrusionOk="0">
                  <a:moveTo>
                    <a:pt x="1" y="1"/>
                  </a:moveTo>
                  <a:lnTo>
                    <a:pt x="1" y="14744"/>
                  </a:lnTo>
                  <a:lnTo>
                    <a:pt x="25719" y="14744"/>
                  </a:lnTo>
                  <a:lnTo>
                    <a:pt x="25719"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1" name="Google Shape;2471;p56"/>
            <p:cNvSpPr/>
            <p:nvPr/>
          </p:nvSpPr>
          <p:spPr>
            <a:xfrm>
              <a:off x="3440125" y="2300425"/>
              <a:ext cx="642975" cy="368625"/>
            </a:xfrm>
            <a:custGeom>
              <a:avLst/>
              <a:gdLst/>
              <a:ahLst/>
              <a:cxnLst/>
              <a:rect l="l" t="t" r="r" b="b"/>
              <a:pathLst>
                <a:path w="25719" h="14745" extrusionOk="0">
                  <a:moveTo>
                    <a:pt x="1" y="0"/>
                  </a:moveTo>
                  <a:lnTo>
                    <a:pt x="1" y="14744"/>
                  </a:lnTo>
                  <a:lnTo>
                    <a:pt x="25719" y="14744"/>
                  </a:lnTo>
                  <a:lnTo>
                    <a:pt x="25719" y="0"/>
                  </a:lnTo>
                  <a:close/>
                </a:path>
              </a:pathLst>
            </a:custGeom>
            <a:solidFill>
              <a:srgbClr val="000000">
                <a:alpha val="3689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2" name="Google Shape;2472;p56"/>
            <p:cNvSpPr/>
            <p:nvPr/>
          </p:nvSpPr>
          <p:spPr>
            <a:xfrm>
              <a:off x="3440125" y="2669850"/>
              <a:ext cx="642975" cy="368625"/>
            </a:xfrm>
            <a:custGeom>
              <a:avLst/>
              <a:gdLst/>
              <a:ahLst/>
              <a:cxnLst/>
              <a:rect l="l" t="t" r="r" b="b"/>
              <a:pathLst>
                <a:path w="25719" h="14745" extrusionOk="0">
                  <a:moveTo>
                    <a:pt x="1" y="1"/>
                  </a:moveTo>
                  <a:lnTo>
                    <a:pt x="1" y="14745"/>
                  </a:lnTo>
                  <a:lnTo>
                    <a:pt x="25719" y="14745"/>
                  </a:lnTo>
                  <a:lnTo>
                    <a:pt x="25719" y="1"/>
                  </a:lnTo>
                  <a:close/>
                </a:path>
              </a:pathLst>
            </a:custGeom>
            <a:solidFill>
              <a:srgbClr val="000000">
                <a:alpha val="3689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3" name="Google Shape;2473;p56"/>
            <p:cNvSpPr/>
            <p:nvPr/>
          </p:nvSpPr>
          <p:spPr>
            <a:xfrm>
              <a:off x="4083075" y="1563225"/>
              <a:ext cx="1293450" cy="1836350"/>
            </a:xfrm>
            <a:custGeom>
              <a:avLst/>
              <a:gdLst/>
              <a:ahLst/>
              <a:cxnLst/>
              <a:rect l="l" t="t" r="r" b="b"/>
              <a:pathLst>
                <a:path w="51738" h="73454" extrusionOk="0">
                  <a:moveTo>
                    <a:pt x="1" y="1"/>
                  </a:moveTo>
                  <a:lnTo>
                    <a:pt x="1" y="71518"/>
                  </a:lnTo>
                  <a:cubicBezTo>
                    <a:pt x="1" y="72586"/>
                    <a:pt x="868" y="73453"/>
                    <a:pt x="1902" y="73453"/>
                  </a:cubicBezTo>
                  <a:lnTo>
                    <a:pt x="49837" y="73453"/>
                  </a:lnTo>
                  <a:cubicBezTo>
                    <a:pt x="50871" y="73453"/>
                    <a:pt x="51738" y="72586"/>
                    <a:pt x="51738" y="71518"/>
                  </a:cubicBezTo>
                  <a:lnTo>
                    <a:pt x="51738"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4" name="Google Shape;2474;p56"/>
            <p:cNvSpPr/>
            <p:nvPr/>
          </p:nvSpPr>
          <p:spPr>
            <a:xfrm>
              <a:off x="3440125" y="1465650"/>
              <a:ext cx="1968925" cy="97600"/>
            </a:xfrm>
            <a:custGeom>
              <a:avLst/>
              <a:gdLst/>
              <a:ahLst/>
              <a:cxnLst/>
              <a:rect l="l" t="t" r="r" b="b"/>
              <a:pathLst>
                <a:path w="78757" h="3904" extrusionOk="0">
                  <a:moveTo>
                    <a:pt x="1" y="1"/>
                  </a:moveTo>
                  <a:lnTo>
                    <a:pt x="1" y="3904"/>
                  </a:lnTo>
                  <a:lnTo>
                    <a:pt x="78757" y="3904"/>
                  </a:lnTo>
                  <a:lnTo>
                    <a:pt x="78757" y="1"/>
                  </a:lnTo>
                  <a:close/>
                </a:path>
              </a:pathLst>
            </a:custGeom>
            <a:solidFill>
              <a:srgbClr val="7966E4">
                <a:alpha val="65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5" name="Google Shape;2475;p56"/>
            <p:cNvSpPr/>
            <p:nvPr/>
          </p:nvSpPr>
          <p:spPr>
            <a:xfrm>
              <a:off x="3497675" y="1494850"/>
              <a:ext cx="39225" cy="39225"/>
            </a:xfrm>
            <a:custGeom>
              <a:avLst/>
              <a:gdLst/>
              <a:ahLst/>
              <a:cxnLst/>
              <a:rect l="l" t="t" r="r" b="b"/>
              <a:pathLst>
                <a:path w="1569" h="1569" extrusionOk="0">
                  <a:moveTo>
                    <a:pt x="767" y="0"/>
                  </a:moveTo>
                  <a:cubicBezTo>
                    <a:pt x="334" y="0"/>
                    <a:pt x="0" y="367"/>
                    <a:pt x="0" y="801"/>
                  </a:cubicBezTo>
                  <a:cubicBezTo>
                    <a:pt x="0" y="1235"/>
                    <a:pt x="334" y="1568"/>
                    <a:pt x="767" y="1568"/>
                  </a:cubicBezTo>
                  <a:cubicBezTo>
                    <a:pt x="1201" y="1568"/>
                    <a:pt x="1568" y="1235"/>
                    <a:pt x="1568" y="801"/>
                  </a:cubicBezTo>
                  <a:cubicBezTo>
                    <a:pt x="1568" y="367"/>
                    <a:pt x="1201" y="0"/>
                    <a:pt x="76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6" name="Google Shape;2476;p56"/>
            <p:cNvSpPr/>
            <p:nvPr/>
          </p:nvSpPr>
          <p:spPr>
            <a:xfrm>
              <a:off x="3581050" y="1494850"/>
              <a:ext cx="46725" cy="40000"/>
            </a:xfrm>
            <a:custGeom>
              <a:avLst/>
              <a:gdLst/>
              <a:ahLst/>
              <a:cxnLst/>
              <a:rect l="l" t="t" r="r" b="b"/>
              <a:pathLst>
                <a:path w="1869" h="1600" extrusionOk="0">
                  <a:moveTo>
                    <a:pt x="1068" y="0"/>
                  </a:moveTo>
                  <a:cubicBezTo>
                    <a:pt x="335" y="0"/>
                    <a:pt x="1" y="868"/>
                    <a:pt x="501" y="1368"/>
                  </a:cubicBezTo>
                  <a:cubicBezTo>
                    <a:pt x="661" y="1528"/>
                    <a:pt x="859" y="1599"/>
                    <a:pt x="1054" y="1599"/>
                  </a:cubicBezTo>
                  <a:cubicBezTo>
                    <a:pt x="1468" y="1599"/>
                    <a:pt x="1869" y="1277"/>
                    <a:pt x="1869" y="801"/>
                  </a:cubicBezTo>
                  <a:cubicBezTo>
                    <a:pt x="1869" y="367"/>
                    <a:pt x="1502" y="0"/>
                    <a:pt x="106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7" name="Google Shape;2477;p56"/>
            <p:cNvSpPr/>
            <p:nvPr/>
          </p:nvSpPr>
          <p:spPr>
            <a:xfrm>
              <a:off x="3677800" y="1494850"/>
              <a:ext cx="40050" cy="39225"/>
            </a:xfrm>
            <a:custGeom>
              <a:avLst/>
              <a:gdLst/>
              <a:ahLst/>
              <a:cxnLst/>
              <a:rect l="l" t="t" r="r" b="b"/>
              <a:pathLst>
                <a:path w="1602" h="1569" extrusionOk="0">
                  <a:moveTo>
                    <a:pt x="801" y="0"/>
                  </a:moveTo>
                  <a:cubicBezTo>
                    <a:pt x="367" y="0"/>
                    <a:pt x="0" y="367"/>
                    <a:pt x="0" y="801"/>
                  </a:cubicBezTo>
                  <a:cubicBezTo>
                    <a:pt x="0" y="1235"/>
                    <a:pt x="367" y="1568"/>
                    <a:pt x="801" y="1568"/>
                  </a:cubicBezTo>
                  <a:cubicBezTo>
                    <a:pt x="1235" y="1568"/>
                    <a:pt x="1602" y="1235"/>
                    <a:pt x="1602" y="801"/>
                  </a:cubicBezTo>
                  <a:cubicBezTo>
                    <a:pt x="1602" y="367"/>
                    <a:pt x="1235" y="0"/>
                    <a:pt x="80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8" name="Google Shape;2478;p56"/>
            <p:cNvSpPr/>
            <p:nvPr/>
          </p:nvSpPr>
          <p:spPr>
            <a:xfrm>
              <a:off x="3331725" y="1418125"/>
              <a:ext cx="1221725" cy="979050"/>
            </a:xfrm>
            <a:custGeom>
              <a:avLst/>
              <a:gdLst/>
              <a:ahLst/>
              <a:cxnLst/>
              <a:rect l="l" t="t" r="r" b="b"/>
              <a:pathLst>
                <a:path w="48869" h="39162" extrusionOk="0">
                  <a:moveTo>
                    <a:pt x="1768" y="0"/>
                  </a:moveTo>
                  <a:cubicBezTo>
                    <a:pt x="801" y="0"/>
                    <a:pt x="0" y="768"/>
                    <a:pt x="0" y="1768"/>
                  </a:cubicBezTo>
                  <a:lnTo>
                    <a:pt x="0" y="37394"/>
                  </a:lnTo>
                  <a:cubicBezTo>
                    <a:pt x="0" y="38361"/>
                    <a:pt x="801" y="39162"/>
                    <a:pt x="1768" y="39162"/>
                  </a:cubicBezTo>
                  <a:lnTo>
                    <a:pt x="47067" y="39162"/>
                  </a:lnTo>
                  <a:cubicBezTo>
                    <a:pt x="48068" y="39162"/>
                    <a:pt x="48868" y="38361"/>
                    <a:pt x="48868" y="37394"/>
                  </a:cubicBezTo>
                  <a:lnTo>
                    <a:pt x="48868" y="1768"/>
                  </a:lnTo>
                  <a:cubicBezTo>
                    <a:pt x="48868" y="768"/>
                    <a:pt x="48068" y="0"/>
                    <a:pt x="47067" y="0"/>
                  </a:cubicBezTo>
                  <a:close/>
                </a:path>
              </a:pathLst>
            </a:custGeom>
            <a:solidFill>
              <a:srgbClr val="36338C">
                <a:alpha val="33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79" name="Google Shape;2479;p56"/>
            <p:cNvSpPr/>
            <p:nvPr/>
          </p:nvSpPr>
          <p:spPr>
            <a:xfrm>
              <a:off x="4217350" y="1896800"/>
              <a:ext cx="938200" cy="752225"/>
            </a:xfrm>
            <a:custGeom>
              <a:avLst/>
              <a:gdLst/>
              <a:ahLst/>
              <a:cxnLst/>
              <a:rect l="l" t="t" r="r" b="b"/>
              <a:pathLst>
                <a:path w="37528" h="30089" extrusionOk="0">
                  <a:moveTo>
                    <a:pt x="1368" y="0"/>
                  </a:moveTo>
                  <a:cubicBezTo>
                    <a:pt x="601" y="0"/>
                    <a:pt x="0" y="601"/>
                    <a:pt x="0" y="1368"/>
                  </a:cubicBezTo>
                  <a:lnTo>
                    <a:pt x="0" y="28721"/>
                  </a:lnTo>
                  <a:cubicBezTo>
                    <a:pt x="0" y="29455"/>
                    <a:pt x="601" y="30089"/>
                    <a:pt x="1368" y="30089"/>
                  </a:cubicBezTo>
                  <a:lnTo>
                    <a:pt x="36160" y="30089"/>
                  </a:lnTo>
                  <a:cubicBezTo>
                    <a:pt x="36927" y="30089"/>
                    <a:pt x="37527" y="29455"/>
                    <a:pt x="37527" y="28721"/>
                  </a:cubicBezTo>
                  <a:lnTo>
                    <a:pt x="37527" y="1368"/>
                  </a:lnTo>
                  <a:cubicBezTo>
                    <a:pt x="37527" y="601"/>
                    <a:pt x="36927" y="0"/>
                    <a:pt x="36160" y="0"/>
                  </a:cubicBezTo>
                  <a:close/>
                </a:path>
              </a:pathLst>
            </a:custGeom>
            <a:solidFill>
              <a:srgbClr val="36338C">
                <a:alpha val="33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0" name="Google Shape;2480;p56"/>
            <p:cNvSpPr/>
            <p:nvPr/>
          </p:nvSpPr>
          <p:spPr>
            <a:xfrm>
              <a:off x="4530900" y="2825800"/>
              <a:ext cx="939025" cy="752225"/>
            </a:xfrm>
            <a:custGeom>
              <a:avLst/>
              <a:gdLst/>
              <a:ahLst/>
              <a:cxnLst/>
              <a:rect l="l" t="t" r="r" b="b"/>
              <a:pathLst>
                <a:path w="37561" h="30089" extrusionOk="0">
                  <a:moveTo>
                    <a:pt x="1368" y="0"/>
                  </a:moveTo>
                  <a:cubicBezTo>
                    <a:pt x="635" y="0"/>
                    <a:pt x="1" y="601"/>
                    <a:pt x="1" y="1368"/>
                  </a:cubicBezTo>
                  <a:lnTo>
                    <a:pt x="1" y="28721"/>
                  </a:lnTo>
                  <a:cubicBezTo>
                    <a:pt x="1" y="29488"/>
                    <a:pt x="635" y="30089"/>
                    <a:pt x="1368" y="30089"/>
                  </a:cubicBezTo>
                  <a:lnTo>
                    <a:pt x="36160" y="30089"/>
                  </a:lnTo>
                  <a:cubicBezTo>
                    <a:pt x="36927" y="30089"/>
                    <a:pt x="37561" y="29488"/>
                    <a:pt x="37561" y="28721"/>
                  </a:cubicBezTo>
                  <a:lnTo>
                    <a:pt x="37561" y="1368"/>
                  </a:lnTo>
                  <a:cubicBezTo>
                    <a:pt x="37561" y="601"/>
                    <a:pt x="36927" y="0"/>
                    <a:pt x="36160" y="0"/>
                  </a:cubicBezTo>
                  <a:close/>
                </a:path>
              </a:pathLst>
            </a:custGeom>
            <a:solidFill>
              <a:srgbClr val="36338C">
                <a:alpha val="33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1" name="Google Shape;2481;p56"/>
            <p:cNvSpPr/>
            <p:nvPr/>
          </p:nvSpPr>
          <p:spPr>
            <a:xfrm>
              <a:off x="2597025" y="1938500"/>
              <a:ext cx="264375" cy="708850"/>
            </a:xfrm>
            <a:custGeom>
              <a:avLst/>
              <a:gdLst/>
              <a:ahLst/>
              <a:cxnLst/>
              <a:rect l="l" t="t" r="r" b="b"/>
              <a:pathLst>
                <a:path w="10575" h="28354" extrusionOk="0">
                  <a:moveTo>
                    <a:pt x="6438" y="0"/>
                  </a:moveTo>
                  <a:cubicBezTo>
                    <a:pt x="5338" y="2169"/>
                    <a:pt x="4304" y="4337"/>
                    <a:pt x="3370" y="6538"/>
                  </a:cubicBezTo>
                  <a:cubicBezTo>
                    <a:pt x="2402" y="8740"/>
                    <a:pt x="1502" y="10975"/>
                    <a:pt x="701" y="13310"/>
                  </a:cubicBezTo>
                  <a:lnTo>
                    <a:pt x="434" y="14211"/>
                  </a:lnTo>
                  <a:cubicBezTo>
                    <a:pt x="367" y="14377"/>
                    <a:pt x="301" y="14611"/>
                    <a:pt x="267" y="14811"/>
                  </a:cubicBezTo>
                  <a:cubicBezTo>
                    <a:pt x="234" y="15011"/>
                    <a:pt x="201" y="15211"/>
                    <a:pt x="167" y="15378"/>
                  </a:cubicBezTo>
                  <a:cubicBezTo>
                    <a:pt x="67" y="16045"/>
                    <a:pt x="34" y="16746"/>
                    <a:pt x="34" y="17413"/>
                  </a:cubicBezTo>
                  <a:cubicBezTo>
                    <a:pt x="1" y="18647"/>
                    <a:pt x="67" y="19915"/>
                    <a:pt x="201" y="21149"/>
                  </a:cubicBezTo>
                  <a:cubicBezTo>
                    <a:pt x="434" y="23584"/>
                    <a:pt x="801" y="25986"/>
                    <a:pt x="1335" y="28354"/>
                  </a:cubicBezTo>
                  <a:lnTo>
                    <a:pt x="3603" y="28087"/>
                  </a:lnTo>
                  <a:cubicBezTo>
                    <a:pt x="3636" y="25752"/>
                    <a:pt x="3670" y="23384"/>
                    <a:pt x="3737" y="21049"/>
                  </a:cubicBezTo>
                  <a:cubicBezTo>
                    <a:pt x="3803" y="19915"/>
                    <a:pt x="3870" y="18747"/>
                    <a:pt x="3970" y="17646"/>
                  </a:cubicBezTo>
                  <a:cubicBezTo>
                    <a:pt x="4037" y="17146"/>
                    <a:pt x="4103" y="16646"/>
                    <a:pt x="4237" y="16145"/>
                  </a:cubicBezTo>
                  <a:cubicBezTo>
                    <a:pt x="4237" y="16045"/>
                    <a:pt x="4270" y="15945"/>
                    <a:pt x="4304" y="15845"/>
                  </a:cubicBezTo>
                  <a:cubicBezTo>
                    <a:pt x="4337" y="15745"/>
                    <a:pt x="4337" y="15712"/>
                    <a:pt x="4404" y="15612"/>
                  </a:cubicBezTo>
                  <a:lnTo>
                    <a:pt x="4704" y="14811"/>
                  </a:lnTo>
                  <a:cubicBezTo>
                    <a:pt x="5571" y="12709"/>
                    <a:pt x="6572" y="10575"/>
                    <a:pt x="7573" y="8440"/>
                  </a:cubicBezTo>
                  <a:lnTo>
                    <a:pt x="10575" y="2102"/>
                  </a:lnTo>
                  <a:lnTo>
                    <a:pt x="6438" y="0"/>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2" name="Google Shape;2482;p56"/>
            <p:cNvSpPr/>
            <p:nvPr/>
          </p:nvSpPr>
          <p:spPr>
            <a:xfrm>
              <a:off x="2612025" y="2623150"/>
              <a:ext cx="100950" cy="73425"/>
            </a:xfrm>
            <a:custGeom>
              <a:avLst/>
              <a:gdLst/>
              <a:ahLst/>
              <a:cxnLst/>
              <a:rect l="l" t="t" r="r" b="b"/>
              <a:pathLst>
                <a:path w="4038" h="2937" extrusionOk="0">
                  <a:moveTo>
                    <a:pt x="2970" y="1"/>
                  </a:moveTo>
                  <a:lnTo>
                    <a:pt x="768" y="67"/>
                  </a:lnTo>
                  <a:cubicBezTo>
                    <a:pt x="1" y="1335"/>
                    <a:pt x="635" y="2936"/>
                    <a:pt x="635" y="2936"/>
                  </a:cubicBezTo>
                  <a:lnTo>
                    <a:pt x="4037" y="2002"/>
                  </a:lnTo>
                  <a:lnTo>
                    <a:pt x="2970"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3" name="Google Shape;2483;p56"/>
            <p:cNvSpPr/>
            <p:nvPr/>
          </p:nvSpPr>
          <p:spPr>
            <a:xfrm>
              <a:off x="2627875" y="2673200"/>
              <a:ext cx="118450" cy="77575"/>
            </a:xfrm>
            <a:custGeom>
              <a:avLst/>
              <a:gdLst/>
              <a:ahLst/>
              <a:cxnLst/>
              <a:rect l="l" t="t" r="r" b="b"/>
              <a:pathLst>
                <a:path w="4738" h="3103" extrusionOk="0">
                  <a:moveTo>
                    <a:pt x="3403" y="0"/>
                  </a:moveTo>
                  <a:lnTo>
                    <a:pt x="1" y="934"/>
                  </a:lnTo>
                  <a:lnTo>
                    <a:pt x="1602" y="3102"/>
                  </a:lnTo>
                  <a:lnTo>
                    <a:pt x="4737" y="2869"/>
                  </a:lnTo>
                  <a:lnTo>
                    <a:pt x="3403" y="0"/>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4" name="Google Shape;2484;p56"/>
            <p:cNvSpPr/>
            <p:nvPr/>
          </p:nvSpPr>
          <p:spPr>
            <a:xfrm>
              <a:off x="3115725" y="1566450"/>
              <a:ext cx="16700" cy="21925"/>
            </a:xfrm>
            <a:custGeom>
              <a:avLst/>
              <a:gdLst/>
              <a:ahLst/>
              <a:cxnLst/>
              <a:rect l="l" t="t" r="r" b="b"/>
              <a:pathLst>
                <a:path w="668" h="877" extrusionOk="0">
                  <a:moveTo>
                    <a:pt x="277" y="1"/>
                  </a:moveTo>
                  <a:cubicBezTo>
                    <a:pt x="263" y="1"/>
                    <a:pt x="248" y="2"/>
                    <a:pt x="234" y="5"/>
                  </a:cubicBezTo>
                  <a:cubicBezTo>
                    <a:pt x="101" y="38"/>
                    <a:pt x="1" y="239"/>
                    <a:pt x="34" y="505"/>
                  </a:cubicBezTo>
                  <a:cubicBezTo>
                    <a:pt x="95" y="719"/>
                    <a:pt x="240" y="877"/>
                    <a:pt x="391" y="877"/>
                  </a:cubicBezTo>
                  <a:cubicBezTo>
                    <a:pt x="406" y="877"/>
                    <a:pt x="420" y="875"/>
                    <a:pt x="434" y="872"/>
                  </a:cubicBezTo>
                  <a:cubicBezTo>
                    <a:pt x="568" y="839"/>
                    <a:pt x="668" y="605"/>
                    <a:pt x="634" y="372"/>
                  </a:cubicBezTo>
                  <a:cubicBezTo>
                    <a:pt x="573" y="158"/>
                    <a:pt x="429" y="1"/>
                    <a:pt x="27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5" name="Google Shape;2485;p56"/>
            <p:cNvSpPr/>
            <p:nvPr/>
          </p:nvSpPr>
          <p:spPr>
            <a:xfrm>
              <a:off x="3121575" y="1589075"/>
              <a:ext cx="39200" cy="57575"/>
            </a:xfrm>
            <a:custGeom>
              <a:avLst/>
              <a:gdLst/>
              <a:ahLst/>
              <a:cxnLst/>
              <a:rect l="l" t="t" r="r" b="b"/>
              <a:pathLst>
                <a:path w="1568" h="2303" extrusionOk="0">
                  <a:moveTo>
                    <a:pt x="0" y="1"/>
                  </a:moveTo>
                  <a:lnTo>
                    <a:pt x="467" y="2302"/>
                  </a:lnTo>
                  <a:cubicBezTo>
                    <a:pt x="901" y="2302"/>
                    <a:pt x="1301" y="2136"/>
                    <a:pt x="1568" y="1835"/>
                  </a:cubicBezTo>
                  <a:cubicBezTo>
                    <a:pt x="968" y="1302"/>
                    <a:pt x="434" y="701"/>
                    <a:pt x="0" y="1"/>
                  </a:cubicBezTo>
                  <a:close/>
                </a:path>
              </a:pathLst>
            </a:custGeom>
            <a:solidFill>
              <a:srgbClr val="ED847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6" name="Google Shape;2486;p56"/>
            <p:cNvSpPr/>
            <p:nvPr/>
          </p:nvSpPr>
          <p:spPr>
            <a:xfrm>
              <a:off x="3082375" y="1531225"/>
              <a:ext cx="38125" cy="18675"/>
            </a:xfrm>
            <a:custGeom>
              <a:avLst/>
              <a:gdLst/>
              <a:ahLst/>
              <a:cxnLst/>
              <a:rect l="l" t="t" r="r" b="b"/>
              <a:pathLst>
                <a:path w="1525" h="747" extrusionOk="0">
                  <a:moveTo>
                    <a:pt x="1156" y="0"/>
                  </a:moveTo>
                  <a:cubicBezTo>
                    <a:pt x="750" y="0"/>
                    <a:pt x="358" y="193"/>
                    <a:pt x="67" y="513"/>
                  </a:cubicBezTo>
                  <a:cubicBezTo>
                    <a:pt x="0" y="580"/>
                    <a:pt x="67" y="747"/>
                    <a:pt x="201" y="747"/>
                  </a:cubicBezTo>
                  <a:cubicBezTo>
                    <a:pt x="234" y="747"/>
                    <a:pt x="267" y="714"/>
                    <a:pt x="301" y="714"/>
                  </a:cubicBezTo>
                  <a:cubicBezTo>
                    <a:pt x="511" y="443"/>
                    <a:pt x="829" y="308"/>
                    <a:pt x="1158" y="308"/>
                  </a:cubicBezTo>
                  <a:cubicBezTo>
                    <a:pt x="1195" y="308"/>
                    <a:pt x="1231" y="310"/>
                    <a:pt x="1268" y="313"/>
                  </a:cubicBezTo>
                  <a:cubicBezTo>
                    <a:pt x="1278" y="315"/>
                    <a:pt x="1289" y="316"/>
                    <a:pt x="1298" y="316"/>
                  </a:cubicBezTo>
                  <a:cubicBezTo>
                    <a:pt x="1474" y="316"/>
                    <a:pt x="1524" y="45"/>
                    <a:pt x="1335" y="13"/>
                  </a:cubicBezTo>
                  <a:cubicBezTo>
                    <a:pt x="1275" y="4"/>
                    <a:pt x="1215" y="0"/>
                    <a:pt x="1156"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7" name="Google Shape;2487;p56"/>
            <p:cNvSpPr/>
            <p:nvPr/>
          </p:nvSpPr>
          <p:spPr>
            <a:xfrm>
              <a:off x="2927250" y="1664125"/>
              <a:ext cx="234375" cy="252725"/>
            </a:xfrm>
            <a:custGeom>
              <a:avLst/>
              <a:gdLst/>
              <a:ahLst/>
              <a:cxnLst/>
              <a:rect l="l" t="t" r="r" b="b"/>
              <a:pathLst>
                <a:path w="9375" h="10109" extrusionOk="0">
                  <a:moveTo>
                    <a:pt x="701" y="1"/>
                  </a:moveTo>
                  <a:cubicBezTo>
                    <a:pt x="1135" y="2236"/>
                    <a:pt x="1569" y="6339"/>
                    <a:pt x="1" y="7840"/>
                  </a:cubicBezTo>
                  <a:cubicBezTo>
                    <a:pt x="1" y="7840"/>
                    <a:pt x="601" y="10108"/>
                    <a:pt x="4771" y="10108"/>
                  </a:cubicBezTo>
                  <a:cubicBezTo>
                    <a:pt x="9374" y="10108"/>
                    <a:pt x="6973" y="7840"/>
                    <a:pt x="6973" y="7840"/>
                  </a:cubicBezTo>
                  <a:cubicBezTo>
                    <a:pt x="4471" y="7239"/>
                    <a:pt x="4538" y="5405"/>
                    <a:pt x="4971" y="3637"/>
                  </a:cubicBezTo>
                  <a:lnTo>
                    <a:pt x="701"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8" name="Google Shape;2488;p56"/>
            <p:cNvSpPr/>
            <p:nvPr/>
          </p:nvSpPr>
          <p:spPr>
            <a:xfrm>
              <a:off x="2882225" y="1831750"/>
              <a:ext cx="255200" cy="51725"/>
            </a:xfrm>
            <a:custGeom>
              <a:avLst/>
              <a:gdLst/>
              <a:ahLst/>
              <a:cxnLst/>
              <a:rect l="l" t="t" r="r" b="b"/>
              <a:pathLst>
                <a:path w="10208" h="2069" extrusionOk="0">
                  <a:moveTo>
                    <a:pt x="5146" y="0"/>
                  </a:moveTo>
                  <a:cubicBezTo>
                    <a:pt x="3289" y="0"/>
                    <a:pt x="1361" y="145"/>
                    <a:pt x="835" y="301"/>
                  </a:cubicBezTo>
                  <a:cubicBezTo>
                    <a:pt x="1" y="534"/>
                    <a:pt x="401" y="1268"/>
                    <a:pt x="768" y="1935"/>
                  </a:cubicBezTo>
                  <a:lnTo>
                    <a:pt x="9741" y="2069"/>
                  </a:lnTo>
                  <a:cubicBezTo>
                    <a:pt x="9741" y="2069"/>
                    <a:pt x="10208" y="734"/>
                    <a:pt x="8473" y="267"/>
                  </a:cubicBezTo>
                  <a:cubicBezTo>
                    <a:pt x="7753" y="73"/>
                    <a:pt x="6467" y="0"/>
                    <a:pt x="5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89" name="Google Shape;2489;p56"/>
            <p:cNvSpPr/>
            <p:nvPr/>
          </p:nvSpPr>
          <p:spPr>
            <a:xfrm>
              <a:off x="2557000" y="4405250"/>
              <a:ext cx="41725" cy="17550"/>
            </a:xfrm>
            <a:custGeom>
              <a:avLst/>
              <a:gdLst/>
              <a:ahLst/>
              <a:cxnLst/>
              <a:rect l="l" t="t" r="r" b="b"/>
              <a:pathLst>
                <a:path w="1669" h="702" extrusionOk="0">
                  <a:moveTo>
                    <a:pt x="1268" y="134"/>
                  </a:moveTo>
                  <a:lnTo>
                    <a:pt x="1368" y="168"/>
                  </a:lnTo>
                  <a:cubicBezTo>
                    <a:pt x="1435" y="168"/>
                    <a:pt x="1468" y="201"/>
                    <a:pt x="1501" y="268"/>
                  </a:cubicBezTo>
                  <a:cubicBezTo>
                    <a:pt x="1535" y="401"/>
                    <a:pt x="1501" y="435"/>
                    <a:pt x="1501" y="468"/>
                  </a:cubicBezTo>
                  <a:cubicBezTo>
                    <a:pt x="1435" y="521"/>
                    <a:pt x="1293" y="543"/>
                    <a:pt x="1120" y="543"/>
                  </a:cubicBezTo>
                  <a:cubicBezTo>
                    <a:pt x="860" y="543"/>
                    <a:pt x="527" y="495"/>
                    <a:pt x="267" y="435"/>
                  </a:cubicBezTo>
                  <a:cubicBezTo>
                    <a:pt x="567" y="234"/>
                    <a:pt x="934" y="168"/>
                    <a:pt x="1268" y="134"/>
                  </a:cubicBezTo>
                  <a:close/>
                  <a:moveTo>
                    <a:pt x="1201" y="0"/>
                  </a:moveTo>
                  <a:cubicBezTo>
                    <a:pt x="753" y="0"/>
                    <a:pt x="62" y="368"/>
                    <a:pt x="34" y="368"/>
                  </a:cubicBezTo>
                  <a:cubicBezTo>
                    <a:pt x="0" y="401"/>
                    <a:pt x="0" y="401"/>
                    <a:pt x="0" y="435"/>
                  </a:cubicBezTo>
                  <a:cubicBezTo>
                    <a:pt x="0" y="468"/>
                    <a:pt x="34" y="501"/>
                    <a:pt x="34" y="501"/>
                  </a:cubicBezTo>
                  <a:cubicBezTo>
                    <a:pt x="301" y="601"/>
                    <a:pt x="567" y="635"/>
                    <a:pt x="834" y="668"/>
                  </a:cubicBezTo>
                  <a:cubicBezTo>
                    <a:pt x="923" y="690"/>
                    <a:pt x="1012" y="701"/>
                    <a:pt x="1100" y="701"/>
                  </a:cubicBezTo>
                  <a:cubicBezTo>
                    <a:pt x="1275" y="701"/>
                    <a:pt x="1446" y="657"/>
                    <a:pt x="1602" y="568"/>
                  </a:cubicBezTo>
                  <a:cubicBezTo>
                    <a:pt x="1668" y="468"/>
                    <a:pt x="1668" y="335"/>
                    <a:pt x="1635" y="201"/>
                  </a:cubicBezTo>
                  <a:cubicBezTo>
                    <a:pt x="1568" y="134"/>
                    <a:pt x="1501" y="34"/>
                    <a:pt x="1401" y="34"/>
                  </a:cubicBezTo>
                  <a:cubicBezTo>
                    <a:pt x="1344" y="11"/>
                    <a:pt x="1276" y="0"/>
                    <a:pt x="120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0" name="Google Shape;2490;p56"/>
            <p:cNvSpPr/>
            <p:nvPr/>
          </p:nvSpPr>
          <p:spPr>
            <a:xfrm>
              <a:off x="2557000" y="4385525"/>
              <a:ext cx="27550" cy="33100"/>
            </a:xfrm>
            <a:custGeom>
              <a:avLst/>
              <a:gdLst/>
              <a:ahLst/>
              <a:cxnLst/>
              <a:rect l="l" t="t" r="r" b="b"/>
              <a:pathLst>
                <a:path w="1102" h="1324" extrusionOk="0">
                  <a:moveTo>
                    <a:pt x="801" y="223"/>
                  </a:moveTo>
                  <a:cubicBezTo>
                    <a:pt x="868" y="256"/>
                    <a:pt x="868" y="323"/>
                    <a:pt x="868" y="323"/>
                  </a:cubicBezTo>
                  <a:cubicBezTo>
                    <a:pt x="868" y="523"/>
                    <a:pt x="401" y="957"/>
                    <a:pt x="34" y="1124"/>
                  </a:cubicBezTo>
                  <a:cubicBezTo>
                    <a:pt x="134" y="790"/>
                    <a:pt x="301" y="490"/>
                    <a:pt x="567" y="256"/>
                  </a:cubicBezTo>
                  <a:cubicBezTo>
                    <a:pt x="634" y="223"/>
                    <a:pt x="701" y="223"/>
                    <a:pt x="768" y="223"/>
                  </a:cubicBezTo>
                  <a:close/>
                  <a:moveTo>
                    <a:pt x="733" y="1"/>
                  </a:moveTo>
                  <a:cubicBezTo>
                    <a:pt x="669" y="1"/>
                    <a:pt x="607" y="17"/>
                    <a:pt x="567" y="56"/>
                  </a:cubicBezTo>
                  <a:cubicBezTo>
                    <a:pt x="167" y="323"/>
                    <a:pt x="0" y="1190"/>
                    <a:pt x="0" y="1224"/>
                  </a:cubicBezTo>
                  <a:cubicBezTo>
                    <a:pt x="0" y="1257"/>
                    <a:pt x="0" y="1290"/>
                    <a:pt x="34" y="1290"/>
                  </a:cubicBezTo>
                  <a:cubicBezTo>
                    <a:pt x="34" y="1290"/>
                    <a:pt x="34" y="1324"/>
                    <a:pt x="67" y="1324"/>
                  </a:cubicBezTo>
                  <a:lnTo>
                    <a:pt x="100" y="1324"/>
                  </a:lnTo>
                  <a:cubicBezTo>
                    <a:pt x="434" y="1157"/>
                    <a:pt x="1101" y="556"/>
                    <a:pt x="1101" y="223"/>
                  </a:cubicBezTo>
                  <a:cubicBezTo>
                    <a:pt x="1068" y="123"/>
                    <a:pt x="1001" y="23"/>
                    <a:pt x="868" y="23"/>
                  </a:cubicBezTo>
                  <a:cubicBezTo>
                    <a:pt x="826" y="9"/>
                    <a:pt x="779" y="1"/>
                    <a:pt x="73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1" name="Google Shape;2491;p56"/>
            <p:cNvSpPr/>
            <p:nvPr/>
          </p:nvSpPr>
          <p:spPr>
            <a:xfrm>
              <a:off x="3104900" y="4476500"/>
              <a:ext cx="50050" cy="18850"/>
            </a:xfrm>
            <a:custGeom>
              <a:avLst/>
              <a:gdLst/>
              <a:ahLst/>
              <a:cxnLst/>
              <a:rect l="l" t="t" r="r" b="b"/>
              <a:pathLst>
                <a:path w="2002" h="754" extrusionOk="0">
                  <a:moveTo>
                    <a:pt x="1668" y="153"/>
                  </a:moveTo>
                  <a:cubicBezTo>
                    <a:pt x="1735" y="153"/>
                    <a:pt x="1768" y="186"/>
                    <a:pt x="1801" y="253"/>
                  </a:cubicBezTo>
                  <a:cubicBezTo>
                    <a:pt x="1868" y="353"/>
                    <a:pt x="1835" y="387"/>
                    <a:pt x="1801" y="420"/>
                  </a:cubicBezTo>
                  <a:cubicBezTo>
                    <a:pt x="1723" y="537"/>
                    <a:pt x="1428" y="586"/>
                    <a:pt x="1082" y="586"/>
                  </a:cubicBezTo>
                  <a:cubicBezTo>
                    <a:pt x="838" y="586"/>
                    <a:pt x="568" y="562"/>
                    <a:pt x="334" y="520"/>
                  </a:cubicBezTo>
                  <a:cubicBezTo>
                    <a:pt x="701" y="320"/>
                    <a:pt x="1101" y="220"/>
                    <a:pt x="1534" y="186"/>
                  </a:cubicBezTo>
                  <a:lnTo>
                    <a:pt x="1534" y="153"/>
                  </a:lnTo>
                  <a:close/>
                  <a:moveTo>
                    <a:pt x="1536" y="0"/>
                  </a:moveTo>
                  <a:cubicBezTo>
                    <a:pt x="998" y="0"/>
                    <a:pt x="127" y="490"/>
                    <a:pt x="67" y="520"/>
                  </a:cubicBezTo>
                  <a:cubicBezTo>
                    <a:pt x="0" y="553"/>
                    <a:pt x="0" y="620"/>
                    <a:pt x="67" y="653"/>
                  </a:cubicBezTo>
                  <a:cubicBezTo>
                    <a:pt x="400" y="720"/>
                    <a:pt x="701" y="754"/>
                    <a:pt x="1034" y="754"/>
                  </a:cubicBezTo>
                  <a:cubicBezTo>
                    <a:pt x="1434" y="754"/>
                    <a:pt x="1801" y="687"/>
                    <a:pt x="1935" y="520"/>
                  </a:cubicBezTo>
                  <a:cubicBezTo>
                    <a:pt x="2001" y="420"/>
                    <a:pt x="2001" y="287"/>
                    <a:pt x="1935" y="186"/>
                  </a:cubicBezTo>
                  <a:cubicBezTo>
                    <a:pt x="1868" y="120"/>
                    <a:pt x="1801" y="53"/>
                    <a:pt x="1701" y="20"/>
                  </a:cubicBezTo>
                  <a:cubicBezTo>
                    <a:pt x="1651" y="6"/>
                    <a:pt x="1596" y="0"/>
                    <a:pt x="1536"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2" name="Google Shape;2492;p56"/>
            <p:cNvSpPr/>
            <p:nvPr/>
          </p:nvSpPr>
          <p:spPr>
            <a:xfrm>
              <a:off x="3104900" y="4458425"/>
              <a:ext cx="30875" cy="34425"/>
            </a:xfrm>
            <a:custGeom>
              <a:avLst/>
              <a:gdLst/>
              <a:ahLst/>
              <a:cxnLst/>
              <a:rect l="l" t="t" r="r" b="b"/>
              <a:pathLst>
                <a:path w="1235" h="1377" extrusionOk="0">
                  <a:moveTo>
                    <a:pt x="934" y="142"/>
                  </a:moveTo>
                  <a:cubicBezTo>
                    <a:pt x="1067" y="142"/>
                    <a:pt x="1067" y="209"/>
                    <a:pt x="1067" y="209"/>
                  </a:cubicBezTo>
                  <a:cubicBezTo>
                    <a:pt x="1101" y="409"/>
                    <a:pt x="600" y="943"/>
                    <a:pt x="234" y="1176"/>
                  </a:cubicBezTo>
                  <a:cubicBezTo>
                    <a:pt x="267" y="809"/>
                    <a:pt x="400" y="476"/>
                    <a:pt x="634" y="209"/>
                  </a:cubicBezTo>
                  <a:cubicBezTo>
                    <a:pt x="701" y="176"/>
                    <a:pt x="767" y="142"/>
                    <a:pt x="867" y="142"/>
                  </a:cubicBezTo>
                  <a:close/>
                  <a:moveTo>
                    <a:pt x="827" y="0"/>
                  </a:moveTo>
                  <a:cubicBezTo>
                    <a:pt x="710" y="0"/>
                    <a:pt x="583" y="60"/>
                    <a:pt x="500" y="142"/>
                  </a:cubicBezTo>
                  <a:cubicBezTo>
                    <a:pt x="100" y="442"/>
                    <a:pt x="33" y="1276"/>
                    <a:pt x="33" y="1310"/>
                  </a:cubicBezTo>
                  <a:cubicBezTo>
                    <a:pt x="0" y="1343"/>
                    <a:pt x="33" y="1343"/>
                    <a:pt x="33" y="1376"/>
                  </a:cubicBezTo>
                  <a:lnTo>
                    <a:pt x="133" y="1376"/>
                  </a:lnTo>
                  <a:cubicBezTo>
                    <a:pt x="500" y="1210"/>
                    <a:pt x="1234" y="543"/>
                    <a:pt x="1168" y="209"/>
                  </a:cubicBezTo>
                  <a:cubicBezTo>
                    <a:pt x="1168" y="142"/>
                    <a:pt x="1101" y="9"/>
                    <a:pt x="901" y="9"/>
                  </a:cubicBezTo>
                  <a:cubicBezTo>
                    <a:pt x="877" y="3"/>
                    <a:pt x="852" y="0"/>
                    <a:pt x="82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3" name="Google Shape;2493;p56"/>
            <p:cNvSpPr/>
            <p:nvPr/>
          </p:nvSpPr>
          <p:spPr>
            <a:xfrm>
              <a:off x="3023175" y="4313525"/>
              <a:ext cx="84250" cy="177650"/>
            </a:xfrm>
            <a:custGeom>
              <a:avLst/>
              <a:gdLst/>
              <a:ahLst/>
              <a:cxnLst/>
              <a:rect l="l" t="t" r="r" b="b"/>
              <a:pathLst>
                <a:path w="3370" h="7106" extrusionOk="0">
                  <a:moveTo>
                    <a:pt x="334" y="1"/>
                  </a:moveTo>
                  <a:lnTo>
                    <a:pt x="0" y="7106"/>
                  </a:lnTo>
                  <a:lnTo>
                    <a:pt x="3069" y="7106"/>
                  </a:lnTo>
                  <a:lnTo>
                    <a:pt x="3369"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4" name="Google Shape;2494;p56"/>
            <p:cNvSpPr/>
            <p:nvPr/>
          </p:nvSpPr>
          <p:spPr>
            <a:xfrm>
              <a:off x="2471925" y="4234300"/>
              <a:ext cx="133475" cy="181000"/>
            </a:xfrm>
            <a:custGeom>
              <a:avLst/>
              <a:gdLst/>
              <a:ahLst/>
              <a:cxnLst/>
              <a:rect l="l" t="t" r="r" b="b"/>
              <a:pathLst>
                <a:path w="5339" h="7240" extrusionOk="0">
                  <a:moveTo>
                    <a:pt x="2269" y="1"/>
                  </a:moveTo>
                  <a:lnTo>
                    <a:pt x="1" y="6906"/>
                  </a:lnTo>
                  <a:lnTo>
                    <a:pt x="3036" y="7239"/>
                  </a:lnTo>
                  <a:lnTo>
                    <a:pt x="5338" y="334"/>
                  </a:lnTo>
                  <a:lnTo>
                    <a:pt x="2269"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5" name="Google Shape;2495;p56"/>
            <p:cNvSpPr/>
            <p:nvPr/>
          </p:nvSpPr>
          <p:spPr>
            <a:xfrm>
              <a:off x="2436900" y="4397550"/>
              <a:ext cx="235400" cy="105550"/>
            </a:xfrm>
            <a:custGeom>
              <a:avLst/>
              <a:gdLst/>
              <a:ahLst/>
              <a:cxnLst/>
              <a:rect l="l" t="t" r="r" b="b"/>
              <a:pathLst>
                <a:path w="9416" h="4222" extrusionOk="0">
                  <a:moveTo>
                    <a:pt x="1203" y="0"/>
                  </a:moveTo>
                  <a:cubicBezTo>
                    <a:pt x="1102" y="0"/>
                    <a:pt x="1024" y="65"/>
                    <a:pt x="968" y="176"/>
                  </a:cubicBezTo>
                  <a:lnTo>
                    <a:pt x="101" y="2811"/>
                  </a:lnTo>
                  <a:cubicBezTo>
                    <a:pt x="1" y="3078"/>
                    <a:pt x="168" y="3378"/>
                    <a:pt x="468" y="3411"/>
                  </a:cubicBezTo>
                  <a:cubicBezTo>
                    <a:pt x="1669" y="3511"/>
                    <a:pt x="2269" y="3511"/>
                    <a:pt x="3770" y="3678"/>
                  </a:cubicBezTo>
                  <a:cubicBezTo>
                    <a:pt x="4704" y="3778"/>
                    <a:pt x="6572" y="4078"/>
                    <a:pt x="7873" y="4212"/>
                  </a:cubicBezTo>
                  <a:cubicBezTo>
                    <a:pt x="7938" y="4219"/>
                    <a:pt x="8000" y="4222"/>
                    <a:pt x="8060" y="4222"/>
                  </a:cubicBezTo>
                  <a:cubicBezTo>
                    <a:pt x="9169" y="4222"/>
                    <a:pt x="9415" y="3102"/>
                    <a:pt x="8941" y="2944"/>
                  </a:cubicBezTo>
                  <a:cubicBezTo>
                    <a:pt x="6639" y="2177"/>
                    <a:pt x="5838" y="1376"/>
                    <a:pt x="5171" y="609"/>
                  </a:cubicBezTo>
                  <a:cubicBezTo>
                    <a:pt x="5038" y="476"/>
                    <a:pt x="4871" y="376"/>
                    <a:pt x="4671" y="376"/>
                  </a:cubicBezTo>
                  <a:lnTo>
                    <a:pt x="1269" y="9"/>
                  </a:lnTo>
                  <a:cubicBezTo>
                    <a:pt x="1246" y="3"/>
                    <a:pt x="1224" y="0"/>
                    <a:pt x="1203"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6" name="Google Shape;2496;p56"/>
            <p:cNvSpPr/>
            <p:nvPr/>
          </p:nvSpPr>
          <p:spPr>
            <a:xfrm>
              <a:off x="2993150" y="4481975"/>
              <a:ext cx="298575" cy="87600"/>
            </a:xfrm>
            <a:custGeom>
              <a:avLst/>
              <a:gdLst/>
              <a:ahLst/>
              <a:cxnLst/>
              <a:rect l="l" t="t" r="r" b="b"/>
              <a:pathLst>
                <a:path w="11943" h="3504" extrusionOk="0">
                  <a:moveTo>
                    <a:pt x="934" y="1"/>
                  </a:moveTo>
                  <a:cubicBezTo>
                    <a:pt x="801" y="1"/>
                    <a:pt x="701" y="101"/>
                    <a:pt x="667" y="234"/>
                  </a:cubicBezTo>
                  <a:lnTo>
                    <a:pt x="67" y="2936"/>
                  </a:lnTo>
                  <a:cubicBezTo>
                    <a:pt x="0" y="3237"/>
                    <a:pt x="200" y="3503"/>
                    <a:pt x="501" y="3503"/>
                  </a:cubicBezTo>
                  <a:cubicBezTo>
                    <a:pt x="1701" y="3470"/>
                    <a:pt x="3436" y="3403"/>
                    <a:pt x="4970" y="3403"/>
                  </a:cubicBezTo>
                  <a:cubicBezTo>
                    <a:pt x="6738" y="3403"/>
                    <a:pt x="8273" y="3503"/>
                    <a:pt x="10341" y="3503"/>
                  </a:cubicBezTo>
                  <a:cubicBezTo>
                    <a:pt x="11608" y="3503"/>
                    <a:pt x="11942" y="2236"/>
                    <a:pt x="11442" y="2102"/>
                  </a:cubicBezTo>
                  <a:cubicBezTo>
                    <a:pt x="9040" y="1569"/>
                    <a:pt x="7072" y="1535"/>
                    <a:pt x="5004" y="268"/>
                  </a:cubicBezTo>
                  <a:cubicBezTo>
                    <a:pt x="4770" y="101"/>
                    <a:pt x="4537" y="34"/>
                    <a:pt x="4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7" name="Google Shape;2497;p56"/>
            <p:cNvSpPr/>
            <p:nvPr/>
          </p:nvSpPr>
          <p:spPr>
            <a:xfrm>
              <a:off x="3175775" y="1871775"/>
              <a:ext cx="610450" cy="194425"/>
            </a:xfrm>
            <a:custGeom>
              <a:avLst/>
              <a:gdLst/>
              <a:ahLst/>
              <a:cxnLst/>
              <a:rect l="l" t="t" r="r" b="b"/>
              <a:pathLst>
                <a:path w="24418" h="7777" extrusionOk="0">
                  <a:moveTo>
                    <a:pt x="23150" y="1"/>
                  </a:moveTo>
                  <a:cubicBezTo>
                    <a:pt x="21349" y="835"/>
                    <a:pt x="19481" y="1669"/>
                    <a:pt x="17713" y="2402"/>
                  </a:cubicBezTo>
                  <a:cubicBezTo>
                    <a:pt x="16846" y="2769"/>
                    <a:pt x="15978" y="3070"/>
                    <a:pt x="15111" y="3303"/>
                  </a:cubicBezTo>
                  <a:cubicBezTo>
                    <a:pt x="14911" y="3370"/>
                    <a:pt x="14711" y="3403"/>
                    <a:pt x="14544" y="3437"/>
                  </a:cubicBezTo>
                  <a:cubicBezTo>
                    <a:pt x="14477" y="3470"/>
                    <a:pt x="14377" y="3470"/>
                    <a:pt x="14311" y="3470"/>
                  </a:cubicBezTo>
                  <a:lnTo>
                    <a:pt x="12743" y="3470"/>
                  </a:lnTo>
                  <a:cubicBezTo>
                    <a:pt x="10841" y="3337"/>
                    <a:pt x="8973" y="3070"/>
                    <a:pt x="7105" y="2636"/>
                  </a:cubicBezTo>
                  <a:cubicBezTo>
                    <a:pt x="6171" y="2436"/>
                    <a:pt x="5204" y="2202"/>
                    <a:pt x="4303" y="1935"/>
                  </a:cubicBezTo>
                  <a:cubicBezTo>
                    <a:pt x="3369" y="1669"/>
                    <a:pt x="2402" y="1368"/>
                    <a:pt x="1535" y="1102"/>
                  </a:cubicBezTo>
                  <a:lnTo>
                    <a:pt x="0" y="5505"/>
                  </a:lnTo>
                  <a:cubicBezTo>
                    <a:pt x="1068" y="5872"/>
                    <a:pt x="2069" y="6139"/>
                    <a:pt x="3069" y="6439"/>
                  </a:cubicBezTo>
                  <a:cubicBezTo>
                    <a:pt x="4103" y="6739"/>
                    <a:pt x="5137" y="6939"/>
                    <a:pt x="6205" y="7173"/>
                  </a:cubicBezTo>
                  <a:cubicBezTo>
                    <a:pt x="8187" y="7575"/>
                    <a:pt x="10198" y="7777"/>
                    <a:pt x="12238" y="7777"/>
                  </a:cubicBezTo>
                  <a:cubicBezTo>
                    <a:pt x="12395" y="7777"/>
                    <a:pt x="12552" y="7775"/>
                    <a:pt x="12709" y="7773"/>
                  </a:cubicBezTo>
                  <a:cubicBezTo>
                    <a:pt x="13277" y="7773"/>
                    <a:pt x="13844" y="7740"/>
                    <a:pt x="14411" y="7673"/>
                  </a:cubicBezTo>
                  <a:lnTo>
                    <a:pt x="14644" y="7640"/>
                  </a:lnTo>
                  <a:lnTo>
                    <a:pt x="14911" y="7606"/>
                  </a:lnTo>
                  <a:cubicBezTo>
                    <a:pt x="15111" y="7540"/>
                    <a:pt x="15278" y="7506"/>
                    <a:pt x="15445" y="7473"/>
                  </a:cubicBezTo>
                  <a:cubicBezTo>
                    <a:pt x="15745" y="7406"/>
                    <a:pt x="16045" y="7306"/>
                    <a:pt x="16345" y="7173"/>
                  </a:cubicBezTo>
                  <a:cubicBezTo>
                    <a:pt x="17379" y="6739"/>
                    <a:pt x="18380" y="6239"/>
                    <a:pt x="19348" y="5672"/>
                  </a:cubicBezTo>
                  <a:cubicBezTo>
                    <a:pt x="21149" y="4571"/>
                    <a:pt x="22850" y="3303"/>
                    <a:pt x="24418" y="1902"/>
                  </a:cubicBezTo>
                  <a:lnTo>
                    <a:pt x="23150"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8" name="Google Shape;2498;p56"/>
            <p:cNvSpPr/>
            <p:nvPr/>
          </p:nvSpPr>
          <p:spPr>
            <a:xfrm>
              <a:off x="2645400" y="1875125"/>
              <a:ext cx="268625" cy="334425"/>
            </a:xfrm>
            <a:custGeom>
              <a:avLst/>
              <a:gdLst/>
              <a:ahLst/>
              <a:cxnLst/>
              <a:rect l="l" t="t" r="r" b="b"/>
              <a:pathLst>
                <a:path w="10745" h="13377" extrusionOk="0">
                  <a:moveTo>
                    <a:pt x="6595" y="1"/>
                  </a:moveTo>
                  <a:cubicBezTo>
                    <a:pt x="6329" y="1"/>
                    <a:pt x="6053" y="33"/>
                    <a:pt x="5771" y="100"/>
                  </a:cubicBezTo>
                  <a:cubicBezTo>
                    <a:pt x="2902" y="734"/>
                    <a:pt x="0" y="9140"/>
                    <a:pt x="0" y="9140"/>
                  </a:cubicBezTo>
                  <a:lnTo>
                    <a:pt x="5904" y="13376"/>
                  </a:lnTo>
                  <a:cubicBezTo>
                    <a:pt x="5904" y="13376"/>
                    <a:pt x="7572" y="9474"/>
                    <a:pt x="9207" y="6071"/>
                  </a:cubicBezTo>
                  <a:cubicBezTo>
                    <a:pt x="10744" y="2845"/>
                    <a:pt x="9094" y="1"/>
                    <a:pt x="6595"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499" name="Google Shape;2499;p56"/>
            <p:cNvSpPr/>
            <p:nvPr/>
          </p:nvSpPr>
          <p:spPr>
            <a:xfrm>
              <a:off x="2645400" y="1875125"/>
              <a:ext cx="268625" cy="334425"/>
            </a:xfrm>
            <a:custGeom>
              <a:avLst/>
              <a:gdLst/>
              <a:ahLst/>
              <a:cxnLst/>
              <a:rect l="l" t="t" r="r" b="b"/>
              <a:pathLst>
                <a:path w="10745" h="13377" extrusionOk="0">
                  <a:moveTo>
                    <a:pt x="6595" y="1"/>
                  </a:moveTo>
                  <a:cubicBezTo>
                    <a:pt x="6329" y="1"/>
                    <a:pt x="6053" y="33"/>
                    <a:pt x="5771" y="100"/>
                  </a:cubicBezTo>
                  <a:cubicBezTo>
                    <a:pt x="2902" y="734"/>
                    <a:pt x="0" y="9140"/>
                    <a:pt x="0" y="9140"/>
                  </a:cubicBezTo>
                  <a:lnTo>
                    <a:pt x="5904" y="13376"/>
                  </a:lnTo>
                  <a:cubicBezTo>
                    <a:pt x="5904" y="13376"/>
                    <a:pt x="7572" y="9474"/>
                    <a:pt x="9207" y="6071"/>
                  </a:cubicBezTo>
                  <a:cubicBezTo>
                    <a:pt x="10744" y="2845"/>
                    <a:pt x="9094"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0" name="Google Shape;2500;p56"/>
            <p:cNvSpPr/>
            <p:nvPr/>
          </p:nvSpPr>
          <p:spPr>
            <a:xfrm>
              <a:off x="2789675" y="1857600"/>
              <a:ext cx="511200" cy="685525"/>
            </a:xfrm>
            <a:custGeom>
              <a:avLst/>
              <a:gdLst/>
              <a:ahLst/>
              <a:cxnLst/>
              <a:rect l="l" t="t" r="r" b="b"/>
              <a:pathLst>
                <a:path w="20448" h="27421" extrusionOk="0">
                  <a:moveTo>
                    <a:pt x="8977" y="1"/>
                  </a:moveTo>
                  <a:cubicBezTo>
                    <a:pt x="7814" y="1"/>
                    <a:pt x="6655" y="34"/>
                    <a:pt x="5504" y="101"/>
                  </a:cubicBezTo>
                  <a:cubicBezTo>
                    <a:pt x="3669" y="201"/>
                    <a:pt x="1835" y="434"/>
                    <a:pt x="0" y="801"/>
                  </a:cubicBezTo>
                  <a:cubicBezTo>
                    <a:pt x="2435" y="12643"/>
                    <a:pt x="867" y="24919"/>
                    <a:pt x="967" y="27420"/>
                  </a:cubicBezTo>
                  <a:lnTo>
                    <a:pt x="17346" y="27420"/>
                  </a:lnTo>
                  <a:cubicBezTo>
                    <a:pt x="20448" y="4637"/>
                    <a:pt x="17179" y="935"/>
                    <a:pt x="17179" y="935"/>
                  </a:cubicBezTo>
                  <a:cubicBezTo>
                    <a:pt x="15645" y="534"/>
                    <a:pt x="14043" y="268"/>
                    <a:pt x="12476" y="101"/>
                  </a:cubicBezTo>
                  <a:cubicBezTo>
                    <a:pt x="11308" y="34"/>
                    <a:pt x="10141" y="1"/>
                    <a:pt x="897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1" name="Google Shape;2501;p56"/>
            <p:cNvSpPr/>
            <p:nvPr/>
          </p:nvSpPr>
          <p:spPr>
            <a:xfrm>
              <a:off x="2789675" y="1857600"/>
              <a:ext cx="511200" cy="685525"/>
            </a:xfrm>
            <a:custGeom>
              <a:avLst/>
              <a:gdLst/>
              <a:ahLst/>
              <a:cxnLst/>
              <a:rect l="l" t="t" r="r" b="b"/>
              <a:pathLst>
                <a:path w="20448" h="27421" extrusionOk="0">
                  <a:moveTo>
                    <a:pt x="8977" y="1"/>
                  </a:moveTo>
                  <a:cubicBezTo>
                    <a:pt x="7814" y="1"/>
                    <a:pt x="6655" y="34"/>
                    <a:pt x="5504" y="101"/>
                  </a:cubicBezTo>
                  <a:cubicBezTo>
                    <a:pt x="3669" y="201"/>
                    <a:pt x="1835" y="434"/>
                    <a:pt x="0" y="801"/>
                  </a:cubicBezTo>
                  <a:cubicBezTo>
                    <a:pt x="2435" y="12643"/>
                    <a:pt x="867" y="24919"/>
                    <a:pt x="967" y="27420"/>
                  </a:cubicBezTo>
                  <a:lnTo>
                    <a:pt x="17346" y="27420"/>
                  </a:lnTo>
                  <a:cubicBezTo>
                    <a:pt x="20448" y="4637"/>
                    <a:pt x="17179" y="935"/>
                    <a:pt x="17179" y="935"/>
                  </a:cubicBezTo>
                  <a:cubicBezTo>
                    <a:pt x="15645" y="534"/>
                    <a:pt x="14043" y="268"/>
                    <a:pt x="12476" y="101"/>
                  </a:cubicBezTo>
                  <a:cubicBezTo>
                    <a:pt x="11308" y="34"/>
                    <a:pt x="10141" y="1"/>
                    <a:pt x="8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2" name="Google Shape;2502;p56"/>
            <p:cNvSpPr/>
            <p:nvPr/>
          </p:nvSpPr>
          <p:spPr>
            <a:xfrm>
              <a:off x="3128250" y="1875125"/>
              <a:ext cx="128450" cy="246025"/>
            </a:xfrm>
            <a:custGeom>
              <a:avLst/>
              <a:gdLst/>
              <a:ahLst/>
              <a:cxnLst/>
              <a:rect l="l" t="t" r="r" b="b"/>
              <a:pathLst>
                <a:path w="5138" h="9841" extrusionOk="0">
                  <a:moveTo>
                    <a:pt x="2669" y="0"/>
                  </a:moveTo>
                  <a:cubicBezTo>
                    <a:pt x="867" y="200"/>
                    <a:pt x="0" y="2268"/>
                    <a:pt x="467" y="4437"/>
                  </a:cubicBezTo>
                  <a:cubicBezTo>
                    <a:pt x="834" y="6038"/>
                    <a:pt x="3169" y="8206"/>
                    <a:pt x="5137" y="9841"/>
                  </a:cubicBezTo>
                  <a:cubicBezTo>
                    <a:pt x="5104" y="1902"/>
                    <a:pt x="3636" y="234"/>
                    <a:pt x="3636" y="234"/>
                  </a:cubicBezTo>
                  <a:cubicBezTo>
                    <a:pt x="3636" y="234"/>
                    <a:pt x="3269" y="134"/>
                    <a:pt x="2669" y="0"/>
                  </a:cubicBezTo>
                  <a:close/>
                </a:path>
              </a:pathLst>
            </a:custGeom>
            <a:solidFill>
              <a:srgbClr val="000000">
                <a:alpha val="38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3" name="Google Shape;2503;p56"/>
            <p:cNvSpPr/>
            <p:nvPr/>
          </p:nvSpPr>
          <p:spPr>
            <a:xfrm>
              <a:off x="3086000" y="1871725"/>
              <a:ext cx="336650" cy="251925"/>
            </a:xfrm>
            <a:custGeom>
              <a:avLst/>
              <a:gdLst/>
              <a:ahLst/>
              <a:cxnLst/>
              <a:rect l="l" t="t" r="r" b="b"/>
              <a:pathLst>
                <a:path w="13466" h="10077" extrusionOk="0">
                  <a:moveTo>
                    <a:pt x="3314" y="0"/>
                  </a:moveTo>
                  <a:cubicBezTo>
                    <a:pt x="589" y="0"/>
                    <a:pt x="1" y="2787"/>
                    <a:pt x="1323" y="5073"/>
                  </a:cubicBezTo>
                  <a:cubicBezTo>
                    <a:pt x="2757" y="7608"/>
                    <a:pt x="10763" y="10077"/>
                    <a:pt x="10763" y="10077"/>
                  </a:cubicBezTo>
                  <a:lnTo>
                    <a:pt x="13465" y="2905"/>
                  </a:lnTo>
                  <a:cubicBezTo>
                    <a:pt x="13465" y="2905"/>
                    <a:pt x="8862" y="1637"/>
                    <a:pt x="5326" y="403"/>
                  </a:cubicBezTo>
                  <a:cubicBezTo>
                    <a:pt x="4559" y="124"/>
                    <a:pt x="3889" y="0"/>
                    <a:pt x="331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4" name="Google Shape;2504;p56"/>
            <p:cNvSpPr/>
            <p:nvPr/>
          </p:nvSpPr>
          <p:spPr>
            <a:xfrm>
              <a:off x="3086000" y="1871725"/>
              <a:ext cx="336650" cy="251925"/>
            </a:xfrm>
            <a:custGeom>
              <a:avLst/>
              <a:gdLst/>
              <a:ahLst/>
              <a:cxnLst/>
              <a:rect l="l" t="t" r="r" b="b"/>
              <a:pathLst>
                <a:path w="13466" h="10077" extrusionOk="0">
                  <a:moveTo>
                    <a:pt x="3314" y="0"/>
                  </a:moveTo>
                  <a:cubicBezTo>
                    <a:pt x="589" y="0"/>
                    <a:pt x="1" y="2787"/>
                    <a:pt x="1323" y="5073"/>
                  </a:cubicBezTo>
                  <a:cubicBezTo>
                    <a:pt x="2757" y="7608"/>
                    <a:pt x="10763" y="10077"/>
                    <a:pt x="10763" y="10077"/>
                  </a:cubicBezTo>
                  <a:lnTo>
                    <a:pt x="13465" y="2905"/>
                  </a:lnTo>
                  <a:cubicBezTo>
                    <a:pt x="13465" y="2905"/>
                    <a:pt x="8862" y="1637"/>
                    <a:pt x="5326" y="403"/>
                  </a:cubicBezTo>
                  <a:cubicBezTo>
                    <a:pt x="4559" y="124"/>
                    <a:pt x="3889"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5" name="Google Shape;2505;p56"/>
            <p:cNvSpPr/>
            <p:nvPr/>
          </p:nvSpPr>
          <p:spPr>
            <a:xfrm>
              <a:off x="3741175" y="1809225"/>
              <a:ext cx="94250" cy="111775"/>
            </a:xfrm>
            <a:custGeom>
              <a:avLst/>
              <a:gdLst/>
              <a:ahLst/>
              <a:cxnLst/>
              <a:rect l="l" t="t" r="r" b="b"/>
              <a:pathLst>
                <a:path w="3770" h="4471" extrusionOk="0">
                  <a:moveTo>
                    <a:pt x="534" y="1"/>
                  </a:moveTo>
                  <a:lnTo>
                    <a:pt x="1" y="3203"/>
                  </a:lnTo>
                  <a:lnTo>
                    <a:pt x="1702" y="4471"/>
                  </a:lnTo>
                  <a:cubicBezTo>
                    <a:pt x="3770" y="3637"/>
                    <a:pt x="3336" y="802"/>
                    <a:pt x="3336" y="802"/>
                  </a:cubicBezTo>
                  <a:lnTo>
                    <a:pt x="534"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6" name="Google Shape;2506;p56"/>
            <p:cNvSpPr/>
            <p:nvPr/>
          </p:nvSpPr>
          <p:spPr>
            <a:xfrm>
              <a:off x="3754525" y="1739175"/>
              <a:ext cx="90075" cy="90100"/>
            </a:xfrm>
            <a:custGeom>
              <a:avLst/>
              <a:gdLst/>
              <a:ahLst/>
              <a:cxnLst/>
              <a:rect l="l" t="t" r="r" b="b"/>
              <a:pathLst>
                <a:path w="3603" h="3604" extrusionOk="0">
                  <a:moveTo>
                    <a:pt x="1201" y="1"/>
                  </a:moveTo>
                  <a:lnTo>
                    <a:pt x="0" y="2803"/>
                  </a:lnTo>
                  <a:lnTo>
                    <a:pt x="2802" y="3604"/>
                  </a:lnTo>
                  <a:lnTo>
                    <a:pt x="3603" y="2002"/>
                  </a:lnTo>
                  <a:lnTo>
                    <a:pt x="1201" y="1"/>
                  </a:ln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7" name="Google Shape;2507;p56"/>
            <p:cNvSpPr/>
            <p:nvPr/>
          </p:nvSpPr>
          <p:spPr>
            <a:xfrm>
              <a:off x="3027325" y="4313525"/>
              <a:ext cx="80100" cy="91750"/>
            </a:xfrm>
            <a:custGeom>
              <a:avLst/>
              <a:gdLst/>
              <a:ahLst/>
              <a:cxnLst/>
              <a:rect l="l" t="t" r="r" b="b"/>
              <a:pathLst>
                <a:path w="3204" h="3670" extrusionOk="0">
                  <a:moveTo>
                    <a:pt x="134" y="1"/>
                  </a:moveTo>
                  <a:lnTo>
                    <a:pt x="1" y="3670"/>
                  </a:lnTo>
                  <a:lnTo>
                    <a:pt x="3070" y="3670"/>
                  </a:lnTo>
                  <a:lnTo>
                    <a:pt x="3203" y="1"/>
                  </a:lnTo>
                  <a:close/>
                </a:path>
              </a:pathLst>
            </a:custGeom>
            <a:solidFill>
              <a:srgbClr val="000000">
                <a:alpha val="46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8" name="Google Shape;2508;p56"/>
            <p:cNvSpPr/>
            <p:nvPr/>
          </p:nvSpPr>
          <p:spPr>
            <a:xfrm>
              <a:off x="2499450" y="4234300"/>
              <a:ext cx="105950" cy="97600"/>
            </a:xfrm>
            <a:custGeom>
              <a:avLst/>
              <a:gdLst/>
              <a:ahLst/>
              <a:cxnLst/>
              <a:rect l="l" t="t" r="r" b="b"/>
              <a:pathLst>
                <a:path w="4238" h="3904" extrusionOk="0">
                  <a:moveTo>
                    <a:pt x="1168" y="1"/>
                  </a:moveTo>
                  <a:lnTo>
                    <a:pt x="1" y="3570"/>
                  </a:lnTo>
                  <a:lnTo>
                    <a:pt x="3036" y="3904"/>
                  </a:lnTo>
                  <a:lnTo>
                    <a:pt x="4237" y="334"/>
                  </a:lnTo>
                  <a:lnTo>
                    <a:pt x="1168" y="1"/>
                  </a:lnTo>
                  <a:close/>
                </a:path>
              </a:pathLst>
            </a:custGeom>
            <a:solidFill>
              <a:srgbClr val="000000">
                <a:alpha val="46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09" name="Google Shape;2509;p56"/>
            <p:cNvSpPr/>
            <p:nvPr/>
          </p:nvSpPr>
          <p:spPr>
            <a:xfrm>
              <a:off x="2894000" y="1475500"/>
              <a:ext cx="249275" cy="296650"/>
            </a:xfrm>
            <a:custGeom>
              <a:avLst/>
              <a:gdLst/>
              <a:ahLst/>
              <a:cxnLst/>
              <a:rect l="l" t="t" r="r" b="b"/>
              <a:pathLst>
                <a:path w="9971" h="11866" extrusionOk="0">
                  <a:moveTo>
                    <a:pt x="4747" y="0"/>
                  </a:moveTo>
                  <a:cubicBezTo>
                    <a:pt x="2073" y="0"/>
                    <a:pt x="0" y="2569"/>
                    <a:pt x="731" y="5278"/>
                  </a:cubicBezTo>
                  <a:cubicBezTo>
                    <a:pt x="1531" y="8213"/>
                    <a:pt x="1831" y="9948"/>
                    <a:pt x="3666" y="11182"/>
                  </a:cubicBezTo>
                  <a:cubicBezTo>
                    <a:pt x="4362" y="11654"/>
                    <a:pt x="5104" y="11866"/>
                    <a:pt x="5824" y="11866"/>
                  </a:cubicBezTo>
                  <a:cubicBezTo>
                    <a:pt x="7901" y="11866"/>
                    <a:pt x="9796" y="10108"/>
                    <a:pt x="9870" y="7779"/>
                  </a:cubicBezTo>
                  <a:cubicBezTo>
                    <a:pt x="9970" y="4977"/>
                    <a:pt x="8670" y="674"/>
                    <a:pt x="5534" y="74"/>
                  </a:cubicBezTo>
                  <a:cubicBezTo>
                    <a:pt x="5267" y="24"/>
                    <a:pt x="5004" y="0"/>
                    <a:pt x="4747" y="0"/>
                  </a:cubicBez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0" name="Google Shape;2510;p56"/>
            <p:cNvSpPr/>
            <p:nvPr/>
          </p:nvSpPr>
          <p:spPr>
            <a:xfrm>
              <a:off x="2796325" y="1317225"/>
              <a:ext cx="349450" cy="421400"/>
            </a:xfrm>
            <a:custGeom>
              <a:avLst/>
              <a:gdLst/>
              <a:ahLst/>
              <a:cxnLst/>
              <a:rect l="l" t="t" r="r" b="b"/>
              <a:pathLst>
                <a:path w="13978" h="16856" extrusionOk="0">
                  <a:moveTo>
                    <a:pt x="8841" y="0"/>
                  </a:moveTo>
                  <a:lnTo>
                    <a:pt x="8841" y="0"/>
                  </a:lnTo>
                  <a:cubicBezTo>
                    <a:pt x="9074" y="634"/>
                    <a:pt x="8407" y="1701"/>
                    <a:pt x="7473" y="2736"/>
                  </a:cubicBezTo>
                  <a:cubicBezTo>
                    <a:pt x="7273" y="1968"/>
                    <a:pt x="6739" y="1301"/>
                    <a:pt x="6005" y="934"/>
                  </a:cubicBezTo>
                  <a:cubicBezTo>
                    <a:pt x="5405" y="3336"/>
                    <a:pt x="3403" y="3736"/>
                    <a:pt x="1802" y="5237"/>
                  </a:cubicBezTo>
                  <a:cubicBezTo>
                    <a:pt x="1102" y="5938"/>
                    <a:pt x="868" y="6972"/>
                    <a:pt x="1268" y="7873"/>
                  </a:cubicBezTo>
                  <a:cubicBezTo>
                    <a:pt x="1156" y="7826"/>
                    <a:pt x="1037" y="7795"/>
                    <a:pt x="914" y="7795"/>
                  </a:cubicBezTo>
                  <a:cubicBezTo>
                    <a:pt x="599" y="7795"/>
                    <a:pt x="265" y="8000"/>
                    <a:pt x="1" y="8673"/>
                  </a:cubicBezTo>
                  <a:cubicBezTo>
                    <a:pt x="334" y="8473"/>
                    <a:pt x="735" y="8340"/>
                    <a:pt x="1135" y="8340"/>
                  </a:cubicBezTo>
                  <a:cubicBezTo>
                    <a:pt x="868" y="8606"/>
                    <a:pt x="635" y="9073"/>
                    <a:pt x="801" y="10107"/>
                  </a:cubicBezTo>
                  <a:cubicBezTo>
                    <a:pt x="1094" y="11832"/>
                    <a:pt x="4528" y="16855"/>
                    <a:pt x="6833" y="16855"/>
                  </a:cubicBezTo>
                  <a:cubicBezTo>
                    <a:pt x="6891" y="16855"/>
                    <a:pt x="6949" y="16852"/>
                    <a:pt x="7006" y="16846"/>
                  </a:cubicBezTo>
                  <a:cubicBezTo>
                    <a:pt x="9508" y="16545"/>
                    <a:pt x="9975" y="13643"/>
                    <a:pt x="10008" y="11041"/>
                  </a:cubicBezTo>
                  <a:lnTo>
                    <a:pt x="10108" y="11008"/>
                  </a:lnTo>
                  <a:cubicBezTo>
                    <a:pt x="11843" y="10074"/>
                    <a:pt x="13978" y="5137"/>
                    <a:pt x="11542" y="2769"/>
                  </a:cubicBezTo>
                  <a:lnTo>
                    <a:pt x="11542" y="2769"/>
                  </a:lnTo>
                  <a:cubicBezTo>
                    <a:pt x="11509" y="3169"/>
                    <a:pt x="11276" y="3536"/>
                    <a:pt x="10942" y="3736"/>
                  </a:cubicBezTo>
                  <a:cubicBezTo>
                    <a:pt x="10809" y="2202"/>
                    <a:pt x="10208" y="734"/>
                    <a:pt x="884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1" name="Google Shape;2511;p56"/>
            <p:cNvSpPr/>
            <p:nvPr/>
          </p:nvSpPr>
          <p:spPr>
            <a:xfrm>
              <a:off x="3008650" y="1568850"/>
              <a:ext cx="79275" cy="83300"/>
            </a:xfrm>
            <a:custGeom>
              <a:avLst/>
              <a:gdLst/>
              <a:ahLst/>
              <a:cxnLst/>
              <a:rect l="l" t="t" r="r" b="b"/>
              <a:pathLst>
                <a:path w="3171" h="3332" extrusionOk="0">
                  <a:moveTo>
                    <a:pt x="1104" y="1"/>
                  </a:moveTo>
                  <a:cubicBezTo>
                    <a:pt x="309" y="1"/>
                    <a:pt x="1" y="789"/>
                    <a:pt x="348" y="1577"/>
                  </a:cubicBezTo>
                  <a:cubicBezTo>
                    <a:pt x="648" y="2277"/>
                    <a:pt x="1181" y="2844"/>
                    <a:pt x="1849" y="3178"/>
                  </a:cubicBezTo>
                  <a:cubicBezTo>
                    <a:pt x="2046" y="3284"/>
                    <a:pt x="2224" y="3332"/>
                    <a:pt x="2379" y="3332"/>
                  </a:cubicBezTo>
                  <a:cubicBezTo>
                    <a:pt x="2907" y="3332"/>
                    <a:pt x="3171" y="2781"/>
                    <a:pt x="3016" y="2111"/>
                  </a:cubicBezTo>
                  <a:cubicBezTo>
                    <a:pt x="2849" y="1310"/>
                    <a:pt x="2182" y="109"/>
                    <a:pt x="1248" y="9"/>
                  </a:cubicBezTo>
                  <a:cubicBezTo>
                    <a:pt x="1199" y="4"/>
                    <a:pt x="1151" y="1"/>
                    <a:pt x="1104" y="1"/>
                  </a:cubicBezTo>
                  <a:close/>
                </a:path>
              </a:pathLst>
            </a:custGeom>
            <a:solidFill>
              <a:srgbClr val="FFC3B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2" name="Google Shape;2512;p56"/>
            <p:cNvSpPr/>
            <p:nvPr/>
          </p:nvSpPr>
          <p:spPr>
            <a:xfrm>
              <a:off x="2478600" y="2543100"/>
              <a:ext cx="599625" cy="1779625"/>
            </a:xfrm>
            <a:custGeom>
              <a:avLst/>
              <a:gdLst/>
              <a:ahLst/>
              <a:cxnLst/>
              <a:rect l="l" t="t" r="r" b="b"/>
              <a:pathLst>
                <a:path w="23985" h="71185" extrusionOk="0">
                  <a:moveTo>
                    <a:pt x="23985" y="0"/>
                  </a:moveTo>
                  <a:lnTo>
                    <a:pt x="13410" y="34"/>
                  </a:lnTo>
                  <a:cubicBezTo>
                    <a:pt x="13410" y="34"/>
                    <a:pt x="10708" y="22750"/>
                    <a:pt x="9408" y="33057"/>
                  </a:cubicBezTo>
                  <a:cubicBezTo>
                    <a:pt x="8207" y="42564"/>
                    <a:pt x="1" y="70184"/>
                    <a:pt x="1" y="70184"/>
                  </a:cubicBezTo>
                  <a:lnTo>
                    <a:pt x="5538" y="71185"/>
                  </a:lnTo>
                  <a:cubicBezTo>
                    <a:pt x="5538" y="71185"/>
                    <a:pt x="16513" y="41764"/>
                    <a:pt x="18614" y="32190"/>
                  </a:cubicBezTo>
                  <a:cubicBezTo>
                    <a:pt x="20515" y="23417"/>
                    <a:pt x="23985" y="0"/>
                    <a:pt x="2398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3" name="Google Shape;2513;p56"/>
            <p:cNvSpPr/>
            <p:nvPr/>
          </p:nvSpPr>
          <p:spPr>
            <a:xfrm>
              <a:off x="2923100" y="2750750"/>
              <a:ext cx="122600" cy="587950"/>
            </a:xfrm>
            <a:custGeom>
              <a:avLst/>
              <a:gdLst/>
              <a:ahLst/>
              <a:cxnLst/>
              <a:rect l="l" t="t" r="r" b="b"/>
              <a:pathLst>
                <a:path w="4904" h="23518" extrusionOk="0">
                  <a:moveTo>
                    <a:pt x="4311" y="0"/>
                  </a:moveTo>
                  <a:cubicBezTo>
                    <a:pt x="4207" y="0"/>
                    <a:pt x="4103" y="11"/>
                    <a:pt x="4003" y="34"/>
                  </a:cubicBezTo>
                  <a:cubicBezTo>
                    <a:pt x="0" y="834"/>
                    <a:pt x="434" y="15812"/>
                    <a:pt x="901" y="23517"/>
                  </a:cubicBezTo>
                  <a:cubicBezTo>
                    <a:pt x="2068" y="18080"/>
                    <a:pt x="3770" y="7606"/>
                    <a:pt x="4904" y="134"/>
                  </a:cubicBezTo>
                  <a:cubicBezTo>
                    <a:pt x="4726" y="45"/>
                    <a:pt x="4518" y="0"/>
                    <a:pt x="4311" y="0"/>
                  </a:cubicBezTo>
                  <a:close/>
                </a:path>
              </a:pathLst>
            </a:custGeom>
            <a:solidFill>
              <a:srgbClr val="000000">
                <a:alpha val="46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4" name="Google Shape;2514;p56"/>
            <p:cNvSpPr/>
            <p:nvPr/>
          </p:nvSpPr>
          <p:spPr>
            <a:xfrm>
              <a:off x="2954775" y="2543100"/>
              <a:ext cx="279400" cy="1844675"/>
            </a:xfrm>
            <a:custGeom>
              <a:avLst/>
              <a:gdLst/>
              <a:ahLst/>
              <a:cxnLst/>
              <a:rect l="l" t="t" r="r" b="b"/>
              <a:pathLst>
                <a:path w="11176" h="73787" extrusionOk="0">
                  <a:moveTo>
                    <a:pt x="1" y="0"/>
                  </a:moveTo>
                  <a:cubicBezTo>
                    <a:pt x="1" y="0"/>
                    <a:pt x="1235" y="22583"/>
                    <a:pt x="1502" y="32991"/>
                  </a:cubicBezTo>
                  <a:cubicBezTo>
                    <a:pt x="1735" y="42531"/>
                    <a:pt x="1902" y="73786"/>
                    <a:pt x="1902" y="73786"/>
                  </a:cubicBezTo>
                  <a:lnTo>
                    <a:pt x="7106" y="73786"/>
                  </a:lnTo>
                  <a:cubicBezTo>
                    <a:pt x="7106" y="73786"/>
                    <a:pt x="10508" y="41964"/>
                    <a:pt x="10842" y="32257"/>
                  </a:cubicBezTo>
                  <a:cubicBezTo>
                    <a:pt x="11175" y="22917"/>
                    <a:pt x="10742" y="0"/>
                    <a:pt x="1074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5" name="Google Shape;2515;p56"/>
            <p:cNvSpPr/>
            <p:nvPr/>
          </p:nvSpPr>
          <p:spPr>
            <a:xfrm>
              <a:off x="3104900" y="2587300"/>
              <a:ext cx="95925" cy="1706250"/>
            </a:xfrm>
            <a:custGeom>
              <a:avLst/>
              <a:gdLst/>
              <a:ahLst/>
              <a:cxnLst/>
              <a:rect l="l" t="t" r="r" b="b"/>
              <a:pathLst>
                <a:path w="3837" h="68250" extrusionOk="0">
                  <a:moveTo>
                    <a:pt x="3503" y="0"/>
                  </a:moveTo>
                  <a:lnTo>
                    <a:pt x="3269" y="34"/>
                  </a:lnTo>
                  <a:cubicBezTo>
                    <a:pt x="3369" y="5204"/>
                    <a:pt x="3603" y="22683"/>
                    <a:pt x="3336" y="30489"/>
                  </a:cubicBezTo>
                  <a:cubicBezTo>
                    <a:pt x="3069" y="38128"/>
                    <a:pt x="901" y="59443"/>
                    <a:pt x="0" y="68216"/>
                  </a:cubicBezTo>
                  <a:lnTo>
                    <a:pt x="234" y="68249"/>
                  </a:lnTo>
                  <a:cubicBezTo>
                    <a:pt x="1134" y="59443"/>
                    <a:pt x="3302" y="38128"/>
                    <a:pt x="3569" y="30489"/>
                  </a:cubicBezTo>
                  <a:cubicBezTo>
                    <a:pt x="3836" y="22650"/>
                    <a:pt x="3569" y="5171"/>
                    <a:pt x="3503" y="0"/>
                  </a:cubicBezTo>
                  <a:close/>
                </a:path>
              </a:pathLst>
            </a:custGeom>
            <a:solidFill>
              <a:srgbClr val="000000">
                <a:alpha val="46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6" name="Google Shape;2516;p56"/>
            <p:cNvSpPr/>
            <p:nvPr/>
          </p:nvSpPr>
          <p:spPr>
            <a:xfrm>
              <a:off x="2468600" y="4250975"/>
              <a:ext cx="180150" cy="75925"/>
            </a:xfrm>
            <a:custGeom>
              <a:avLst/>
              <a:gdLst/>
              <a:ahLst/>
              <a:cxnLst/>
              <a:rect l="l" t="t" r="r" b="b"/>
              <a:pathLst>
                <a:path w="7206" h="3037" extrusionOk="0">
                  <a:moveTo>
                    <a:pt x="468" y="1"/>
                  </a:moveTo>
                  <a:lnTo>
                    <a:pt x="1" y="1869"/>
                  </a:lnTo>
                  <a:lnTo>
                    <a:pt x="6205" y="3036"/>
                  </a:lnTo>
                  <a:cubicBezTo>
                    <a:pt x="6205" y="3036"/>
                    <a:pt x="7206" y="1002"/>
                    <a:pt x="7172" y="1002"/>
                  </a:cubicBezTo>
                  <a:lnTo>
                    <a:pt x="4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7" name="Google Shape;2517;p56"/>
            <p:cNvSpPr/>
            <p:nvPr/>
          </p:nvSpPr>
          <p:spPr>
            <a:xfrm>
              <a:off x="2468600" y="4250975"/>
              <a:ext cx="180150" cy="75925"/>
            </a:xfrm>
            <a:custGeom>
              <a:avLst/>
              <a:gdLst/>
              <a:ahLst/>
              <a:cxnLst/>
              <a:rect l="l" t="t" r="r" b="b"/>
              <a:pathLst>
                <a:path w="7206" h="3037" extrusionOk="0">
                  <a:moveTo>
                    <a:pt x="468" y="1"/>
                  </a:moveTo>
                  <a:lnTo>
                    <a:pt x="1" y="1869"/>
                  </a:lnTo>
                  <a:lnTo>
                    <a:pt x="6205" y="3036"/>
                  </a:lnTo>
                  <a:cubicBezTo>
                    <a:pt x="6205" y="3036"/>
                    <a:pt x="7206" y="1002"/>
                    <a:pt x="7172" y="1002"/>
                  </a:cubicBezTo>
                  <a:lnTo>
                    <a:pt x="468"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8" name="Google Shape;2518;p56"/>
            <p:cNvSpPr/>
            <p:nvPr/>
          </p:nvSpPr>
          <p:spPr>
            <a:xfrm>
              <a:off x="2988150" y="4336050"/>
              <a:ext cx="170125" cy="53400"/>
            </a:xfrm>
            <a:custGeom>
              <a:avLst/>
              <a:gdLst/>
              <a:ahLst/>
              <a:cxnLst/>
              <a:rect l="l" t="t" r="r" b="b"/>
              <a:pathLst>
                <a:path w="6805" h="2136" extrusionOk="0">
                  <a:moveTo>
                    <a:pt x="6772" y="0"/>
                  </a:moveTo>
                  <a:lnTo>
                    <a:pt x="0" y="234"/>
                  </a:lnTo>
                  <a:lnTo>
                    <a:pt x="167" y="2135"/>
                  </a:lnTo>
                  <a:lnTo>
                    <a:pt x="6471" y="2135"/>
                  </a:lnTo>
                  <a:cubicBezTo>
                    <a:pt x="6471" y="2135"/>
                    <a:pt x="6805" y="0"/>
                    <a:pt x="677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19" name="Google Shape;2519;p56"/>
            <p:cNvSpPr/>
            <p:nvPr/>
          </p:nvSpPr>
          <p:spPr>
            <a:xfrm>
              <a:off x="2988150" y="4336050"/>
              <a:ext cx="170125" cy="53400"/>
            </a:xfrm>
            <a:custGeom>
              <a:avLst/>
              <a:gdLst/>
              <a:ahLst/>
              <a:cxnLst/>
              <a:rect l="l" t="t" r="r" b="b"/>
              <a:pathLst>
                <a:path w="6805" h="2136" extrusionOk="0">
                  <a:moveTo>
                    <a:pt x="6772" y="0"/>
                  </a:moveTo>
                  <a:lnTo>
                    <a:pt x="0" y="234"/>
                  </a:lnTo>
                  <a:lnTo>
                    <a:pt x="167" y="2135"/>
                  </a:lnTo>
                  <a:lnTo>
                    <a:pt x="6471" y="2135"/>
                  </a:lnTo>
                  <a:cubicBezTo>
                    <a:pt x="6471" y="2135"/>
                    <a:pt x="6805" y="0"/>
                    <a:pt x="6772"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520" name="Google Shape;2520;p56"/>
          <p:cNvSpPr/>
          <p:nvPr/>
        </p:nvSpPr>
        <p:spPr>
          <a:xfrm>
            <a:off x="4422638" y="2855775"/>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1</a:t>
            </a:r>
            <a:endParaRPr sz="1600" b="1" dirty="0">
              <a:solidFill>
                <a:schemeClr val="lt2"/>
              </a:solidFill>
              <a:latin typeface="Poppins"/>
              <a:ea typeface="Poppins"/>
              <a:cs typeface="B Nazanin" panose="00000400000000000000" pitchFamily="2" charset="-78"/>
              <a:sym typeface="Poppins"/>
            </a:endParaRPr>
          </a:p>
        </p:txBody>
      </p:sp>
      <p:sp>
        <p:nvSpPr>
          <p:cNvPr id="2521" name="Google Shape;2521;p56"/>
          <p:cNvSpPr txBox="1"/>
          <p:nvPr/>
        </p:nvSpPr>
        <p:spPr>
          <a:xfrm>
            <a:off x="4160150" y="1150900"/>
            <a:ext cx="4270500" cy="1571700"/>
          </a:xfrm>
          <a:prstGeom prst="rect">
            <a:avLst/>
          </a:prstGeom>
          <a:noFill/>
          <a:ln>
            <a:noFill/>
          </a:ln>
        </p:spPr>
        <p:txBody>
          <a:bodyPr spcFirstLastPara="1" wrap="square" lIns="91425" tIns="91425" rIns="91425" bIns="91425" anchor="ctr" anchorCtr="0">
            <a:noAutofit/>
          </a:bodyPr>
          <a:lstStyle/>
          <a:p>
            <a:pPr marL="0" lvl="0" indent="0" algn="r" rtl="1">
              <a:lnSpc>
                <a:spcPct val="150000"/>
              </a:lnSpc>
              <a:spcBef>
                <a:spcPts val="0"/>
              </a:spcBef>
              <a:spcAft>
                <a:spcPts val="0"/>
              </a:spcAft>
              <a:buNone/>
            </a:pPr>
            <a:r>
              <a:rPr lang="fa-IR" dirty="0">
                <a:solidFill>
                  <a:schemeClr val="dk1"/>
                </a:solidFill>
                <a:latin typeface="Libre Franklin"/>
                <a:ea typeface="Libre Franklin"/>
                <a:cs typeface="B Nazanin" panose="00000400000000000000" pitchFamily="2" charset="-78"/>
                <a:sym typeface="Libre Franklin"/>
              </a:rPr>
              <a:t>از این اسلاید به عنوان فایلی برای ذخیره کردن هفته هایتان استفاده کنید. وقتی که هفته ای را تمام کردید، از اسناد با اختصاص نام هفته ای که به با ان مطابقت دارد کپی تهیه کنید. سپس به این دکمه ها لینک اضافه کنید. همیشه از این اسناد برای محتوای فعلی استفاده کنید</a:t>
            </a:r>
            <a:endParaRPr lang="fa-IR" dirty="0">
              <a:latin typeface="Libre Franklin"/>
              <a:ea typeface="Libre Franklin"/>
              <a:cs typeface="B Nazanin" panose="00000400000000000000" pitchFamily="2" charset="-78"/>
              <a:sym typeface="Libre Franklin"/>
            </a:endParaRPr>
          </a:p>
        </p:txBody>
      </p:sp>
      <p:sp>
        <p:nvSpPr>
          <p:cNvPr id="2522" name="Google Shape;2522;p56"/>
          <p:cNvSpPr/>
          <p:nvPr/>
        </p:nvSpPr>
        <p:spPr>
          <a:xfrm>
            <a:off x="6403838" y="2855775"/>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4</a:t>
            </a:r>
            <a:endParaRPr sz="1600" b="1" dirty="0">
              <a:solidFill>
                <a:schemeClr val="lt2"/>
              </a:solidFill>
              <a:latin typeface="Poppins"/>
              <a:ea typeface="Poppins"/>
              <a:cs typeface="B Nazanin" panose="00000400000000000000" pitchFamily="2" charset="-78"/>
              <a:sym typeface="Poppins"/>
            </a:endParaRPr>
          </a:p>
        </p:txBody>
      </p:sp>
      <p:sp>
        <p:nvSpPr>
          <p:cNvPr id="2523" name="Google Shape;2523;p56"/>
          <p:cNvSpPr/>
          <p:nvPr/>
        </p:nvSpPr>
        <p:spPr>
          <a:xfrm>
            <a:off x="4422638" y="3355681"/>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2</a:t>
            </a:r>
            <a:endParaRPr sz="1600" b="1" dirty="0">
              <a:solidFill>
                <a:schemeClr val="lt2"/>
              </a:solidFill>
              <a:latin typeface="Poppins"/>
              <a:ea typeface="Poppins"/>
              <a:cs typeface="B Nazanin" panose="00000400000000000000" pitchFamily="2" charset="-78"/>
              <a:sym typeface="Poppins"/>
            </a:endParaRPr>
          </a:p>
        </p:txBody>
      </p:sp>
      <p:sp>
        <p:nvSpPr>
          <p:cNvPr id="2524" name="Google Shape;2524;p56"/>
          <p:cNvSpPr/>
          <p:nvPr/>
        </p:nvSpPr>
        <p:spPr>
          <a:xfrm>
            <a:off x="6403838" y="3355681"/>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5</a:t>
            </a:r>
            <a:endParaRPr sz="1600" b="1" dirty="0">
              <a:solidFill>
                <a:schemeClr val="lt2"/>
              </a:solidFill>
              <a:latin typeface="Poppins"/>
              <a:ea typeface="Poppins"/>
              <a:cs typeface="B Nazanin" panose="00000400000000000000" pitchFamily="2" charset="-78"/>
              <a:sym typeface="Poppins"/>
            </a:endParaRPr>
          </a:p>
        </p:txBody>
      </p:sp>
      <p:sp>
        <p:nvSpPr>
          <p:cNvPr id="2525" name="Google Shape;2525;p56"/>
          <p:cNvSpPr/>
          <p:nvPr/>
        </p:nvSpPr>
        <p:spPr>
          <a:xfrm>
            <a:off x="4422638" y="3855588"/>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3</a:t>
            </a:r>
            <a:endParaRPr sz="1600" b="1" dirty="0">
              <a:solidFill>
                <a:schemeClr val="lt2"/>
              </a:solidFill>
              <a:latin typeface="Poppins"/>
              <a:ea typeface="Poppins"/>
              <a:cs typeface="B Nazanin" panose="00000400000000000000" pitchFamily="2" charset="-78"/>
              <a:sym typeface="Poppins"/>
            </a:endParaRPr>
          </a:p>
        </p:txBody>
      </p:sp>
      <p:sp>
        <p:nvSpPr>
          <p:cNvPr id="2526" name="Google Shape;2526;p56"/>
          <p:cNvSpPr/>
          <p:nvPr/>
        </p:nvSpPr>
        <p:spPr>
          <a:xfrm>
            <a:off x="6403838" y="3855588"/>
            <a:ext cx="1764300" cy="417000"/>
          </a:xfrm>
          <a:prstGeom prst="roundRect">
            <a:avLst>
              <a:gd name="adj" fmla="val 34772"/>
            </a:avLst>
          </a:prstGeom>
          <a:solidFill>
            <a:schemeClr val="accen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600" b="1" dirty="0">
                <a:solidFill>
                  <a:schemeClr val="lt2"/>
                </a:solidFill>
                <a:latin typeface="Poppins"/>
                <a:ea typeface="Poppins"/>
                <a:cs typeface="B Nazanin" panose="00000400000000000000" pitchFamily="2" charset="-78"/>
                <a:sym typeface="Poppins"/>
              </a:rPr>
              <a:t>هفته 6</a:t>
            </a:r>
            <a:endParaRPr sz="1600" b="1" dirty="0">
              <a:solidFill>
                <a:schemeClr val="lt2"/>
              </a:solidFill>
              <a:latin typeface="Poppins"/>
              <a:ea typeface="Poppins"/>
              <a:cs typeface="B Nazanin" panose="00000400000000000000" pitchFamily="2" charset="-78"/>
              <a:sym typeface="Poppins"/>
            </a:endParaRPr>
          </a:p>
        </p:txBody>
      </p:sp>
      <p:sp>
        <p:nvSpPr>
          <p:cNvPr id="10" name="Google Shape;1869;p50">
            <a:extLst>
              <a:ext uri="{FF2B5EF4-FFF2-40B4-BE49-F238E27FC236}">
                <a16:creationId xmlns:a16="http://schemas.microsoft.com/office/drawing/2014/main" id="{475F375B-3999-93D2-B524-6FDEF99CB62B}"/>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1" name="Google Shape;1870;p50">
            <a:hlinkClick r:id="rId14" action="ppaction://hlinksldjump"/>
            <a:extLst>
              <a:ext uri="{FF2B5EF4-FFF2-40B4-BE49-F238E27FC236}">
                <a16:creationId xmlns:a16="http://schemas.microsoft.com/office/drawing/2014/main" id="{DFAD4880-C2D1-2BDD-D67F-A08738F373FE}"/>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2" name="Google Shape;1871;p50">
            <a:extLst>
              <a:ext uri="{FF2B5EF4-FFF2-40B4-BE49-F238E27FC236}">
                <a16:creationId xmlns:a16="http://schemas.microsoft.com/office/drawing/2014/main" id="{8319AAD2-97A8-0931-E422-96AFCEB032F8}"/>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13" name="Google Shape;1875;p50">
            <a:hlinkClick r:id="rId15" action="ppaction://hlinksldjump"/>
            <a:extLst>
              <a:ext uri="{FF2B5EF4-FFF2-40B4-BE49-F238E27FC236}">
                <a16:creationId xmlns:a16="http://schemas.microsoft.com/office/drawing/2014/main" id="{EAAFF745-40B8-62F1-7B27-3B6113F4B032}"/>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14" name="Google Shape;1884;p50">
            <a:hlinkClick r:id="rId16" action="ppaction://hlinksldjump"/>
            <a:extLst>
              <a:ext uri="{FF2B5EF4-FFF2-40B4-BE49-F238E27FC236}">
                <a16:creationId xmlns:a16="http://schemas.microsoft.com/office/drawing/2014/main" id="{26320FA4-10E0-B565-6A22-65AC6C880E8F}"/>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15" name="Google Shape;1885;p50">
            <a:hlinkClick r:id="rId17" action="ppaction://hlinksldjump"/>
            <a:extLst>
              <a:ext uri="{FF2B5EF4-FFF2-40B4-BE49-F238E27FC236}">
                <a16:creationId xmlns:a16="http://schemas.microsoft.com/office/drawing/2014/main" id="{D9071947-30C9-2A3F-B385-06631F4CF086}"/>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16" name="Google Shape;1886;p50">
            <a:hlinkClick r:id="rId18" action="ppaction://hlinksldjump"/>
            <a:extLst>
              <a:ext uri="{FF2B5EF4-FFF2-40B4-BE49-F238E27FC236}">
                <a16:creationId xmlns:a16="http://schemas.microsoft.com/office/drawing/2014/main" id="{FE89C812-38DA-5B93-AA0E-33597F55BCB5}"/>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17" name="Google Shape;943;p37">
            <a:hlinkClick r:id="rId14" action="ppaction://hlinksldjump"/>
            <a:extLst>
              <a:ext uri="{FF2B5EF4-FFF2-40B4-BE49-F238E27FC236}">
                <a16:creationId xmlns:a16="http://schemas.microsoft.com/office/drawing/2014/main" id="{0199AD0E-1AE2-8A6D-265F-DA05047A3B07}"/>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0"/>
        <p:cNvGrpSpPr/>
        <p:nvPr/>
      </p:nvGrpSpPr>
      <p:grpSpPr>
        <a:xfrm>
          <a:off x="0" y="0"/>
          <a:ext cx="0" cy="0"/>
          <a:chOff x="0" y="0"/>
          <a:chExt cx="0" cy="0"/>
        </a:xfrm>
      </p:grpSpPr>
      <p:sp>
        <p:nvSpPr>
          <p:cNvPr id="2531" name="Google Shape;2531;p57"/>
          <p:cNvSpPr txBox="1">
            <a:spLocks noGrp="1"/>
          </p:cNvSpPr>
          <p:nvPr>
            <p:ph type="title"/>
          </p:nvPr>
        </p:nvSpPr>
        <p:spPr>
          <a:xfrm>
            <a:off x="1074111" y="511480"/>
            <a:ext cx="6369063" cy="716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4000" dirty="0">
                <a:cs typeface="B Nazanin" panose="00000400000000000000" pitchFamily="2" charset="-78"/>
              </a:rPr>
              <a:t>با تشکر از شما دوستان عزیز...</a:t>
            </a:r>
            <a:r>
              <a:rPr lang="en" sz="4000" dirty="0">
                <a:cs typeface="B Nazanin" panose="00000400000000000000" pitchFamily="2" charset="-78"/>
              </a:rPr>
              <a:t>!</a:t>
            </a:r>
            <a:endParaRPr sz="4000" dirty="0">
              <a:cs typeface="B Nazanin" panose="00000400000000000000" pitchFamily="2" charset="-78"/>
            </a:endParaRPr>
          </a:p>
        </p:txBody>
      </p:sp>
      <p:sp>
        <p:nvSpPr>
          <p:cNvPr id="2532" name="Google Shape;2532;p57"/>
          <p:cNvSpPr txBox="1">
            <a:spLocks noGrp="1"/>
          </p:cNvSpPr>
          <p:nvPr>
            <p:ph type="subTitle" idx="1"/>
          </p:nvPr>
        </p:nvSpPr>
        <p:spPr>
          <a:xfrm>
            <a:off x="2983301" y="1546125"/>
            <a:ext cx="3177300" cy="10908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cs typeface="B Nazanin" panose="00000400000000000000" pitchFamily="2" charset="-78"/>
              </a:rPr>
              <a:t>ایا سوالی دارید؟</a:t>
            </a:r>
            <a:endParaRPr dirty="0">
              <a:cs typeface="B Nazanin" panose="00000400000000000000" pitchFamily="2" charset="-78"/>
            </a:endParaRPr>
          </a:p>
          <a:p>
            <a:pPr marL="0" lvl="0" indent="0" algn="ctr" rtl="1">
              <a:spcBef>
                <a:spcPts val="0"/>
              </a:spcBef>
              <a:spcAft>
                <a:spcPts val="0"/>
              </a:spcAft>
              <a:buNone/>
            </a:pPr>
            <a:r>
              <a:rPr lang="fa-IR" dirty="0">
                <a:cs typeface="B Nazanin" panose="00000400000000000000" pitchFamily="2" charset="-78"/>
              </a:rPr>
              <a:t>ایمیل شما</a:t>
            </a:r>
            <a:r>
              <a:rPr lang="en" dirty="0">
                <a:cs typeface="B Nazanin" panose="00000400000000000000" pitchFamily="2" charset="-78"/>
              </a:rPr>
              <a:t>@freepik.com</a:t>
            </a:r>
            <a:endParaRPr dirty="0">
              <a:cs typeface="B Nazanin" panose="00000400000000000000" pitchFamily="2" charset="-78"/>
            </a:endParaRPr>
          </a:p>
          <a:p>
            <a:pPr marL="0" lvl="0" indent="0" algn="ctr" rtl="1">
              <a:spcBef>
                <a:spcPts val="0"/>
              </a:spcBef>
              <a:spcAft>
                <a:spcPts val="0"/>
              </a:spcAft>
              <a:buNone/>
            </a:pPr>
            <a:r>
              <a:rPr lang="en" dirty="0">
                <a:cs typeface="B Nazanin" panose="00000400000000000000" pitchFamily="2" charset="-78"/>
              </a:rPr>
              <a:t>+91 620 421 838</a:t>
            </a:r>
            <a:endParaRPr dirty="0">
              <a:cs typeface="B Nazanin" panose="00000400000000000000" pitchFamily="2" charset="-78"/>
            </a:endParaRPr>
          </a:p>
          <a:p>
            <a:pPr marL="0" lvl="0" indent="0" algn="ctr" rtl="1">
              <a:spcBef>
                <a:spcPts val="0"/>
              </a:spcBef>
              <a:spcAft>
                <a:spcPts val="0"/>
              </a:spcAft>
              <a:buNone/>
            </a:pPr>
            <a:r>
              <a:rPr lang="fa-IR" dirty="0">
                <a:cs typeface="B Nazanin" panose="00000400000000000000" pitchFamily="2" charset="-78"/>
              </a:rPr>
              <a:t>شرکت شما</a:t>
            </a:r>
            <a:r>
              <a:rPr lang="en" dirty="0">
                <a:cs typeface="B Nazanin" panose="00000400000000000000" pitchFamily="2" charset="-78"/>
              </a:rPr>
              <a:t>.com</a:t>
            </a:r>
            <a:endParaRPr dirty="0">
              <a:cs typeface="B Nazanin" panose="00000400000000000000" pitchFamily="2" charset="-78"/>
            </a:endParaRPr>
          </a:p>
        </p:txBody>
      </p:sp>
      <p:sp>
        <p:nvSpPr>
          <p:cNvPr id="2533" name="Google Shape;2533;p57"/>
          <p:cNvSpPr txBox="1">
            <a:spLocks noGrp="1"/>
          </p:cNvSpPr>
          <p:nvPr>
            <p:ph type="subTitle" idx="4294967295"/>
          </p:nvPr>
        </p:nvSpPr>
        <p:spPr>
          <a:xfrm>
            <a:off x="2676900" y="4049200"/>
            <a:ext cx="3790200" cy="279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لطفا این اسلاید را برای انتساب نگه دارید</a:t>
            </a:r>
            <a:endParaRPr sz="1200" dirty="0">
              <a:cs typeface="B Nazanin" panose="00000400000000000000" pitchFamily="2" charset="-78"/>
            </a:endParaRPr>
          </a:p>
        </p:txBody>
      </p:sp>
      <p:grpSp>
        <p:nvGrpSpPr>
          <p:cNvPr id="2534" name="Google Shape;2534;p57"/>
          <p:cNvGrpSpPr/>
          <p:nvPr/>
        </p:nvGrpSpPr>
        <p:grpSpPr>
          <a:xfrm>
            <a:off x="5061630" y="2789337"/>
            <a:ext cx="387661" cy="387661"/>
            <a:chOff x="1379798" y="1723250"/>
            <a:chExt cx="397887" cy="397887"/>
          </a:xfrm>
        </p:grpSpPr>
        <p:sp>
          <p:nvSpPr>
            <p:cNvPr id="2535" name="Google Shape;2535;p5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36" name="Google Shape;2536;p5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37" name="Google Shape;2537;p5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38" name="Google Shape;2538;p5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539" name="Google Shape;2539;p57"/>
          <p:cNvGrpSpPr/>
          <p:nvPr/>
        </p:nvGrpSpPr>
        <p:grpSpPr>
          <a:xfrm>
            <a:off x="3694709" y="2789337"/>
            <a:ext cx="387681" cy="387661"/>
            <a:chOff x="266768" y="1721375"/>
            <a:chExt cx="397907" cy="397887"/>
          </a:xfrm>
        </p:grpSpPr>
        <p:sp>
          <p:nvSpPr>
            <p:cNvPr id="2540" name="Google Shape;2540;p5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41" name="Google Shape;2541;p5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542" name="Google Shape;2542;p57"/>
          <p:cNvGrpSpPr/>
          <p:nvPr/>
        </p:nvGrpSpPr>
        <p:grpSpPr>
          <a:xfrm>
            <a:off x="4378190" y="2789337"/>
            <a:ext cx="387641" cy="387661"/>
            <a:chOff x="864491" y="1723250"/>
            <a:chExt cx="397866" cy="397887"/>
          </a:xfrm>
        </p:grpSpPr>
        <p:sp>
          <p:nvSpPr>
            <p:cNvPr id="2543" name="Google Shape;2543;p5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44" name="Google Shape;2544;p5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45" name="Google Shape;2545;p5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546" name="Google Shape;2546;p57"/>
          <p:cNvGrpSpPr/>
          <p:nvPr/>
        </p:nvGrpSpPr>
        <p:grpSpPr>
          <a:xfrm>
            <a:off x="101721" y="4505825"/>
            <a:ext cx="8940558" cy="84600"/>
            <a:chOff x="155346" y="4358775"/>
            <a:chExt cx="8934304" cy="84600"/>
          </a:xfrm>
        </p:grpSpPr>
        <p:cxnSp>
          <p:nvCxnSpPr>
            <p:cNvPr id="2547" name="Google Shape;2547;p57"/>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548" name="Google Shape;2548;p57"/>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2553" name="Google Shape;2553;p57">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54" name="Google Shape;2554;p57">
            <a:hlinkClick r:id="rId3" action="ppaction://hlinksldjump"/>
          </p:cNvPr>
          <p:cNvPicPr preferRelativeResize="0"/>
          <p:nvPr/>
        </p:nvPicPr>
        <p:blipFill rotWithShape="1">
          <a:blip r:embed="rId4">
            <a:alphaModFix/>
          </a:blip>
          <a:srcRect/>
          <a:stretch/>
        </p:blipFill>
        <p:spPr>
          <a:xfrm>
            <a:off x="881657" y="4626989"/>
            <a:ext cx="274320" cy="274320"/>
          </a:xfrm>
          <a:prstGeom prst="rect">
            <a:avLst/>
          </a:prstGeom>
          <a:noFill/>
          <a:ln>
            <a:noFill/>
          </a:ln>
        </p:spPr>
      </p:pic>
      <p:sp>
        <p:nvSpPr>
          <p:cNvPr id="2560" name="Google Shape;2560;p57">
            <a:hlinkClick r:id="rId5"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sp>
        <p:nvSpPr>
          <p:cNvPr id="2561" name="Google Shape;2561;p57">
            <a:hlinkClick r:id="rId6"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62" name="Google Shape;2562;p57">
            <a:hlinkClick r:id="rId6" action="ppaction://hlinksldjump"/>
          </p:cNvPr>
          <p:cNvPicPr preferRelativeResize="0"/>
          <p:nvPr/>
        </p:nvPicPr>
        <p:blipFill rotWithShape="1">
          <a:blip r:embed="rId7">
            <a:alphaModFix/>
          </a:blip>
          <a:srcRect t="2723" b="2723"/>
          <a:stretch/>
        </p:blipFill>
        <p:spPr>
          <a:xfrm>
            <a:off x="6435363" y="4656705"/>
            <a:ext cx="217200" cy="205362"/>
          </a:xfrm>
          <a:prstGeom prst="rect">
            <a:avLst/>
          </a:prstGeom>
          <a:noFill/>
          <a:ln>
            <a:noFill/>
          </a:ln>
        </p:spPr>
      </p:pic>
      <p:pic>
        <p:nvPicPr>
          <p:cNvPr id="2563" name="Google Shape;2563;p57">
            <a:hlinkClick r:id="rId5" action="ppaction://hlinksldjump"/>
          </p:cNvPr>
          <p:cNvPicPr preferRelativeResize="0"/>
          <p:nvPr/>
        </p:nvPicPr>
        <p:blipFill>
          <a:blip r:embed="rId8">
            <a:alphaModFix/>
          </a:blip>
          <a:stretch>
            <a:fillRect/>
          </a:stretch>
        </p:blipFill>
        <p:spPr>
          <a:xfrm>
            <a:off x="5572688" y="4588783"/>
            <a:ext cx="360876" cy="341206"/>
          </a:xfrm>
          <a:prstGeom prst="rect">
            <a:avLst/>
          </a:prstGeom>
          <a:noFill/>
          <a:ln>
            <a:noFill/>
          </a:ln>
        </p:spPr>
      </p:pic>
      <p:sp>
        <p:nvSpPr>
          <p:cNvPr id="2564" name="Google Shape;2564;p57">
            <a:hlinkClick r:id="rId9"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65" name="Google Shape;2565;p57">
            <a:hlinkClick r:id="rId9" action="ppaction://hlinksldjump"/>
          </p:cNvPr>
          <p:cNvPicPr preferRelativeResize="0"/>
          <p:nvPr/>
        </p:nvPicPr>
        <p:blipFill rotWithShape="1">
          <a:blip r:embed="rId10">
            <a:alphaModFix/>
          </a:blip>
          <a:srcRect t="2723" b="2723"/>
          <a:stretch/>
        </p:blipFill>
        <p:spPr>
          <a:xfrm>
            <a:off x="7225973" y="4656705"/>
            <a:ext cx="217201" cy="205362"/>
          </a:xfrm>
          <a:prstGeom prst="rect">
            <a:avLst/>
          </a:prstGeom>
          <a:noFill/>
          <a:ln>
            <a:noFill/>
          </a:ln>
        </p:spPr>
      </p:pic>
      <p:sp>
        <p:nvSpPr>
          <p:cNvPr id="2566" name="Google Shape;2566;p57"/>
          <p:cNvSpPr txBox="1"/>
          <p:nvPr/>
        </p:nvSpPr>
        <p:spPr>
          <a:xfrm>
            <a:off x="772738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67" name="Google Shape;2567;p57"/>
          <p:cNvPicPr preferRelativeResize="0"/>
          <p:nvPr/>
        </p:nvPicPr>
        <p:blipFill rotWithShape="1">
          <a:blip r:embed="rId11">
            <a:alphaModFix/>
          </a:blip>
          <a:srcRect t="2723" b="2723"/>
          <a:stretch/>
        </p:blipFill>
        <p:spPr>
          <a:xfrm>
            <a:off x="8016583" y="4656705"/>
            <a:ext cx="217200" cy="205362"/>
          </a:xfrm>
          <a:prstGeom prst="rect">
            <a:avLst/>
          </a:prstGeom>
          <a:noFill/>
          <a:ln>
            <a:noFill/>
          </a:ln>
        </p:spPr>
      </p:pic>
      <p:sp>
        <p:nvSpPr>
          <p:cNvPr id="2568" name="Google Shape;2568;p57"/>
          <p:cNvSpPr/>
          <p:nvPr/>
        </p:nvSpPr>
        <p:spPr>
          <a:xfrm>
            <a:off x="7727442"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9" name="Google Shape;2569;p57">
            <a:hlinkClick r:id="rId12" action="ppaction://hlinksldjump"/>
          </p:cNvPr>
          <p:cNvPicPr preferRelativeResize="0"/>
          <p:nvPr/>
        </p:nvPicPr>
        <p:blipFill>
          <a:blip r:embed="rId13">
            <a:alphaModFix/>
          </a:blip>
          <a:stretch>
            <a:fillRect/>
          </a:stretch>
        </p:blipFill>
        <p:spPr>
          <a:xfrm>
            <a:off x="713224" y="585350"/>
            <a:ext cx="360887" cy="260251"/>
          </a:xfrm>
          <a:prstGeom prst="rect">
            <a:avLst/>
          </a:prstGeom>
          <a:noFill/>
          <a:ln>
            <a:noFill/>
          </a:ln>
        </p:spPr>
      </p:pic>
      <p:sp>
        <p:nvSpPr>
          <p:cNvPr id="2570" name="Google Shape;2570;p57">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71" name="Google Shape;2571;p57">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 name="Google Shape;1869;p50">
            <a:extLst>
              <a:ext uri="{FF2B5EF4-FFF2-40B4-BE49-F238E27FC236}">
                <a16:creationId xmlns:a16="http://schemas.microsoft.com/office/drawing/2014/main" id="{41A9538E-DE3E-E992-CAF0-C33A719DD65B}"/>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4" action="ppaction://hlinksldjump"/>
            <a:extLst>
              <a:ext uri="{FF2B5EF4-FFF2-40B4-BE49-F238E27FC236}">
                <a16:creationId xmlns:a16="http://schemas.microsoft.com/office/drawing/2014/main" id="{09368030-2413-89A4-3FA4-479C74435F0D}"/>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4F014686-AF70-1DAD-74E8-BD840FF4D4D0}"/>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5" name="Google Shape;1875;p50">
            <a:hlinkClick r:id="rId15" action="ppaction://hlinksldjump"/>
            <a:extLst>
              <a:ext uri="{FF2B5EF4-FFF2-40B4-BE49-F238E27FC236}">
                <a16:creationId xmlns:a16="http://schemas.microsoft.com/office/drawing/2014/main" id="{F54039E0-0EB6-E5FF-E246-33B88591AB60}"/>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6" name="Google Shape;1884;p50">
            <a:hlinkClick r:id="rId16" action="ppaction://hlinksldjump"/>
            <a:extLst>
              <a:ext uri="{FF2B5EF4-FFF2-40B4-BE49-F238E27FC236}">
                <a16:creationId xmlns:a16="http://schemas.microsoft.com/office/drawing/2014/main" id="{B40C5064-62B9-2727-5B53-94445D08E12B}"/>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5;p50">
            <a:hlinkClick r:id="rId17" action="ppaction://hlinksldjump"/>
            <a:extLst>
              <a:ext uri="{FF2B5EF4-FFF2-40B4-BE49-F238E27FC236}">
                <a16:creationId xmlns:a16="http://schemas.microsoft.com/office/drawing/2014/main" id="{83C1EC71-687D-E02D-C1D2-E099A4C44692}"/>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6;p50">
            <a:hlinkClick r:id="rId18" action="ppaction://hlinksldjump"/>
            <a:extLst>
              <a:ext uri="{FF2B5EF4-FFF2-40B4-BE49-F238E27FC236}">
                <a16:creationId xmlns:a16="http://schemas.microsoft.com/office/drawing/2014/main" id="{6A70C089-1C6E-5EBE-0D48-A0B3A480FB8C}"/>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943;p37">
            <a:hlinkClick r:id="rId14" action="ppaction://hlinksldjump"/>
            <a:extLst>
              <a:ext uri="{FF2B5EF4-FFF2-40B4-BE49-F238E27FC236}">
                <a16:creationId xmlns:a16="http://schemas.microsoft.com/office/drawing/2014/main" id="{061E0B8B-081C-DB78-8520-D2804A73103B}"/>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sp>
        <p:nvSpPr>
          <p:cNvPr id="2576" name="Google Shape;2576;p58"/>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effectLst/>
                <a:cs typeface="B Nazanin" panose="00000400000000000000" pitchFamily="2" charset="-78"/>
              </a:rPr>
              <a:t>منابع جایگزین</a:t>
            </a:r>
            <a:endParaRPr dirty="0">
              <a:cs typeface="B Nazanin" panose="00000400000000000000" pitchFamily="2" charset="-78"/>
            </a:endParaRPr>
          </a:p>
        </p:txBody>
      </p:sp>
      <p:grpSp>
        <p:nvGrpSpPr>
          <p:cNvPr id="2577" name="Google Shape;2577;p58"/>
          <p:cNvGrpSpPr/>
          <p:nvPr/>
        </p:nvGrpSpPr>
        <p:grpSpPr>
          <a:xfrm>
            <a:off x="101721" y="4505825"/>
            <a:ext cx="8940558" cy="84600"/>
            <a:chOff x="155346" y="4358775"/>
            <a:chExt cx="8934304" cy="84600"/>
          </a:xfrm>
        </p:grpSpPr>
        <p:cxnSp>
          <p:nvCxnSpPr>
            <p:cNvPr id="2578" name="Google Shape;2578;p58"/>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2579" name="Google Shape;2579;p58"/>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2580" name="Google Shape;2580;p58">
            <a:hlinkClick r:id="rId3" action="ppaction://hlinksldjump"/>
          </p:cNvPr>
          <p:cNvPicPr preferRelativeResize="0"/>
          <p:nvPr/>
        </p:nvPicPr>
        <p:blipFill>
          <a:blip r:embed="rId4">
            <a:alphaModFix/>
          </a:blip>
          <a:stretch>
            <a:fillRect/>
          </a:stretch>
        </p:blipFill>
        <p:spPr>
          <a:xfrm>
            <a:off x="713224" y="585350"/>
            <a:ext cx="360887" cy="260251"/>
          </a:xfrm>
          <a:prstGeom prst="rect">
            <a:avLst/>
          </a:prstGeom>
          <a:noFill/>
          <a:ln>
            <a:noFill/>
          </a:ln>
        </p:spPr>
      </p:pic>
      <p:sp>
        <p:nvSpPr>
          <p:cNvPr id="2581" name="Google Shape;2581;p58">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2" name="Google Shape;2582;p58">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588" name="Google Shape;2588;p58">
            <a:hlinkClick r:id="rId3"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89" name="Google Shape;2589;p58">
            <a:hlinkClick r:id="rId3" action="ppaction://hlinksldjump"/>
          </p:cNvPr>
          <p:cNvPicPr preferRelativeResize="0"/>
          <p:nvPr/>
        </p:nvPicPr>
        <p:blipFill rotWithShape="1">
          <a:blip r:embed="rId5">
            <a:alphaModFix/>
          </a:blip>
          <a:srcRect/>
          <a:stretch/>
        </p:blipFill>
        <p:spPr>
          <a:xfrm>
            <a:off x="881657" y="4626989"/>
            <a:ext cx="274320" cy="274320"/>
          </a:xfrm>
          <a:prstGeom prst="rect">
            <a:avLst/>
          </a:prstGeom>
          <a:noFill/>
          <a:ln>
            <a:noFill/>
          </a:ln>
        </p:spPr>
      </p:pic>
      <p:sp>
        <p:nvSpPr>
          <p:cNvPr id="2591" name="Google Shape;2591;p58">
            <a:hlinkClick r:id="rId6"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92" name="Google Shape;2592;p58">
            <a:hlinkClick r:id="rId6" action="ppaction://hlinksldjump"/>
          </p:cNvPr>
          <p:cNvPicPr preferRelativeResize="0"/>
          <p:nvPr/>
        </p:nvPicPr>
        <p:blipFill>
          <a:blip r:embed="rId7">
            <a:alphaModFix/>
          </a:blip>
          <a:stretch>
            <a:fillRect/>
          </a:stretch>
        </p:blipFill>
        <p:spPr>
          <a:xfrm>
            <a:off x="5572688" y="4588783"/>
            <a:ext cx="360876" cy="341206"/>
          </a:xfrm>
          <a:prstGeom prst="rect">
            <a:avLst/>
          </a:prstGeom>
          <a:noFill/>
          <a:ln>
            <a:noFill/>
          </a:ln>
        </p:spPr>
      </p:pic>
      <p:sp>
        <p:nvSpPr>
          <p:cNvPr id="2593" name="Google Shape;2593;p58">
            <a:hlinkClick r:id="rId8"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94" name="Google Shape;2594;p58">
            <a:hlinkClick r:id="rId8" action="ppaction://hlinksldjump"/>
          </p:cNvPr>
          <p:cNvPicPr preferRelativeResize="0"/>
          <p:nvPr/>
        </p:nvPicPr>
        <p:blipFill rotWithShape="1">
          <a:blip r:embed="rId9">
            <a:alphaModFix/>
          </a:blip>
          <a:srcRect t="2723" b="2723"/>
          <a:stretch/>
        </p:blipFill>
        <p:spPr>
          <a:xfrm>
            <a:off x="7225973" y="4656705"/>
            <a:ext cx="217200" cy="205362"/>
          </a:xfrm>
          <a:prstGeom prst="rect">
            <a:avLst/>
          </a:prstGeom>
          <a:noFill/>
          <a:ln>
            <a:noFill/>
          </a:ln>
        </p:spPr>
      </p:pic>
      <p:sp>
        <p:nvSpPr>
          <p:cNvPr id="2595" name="Google Shape;2595;p58">
            <a:hlinkClick r:id="rId10"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96" name="Google Shape;2596;p58">
            <a:hlinkClick r:id="rId10" action="ppaction://hlinksldjump"/>
          </p:cNvPr>
          <p:cNvPicPr preferRelativeResize="0"/>
          <p:nvPr/>
        </p:nvPicPr>
        <p:blipFill rotWithShape="1">
          <a:blip r:embed="rId11">
            <a:alphaModFix/>
          </a:blip>
          <a:srcRect t="2723" b="2723"/>
          <a:stretch/>
        </p:blipFill>
        <p:spPr>
          <a:xfrm>
            <a:off x="8016583" y="4656705"/>
            <a:ext cx="217200" cy="205362"/>
          </a:xfrm>
          <a:prstGeom prst="rect">
            <a:avLst/>
          </a:prstGeom>
          <a:noFill/>
          <a:ln>
            <a:noFill/>
          </a:ln>
        </p:spPr>
      </p:pic>
      <p:sp>
        <p:nvSpPr>
          <p:cNvPr id="2597" name="Google Shape;2597;p58">
            <a:hlinkClick r:id="rId12"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Poppins"/>
              <a:sym typeface="Poppins"/>
            </a:endParaRPr>
          </a:p>
        </p:txBody>
      </p:sp>
      <p:pic>
        <p:nvPicPr>
          <p:cNvPr id="2598" name="Google Shape;2598;p58">
            <a:hlinkClick r:id="rId12" action="ppaction://hlinksldjump"/>
          </p:cNvPr>
          <p:cNvPicPr preferRelativeResize="0"/>
          <p:nvPr/>
        </p:nvPicPr>
        <p:blipFill rotWithShape="1">
          <a:blip r:embed="rId13">
            <a:alphaModFix/>
          </a:blip>
          <a:srcRect t="2723" b="2723"/>
          <a:stretch/>
        </p:blipFill>
        <p:spPr>
          <a:xfrm>
            <a:off x="6435363" y="4656705"/>
            <a:ext cx="217200" cy="205362"/>
          </a:xfrm>
          <a:prstGeom prst="rect">
            <a:avLst/>
          </a:prstGeom>
          <a:noFill/>
          <a:ln>
            <a:noFill/>
          </a:ln>
        </p:spPr>
      </p:pic>
      <p:grpSp>
        <p:nvGrpSpPr>
          <p:cNvPr id="2599" name="Google Shape;2599;p58"/>
          <p:cNvGrpSpPr/>
          <p:nvPr/>
        </p:nvGrpSpPr>
        <p:grpSpPr>
          <a:xfrm>
            <a:off x="3238937" y="1648501"/>
            <a:ext cx="2647213" cy="1969535"/>
            <a:chOff x="1190200" y="811850"/>
            <a:chExt cx="5212075" cy="3877800"/>
          </a:xfrm>
        </p:grpSpPr>
        <p:sp>
          <p:nvSpPr>
            <p:cNvPr id="2600" name="Google Shape;2600;p58"/>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1" name="Google Shape;2601;p58"/>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2" name="Google Shape;2602;p58"/>
            <p:cNvSpPr/>
            <p:nvPr/>
          </p:nvSpPr>
          <p:spPr>
            <a:xfrm>
              <a:off x="5323975" y="42951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3" name="Google Shape;2603;p58"/>
            <p:cNvSpPr/>
            <p:nvPr/>
          </p:nvSpPr>
          <p:spPr>
            <a:xfrm>
              <a:off x="1737250" y="43127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4" name="Google Shape;2604;p58"/>
            <p:cNvSpPr/>
            <p:nvPr/>
          </p:nvSpPr>
          <p:spPr>
            <a:xfrm>
              <a:off x="2560325" y="43569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5" name="Google Shape;2605;p58"/>
            <p:cNvSpPr/>
            <p:nvPr/>
          </p:nvSpPr>
          <p:spPr>
            <a:xfrm>
              <a:off x="2280125" y="43127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6" name="Google Shape;2606;p58"/>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7" name="Google Shape;2607;p58"/>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8" name="Google Shape;2608;p58"/>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09" name="Google Shape;2609;p58"/>
            <p:cNvSpPr/>
            <p:nvPr/>
          </p:nvSpPr>
          <p:spPr>
            <a:xfrm>
              <a:off x="4689350" y="3672250"/>
              <a:ext cx="157650" cy="559575"/>
            </a:xfrm>
            <a:custGeom>
              <a:avLst/>
              <a:gdLst/>
              <a:ahLst/>
              <a:cxnLst/>
              <a:rect l="l" t="t" r="r" b="b"/>
              <a:pathLst>
                <a:path w="6306" h="22383" extrusionOk="0">
                  <a:moveTo>
                    <a:pt x="1" y="0"/>
                  </a:moveTo>
                  <a:lnTo>
                    <a:pt x="1" y="22383"/>
                  </a:lnTo>
                  <a:lnTo>
                    <a:pt x="6305" y="22383"/>
                  </a:lnTo>
                  <a:lnTo>
                    <a:pt x="630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0" name="Google Shape;2610;p58"/>
            <p:cNvSpPr/>
            <p:nvPr/>
          </p:nvSpPr>
          <p:spPr>
            <a:xfrm>
              <a:off x="4457525" y="3316150"/>
              <a:ext cx="230175" cy="915675"/>
            </a:xfrm>
            <a:custGeom>
              <a:avLst/>
              <a:gdLst/>
              <a:ahLst/>
              <a:cxnLst/>
              <a:rect l="l" t="t" r="r" b="b"/>
              <a:pathLst>
                <a:path w="9207" h="36627" extrusionOk="0">
                  <a:moveTo>
                    <a:pt x="0" y="0"/>
                  </a:moveTo>
                  <a:lnTo>
                    <a:pt x="0" y="36627"/>
                  </a:lnTo>
                  <a:lnTo>
                    <a:pt x="9207" y="36627"/>
                  </a:lnTo>
                  <a:lnTo>
                    <a:pt x="9207"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1" name="Google Shape;2611;p58"/>
            <p:cNvSpPr/>
            <p:nvPr/>
          </p:nvSpPr>
          <p:spPr>
            <a:xfrm>
              <a:off x="4965375" y="3517125"/>
              <a:ext cx="179325" cy="714700"/>
            </a:xfrm>
            <a:custGeom>
              <a:avLst/>
              <a:gdLst/>
              <a:ahLst/>
              <a:cxnLst/>
              <a:rect l="l" t="t" r="r" b="b"/>
              <a:pathLst>
                <a:path w="7173" h="28588" extrusionOk="0">
                  <a:moveTo>
                    <a:pt x="1" y="1"/>
                  </a:moveTo>
                  <a:lnTo>
                    <a:pt x="1" y="28588"/>
                  </a:lnTo>
                  <a:lnTo>
                    <a:pt x="7173" y="28588"/>
                  </a:lnTo>
                  <a:lnTo>
                    <a:pt x="7173"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2" name="Google Shape;2612;p58"/>
            <p:cNvSpPr/>
            <p:nvPr/>
          </p:nvSpPr>
          <p:spPr>
            <a:xfrm>
              <a:off x="2863875" y="3073475"/>
              <a:ext cx="147650" cy="1158350"/>
            </a:xfrm>
            <a:custGeom>
              <a:avLst/>
              <a:gdLst/>
              <a:ahLst/>
              <a:cxnLst/>
              <a:rect l="l" t="t" r="r" b="b"/>
              <a:pathLst>
                <a:path w="5906" h="46334" extrusionOk="0">
                  <a:moveTo>
                    <a:pt x="1" y="1"/>
                  </a:moveTo>
                  <a:lnTo>
                    <a:pt x="1" y="46334"/>
                  </a:lnTo>
                  <a:lnTo>
                    <a:pt x="5905" y="46334"/>
                  </a:lnTo>
                  <a:lnTo>
                    <a:pt x="5905"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3" name="Google Shape;2613;p58"/>
            <p:cNvSpPr/>
            <p:nvPr/>
          </p:nvSpPr>
          <p:spPr>
            <a:xfrm>
              <a:off x="3450125" y="3171050"/>
              <a:ext cx="267725" cy="1060775"/>
            </a:xfrm>
            <a:custGeom>
              <a:avLst/>
              <a:gdLst/>
              <a:ahLst/>
              <a:cxnLst/>
              <a:rect l="l" t="t" r="r" b="b"/>
              <a:pathLst>
                <a:path w="10709" h="42431" extrusionOk="0">
                  <a:moveTo>
                    <a:pt x="1" y="0"/>
                  </a:moveTo>
                  <a:lnTo>
                    <a:pt x="1" y="42431"/>
                  </a:lnTo>
                  <a:lnTo>
                    <a:pt x="10709" y="42431"/>
                  </a:lnTo>
                  <a:lnTo>
                    <a:pt x="10709"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4" name="Google Shape;2614;p58"/>
            <p:cNvSpPr/>
            <p:nvPr/>
          </p:nvSpPr>
          <p:spPr>
            <a:xfrm>
              <a:off x="3757850" y="3275275"/>
              <a:ext cx="196000" cy="865650"/>
            </a:xfrm>
            <a:custGeom>
              <a:avLst/>
              <a:gdLst/>
              <a:ahLst/>
              <a:cxnLst/>
              <a:rect l="l" t="t" r="r" b="b"/>
              <a:pathLst>
                <a:path w="7840" h="34626" extrusionOk="0">
                  <a:moveTo>
                    <a:pt x="3903" y="1"/>
                  </a:moveTo>
                  <a:lnTo>
                    <a:pt x="1" y="7139"/>
                  </a:lnTo>
                  <a:lnTo>
                    <a:pt x="1" y="34626"/>
                  </a:lnTo>
                  <a:lnTo>
                    <a:pt x="7840" y="34626"/>
                  </a:lnTo>
                  <a:lnTo>
                    <a:pt x="7840" y="7139"/>
                  </a:lnTo>
                  <a:lnTo>
                    <a:pt x="3903"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5" name="Google Shape;2615;p58"/>
            <p:cNvSpPr/>
            <p:nvPr/>
          </p:nvSpPr>
          <p:spPr>
            <a:xfrm>
              <a:off x="2480275" y="3052625"/>
              <a:ext cx="266875" cy="1179200"/>
            </a:xfrm>
            <a:custGeom>
              <a:avLst/>
              <a:gdLst/>
              <a:ahLst/>
              <a:cxnLst/>
              <a:rect l="l" t="t" r="r" b="b"/>
              <a:pathLst>
                <a:path w="10675" h="47168" extrusionOk="0">
                  <a:moveTo>
                    <a:pt x="5338" y="1"/>
                  </a:moveTo>
                  <a:lnTo>
                    <a:pt x="1" y="9741"/>
                  </a:lnTo>
                  <a:lnTo>
                    <a:pt x="1" y="47168"/>
                  </a:lnTo>
                  <a:lnTo>
                    <a:pt x="10675" y="47168"/>
                  </a:lnTo>
                  <a:lnTo>
                    <a:pt x="10675" y="9741"/>
                  </a:lnTo>
                  <a:lnTo>
                    <a:pt x="5338"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6" name="Google Shape;2616;p58"/>
            <p:cNvSpPr/>
            <p:nvPr/>
          </p:nvSpPr>
          <p:spPr>
            <a:xfrm>
              <a:off x="4235700" y="3155200"/>
              <a:ext cx="222675" cy="985725"/>
            </a:xfrm>
            <a:custGeom>
              <a:avLst/>
              <a:gdLst/>
              <a:ahLst/>
              <a:cxnLst/>
              <a:rect l="l" t="t" r="r" b="b"/>
              <a:pathLst>
                <a:path w="8907" h="39429" extrusionOk="0">
                  <a:moveTo>
                    <a:pt x="8840" y="1"/>
                  </a:moveTo>
                  <a:lnTo>
                    <a:pt x="0" y="8140"/>
                  </a:lnTo>
                  <a:lnTo>
                    <a:pt x="0" y="39429"/>
                  </a:lnTo>
                  <a:lnTo>
                    <a:pt x="8907" y="39429"/>
                  </a:lnTo>
                  <a:lnTo>
                    <a:pt x="8840"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7" name="Google Shape;2617;p58"/>
            <p:cNvSpPr/>
            <p:nvPr/>
          </p:nvSpPr>
          <p:spPr>
            <a:xfrm>
              <a:off x="3127400" y="2948375"/>
              <a:ext cx="323600" cy="1283450"/>
            </a:xfrm>
            <a:custGeom>
              <a:avLst/>
              <a:gdLst/>
              <a:ahLst/>
              <a:cxnLst/>
              <a:rect l="l" t="t" r="r" b="b"/>
              <a:pathLst>
                <a:path w="12944" h="51338" extrusionOk="0">
                  <a:moveTo>
                    <a:pt x="1" y="1"/>
                  </a:moveTo>
                  <a:lnTo>
                    <a:pt x="1" y="51338"/>
                  </a:lnTo>
                  <a:lnTo>
                    <a:pt x="12943" y="51338"/>
                  </a:lnTo>
                  <a:lnTo>
                    <a:pt x="12943"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8" name="Google Shape;2618;p58"/>
            <p:cNvSpPr/>
            <p:nvPr/>
          </p:nvSpPr>
          <p:spPr>
            <a:xfrm>
              <a:off x="4269050" y="3487100"/>
              <a:ext cx="187650" cy="744725"/>
            </a:xfrm>
            <a:custGeom>
              <a:avLst/>
              <a:gdLst/>
              <a:ahLst/>
              <a:cxnLst/>
              <a:rect l="l" t="t" r="r" b="b"/>
              <a:pathLst>
                <a:path w="7506" h="29789" extrusionOk="0">
                  <a:moveTo>
                    <a:pt x="1" y="1"/>
                  </a:moveTo>
                  <a:lnTo>
                    <a:pt x="1" y="29789"/>
                  </a:lnTo>
                  <a:lnTo>
                    <a:pt x="7506" y="29789"/>
                  </a:lnTo>
                  <a:lnTo>
                    <a:pt x="7506"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19" name="Google Shape;2619;p58"/>
            <p:cNvSpPr/>
            <p:nvPr/>
          </p:nvSpPr>
          <p:spPr>
            <a:xfrm>
              <a:off x="4846975" y="4004975"/>
              <a:ext cx="276050" cy="226850"/>
            </a:xfrm>
            <a:custGeom>
              <a:avLst/>
              <a:gdLst/>
              <a:ahLst/>
              <a:cxnLst/>
              <a:rect l="l" t="t" r="r" b="b"/>
              <a:pathLst>
                <a:path w="11042" h="9074" extrusionOk="0">
                  <a:moveTo>
                    <a:pt x="0" y="1"/>
                  </a:moveTo>
                  <a:lnTo>
                    <a:pt x="0" y="9074"/>
                  </a:lnTo>
                  <a:lnTo>
                    <a:pt x="11041" y="9074"/>
                  </a:lnTo>
                  <a:lnTo>
                    <a:pt x="11041"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0" name="Google Shape;2620;p58"/>
            <p:cNvSpPr/>
            <p:nvPr/>
          </p:nvSpPr>
          <p:spPr>
            <a:xfrm>
              <a:off x="3993850" y="3387875"/>
              <a:ext cx="210175" cy="834775"/>
            </a:xfrm>
            <a:custGeom>
              <a:avLst/>
              <a:gdLst/>
              <a:ahLst/>
              <a:cxnLst/>
              <a:rect l="l" t="t" r="r" b="b"/>
              <a:pathLst>
                <a:path w="8407" h="33391" extrusionOk="0">
                  <a:moveTo>
                    <a:pt x="8407" y="0"/>
                  </a:moveTo>
                  <a:lnTo>
                    <a:pt x="2202" y="5838"/>
                  </a:lnTo>
                  <a:cubicBezTo>
                    <a:pt x="801" y="7172"/>
                    <a:pt x="1" y="9007"/>
                    <a:pt x="1" y="10941"/>
                  </a:cubicBezTo>
                  <a:lnTo>
                    <a:pt x="1" y="33391"/>
                  </a:lnTo>
                  <a:lnTo>
                    <a:pt x="8407" y="33391"/>
                  </a:lnTo>
                  <a:lnTo>
                    <a:pt x="8407"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1" name="Google Shape;2621;p58"/>
            <p:cNvSpPr/>
            <p:nvPr/>
          </p:nvSpPr>
          <p:spPr>
            <a:xfrm>
              <a:off x="2099175" y="3397050"/>
              <a:ext cx="210175" cy="834775"/>
            </a:xfrm>
            <a:custGeom>
              <a:avLst/>
              <a:gdLst/>
              <a:ahLst/>
              <a:cxnLst/>
              <a:rect l="l" t="t" r="r" b="b"/>
              <a:pathLst>
                <a:path w="8407" h="33391" extrusionOk="0">
                  <a:moveTo>
                    <a:pt x="0" y="0"/>
                  </a:moveTo>
                  <a:lnTo>
                    <a:pt x="0" y="33391"/>
                  </a:lnTo>
                  <a:lnTo>
                    <a:pt x="8406" y="33391"/>
                  </a:lnTo>
                  <a:lnTo>
                    <a:pt x="8406" y="6538"/>
                  </a:lnTo>
                  <a:lnTo>
                    <a:pt x="0" y="0"/>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2" name="Google Shape;2622;p58"/>
            <p:cNvSpPr/>
            <p:nvPr/>
          </p:nvSpPr>
          <p:spPr>
            <a:xfrm>
              <a:off x="3717825" y="4004975"/>
              <a:ext cx="275225" cy="226850"/>
            </a:xfrm>
            <a:custGeom>
              <a:avLst/>
              <a:gdLst/>
              <a:ahLst/>
              <a:cxnLst/>
              <a:rect l="l" t="t" r="r" b="b"/>
              <a:pathLst>
                <a:path w="11009" h="9074" extrusionOk="0">
                  <a:moveTo>
                    <a:pt x="1" y="1"/>
                  </a:moveTo>
                  <a:lnTo>
                    <a:pt x="1" y="9074"/>
                  </a:lnTo>
                  <a:lnTo>
                    <a:pt x="11008" y="9074"/>
                  </a:lnTo>
                  <a:lnTo>
                    <a:pt x="11008"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3" name="Google Shape;2623;p58"/>
            <p:cNvSpPr/>
            <p:nvPr/>
          </p:nvSpPr>
          <p:spPr>
            <a:xfrm>
              <a:off x="3993025" y="3821500"/>
              <a:ext cx="276050" cy="410325"/>
            </a:xfrm>
            <a:custGeom>
              <a:avLst/>
              <a:gdLst/>
              <a:ahLst/>
              <a:cxnLst/>
              <a:rect l="l" t="t" r="r" b="b"/>
              <a:pathLst>
                <a:path w="11042" h="16413" extrusionOk="0">
                  <a:moveTo>
                    <a:pt x="5538" y="1"/>
                  </a:moveTo>
                  <a:lnTo>
                    <a:pt x="0" y="2203"/>
                  </a:lnTo>
                  <a:lnTo>
                    <a:pt x="0" y="16413"/>
                  </a:lnTo>
                  <a:lnTo>
                    <a:pt x="11042" y="16413"/>
                  </a:lnTo>
                  <a:lnTo>
                    <a:pt x="11042" y="2203"/>
                  </a:lnTo>
                  <a:lnTo>
                    <a:pt x="5538"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4" name="Google Shape;2624;p58"/>
            <p:cNvSpPr/>
            <p:nvPr/>
          </p:nvSpPr>
          <p:spPr>
            <a:xfrm>
              <a:off x="2744625" y="3683925"/>
              <a:ext cx="382800" cy="547900"/>
            </a:xfrm>
            <a:custGeom>
              <a:avLst/>
              <a:gdLst/>
              <a:ahLst/>
              <a:cxnLst/>
              <a:rect l="l" t="t" r="r" b="b"/>
              <a:pathLst>
                <a:path w="15312" h="21916" extrusionOk="0">
                  <a:moveTo>
                    <a:pt x="7873" y="0"/>
                  </a:moveTo>
                  <a:lnTo>
                    <a:pt x="1" y="2902"/>
                  </a:lnTo>
                  <a:lnTo>
                    <a:pt x="1" y="21916"/>
                  </a:lnTo>
                  <a:lnTo>
                    <a:pt x="15312" y="21916"/>
                  </a:lnTo>
                  <a:lnTo>
                    <a:pt x="15312" y="2902"/>
                  </a:lnTo>
                  <a:lnTo>
                    <a:pt x="7873"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5" name="Google Shape;2625;p58"/>
            <p:cNvSpPr/>
            <p:nvPr/>
          </p:nvSpPr>
          <p:spPr>
            <a:xfrm>
              <a:off x="5122150" y="3812350"/>
              <a:ext cx="221025" cy="419475"/>
            </a:xfrm>
            <a:custGeom>
              <a:avLst/>
              <a:gdLst/>
              <a:ahLst/>
              <a:cxnLst/>
              <a:rect l="l" t="t" r="r" b="b"/>
              <a:pathLst>
                <a:path w="8841" h="16779" extrusionOk="0">
                  <a:moveTo>
                    <a:pt x="1" y="0"/>
                  </a:moveTo>
                  <a:lnTo>
                    <a:pt x="1" y="16779"/>
                  </a:lnTo>
                  <a:lnTo>
                    <a:pt x="8841" y="16779"/>
                  </a:lnTo>
                  <a:lnTo>
                    <a:pt x="8841"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6" name="Google Shape;2626;p58"/>
            <p:cNvSpPr/>
            <p:nvPr/>
          </p:nvSpPr>
          <p:spPr>
            <a:xfrm>
              <a:off x="1984100" y="4004975"/>
              <a:ext cx="276050" cy="226850"/>
            </a:xfrm>
            <a:custGeom>
              <a:avLst/>
              <a:gdLst/>
              <a:ahLst/>
              <a:cxnLst/>
              <a:rect l="l" t="t" r="r" b="b"/>
              <a:pathLst>
                <a:path w="11042" h="9074" extrusionOk="0">
                  <a:moveTo>
                    <a:pt x="0" y="1"/>
                  </a:moveTo>
                  <a:lnTo>
                    <a:pt x="0" y="9074"/>
                  </a:lnTo>
                  <a:lnTo>
                    <a:pt x="11041" y="9074"/>
                  </a:lnTo>
                  <a:lnTo>
                    <a:pt x="11041"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7" name="Google Shape;2627;p58"/>
            <p:cNvSpPr/>
            <p:nvPr/>
          </p:nvSpPr>
          <p:spPr>
            <a:xfrm>
              <a:off x="2258450" y="3812350"/>
              <a:ext cx="221850" cy="419475"/>
            </a:xfrm>
            <a:custGeom>
              <a:avLst/>
              <a:gdLst/>
              <a:ahLst/>
              <a:cxnLst/>
              <a:rect l="l" t="t" r="r" b="b"/>
              <a:pathLst>
                <a:path w="8874" h="16779" extrusionOk="0">
                  <a:moveTo>
                    <a:pt x="1" y="0"/>
                  </a:moveTo>
                  <a:lnTo>
                    <a:pt x="1" y="16779"/>
                  </a:lnTo>
                  <a:lnTo>
                    <a:pt x="8874" y="16779"/>
                  </a:lnTo>
                  <a:lnTo>
                    <a:pt x="8874"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8" name="Google Shape;2628;p58"/>
            <p:cNvSpPr/>
            <p:nvPr/>
          </p:nvSpPr>
          <p:spPr>
            <a:xfrm>
              <a:off x="4270725" y="2567025"/>
              <a:ext cx="457025" cy="440425"/>
            </a:xfrm>
            <a:custGeom>
              <a:avLst/>
              <a:gdLst/>
              <a:ahLst/>
              <a:cxnLst/>
              <a:rect l="l" t="t" r="r" b="b"/>
              <a:pathLst>
                <a:path w="18281" h="17617" extrusionOk="0">
                  <a:moveTo>
                    <a:pt x="11521" y="1"/>
                  </a:moveTo>
                  <a:cubicBezTo>
                    <a:pt x="9332" y="1"/>
                    <a:pt x="6870" y="1076"/>
                    <a:pt x="4804" y="3180"/>
                  </a:cubicBezTo>
                  <a:cubicBezTo>
                    <a:pt x="1068" y="6916"/>
                    <a:pt x="0" y="12453"/>
                    <a:pt x="2402" y="15555"/>
                  </a:cubicBezTo>
                  <a:cubicBezTo>
                    <a:pt x="3478" y="16941"/>
                    <a:pt x="5043" y="17617"/>
                    <a:pt x="6777" y="17617"/>
                  </a:cubicBezTo>
                  <a:cubicBezTo>
                    <a:pt x="8966" y="17617"/>
                    <a:pt x="11425" y="16539"/>
                    <a:pt x="13510" y="14454"/>
                  </a:cubicBezTo>
                  <a:cubicBezTo>
                    <a:pt x="17213" y="10718"/>
                    <a:pt x="18280" y="5148"/>
                    <a:pt x="15878" y="2045"/>
                  </a:cubicBezTo>
                  <a:cubicBezTo>
                    <a:pt x="14817" y="675"/>
                    <a:pt x="13254" y="1"/>
                    <a:pt x="11521"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29" name="Google Shape;2629;p58"/>
            <p:cNvSpPr/>
            <p:nvPr/>
          </p:nvSpPr>
          <p:spPr>
            <a:xfrm>
              <a:off x="3637775" y="1950775"/>
              <a:ext cx="1169175" cy="1075675"/>
            </a:xfrm>
            <a:custGeom>
              <a:avLst/>
              <a:gdLst/>
              <a:ahLst/>
              <a:cxnLst/>
              <a:rect l="l" t="t" r="r" b="b"/>
              <a:pathLst>
                <a:path w="46767" h="43027" extrusionOk="0">
                  <a:moveTo>
                    <a:pt x="29572" y="1"/>
                  </a:moveTo>
                  <a:cubicBezTo>
                    <a:pt x="23106" y="1"/>
                    <a:pt x="15791" y="3412"/>
                    <a:pt x="10174" y="9683"/>
                  </a:cubicBezTo>
                  <a:cubicBezTo>
                    <a:pt x="1268" y="19624"/>
                    <a:pt x="0" y="32933"/>
                    <a:pt x="7272" y="39471"/>
                  </a:cubicBezTo>
                  <a:cubicBezTo>
                    <a:pt x="9959" y="41876"/>
                    <a:pt x="13432" y="43027"/>
                    <a:pt x="17192" y="43027"/>
                  </a:cubicBezTo>
                  <a:cubicBezTo>
                    <a:pt x="23653" y="43027"/>
                    <a:pt x="30963" y="39630"/>
                    <a:pt x="36593" y="33367"/>
                  </a:cubicBezTo>
                  <a:cubicBezTo>
                    <a:pt x="45466" y="23426"/>
                    <a:pt x="46767" y="10084"/>
                    <a:pt x="39462" y="3546"/>
                  </a:cubicBezTo>
                  <a:cubicBezTo>
                    <a:pt x="36781" y="1147"/>
                    <a:pt x="33319" y="1"/>
                    <a:pt x="29572"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0" name="Google Shape;2630;p58"/>
            <p:cNvSpPr/>
            <p:nvPr/>
          </p:nvSpPr>
          <p:spPr>
            <a:xfrm>
              <a:off x="4794425" y="2031375"/>
              <a:ext cx="829775" cy="763850"/>
            </a:xfrm>
            <a:custGeom>
              <a:avLst/>
              <a:gdLst/>
              <a:ahLst/>
              <a:cxnLst/>
              <a:rect l="l" t="t" r="r" b="b"/>
              <a:pathLst>
                <a:path w="33191" h="30554" extrusionOk="0">
                  <a:moveTo>
                    <a:pt x="20980" y="1"/>
                  </a:moveTo>
                  <a:cubicBezTo>
                    <a:pt x="16389" y="1"/>
                    <a:pt x="11191" y="2411"/>
                    <a:pt x="7206" y="6860"/>
                  </a:cubicBezTo>
                  <a:cubicBezTo>
                    <a:pt x="901" y="13898"/>
                    <a:pt x="1" y="23405"/>
                    <a:pt x="5171" y="28041"/>
                  </a:cubicBezTo>
                  <a:cubicBezTo>
                    <a:pt x="7067" y="29741"/>
                    <a:pt x="9523" y="30553"/>
                    <a:pt x="12184" y="30553"/>
                  </a:cubicBezTo>
                  <a:cubicBezTo>
                    <a:pt x="16782" y="30553"/>
                    <a:pt x="21993" y="28130"/>
                    <a:pt x="25986" y="23672"/>
                  </a:cubicBezTo>
                  <a:cubicBezTo>
                    <a:pt x="32290" y="16633"/>
                    <a:pt x="33191" y="7160"/>
                    <a:pt x="28021" y="2523"/>
                  </a:cubicBezTo>
                  <a:cubicBezTo>
                    <a:pt x="26118" y="817"/>
                    <a:pt x="23652" y="1"/>
                    <a:pt x="20980"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1" name="Google Shape;2631;p58"/>
            <p:cNvSpPr/>
            <p:nvPr/>
          </p:nvSpPr>
          <p:spPr>
            <a:xfrm>
              <a:off x="4981225" y="2348275"/>
              <a:ext cx="830625" cy="763850"/>
            </a:xfrm>
            <a:custGeom>
              <a:avLst/>
              <a:gdLst/>
              <a:ahLst/>
              <a:cxnLst/>
              <a:rect l="l" t="t" r="r" b="b"/>
              <a:pathLst>
                <a:path w="33225" h="30554" extrusionOk="0">
                  <a:moveTo>
                    <a:pt x="20998" y="1"/>
                  </a:moveTo>
                  <a:cubicBezTo>
                    <a:pt x="16409" y="1"/>
                    <a:pt x="11224" y="2410"/>
                    <a:pt x="7239" y="6859"/>
                  </a:cubicBezTo>
                  <a:cubicBezTo>
                    <a:pt x="901" y="13898"/>
                    <a:pt x="1" y="23405"/>
                    <a:pt x="5171" y="28041"/>
                  </a:cubicBezTo>
                  <a:cubicBezTo>
                    <a:pt x="7079" y="29741"/>
                    <a:pt x="9538" y="30553"/>
                    <a:pt x="12199" y="30553"/>
                  </a:cubicBezTo>
                  <a:cubicBezTo>
                    <a:pt x="16795" y="30553"/>
                    <a:pt x="21993" y="28129"/>
                    <a:pt x="25986" y="23671"/>
                  </a:cubicBezTo>
                  <a:cubicBezTo>
                    <a:pt x="32290" y="16633"/>
                    <a:pt x="33224" y="7160"/>
                    <a:pt x="28054" y="2523"/>
                  </a:cubicBezTo>
                  <a:cubicBezTo>
                    <a:pt x="26140" y="817"/>
                    <a:pt x="23670" y="1"/>
                    <a:pt x="20998"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2" name="Google Shape;2632;p58"/>
            <p:cNvSpPr/>
            <p:nvPr/>
          </p:nvSpPr>
          <p:spPr>
            <a:xfrm>
              <a:off x="4336600" y="1824900"/>
              <a:ext cx="1145850" cy="1050050"/>
            </a:xfrm>
            <a:custGeom>
              <a:avLst/>
              <a:gdLst/>
              <a:ahLst/>
              <a:cxnLst/>
              <a:rect l="l" t="t" r="r" b="b"/>
              <a:pathLst>
                <a:path w="45834" h="42002" extrusionOk="0">
                  <a:moveTo>
                    <a:pt x="28992" y="0"/>
                  </a:moveTo>
                  <a:cubicBezTo>
                    <a:pt x="22702" y="0"/>
                    <a:pt x="15575" y="3280"/>
                    <a:pt x="10074" y="9348"/>
                  </a:cubicBezTo>
                  <a:cubicBezTo>
                    <a:pt x="1301" y="19021"/>
                    <a:pt x="1" y="32064"/>
                    <a:pt x="7072" y="38469"/>
                  </a:cubicBezTo>
                  <a:cubicBezTo>
                    <a:pt x="9709" y="40858"/>
                    <a:pt x="13135" y="42002"/>
                    <a:pt x="16849" y="42002"/>
                  </a:cubicBezTo>
                  <a:cubicBezTo>
                    <a:pt x="23144" y="42002"/>
                    <a:pt x="30263" y="38715"/>
                    <a:pt x="35759" y="32631"/>
                  </a:cubicBezTo>
                  <a:cubicBezTo>
                    <a:pt x="44499" y="22991"/>
                    <a:pt x="45833" y="9948"/>
                    <a:pt x="38728" y="3510"/>
                  </a:cubicBezTo>
                  <a:cubicBezTo>
                    <a:pt x="36108" y="1137"/>
                    <a:pt x="32695" y="0"/>
                    <a:pt x="28992" y="0"/>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3" name="Google Shape;2633;p58"/>
            <p:cNvSpPr/>
            <p:nvPr/>
          </p:nvSpPr>
          <p:spPr>
            <a:xfrm>
              <a:off x="4023050" y="2250800"/>
              <a:ext cx="609625" cy="609175"/>
            </a:xfrm>
            <a:custGeom>
              <a:avLst/>
              <a:gdLst/>
              <a:ahLst/>
              <a:cxnLst/>
              <a:rect l="l" t="t" r="r" b="b"/>
              <a:pathLst>
                <a:path w="24385" h="24367" extrusionOk="0">
                  <a:moveTo>
                    <a:pt x="15483" y="1"/>
                  </a:moveTo>
                  <a:cubicBezTo>
                    <a:pt x="11698" y="1"/>
                    <a:pt x="7400" y="2338"/>
                    <a:pt x="4370" y="6455"/>
                  </a:cubicBezTo>
                  <a:cubicBezTo>
                    <a:pt x="34" y="12393"/>
                    <a:pt x="0" y="19765"/>
                    <a:pt x="4303" y="22934"/>
                  </a:cubicBezTo>
                  <a:cubicBezTo>
                    <a:pt x="5623" y="23906"/>
                    <a:pt x="7200" y="24366"/>
                    <a:pt x="8878" y="24366"/>
                  </a:cubicBezTo>
                  <a:cubicBezTo>
                    <a:pt x="12670" y="24366"/>
                    <a:pt x="16975" y="22013"/>
                    <a:pt x="19981" y="17897"/>
                  </a:cubicBezTo>
                  <a:cubicBezTo>
                    <a:pt x="24351" y="11959"/>
                    <a:pt x="24384" y="4587"/>
                    <a:pt x="20048" y="1418"/>
                  </a:cubicBezTo>
                  <a:cubicBezTo>
                    <a:pt x="18729" y="457"/>
                    <a:pt x="17156" y="1"/>
                    <a:pt x="15483"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4" name="Google Shape;2634;p58"/>
            <p:cNvSpPr/>
            <p:nvPr/>
          </p:nvSpPr>
          <p:spPr>
            <a:xfrm>
              <a:off x="5126325" y="2711000"/>
              <a:ext cx="441175" cy="440300"/>
            </a:xfrm>
            <a:custGeom>
              <a:avLst/>
              <a:gdLst/>
              <a:ahLst/>
              <a:cxnLst/>
              <a:rect l="l" t="t" r="r" b="b"/>
              <a:pathLst>
                <a:path w="17647" h="17612" extrusionOk="0">
                  <a:moveTo>
                    <a:pt x="11225" y="1"/>
                  </a:moveTo>
                  <a:cubicBezTo>
                    <a:pt x="8489" y="1"/>
                    <a:pt x="5380" y="1695"/>
                    <a:pt x="3203" y="4659"/>
                  </a:cubicBezTo>
                  <a:cubicBezTo>
                    <a:pt x="34" y="8962"/>
                    <a:pt x="1" y="14299"/>
                    <a:pt x="3136" y="16568"/>
                  </a:cubicBezTo>
                  <a:cubicBezTo>
                    <a:pt x="4091" y="17276"/>
                    <a:pt x="5234" y="17611"/>
                    <a:pt x="6452" y="17611"/>
                  </a:cubicBezTo>
                  <a:cubicBezTo>
                    <a:pt x="9192" y="17611"/>
                    <a:pt x="12307" y="15911"/>
                    <a:pt x="14478" y="12932"/>
                  </a:cubicBezTo>
                  <a:cubicBezTo>
                    <a:pt x="17613" y="8662"/>
                    <a:pt x="17647" y="3325"/>
                    <a:pt x="14511" y="1023"/>
                  </a:cubicBezTo>
                  <a:cubicBezTo>
                    <a:pt x="13563" y="330"/>
                    <a:pt x="12430" y="1"/>
                    <a:pt x="11225"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5" name="Google Shape;2635;p58"/>
            <p:cNvSpPr/>
            <p:nvPr/>
          </p:nvSpPr>
          <p:spPr>
            <a:xfrm>
              <a:off x="4192325" y="2641500"/>
              <a:ext cx="1106650" cy="1583650"/>
            </a:xfrm>
            <a:custGeom>
              <a:avLst/>
              <a:gdLst/>
              <a:ahLst/>
              <a:cxnLst/>
              <a:rect l="l" t="t" r="r" b="b"/>
              <a:pathLst>
                <a:path w="44266" h="63346" extrusionOk="0">
                  <a:moveTo>
                    <a:pt x="31023" y="0"/>
                  </a:moveTo>
                  <a:cubicBezTo>
                    <a:pt x="31023" y="0"/>
                    <a:pt x="30592" y="2279"/>
                    <a:pt x="26912" y="2279"/>
                  </a:cubicBezTo>
                  <a:cubicBezTo>
                    <a:pt x="25901" y="2279"/>
                    <a:pt x="24644" y="2107"/>
                    <a:pt x="23084" y="1668"/>
                  </a:cubicBezTo>
                  <a:lnTo>
                    <a:pt x="23084" y="1668"/>
                  </a:lnTo>
                  <a:lnTo>
                    <a:pt x="24085" y="16145"/>
                  </a:lnTo>
                  <a:lnTo>
                    <a:pt x="16579" y="14778"/>
                  </a:lnTo>
                  <a:lnTo>
                    <a:pt x="10742" y="4470"/>
                  </a:lnTo>
                  <a:lnTo>
                    <a:pt x="8440" y="4470"/>
                  </a:lnTo>
                  <a:lnTo>
                    <a:pt x="10508" y="8907"/>
                  </a:lnTo>
                  <a:lnTo>
                    <a:pt x="5638" y="7973"/>
                  </a:lnTo>
                  <a:lnTo>
                    <a:pt x="1468" y="3136"/>
                  </a:lnTo>
                  <a:lnTo>
                    <a:pt x="1" y="3470"/>
                  </a:lnTo>
                  <a:lnTo>
                    <a:pt x="3770" y="8673"/>
                  </a:lnTo>
                  <a:lnTo>
                    <a:pt x="11509" y="12610"/>
                  </a:lnTo>
                  <a:lnTo>
                    <a:pt x="13444" y="17613"/>
                  </a:lnTo>
                  <a:lnTo>
                    <a:pt x="24018" y="20515"/>
                  </a:lnTo>
                  <a:lnTo>
                    <a:pt x="22617" y="31723"/>
                  </a:lnTo>
                  <a:cubicBezTo>
                    <a:pt x="22617" y="31723"/>
                    <a:pt x="18647" y="51771"/>
                    <a:pt x="18647" y="52338"/>
                  </a:cubicBezTo>
                  <a:cubicBezTo>
                    <a:pt x="18647" y="52905"/>
                    <a:pt x="17713" y="63346"/>
                    <a:pt x="17713" y="63346"/>
                  </a:cubicBezTo>
                  <a:lnTo>
                    <a:pt x="38195" y="63179"/>
                  </a:lnTo>
                  <a:lnTo>
                    <a:pt x="35860" y="50804"/>
                  </a:lnTo>
                  <a:cubicBezTo>
                    <a:pt x="35860" y="50804"/>
                    <a:pt x="35459" y="33091"/>
                    <a:pt x="34926" y="25419"/>
                  </a:cubicBezTo>
                  <a:lnTo>
                    <a:pt x="41464" y="19948"/>
                  </a:lnTo>
                  <a:lnTo>
                    <a:pt x="44266" y="14011"/>
                  </a:lnTo>
                  <a:lnTo>
                    <a:pt x="42398" y="14011"/>
                  </a:lnTo>
                  <a:lnTo>
                    <a:pt x="38228" y="19948"/>
                  </a:lnTo>
                  <a:lnTo>
                    <a:pt x="34359" y="21683"/>
                  </a:lnTo>
                  <a:cubicBezTo>
                    <a:pt x="33491" y="19481"/>
                    <a:pt x="31023" y="0"/>
                    <a:pt x="31023" y="0"/>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6" name="Google Shape;2636;p58"/>
            <p:cNvSpPr/>
            <p:nvPr/>
          </p:nvSpPr>
          <p:spPr>
            <a:xfrm>
              <a:off x="1717225" y="1058575"/>
              <a:ext cx="1556975" cy="781450"/>
            </a:xfrm>
            <a:custGeom>
              <a:avLst/>
              <a:gdLst/>
              <a:ahLst/>
              <a:cxnLst/>
              <a:rect l="l" t="t" r="r" b="b"/>
              <a:pathLst>
                <a:path w="62279" h="31258" extrusionOk="0">
                  <a:moveTo>
                    <a:pt x="47662" y="1"/>
                  </a:moveTo>
                  <a:cubicBezTo>
                    <a:pt x="47285" y="1"/>
                    <a:pt x="46908" y="24"/>
                    <a:pt x="46534" y="72"/>
                  </a:cubicBezTo>
                  <a:cubicBezTo>
                    <a:pt x="42629" y="602"/>
                    <a:pt x="39250" y="3691"/>
                    <a:pt x="38154" y="7485"/>
                  </a:cubicBezTo>
                  <a:lnTo>
                    <a:pt x="38154" y="7485"/>
                  </a:lnTo>
                  <a:cubicBezTo>
                    <a:pt x="38725" y="5374"/>
                    <a:pt x="37466" y="3025"/>
                    <a:pt x="35559" y="1940"/>
                  </a:cubicBezTo>
                  <a:cubicBezTo>
                    <a:pt x="34404" y="1283"/>
                    <a:pt x="33082" y="1018"/>
                    <a:pt x="31742" y="1018"/>
                  </a:cubicBezTo>
                  <a:cubicBezTo>
                    <a:pt x="30839" y="1018"/>
                    <a:pt x="29928" y="1138"/>
                    <a:pt x="29055" y="1340"/>
                  </a:cubicBezTo>
                  <a:cubicBezTo>
                    <a:pt x="22950" y="2774"/>
                    <a:pt x="18080" y="8478"/>
                    <a:pt x="17647" y="14749"/>
                  </a:cubicBezTo>
                  <a:cubicBezTo>
                    <a:pt x="16747" y="13912"/>
                    <a:pt x="15581" y="13538"/>
                    <a:pt x="14389" y="13538"/>
                  </a:cubicBezTo>
                  <a:cubicBezTo>
                    <a:pt x="11782" y="13538"/>
                    <a:pt x="9050" y="15329"/>
                    <a:pt x="8707" y="17985"/>
                  </a:cubicBezTo>
                  <a:cubicBezTo>
                    <a:pt x="8574" y="19219"/>
                    <a:pt x="8840" y="20420"/>
                    <a:pt x="8774" y="21654"/>
                  </a:cubicBezTo>
                  <a:cubicBezTo>
                    <a:pt x="8598" y="25292"/>
                    <a:pt x="5067" y="28337"/>
                    <a:pt x="1473" y="28337"/>
                  </a:cubicBezTo>
                  <a:cubicBezTo>
                    <a:pt x="981" y="28337"/>
                    <a:pt x="487" y="28280"/>
                    <a:pt x="1" y="28159"/>
                  </a:cubicBezTo>
                  <a:lnTo>
                    <a:pt x="1" y="28159"/>
                  </a:lnTo>
                  <a:cubicBezTo>
                    <a:pt x="3637" y="30060"/>
                    <a:pt x="8340" y="30094"/>
                    <a:pt x="12376" y="30694"/>
                  </a:cubicBezTo>
                  <a:cubicBezTo>
                    <a:pt x="15068" y="31084"/>
                    <a:pt x="19375" y="31258"/>
                    <a:pt x="24230" y="31258"/>
                  </a:cubicBezTo>
                  <a:cubicBezTo>
                    <a:pt x="35981" y="31258"/>
                    <a:pt x="50947" y="30242"/>
                    <a:pt x="54039" y="28826"/>
                  </a:cubicBezTo>
                  <a:cubicBezTo>
                    <a:pt x="58442" y="26858"/>
                    <a:pt x="62178" y="22688"/>
                    <a:pt x="62279" y="17885"/>
                  </a:cubicBezTo>
                  <a:cubicBezTo>
                    <a:pt x="62279" y="16984"/>
                    <a:pt x="62045" y="16117"/>
                    <a:pt x="61578" y="15383"/>
                  </a:cubicBezTo>
                  <a:cubicBezTo>
                    <a:pt x="61074" y="14481"/>
                    <a:pt x="59806" y="14021"/>
                    <a:pt x="58362" y="14021"/>
                  </a:cubicBezTo>
                  <a:cubicBezTo>
                    <a:pt x="57071" y="14021"/>
                    <a:pt x="55640" y="14389"/>
                    <a:pt x="54487" y="15138"/>
                  </a:cubicBezTo>
                  <a:lnTo>
                    <a:pt x="54487" y="15138"/>
                  </a:lnTo>
                  <a:cubicBezTo>
                    <a:pt x="56967" y="12679"/>
                    <a:pt x="57726" y="8606"/>
                    <a:pt x="56274" y="5376"/>
                  </a:cubicBezTo>
                  <a:cubicBezTo>
                    <a:pt x="54796" y="2088"/>
                    <a:pt x="51219" y="1"/>
                    <a:pt x="47662"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7" name="Google Shape;2637;p58"/>
            <p:cNvSpPr/>
            <p:nvPr/>
          </p:nvSpPr>
          <p:spPr>
            <a:xfrm>
              <a:off x="4866975" y="1271450"/>
              <a:ext cx="809775" cy="359625"/>
            </a:xfrm>
            <a:custGeom>
              <a:avLst/>
              <a:gdLst/>
              <a:ahLst/>
              <a:cxnLst/>
              <a:rect l="l" t="t" r="r" b="b"/>
              <a:pathLst>
                <a:path w="32391" h="14385" extrusionOk="0">
                  <a:moveTo>
                    <a:pt x="20487" y="0"/>
                  </a:moveTo>
                  <a:cubicBezTo>
                    <a:pt x="18279" y="0"/>
                    <a:pt x="16151" y="1559"/>
                    <a:pt x="15812" y="4066"/>
                  </a:cubicBezTo>
                  <a:cubicBezTo>
                    <a:pt x="15176" y="3318"/>
                    <a:pt x="14226" y="3000"/>
                    <a:pt x="13237" y="3000"/>
                  </a:cubicBezTo>
                  <a:cubicBezTo>
                    <a:pt x="12462" y="3000"/>
                    <a:pt x="11664" y="3195"/>
                    <a:pt x="10975" y="3532"/>
                  </a:cubicBezTo>
                  <a:cubicBezTo>
                    <a:pt x="8607" y="4767"/>
                    <a:pt x="7172" y="7268"/>
                    <a:pt x="7339" y="9970"/>
                  </a:cubicBezTo>
                  <a:cubicBezTo>
                    <a:pt x="6916" y="9785"/>
                    <a:pt x="6470" y="9695"/>
                    <a:pt x="6030" y="9695"/>
                  </a:cubicBezTo>
                  <a:cubicBezTo>
                    <a:pt x="5047" y="9695"/>
                    <a:pt x="4092" y="10142"/>
                    <a:pt x="3470" y="10971"/>
                  </a:cubicBezTo>
                  <a:cubicBezTo>
                    <a:pt x="3070" y="11505"/>
                    <a:pt x="2869" y="12139"/>
                    <a:pt x="2502" y="12639"/>
                  </a:cubicBezTo>
                  <a:cubicBezTo>
                    <a:pt x="1935" y="13473"/>
                    <a:pt x="1001" y="14007"/>
                    <a:pt x="1" y="14073"/>
                  </a:cubicBezTo>
                  <a:cubicBezTo>
                    <a:pt x="1268" y="14307"/>
                    <a:pt x="3815" y="14385"/>
                    <a:pt x="6786" y="14385"/>
                  </a:cubicBezTo>
                  <a:cubicBezTo>
                    <a:pt x="12728" y="14385"/>
                    <a:pt x="20371" y="14073"/>
                    <a:pt x="22884" y="14073"/>
                  </a:cubicBezTo>
                  <a:cubicBezTo>
                    <a:pt x="23461" y="14073"/>
                    <a:pt x="24042" y="14086"/>
                    <a:pt x="24622" y="14086"/>
                  </a:cubicBezTo>
                  <a:cubicBezTo>
                    <a:pt x="25687" y="14086"/>
                    <a:pt x="26751" y="14044"/>
                    <a:pt x="27787" y="13806"/>
                  </a:cubicBezTo>
                  <a:cubicBezTo>
                    <a:pt x="29422" y="13473"/>
                    <a:pt x="30989" y="12572"/>
                    <a:pt x="31690" y="11071"/>
                  </a:cubicBezTo>
                  <a:cubicBezTo>
                    <a:pt x="32390" y="9537"/>
                    <a:pt x="31857" y="7469"/>
                    <a:pt x="30322" y="6902"/>
                  </a:cubicBezTo>
                  <a:cubicBezTo>
                    <a:pt x="31223" y="5100"/>
                    <a:pt x="30789" y="2899"/>
                    <a:pt x="29288" y="1564"/>
                  </a:cubicBezTo>
                  <a:cubicBezTo>
                    <a:pt x="28400" y="814"/>
                    <a:pt x="27009" y="356"/>
                    <a:pt x="25697" y="356"/>
                  </a:cubicBezTo>
                  <a:cubicBezTo>
                    <a:pt x="24829" y="356"/>
                    <a:pt x="23996" y="556"/>
                    <a:pt x="23364" y="1005"/>
                  </a:cubicBezTo>
                  <a:lnTo>
                    <a:pt x="23364" y="1005"/>
                  </a:lnTo>
                  <a:cubicBezTo>
                    <a:pt x="22493" y="317"/>
                    <a:pt x="21482" y="0"/>
                    <a:pt x="20487"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8" name="Google Shape;2638;p58"/>
            <p:cNvSpPr/>
            <p:nvPr/>
          </p:nvSpPr>
          <p:spPr>
            <a:xfrm>
              <a:off x="1774775" y="4453625"/>
              <a:ext cx="4042900" cy="236025"/>
            </a:xfrm>
            <a:custGeom>
              <a:avLst/>
              <a:gdLst/>
              <a:ahLst/>
              <a:cxnLst/>
              <a:rect l="l" t="t" r="r" b="b"/>
              <a:pathLst>
                <a:path w="161716" h="9441" extrusionOk="0">
                  <a:moveTo>
                    <a:pt x="80858" y="1"/>
                  </a:moveTo>
                  <a:cubicBezTo>
                    <a:pt x="36193" y="1"/>
                    <a:pt x="0" y="2102"/>
                    <a:pt x="0" y="4704"/>
                  </a:cubicBezTo>
                  <a:cubicBezTo>
                    <a:pt x="0" y="7306"/>
                    <a:pt x="36193" y="9441"/>
                    <a:pt x="80858" y="9441"/>
                  </a:cubicBezTo>
                  <a:cubicBezTo>
                    <a:pt x="125523" y="9441"/>
                    <a:pt x="161716" y="7306"/>
                    <a:pt x="161716" y="4704"/>
                  </a:cubicBezTo>
                  <a:cubicBezTo>
                    <a:pt x="161716" y="2102"/>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39" name="Google Shape;2639;p58"/>
            <p:cNvSpPr/>
            <p:nvPr/>
          </p:nvSpPr>
          <p:spPr>
            <a:xfrm>
              <a:off x="4555925" y="2923375"/>
              <a:ext cx="1087475" cy="835625"/>
            </a:xfrm>
            <a:custGeom>
              <a:avLst/>
              <a:gdLst/>
              <a:ahLst/>
              <a:cxnLst/>
              <a:rect l="l" t="t" r="r" b="b"/>
              <a:pathLst>
                <a:path w="43499" h="33425" extrusionOk="0">
                  <a:moveTo>
                    <a:pt x="0" y="0"/>
                  </a:moveTo>
                  <a:lnTo>
                    <a:pt x="0" y="29255"/>
                  </a:lnTo>
                  <a:cubicBezTo>
                    <a:pt x="401" y="31656"/>
                    <a:pt x="2502" y="33424"/>
                    <a:pt x="4937" y="33424"/>
                  </a:cubicBezTo>
                  <a:lnTo>
                    <a:pt x="43498" y="33424"/>
                  </a:lnTo>
                  <a:lnTo>
                    <a:pt x="43431" y="26386"/>
                  </a:lnTo>
                  <a:lnTo>
                    <a:pt x="1969" y="26386"/>
                  </a:lnTo>
                  <a:lnTo>
                    <a:pt x="196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0" name="Google Shape;2640;p58"/>
            <p:cNvSpPr/>
            <p:nvPr/>
          </p:nvSpPr>
          <p:spPr>
            <a:xfrm>
              <a:off x="4555925" y="2923375"/>
              <a:ext cx="1087475" cy="835625"/>
            </a:xfrm>
            <a:custGeom>
              <a:avLst/>
              <a:gdLst/>
              <a:ahLst/>
              <a:cxnLst/>
              <a:rect l="l" t="t" r="r" b="b"/>
              <a:pathLst>
                <a:path w="43499" h="33425" extrusionOk="0">
                  <a:moveTo>
                    <a:pt x="0" y="0"/>
                  </a:moveTo>
                  <a:lnTo>
                    <a:pt x="0" y="29255"/>
                  </a:lnTo>
                  <a:cubicBezTo>
                    <a:pt x="401" y="31656"/>
                    <a:pt x="2502" y="33424"/>
                    <a:pt x="4937" y="33424"/>
                  </a:cubicBezTo>
                  <a:lnTo>
                    <a:pt x="43498" y="33424"/>
                  </a:lnTo>
                  <a:lnTo>
                    <a:pt x="43431" y="26386"/>
                  </a:lnTo>
                  <a:lnTo>
                    <a:pt x="1969" y="26386"/>
                  </a:lnTo>
                  <a:lnTo>
                    <a:pt x="1969"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1" name="Google Shape;2641;p58"/>
            <p:cNvSpPr/>
            <p:nvPr/>
          </p:nvSpPr>
          <p:spPr>
            <a:xfrm>
              <a:off x="4605125" y="2923375"/>
              <a:ext cx="791425" cy="659650"/>
            </a:xfrm>
            <a:custGeom>
              <a:avLst/>
              <a:gdLst/>
              <a:ahLst/>
              <a:cxnLst/>
              <a:rect l="l" t="t" r="r" b="b"/>
              <a:pathLst>
                <a:path w="31657" h="26386" extrusionOk="0">
                  <a:moveTo>
                    <a:pt x="1" y="0"/>
                  </a:moveTo>
                  <a:lnTo>
                    <a:pt x="1" y="26386"/>
                  </a:lnTo>
                  <a:lnTo>
                    <a:pt x="31656" y="26386"/>
                  </a:lnTo>
                  <a:lnTo>
                    <a:pt x="31656"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2" name="Google Shape;2642;p58"/>
            <p:cNvSpPr/>
            <p:nvPr/>
          </p:nvSpPr>
          <p:spPr>
            <a:xfrm>
              <a:off x="4605125" y="2923375"/>
              <a:ext cx="791425" cy="659650"/>
            </a:xfrm>
            <a:custGeom>
              <a:avLst/>
              <a:gdLst/>
              <a:ahLst/>
              <a:cxnLst/>
              <a:rect l="l" t="t" r="r" b="b"/>
              <a:pathLst>
                <a:path w="31657" h="26386" extrusionOk="0">
                  <a:moveTo>
                    <a:pt x="1" y="0"/>
                  </a:moveTo>
                  <a:lnTo>
                    <a:pt x="1" y="26386"/>
                  </a:lnTo>
                  <a:lnTo>
                    <a:pt x="31656" y="26386"/>
                  </a:lnTo>
                  <a:lnTo>
                    <a:pt x="3165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3" name="Google Shape;2643;p58"/>
            <p:cNvSpPr/>
            <p:nvPr/>
          </p:nvSpPr>
          <p:spPr>
            <a:xfrm>
              <a:off x="5608350" y="4108375"/>
              <a:ext cx="107600" cy="168475"/>
            </a:xfrm>
            <a:custGeom>
              <a:avLst/>
              <a:gdLst/>
              <a:ahLst/>
              <a:cxnLst/>
              <a:rect l="l" t="t" r="r" b="b"/>
              <a:pathLst>
                <a:path w="4304" h="6739" extrusionOk="0">
                  <a:moveTo>
                    <a:pt x="1468" y="1"/>
                  </a:moveTo>
                  <a:lnTo>
                    <a:pt x="0" y="6539"/>
                  </a:lnTo>
                  <a:lnTo>
                    <a:pt x="2869" y="6739"/>
                  </a:lnTo>
                  <a:lnTo>
                    <a:pt x="4303" y="201"/>
                  </a:lnTo>
                  <a:lnTo>
                    <a:pt x="1468"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4" name="Google Shape;2644;p58"/>
            <p:cNvSpPr/>
            <p:nvPr/>
          </p:nvSpPr>
          <p:spPr>
            <a:xfrm>
              <a:off x="5590000" y="4233250"/>
              <a:ext cx="219350" cy="98650"/>
            </a:xfrm>
            <a:custGeom>
              <a:avLst/>
              <a:gdLst/>
              <a:ahLst/>
              <a:cxnLst/>
              <a:rect l="l" t="t" r="r" b="b"/>
              <a:pathLst>
                <a:path w="8774" h="3946" extrusionOk="0">
                  <a:moveTo>
                    <a:pt x="879" y="1"/>
                  </a:moveTo>
                  <a:cubicBezTo>
                    <a:pt x="790" y="1"/>
                    <a:pt x="695" y="60"/>
                    <a:pt x="667" y="143"/>
                  </a:cubicBezTo>
                  <a:lnTo>
                    <a:pt x="34" y="2611"/>
                  </a:lnTo>
                  <a:cubicBezTo>
                    <a:pt x="0" y="2911"/>
                    <a:pt x="167" y="3178"/>
                    <a:pt x="434" y="3212"/>
                  </a:cubicBezTo>
                  <a:cubicBezTo>
                    <a:pt x="1535" y="3412"/>
                    <a:pt x="2002" y="3445"/>
                    <a:pt x="3403" y="3612"/>
                  </a:cubicBezTo>
                  <a:cubicBezTo>
                    <a:pt x="4270" y="3712"/>
                    <a:pt x="6338" y="3946"/>
                    <a:pt x="7539" y="3946"/>
                  </a:cubicBezTo>
                  <a:cubicBezTo>
                    <a:pt x="8773" y="3946"/>
                    <a:pt x="8707" y="2745"/>
                    <a:pt x="8206" y="2645"/>
                  </a:cubicBezTo>
                  <a:cubicBezTo>
                    <a:pt x="6972" y="2411"/>
                    <a:pt x="5204" y="1644"/>
                    <a:pt x="4537" y="877"/>
                  </a:cubicBezTo>
                  <a:cubicBezTo>
                    <a:pt x="4403" y="743"/>
                    <a:pt x="4270" y="643"/>
                    <a:pt x="4070" y="610"/>
                  </a:cubicBezTo>
                  <a:lnTo>
                    <a:pt x="934" y="9"/>
                  </a:lnTo>
                  <a:cubicBezTo>
                    <a:pt x="917" y="3"/>
                    <a:pt x="898" y="1"/>
                    <a:pt x="879"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5" name="Google Shape;2645;p58"/>
            <p:cNvSpPr/>
            <p:nvPr/>
          </p:nvSpPr>
          <p:spPr>
            <a:xfrm>
              <a:off x="5627525" y="4108375"/>
              <a:ext cx="88425" cy="84250"/>
            </a:xfrm>
            <a:custGeom>
              <a:avLst/>
              <a:gdLst/>
              <a:ahLst/>
              <a:cxnLst/>
              <a:rect l="l" t="t" r="r" b="b"/>
              <a:pathLst>
                <a:path w="3537" h="3370" extrusionOk="0">
                  <a:moveTo>
                    <a:pt x="701" y="1"/>
                  </a:moveTo>
                  <a:lnTo>
                    <a:pt x="0" y="3070"/>
                  </a:lnTo>
                  <a:lnTo>
                    <a:pt x="2836" y="3370"/>
                  </a:lnTo>
                  <a:lnTo>
                    <a:pt x="3536" y="201"/>
                  </a:lnTo>
                  <a:lnTo>
                    <a:pt x="701"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6" name="Google Shape;2646;p58"/>
            <p:cNvSpPr/>
            <p:nvPr/>
          </p:nvSpPr>
          <p:spPr>
            <a:xfrm>
              <a:off x="5005400" y="3316975"/>
              <a:ext cx="804775" cy="842300"/>
            </a:xfrm>
            <a:custGeom>
              <a:avLst/>
              <a:gdLst/>
              <a:ahLst/>
              <a:cxnLst/>
              <a:rect l="l" t="t" r="r" b="b"/>
              <a:pathLst>
                <a:path w="32191" h="33692" extrusionOk="0">
                  <a:moveTo>
                    <a:pt x="768" y="1"/>
                  </a:moveTo>
                  <a:cubicBezTo>
                    <a:pt x="768" y="1"/>
                    <a:pt x="1" y="2136"/>
                    <a:pt x="1369" y="6072"/>
                  </a:cubicBezTo>
                  <a:cubicBezTo>
                    <a:pt x="3070" y="10909"/>
                    <a:pt x="19615" y="10975"/>
                    <a:pt x="25386" y="12677"/>
                  </a:cubicBezTo>
                  <a:cubicBezTo>
                    <a:pt x="23851" y="19415"/>
                    <a:pt x="24752" y="32691"/>
                    <a:pt x="24752" y="32691"/>
                  </a:cubicBezTo>
                  <a:lnTo>
                    <a:pt x="28521" y="33692"/>
                  </a:lnTo>
                  <a:cubicBezTo>
                    <a:pt x="30289" y="26286"/>
                    <a:pt x="31523" y="18748"/>
                    <a:pt x="32191" y="11142"/>
                  </a:cubicBezTo>
                  <a:cubicBezTo>
                    <a:pt x="32191" y="2936"/>
                    <a:pt x="10642" y="101"/>
                    <a:pt x="10642" y="101"/>
                  </a:cubicBezTo>
                  <a:lnTo>
                    <a:pt x="7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7" name="Google Shape;2647;p58"/>
            <p:cNvSpPr/>
            <p:nvPr/>
          </p:nvSpPr>
          <p:spPr>
            <a:xfrm>
              <a:off x="5005400" y="3316975"/>
              <a:ext cx="804775" cy="842300"/>
            </a:xfrm>
            <a:custGeom>
              <a:avLst/>
              <a:gdLst/>
              <a:ahLst/>
              <a:cxnLst/>
              <a:rect l="l" t="t" r="r" b="b"/>
              <a:pathLst>
                <a:path w="32191" h="33692" extrusionOk="0">
                  <a:moveTo>
                    <a:pt x="768" y="1"/>
                  </a:moveTo>
                  <a:cubicBezTo>
                    <a:pt x="768" y="1"/>
                    <a:pt x="1" y="2136"/>
                    <a:pt x="1369" y="6072"/>
                  </a:cubicBezTo>
                  <a:cubicBezTo>
                    <a:pt x="3070" y="10909"/>
                    <a:pt x="19615" y="10975"/>
                    <a:pt x="25386" y="12677"/>
                  </a:cubicBezTo>
                  <a:cubicBezTo>
                    <a:pt x="23851" y="19415"/>
                    <a:pt x="24752" y="32691"/>
                    <a:pt x="24752" y="32691"/>
                  </a:cubicBezTo>
                  <a:lnTo>
                    <a:pt x="28521" y="33692"/>
                  </a:lnTo>
                  <a:cubicBezTo>
                    <a:pt x="30289" y="26286"/>
                    <a:pt x="31523" y="18748"/>
                    <a:pt x="32191" y="11142"/>
                  </a:cubicBezTo>
                  <a:cubicBezTo>
                    <a:pt x="32191" y="2936"/>
                    <a:pt x="10642" y="101"/>
                    <a:pt x="10642" y="101"/>
                  </a:cubicBezTo>
                  <a:lnTo>
                    <a:pt x="768" y="1"/>
                  </a:lnTo>
                  <a:close/>
                </a:path>
              </a:pathLst>
            </a:custGeom>
            <a:solidFill>
              <a:srgbClr val="201E6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8" name="Google Shape;2648;p58"/>
            <p:cNvSpPr/>
            <p:nvPr/>
          </p:nvSpPr>
          <p:spPr>
            <a:xfrm>
              <a:off x="5583325" y="4100050"/>
              <a:ext cx="171825" cy="79250"/>
            </a:xfrm>
            <a:custGeom>
              <a:avLst/>
              <a:gdLst/>
              <a:ahLst/>
              <a:cxnLst/>
              <a:rect l="l" t="t" r="r" b="b"/>
              <a:pathLst>
                <a:path w="6873" h="3170" extrusionOk="0">
                  <a:moveTo>
                    <a:pt x="201" y="0"/>
                  </a:moveTo>
                  <a:lnTo>
                    <a:pt x="0" y="2369"/>
                  </a:lnTo>
                  <a:lnTo>
                    <a:pt x="6071" y="3169"/>
                  </a:lnTo>
                  <a:lnTo>
                    <a:pt x="6872" y="1001"/>
                  </a:lnTo>
                  <a:lnTo>
                    <a:pt x="201"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49" name="Google Shape;2649;p58"/>
            <p:cNvSpPr/>
            <p:nvPr/>
          </p:nvSpPr>
          <p:spPr>
            <a:xfrm>
              <a:off x="5695075" y="4249600"/>
              <a:ext cx="37550" cy="16975"/>
            </a:xfrm>
            <a:custGeom>
              <a:avLst/>
              <a:gdLst/>
              <a:ahLst/>
              <a:cxnLst/>
              <a:rect l="l" t="t" r="r" b="b"/>
              <a:pathLst>
                <a:path w="1502" h="679" extrusionOk="0">
                  <a:moveTo>
                    <a:pt x="1153" y="135"/>
                  </a:moveTo>
                  <a:cubicBezTo>
                    <a:pt x="1215" y="135"/>
                    <a:pt x="1266" y="142"/>
                    <a:pt x="1301" y="156"/>
                  </a:cubicBezTo>
                  <a:cubicBezTo>
                    <a:pt x="1335" y="189"/>
                    <a:pt x="1368" y="223"/>
                    <a:pt x="1368" y="256"/>
                  </a:cubicBezTo>
                  <a:cubicBezTo>
                    <a:pt x="1368" y="356"/>
                    <a:pt x="1335" y="456"/>
                    <a:pt x="1268" y="490"/>
                  </a:cubicBezTo>
                  <a:cubicBezTo>
                    <a:pt x="1208" y="525"/>
                    <a:pt x="1122" y="544"/>
                    <a:pt x="1016" y="544"/>
                  </a:cubicBezTo>
                  <a:cubicBezTo>
                    <a:pt x="825" y="544"/>
                    <a:pt x="567" y="484"/>
                    <a:pt x="267" y="356"/>
                  </a:cubicBezTo>
                  <a:cubicBezTo>
                    <a:pt x="556" y="225"/>
                    <a:pt x="927" y="135"/>
                    <a:pt x="1153" y="135"/>
                  </a:cubicBezTo>
                  <a:close/>
                  <a:moveTo>
                    <a:pt x="1129" y="0"/>
                  </a:moveTo>
                  <a:cubicBezTo>
                    <a:pt x="742" y="0"/>
                    <a:pt x="147" y="263"/>
                    <a:pt x="67" y="289"/>
                  </a:cubicBezTo>
                  <a:cubicBezTo>
                    <a:pt x="34" y="289"/>
                    <a:pt x="34" y="289"/>
                    <a:pt x="34" y="323"/>
                  </a:cubicBezTo>
                  <a:cubicBezTo>
                    <a:pt x="0" y="356"/>
                    <a:pt x="34" y="389"/>
                    <a:pt x="67" y="389"/>
                  </a:cubicBezTo>
                  <a:cubicBezTo>
                    <a:pt x="267" y="523"/>
                    <a:pt x="534" y="590"/>
                    <a:pt x="768" y="656"/>
                  </a:cubicBezTo>
                  <a:cubicBezTo>
                    <a:pt x="850" y="670"/>
                    <a:pt x="933" y="678"/>
                    <a:pt x="1014" y="678"/>
                  </a:cubicBezTo>
                  <a:cubicBezTo>
                    <a:pt x="1128" y="678"/>
                    <a:pt x="1237" y="662"/>
                    <a:pt x="1335" y="623"/>
                  </a:cubicBezTo>
                  <a:cubicBezTo>
                    <a:pt x="1435" y="523"/>
                    <a:pt x="1501" y="389"/>
                    <a:pt x="1501" y="256"/>
                  </a:cubicBezTo>
                  <a:cubicBezTo>
                    <a:pt x="1501" y="189"/>
                    <a:pt x="1435" y="89"/>
                    <a:pt x="1368" y="56"/>
                  </a:cubicBezTo>
                  <a:cubicBezTo>
                    <a:pt x="1308" y="16"/>
                    <a:pt x="1225" y="0"/>
                    <a:pt x="112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0" name="Google Shape;2650;p58"/>
            <p:cNvSpPr/>
            <p:nvPr/>
          </p:nvSpPr>
          <p:spPr>
            <a:xfrm>
              <a:off x="5695900" y="4230050"/>
              <a:ext cx="22550" cy="30125"/>
            </a:xfrm>
            <a:custGeom>
              <a:avLst/>
              <a:gdLst/>
              <a:ahLst/>
              <a:cxnLst/>
              <a:rect l="l" t="t" r="r" b="b"/>
              <a:pathLst>
                <a:path w="902" h="1205" extrusionOk="0">
                  <a:moveTo>
                    <a:pt x="551" y="112"/>
                  </a:moveTo>
                  <a:cubicBezTo>
                    <a:pt x="576" y="112"/>
                    <a:pt x="601" y="121"/>
                    <a:pt x="634" y="137"/>
                  </a:cubicBezTo>
                  <a:lnTo>
                    <a:pt x="668" y="137"/>
                  </a:lnTo>
                  <a:cubicBezTo>
                    <a:pt x="768" y="171"/>
                    <a:pt x="768" y="204"/>
                    <a:pt x="768" y="237"/>
                  </a:cubicBezTo>
                  <a:cubicBezTo>
                    <a:pt x="768" y="471"/>
                    <a:pt x="401" y="838"/>
                    <a:pt x="134" y="1005"/>
                  </a:cubicBezTo>
                  <a:cubicBezTo>
                    <a:pt x="167" y="738"/>
                    <a:pt x="268" y="271"/>
                    <a:pt x="468" y="137"/>
                  </a:cubicBezTo>
                  <a:cubicBezTo>
                    <a:pt x="501" y="121"/>
                    <a:pt x="526" y="112"/>
                    <a:pt x="551" y="112"/>
                  </a:cubicBezTo>
                  <a:close/>
                  <a:moveTo>
                    <a:pt x="611" y="1"/>
                  </a:moveTo>
                  <a:cubicBezTo>
                    <a:pt x="542" y="1"/>
                    <a:pt x="476" y="29"/>
                    <a:pt x="434" y="71"/>
                  </a:cubicBezTo>
                  <a:cubicBezTo>
                    <a:pt x="101" y="271"/>
                    <a:pt x="1" y="1105"/>
                    <a:pt x="1" y="1138"/>
                  </a:cubicBezTo>
                  <a:cubicBezTo>
                    <a:pt x="1" y="1171"/>
                    <a:pt x="1" y="1171"/>
                    <a:pt x="34" y="1205"/>
                  </a:cubicBezTo>
                  <a:lnTo>
                    <a:pt x="67" y="1205"/>
                  </a:lnTo>
                  <a:lnTo>
                    <a:pt x="67" y="1171"/>
                  </a:lnTo>
                  <a:cubicBezTo>
                    <a:pt x="401" y="1071"/>
                    <a:pt x="901" y="571"/>
                    <a:pt x="901" y="237"/>
                  </a:cubicBezTo>
                  <a:cubicBezTo>
                    <a:pt x="901" y="137"/>
                    <a:pt x="835" y="37"/>
                    <a:pt x="735" y="37"/>
                  </a:cubicBezTo>
                  <a:cubicBezTo>
                    <a:pt x="696" y="12"/>
                    <a:pt x="653" y="1"/>
                    <a:pt x="61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1" name="Google Shape;2651;p58"/>
            <p:cNvSpPr/>
            <p:nvPr/>
          </p:nvSpPr>
          <p:spPr>
            <a:xfrm>
              <a:off x="5380675" y="4161750"/>
              <a:ext cx="93425" cy="176825"/>
            </a:xfrm>
            <a:custGeom>
              <a:avLst/>
              <a:gdLst/>
              <a:ahLst/>
              <a:cxnLst/>
              <a:rect l="l" t="t" r="r" b="b"/>
              <a:pathLst>
                <a:path w="3737" h="7073" extrusionOk="0">
                  <a:moveTo>
                    <a:pt x="1001" y="1"/>
                  </a:moveTo>
                  <a:lnTo>
                    <a:pt x="1" y="6639"/>
                  </a:lnTo>
                  <a:lnTo>
                    <a:pt x="2736" y="7072"/>
                  </a:lnTo>
                  <a:lnTo>
                    <a:pt x="3737" y="401"/>
                  </a:lnTo>
                  <a:lnTo>
                    <a:pt x="1001"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2" name="Google Shape;2652;p58"/>
            <p:cNvSpPr/>
            <p:nvPr/>
          </p:nvSpPr>
          <p:spPr>
            <a:xfrm>
              <a:off x="5355650" y="4308525"/>
              <a:ext cx="212700" cy="95925"/>
            </a:xfrm>
            <a:custGeom>
              <a:avLst/>
              <a:gdLst/>
              <a:ahLst/>
              <a:cxnLst/>
              <a:rect l="l" t="t" r="r" b="b"/>
              <a:pathLst>
                <a:path w="8508" h="3837" extrusionOk="0">
                  <a:moveTo>
                    <a:pt x="735" y="1"/>
                  </a:moveTo>
                  <a:cubicBezTo>
                    <a:pt x="601" y="1"/>
                    <a:pt x="501" y="67"/>
                    <a:pt x="501" y="201"/>
                  </a:cubicBezTo>
                  <a:lnTo>
                    <a:pt x="34" y="2702"/>
                  </a:lnTo>
                  <a:cubicBezTo>
                    <a:pt x="1" y="2969"/>
                    <a:pt x="201" y="3203"/>
                    <a:pt x="501" y="3270"/>
                  </a:cubicBezTo>
                  <a:cubicBezTo>
                    <a:pt x="1602" y="3336"/>
                    <a:pt x="2169" y="3370"/>
                    <a:pt x="3537" y="3503"/>
                  </a:cubicBezTo>
                  <a:cubicBezTo>
                    <a:pt x="4771" y="3703"/>
                    <a:pt x="6039" y="3803"/>
                    <a:pt x="7306" y="3837"/>
                  </a:cubicBezTo>
                  <a:cubicBezTo>
                    <a:pt x="8507" y="3770"/>
                    <a:pt x="8407" y="2569"/>
                    <a:pt x="7907" y="2502"/>
                  </a:cubicBezTo>
                  <a:cubicBezTo>
                    <a:pt x="6572" y="2169"/>
                    <a:pt x="5371" y="1535"/>
                    <a:pt x="4404" y="601"/>
                  </a:cubicBezTo>
                  <a:cubicBezTo>
                    <a:pt x="4271" y="468"/>
                    <a:pt x="4104" y="401"/>
                    <a:pt x="3937" y="401"/>
                  </a:cubicBezTo>
                  <a:lnTo>
                    <a:pt x="735"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3" name="Google Shape;2653;p58"/>
            <p:cNvSpPr/>
            <p:nvPr/>
          </p:nvSpPr>
          <p:spPr>
            <a:xfrm>
              <a:off x="5457400" y="4316450"/>
              <a:ext cx="37550" cy="17425"/>
            </a:xfrm>
            <a:custGeom>
              <a:avLst/>
              <a:gdLst/>
              <a:ahLst/>
              <a:cxnLst/>
              <a:rect l="l" t="t" r="r" b="b"/>
              <a:pathLst>
                <a:path w="1502" h="697" extrusionOk="0">
                  <a:moveTo>
                    <a:pt x="1162" y="124"/>
                  </a:moveTo>
                  <a:cubicBezTo>
                    <a:pt x="1217" y="124"/>
                    <a:pt x="1264" y="132"/>
                    <a:pt x="1301" y="151"/>
                  </a:cubicBezTo>
                  <a:lnTo>
                    <a:pt x="1301" y="184"/>
                  </a:lnTo>
                  <a:cubicBezTo>
                    <a:pt x="1335" y="184"/>
                    <a:pt x="1335" y="217"/>
                    <a:pt x="1368" y="284"/>
                  </a:cubicBezTo>
                  <a:cubicBezTo>
                    <a:pt x="1368" y="351"/>
                    <a:pt x="1335" y="451"/>
                    <a:pt x="1268" y="517"/>
                  </a:cubicBezTo>
                  <a:cubicBezTo>
                    <a:pt x="1218" y="555"/>
                    <a:pt x="1135" y="574"/>
                    <a:pt x="1025" y="574"/>
                  </a:cubicBezTo>
                  <a:cubicBezTo>
                    <a:pt x="841" y="574"/>
                    <a:pt x="580" y="522"/>
                    <a:pt x="267" y="417"/>
                  </a:cubicBezTo>
                  <a:cubicBezTo>
                    <a:pt x="539" y="282"/>
                    <a:pt x="921" y="124"/>
                    <a:pt x="1162" y="124"/>
                  </a:cubicBezTo>
                  <a:close/>
                  <a:moveTo>
                    <a:pt x="1133" y="1"/>
                  </a:moveTo>
                  <a:cubicBezTo>
                    <a:pt x="756" y="1"/>
                    <a:pt x="150" y="329"/>
                    <a:pt x="67" y="384"/>
                  </a:cubicBezTo>
                  <a:cubicBezTo>
                    <a:pt x="34" y="384"/>
                    <a:pt x="34" y="384"/>
                    <a:pt x="34" y="417"/>
                  </a:cubicBezTo>
                  <a:cubicBezTo>
                    <a:pt x="1" y="451"/>
                    <a:pt x="34" y="484"/>
                    <a:pt x="67" y="484"/>
                  </a:cubicBezTo>
                  <a:cubicBezTo>
                    <a:pt x="301" y="584"/>
                    <a:pt x="534" y="651"/>
                    <a:pt x="801" y="684"/>
                  </a:cubicBezTo>
                  <a:cubicBezTo>
                    <a:pt x="851" y="693"/>
                    <a:pt x="901" y="697"/>
                    <a:pt x="951" y="697"/>
                  </a:cubicBezTo>
                  <a:cubicBezTo>
                    <a:pt x="1099" y="697"/>
                    <a:pt x="1243" y="659"/>
                    <a:pt x="1368" y="584"/>
                  </a:cubicBezTo>
                  <a:cubicBezTo>
                    <a:pt x="1468" y="517"/>
                    <a:pt x="1502" y="384"/>
                    <a:pt x="1468" y="251"/>
                  </a:cubicBezTo>
                  <a:cubicBezTo>
                    <a:pt x="1468" y="151"/>
                    <a:pt x="1435" y="84"/>
                    <a:pt x="1335" y="50"/>
                  </a:cubicBezTo>
                  <a:cubicBezTo>
                    <a:pt x="1283" y="16"/>
                    <a:pt x="1213" y="1"/>
                    <a:pt x="113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4" name="Google Shape;2654;p58"/>
            <p:cNvSpPr/>
            <p:nvPr/>
          </p:nvSpPr>
          <p:spPr>
            <a:xfrm>
              <a:off x="5457400" y="4297975"/>
              <a:ext cx="23375" cy="30600"/>
            </a:xfrm>
            <a:custGeom>
              <a:avLst/>
              <a:gdLst/>
              <a:ahLst/>
              <a:cxnLst/>
              <a:rect l="l" t="t" r="r" b="b"/>
              <a:pathLst>
                <a:path w="935" h="1224" extrusionOk="0">
                  <a:moveTo>
                    <a:pt x="634" y="122"/>
                  </a:moveTo>
                  <a:cubicBezTo>
                    <a:pt x="734" y="156"/>
                    <a:pt x="734" y="189"/>
                    <a:pt x="734" y="222"/>
                  </a:cubicBezTo>
                  <a:cubicBezTo>
                    <a:pt x="768" y="456"/>
                    <a:pt x="434" y="856"/>
                    <a:pt x="167" y="1056"/>
                  </a:cubicBezTo>
                  <a:cubicBezTo>
                    <a:pt x="167" y="789"/>
                    <a:pt x="267" y="322"/>
                    <a:pt x="434" y="156"/>
                  </a:cubicBezTo>
                  <a:cubicBezTo>
                    <a:pt x="501" y="122"/>
                    <a:pt x="534" y="122"/>
                    <a:pt x="601" y="122"/>
                  </a:cubicBezTo>
                  <a:close/>
                  <a:moveTo>
                    <a:pt x="543" y="0"/>
                  </a:moveTo>
                  <a:cubicBezTo>
                    <a:pt x="485" y="0"/>
                    <a:pt x="426" y="17"/>
                    <a:pt x="367" y="56"/>
                  </a:cubicBezTo>
                  <a:cubicBezTo>
                    <a:pt x="34" y="322"/>
                    <a:pt x="34" y="1123"/>
                    <a:pt x="34" y="1190"/>
                  </a:cubicBezTo>
                  <a:cubicBezTo>
                    <a:pt x="1" y="1190"/>
                    <a:pt x="34" y="1223"/>
                    <a:pt x="34" y="1223"/>
                  </a:cubicBezTo>
                  <a:lnTo>
                    <a:pt x="134" y="1223"/>
                  </a:lnTo>
                  <a:cubicBezTo>
                    <a:pt x="434" y="1090"/>
                    <a:pt x="935" y="556"/>
                    <a:pt x="901" y="256"/>
                  </a:cubicBezTo>
                  <a:cubicBezTo>
                    <a:pt x="868" y="122"/>
                    <a:pt x="801" y="22"/>
                    <a:pt x="668" y="22"/>
                  </a:cubicBezTo>
                  <a:cubicBezTo>
                    <a:pt x="626" y="8"/>
                    <a:pt x="585" y="0"/>
                    <a:pt x="54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5" name="Google Shape;2655;p58"/>
            <p:cNvSpPr/>
            <p:nvPr/>
          </p:nvSpPr>
          <p:spPr>
            <a:xfrm>
              <a:off x="5391525" y="4159250"/>
              <a:ext cx="86750" cy="104275"/>
            </a:xfrm>
            <a:custGeom>
              <a:avLst/>
              <a:gdLst/>
              <a:ahLst/>
              <a:cxnLst/>
              <a:rect l="l" t="t" r="r" b="b"/>
              <a:pathLst>
                <a:path w="3470" h="4171" extrusionOk="0">
                  <a:moveTo>
                    <a:pt x="334" y="1"/>
                  </a:moveTo>
                  <a:lnTo>
                    <a:pt x="0" y="4003"/>
                  </a:lnTo>
                  <a:lnTo>
                    <a:pt x="2736" y="4170"/>
                  </a:lnTo>
                  <a:lnTo>
                    <a:pt x="3469" y="34"/>
                  </a:lnTo>
                  <a:lnTo>
                    <a:pt x="334"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6" name="Google Shape;2656;p58"/>
            <p:cNvSpPr/>
            <p:nvPr/>
          </p:nvSpPr>
          <p:spPr>
            <a:xfrm>
              <a:off x="4838625" y="3315325"/>
              <a:ext cx="778925" cy="876475"/>
            </a:xfrm>
            <a:custGeom>
              <a:avLst/>
              <a:gdLst/>
              <a:ahLst/>
              <a:cxnLst/>
              <a:rect l="l" t="t" r="r" b="b"/>
              <a:pathLst>
                <a:path w="31157" h="35059" extrusionOk="0">
                  <a:moveTo>
                    <a:pt x="2035" y="0"/>
                  </a:moveTo>
                  <a:cubicBezTo>
                    <a:pt x="2035" y="0"/>
                    <a:pt x="1" y="5904"/>
                    <a:pt x="2769" y="9474"/>
                  </a:cubicBezTo>
                  <a:cubicBezTo>
                    <a:pt x="5938" y="12709"/>
                    <a:pt x="16846" y="13043"/>
                    <a:pt x="22150" y="13110"/>
                  </a:cubicBezTo>
                  <a:cubicBezTo>
                    <a:pt x="20882" y="22249"/>
                    <a:pt x="21249" y="35059"/>
                    <a:pt x="21249" y="35059"/>
                  </a:cubicBezTo>
                  <a:lnTo>
                    <a:pt x="26486" y="34925"/>
                  </a:lnTo>
                  <a:cubicBezTo>
                    <a:pt x="26486" y="34925"/>
                    <a:pt x="30055" y="21949"/>
                    <a:pt x="30322" y="11642"/>
                  </a:cubicBezTo>
                  <a:cubicBezTo>
                    <a:pt x="31156" y="5471"/>
                    <a:pt x="10341" y="100"/>
                    <a:pt x="10341" y="100"/>
                  </a:cubicBezTo>
                  <a:lnTo>
                    <a:pt x="20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7" name="Google Shape;2657;p58"/>
            <p:cNvSpPr/>
            <p:nvPr/>
          </p:nvSpPr>
          <p:spPr>
            <a:xfrm>
              <a:off x="5349825" y="4165925"/>
              <a:ext cx="172650" cy="80075"/>
            </a:xfrm>
            <a:custGeom>
              <a:avLst/>
              <a:gdLst/>
              <a:ahLst/>
              <a:cxnLst/>
              <a:rect l="l" t="t" r="r" b="b"/>
              <a:pathLst>
                <a:path w="6906" h="3203" extrusionOk="0">
                  <a:moveTo>
                    <a:pt x="0" y="0"/>
                  </a:moveTo>
                  <a:lnTo>
                    <a:pt x="0" y="2602"/>
                  </a:lnTo>
                  <a:lnTo>
                    <a:pt x="6272" y="3203"/>
                  </a:lnTo>
                  <a:lnTo>
                    <a:pt x="6905" y="534"/>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8" name="Google Shape;2658;p58"/>
            <p:cNvSpPr/>
            <p:nvPr/>
          </p:nvSpPr>
          <p:spPr>
            <a:xfrm>
              <a:off x="5217225" y="2858325"/>
              <a:ext cx="351125" cy="377550"/>
            </a:xfrm>
            <a:custGeom>
              <a:avLst/>
              <a:gdLst/>
              <a:ahLst/>
              <a:cxnLst/>
              <a:rect l="l" t="t" r="r" b="b"/>
              <a:pathLst>
                <a:path w="14045" h="15102" extrusionOk="0">
                  <a:moveTo>
                    <a:pt x="4304" y="0"/>
                  </a:moveTo>
                  <a:lnTo>
                    <a:pt x="1" y="301"/>
                  </a:lnTo>
                  <a:cubicBezTo>
                    <a:pt x="34" y="801"/>
                    <a:pt x="67" y="1235"/>
                    <a:pt x="101" y="1702"/>
                  </a:cubicBezTo>
                  <a:cubicBezTo>
                    <a:pt x="167" y="2169"/>
                    <a:pt x="201" y="2602"/>
                    <a:pt x="268" y="3069"/>
                  </a:cubicBezTo>
                  <a:cubicBezTo>
                    <a:pt x="401" y="3970"/>
                    <a:pt x="568" y="4871"/>
                    <a:pt x="768" y="5771"/>
                  </a:cubicBezTo>
                  <a:cubicBezTo>
                    <a:pt x="1168" y="7673"/>
                    <a:pt x="1802" y="9541"/>
                    <a:pt x="2669" y="11242"/>
                  </a:cubicBezTo>
                  <a:cubicBezTo>
                    <a:pt x="2936" y="11742"/>
                    <a:pt x="3236" y="12209"/>
                    <a:pt x="3570" y="12643"/>
                  </a:cubicBezTo>
                  <a:cubicBezTo>
                    <a:pt x="3970" y="13143"/>
                    <a:pt x="4404" y="13543"/>
                    <a:pt x="4904" y="13910"/>
                  </a:cubicBezTo>
                  <a:cubicBezTo>
                    <a:pt x="5905" y="14577"/>
                    <a:pt x="7039" y="14978"/>
                    <a:pt x="8207" y="15078"/>
                  </a:cubicBezTo>
                  <a:cubicBezTo>
                    <a:pt x="8451" y="15094"/>
                    <a:pt x="8695" y="15102"/>
                    <a:pt x="8938" y="15102"/>
                  </a:cubicBezTo>
                  <a:cubicBezTo>
                    <a:pt x="9727" y="15102"/>
                    <a:pt x="10511" y="15015"/>
                    <a:pt x="11275" y="14811"/>
                  </a:cubicBezTo>
                  <a:cubicBezTo>
                    <a:pt x="11776" y="14711"/>
                    <a:pt x="12243" y="14577"/>
                    <a:pt x="12676" y="14411"/>
                  </a:cubicBezTo>
                  <a:cubicBezTo>
                    <a:pt x="12910" y="14311"/>
                    <a:pt x="13143" y="14211"/>
                    <a:pt x="13344" y="14110"/>
                  </a:cubicBezTo>
                  <a:cubicBezTo>
                    <a:pt x="13577" y="14010"/>
                    <a:pt x="13777" y="13910"/>
                    <a:pt x="14044" y="13777"/>
                  </a:cubicBezTo>
                  <a:lnTo>
                    <a:pt x="13277" y="11775"/>
                  </a:lnTo>
                  <a:lnTo>
                    <a:pt x="12710" y="11842"/>
                  </a:lnTo>
                  <a:lnTo>
                    <a:pt x="12109" y="11876"/>
                  </a:lnTo>
                  <a:cubicBezTo>
                    <a:pt x="11803" y="11899"/>
                    <a:pt x="11529" y="11923"/>
                    <a:pt x="11254" y="11923"/>
                  </a:cubicBezTo>
                  <a:cubicBezTo>
                    <a:pt x="11140" y="11923"/>
                    <a:pt x="11026" y="11919"/>
                    <a:pt x="10908" y="11909"/>
                  </a:cubicBezTo>
                  <a:cubicBezTo>
                    <a:pt x="10175" y="11909"/>
                    <a:pt x="9474" y="11842"/>
                    <a:pt x="8774" y="11642"/>
                  </a:cubicBezTo>
                  <a:cubicBezTo>
                    <a:pt x="8207" y="11509"/>
                    <a:pt x="7673" y="11208"/>
                    <a:pt x="7239" y="10841"/>
                  </a:cubicBezTo>
                  <a:cubicBezTo>
                    <a:pt x="7072" y="10641"/>
                    <a:pt x="6906" y="10441"/>
                    <a:pt x="6772" y="10241"/>
                  </a:cubicBezTo>
                  <a:cubicBezTo>
                    <a:pt x="6572" y="9974"/>
                    <a:pt x="6439" y="9707"/>
                    <a:pt x="6305" y="9407"/>
                  </a:cubicBezTo>
                  <a:cubicBezTo>
                    <a:pt x="6005" y="8707"/>
                    <a:pt x="5738" y="8006"/>
                    <a:pt x="5538" y="7272"/>
                  </a:cubicBezTo>
                  <a:cubicBezTo>
                    <a:pt x="5338" y="6505"/>
                    <a:pt x="5171" y="5738"/>
                    <a:pt x="5004" y="4904"/>
                  </a:cubicBezTo>
                  <a:cubicBezTo>
                    <a:pt x="4871" y="4103"/>
                    <a:pt x="4737" y="3303"/>
                    <a:pt x="4604" y="2469"/>
                  </a:cubicBezTo>
                  <a:lnTo>
                    <a:pt x="4437" y="1201"/>
                  </a:lnTo>
                  <a:cubicBezTo>
                    <a:pt x="4370" y="801"/>
                    <a:pt x="4337" y="367"/>
                    <a:pt x="430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59" name="Google Shape;2659;p58"/>
            <p:cNvSpPr/>
            <p:nvPr/>
          </p:nvSpPr>
          <p:spPr>
            <a:xfrm>
              <a:off x="5163025" y="2781250"/>
              <a:ext cx="224350" cy="288925"/>
            </a:xfrm>
            <a:custGeom>
              <a:avLst/>
              <a:gdLst/>
              <a:ahLst/>
              <a:cxnLst/>
              <a:rect l="l" t="t" r="r" b="b"/>
              <a:pathLst>
                <a:path w="8974" h="11557" extrusionOk="0">
                  <a:moveTo>
                    <a:pt x="4281" y="0"/>
                  </a:moveTo>
                  <a:cubicBezTo>
                    <a:pt x="3576" y="0"/>
                    <a:pt x="2850" y="310"/>
                    <a:pt x="2169" y="948"/>
                  </a:cubicBezTo>
                  <a:cubicBezTo>
                    <a:pt x="0" y="3017"/>
                    <a:pt x="1135" y="7887"/>
                    <a:pt x="2302" y="11556"/>
                  </a:cubicBezTo>
                  <a:lnTo>
                    <a:pt x="8974" y="10255"/>
                  </a:lnTo>
                  <a:cubicBezTo>
                    <a:pt x="8807" y="8154"/>
                    <a:pt x="8406" y="6052"/>
                    <a:pt x="7873" y="4017"/>
                  </a:cubicBezTo>
                  <a:cubicBezTo>
                    <a:pt x="7192" y="1406"/>
                    <a:pt x="5784" y="0"/>
                    <a:pt x="428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0" name="Google Shape;2660;p58"/>
            <p:cNvSpPr/>
            <p:nvPr/>
          </p:nvSpPr>
          <p:spPr>
            <a:xfrm>
              <a:off x="5202225" y="2907825"/>
              <a:ext cx="118425" cy="162350"/>
            </a:xfrm>
            <a:custGeom>
              <a:avLst/>
              <a:gdLst/>
              <a:ahLst/>
              <a:cxnLst/>
              <a:rect l="l" t="t" r="r" b="b"/>
              <a:pathLst>
                <a:path w="4737" h="6494" extrusionOk="0">
                  <a:moveTo>
                    <a:pt x="2552" y="1"/>
                  </a:moveTo>
                  <a:cubicBezTo>
                    <a:pt x="1984" y="1"/>
                    <a:pt x="758" y="1740"/>
                    <a:pt x="0" y="3891"/>
                  </a:cubicBezTo>
                  <a:cubicBezTo>
                    <a:pt x="200" y="4792"/>
                    <a:pt x="467" y="5659"/>
                    <a:pt x="734" y="6493"/>
                  </a:cubicBezTo>
                  <a:lnTo>
                    <a:pt x="4737" y="5693"/>
                  </a:lnTo>
                  <a:cubicBezTo>
                    <a:pt x="4470" y="3324"/>
                    <a:pt x="3736" y="1056"/>
                    <a:pt x="2702" y="55"/>
                  </a:cubicBezTo>
                  <a:cubicBezTo>
                    <a:pt x="2659" y="19"/>
                    <a:pt x="2609" y="1"/>
                    <a:pt x="2552" y="1"/>
                  </a:cubicBezTo>
                  <a:close/>
                </a:path>
              </a:pathLst>
            </a:custGeom>
            <a:solidFill>
              <a:srgbClr val="000000">
                <a:alpha val="2400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1" name="Google Shape;2661;p58"/>
            <p:cNvSpPr/>
            <p:nvPr/>
          </p:nvSpPr>
          <p:spPr>
            <a:xfrm>
              <a:off x="5523275" y="3116000"/>
              <a:ext cx="75925" cy="89750"/>
            </a:xfrm>
            <a:custGeom>
              <a:avLst/>
              <a:gdLst/>
              <a:ahLst/>
              <a:cxnLst/>
              <a:rect l="l" t="t" r="r" b="b"/>
              <a:pathLst>
                <a:path w="3037" h="3590" extrusionOk="0">
                  <a:moveTo>
                    <a:pt x="3003" y="1"/>
                  </a:moveTo>
                  <a:lnTo>
                    <a:pt x="1502" y="568"/>
                  </a:lnTo>
                  <a:cubicBezTo>
                    <a:pt x="835" y="901"/>
                    <a:pt x="368" y="1468"/>
                    <a:pt x="201" y="2202"/>
                  </a:cubicBezTo>
                  <a:lnTo>
                    <a:pt x="1" y="2970"/>
                  </a:lnTo>
                  <a:cubicBezTo>
                    <a:pt x="187" y="3442"/>
                    <a:pt x="656" y="3590"/>
                    <a:pt x="1171" y="3590"/>
                  </a:cubicBezTo>
                  <a:cubicBezTo>
                    <a:pt x="2038" y="3590"/>
                    <a:pt x="3036" y="3170"/>
                    <a:pt x="3036" y="3170"/>
                  </a:cubicBezTo>
                  <a:lnTo>
                    <a:pt x="3003"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2" name="Google Shape;2662;p58"/>
            <p:cNvSpPr/>
            <p:nvPr/>
          </p:nvSpPr>
          <p:spPr>
            <a:xfrm>
              <a:off x="5597500" y="3116000"/>
              <a:ext cx="65900" cy="79250"/>
            </a:xfrm>
            <a:custGeom>
              <a:avLst/>
              <a:gdLst/>
              <a:ahLst/>
              <a:cxnLst/>
              <a:rect l="l" t="t" r="r" b="b"/>
              <a:pathLst>
                <a:path w="2636" h="3170" extrusionOk="0">
                  <a:moveTo>
                    <a:pt x="1" y="1"/>
                  </a:moveTo>
                  <a:lnTo>
                    <a:pt x="34" y="3170"/>
                  </a:lnTo>
                  <a:lnTo>
                    <a:pt x="2636" y="2769"/>
                  </a:lnTo>
                  <a:lnTo>
                    <a:pt x="1802" y="101"/>
                  </a:lnTo>
                  <a:lnTo>
                    <a:pt x="1"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3" name="Google Shape;2663;p58"/>
            <p:cNvSpPr/>
            <p:nvPr/>
          </p:nvSpPr>
          <p:spPr>
            <a:xfrm>
              <a:off x="4889500" y="2724675"/>
              <a:ext cx="446175" cy="595675"/>
            </a:xfrm>
            <a:custGeom>
              <a:avLst/>
              <a:gdLst/>
              <a:ahLst/>
              <a:cxnLst/>
              <a:rect l="l" t="t" r="r" b="b"/>
              <a:pathLst>
                <a:path w="17847" h="23827" extrusionOk="0">
                  <a:moveTo>
                    <a:pt x="5891" y="1"/>
                  </a:moveTo>
                  <a:cubicBezTo>
                    <a:pt x="4708" y="1"/>
                    <a:pt x="3647" y="777"/>
                    <a:pt x="3269" y="1911"/>
                  </a:cubicBezTo>
                  <a:cubicBezTo>
                    <a:pt x="2369" y="4813"/>
                    <a:pt x="1635" y="7748"/>
                    <a:pt x="1101" y="10717"/>
                  </a:cubicBezTo>
                  <a:cubicBezTo>
                    <a:pt x="467" y="14053"/>
                    <a:pt x="100" y="19056"/>
                    <a:pt x="0" y="23626"/>
                  </a:cubicBezTo>
                  <a:lnTo>
                    <a:pt x="15311" y="23826"/>
                  </a:lnTo>
                  <a:cubicBezTo>
                    <a:pt x="15578" y="17722"/>
                    <a:pt x="16379" y="11618"/>
                    <a:pt x="17613" y="5613"/>
                  </a:cubicBezTo>
                  <a:cubicBezTo>
                    <a:pt x="17846" y="4346"/>
                    <a:pt x="17213" y="3111"/>
                    <a:pt x="16078" y="2544"/>
                  </a:cubicBezTo>
                  <a:lnTo>
                    <a:pt x="13410" y="1177"/>
                  </a:lnTo>
                  <a:lnTo>
                    <a:pt x="10208" y="243"/>
                  </a:lnTo>
                  <a:lnTo>
                    <a:pt x="6105" y="9"/>
                  </a:lnTo>
                  <a:cubicBezTo>
                    <a:pt x="6033" y="4"/>
                    <a:pt x="5962" y="1"/>
                    <a:pt x="5891"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4" name="Google Shape;2664;p58"/>
            <p:cNvSpPr/>
            <p:nvPr/>
          </p:nvSpPr>
          <p:spPr>
            <a:xfrm>
              <a:off x="4907850" y="2812725"/>
              <a:ext cx="148575" cy="255750"/>
            </a:xfrm>
            <a:custGeom>
              <a:avLst/>
              <a:gdLst/>
              <a:ahLst/>
              <a:cxnLst/>
              <a:rect l="l" t="t" r="r" b="b"/>
              <a:pathLst>
                <a:path w="5943" h="10230" extrusionOk="0">
                  <a:moveTo>
                    <a:pt x="2280" y="1"/>
                  </a:moveTo>
                  <a:cubicBezTo>
                    <a:pt x="2189" y="1"/>
                    <a:pt x="2096" y="8"/>
                    <a:pt x="2002" y="23"/>
                  </a:cubicBezTo>
                  <a:cubicBezTo>
                    <a:pt x="1401" y="2191"/>
                    <a:pt x="834" y="4827"/>
                    <a:pt x="367" y="7162"/>
                  </a:cubicBezTo>
                  <a:cubicBezTo>
                    <a:pt x="234" y="7929"/>
                    <a:pt x="100" y="8763"/>
                    <a:pt x="0" y="9663"/>
                  </a:cubicBezTo>
                  <a:cubicBezTo>
                    <a:pt x="0" y="9663"/>
                    <a:pt x="1318" y="10230"/>
                    <a:pt x="2638" y="10230"/>
                  </a:cubicBezTo>
                  <a:cubicBezTo>
                    <a:pt x="3694" y="10230"/>
                    <a:pt x="4752" y="9867"/>
                    <a:pt x="5137" y="8563"/>
                  </a:cubicBezTo>
                  <a:cubicBezTo>
                    <a:pt x="5942" y="5696"/>
                    <a:pt x="4820" y="1"/>
                    <a:pt x="2280" y="1"/>
                  </a:cubicBezTo>
                  <a:close/>
                </a:path>
              </a:pathLst>
            </a:custGeom>
            <a:solidFill>
              <a:srgbClr val="000000">
                <a:alpha val="2400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5" name="Google Shape;2665;p58"/>
            <p:cNvSpPr/>
            <p:nvPr/>
          </p:nvSpPr>
          <p:spPr>
            <a:xfrm>
              <a:off x="5118000" y="2601475"/>
              <a:ext cx="147625" cy="218175"/>
            </a:xfrm>
            <a:custGeom>
              <a:avLst/>
              <a:gdLst/>
              <a:ahLst/>
              <a:cxnLst/>
              <a:rect l="l" t="t" r="r" b="b"/>
              <a:pathLst>
                <a:path w="5905" h="8727" extrusionOk="0">
                  <a:moveTo>
                    <a:pt x="2402" y="0"/>
                  </a:moveTo>
                  <a:cubicBezTo>
                    <a:pt x="2268" y="1768"/>
                    <a:pt x="1835" y="3970"/>
                    <a:pt x="567" y="5304"/>
                  </a:cubicBezTo>
                  <a:cubicBezTo>
                    <a:pt x="100" y="5771"/>
                    <a:pt x="0" y="6138"/>
                    <a:pt x="467" y="6605"/>
                  </a:cubicBezTo>
                  <a:cubicBezTo>
                    <a:pt x="1368" y="7639"/>
                    <a:pt x="2602" y="8340"/>
                    <a:pt x="3970" y="8640"/>
                  </a:cubicBezTo>
                  <a:cubicBezTo>
                    <a:pt x="4285" y="8700"/>
                    <a:pt x="4550" y="8726"/>
                    <a:pt x="4772" y="8726"/>
                  </a:cubicBezTo>
                  <a:cubicBezTo>
                    <a:pt x="5534" y="8726"/>
                    <a:pt x="5786" y="8416"/>
                    <a:pt x="5838" y="8106"/>
                  </a:cubicBezTo>
                  <a:cubicBezTo>
                    <a:pt x="5904" y="7773"/>
                    <a:pt x="5738" y="7439"/>
                    <a:pt x="5471" y="7239"/>
                  </a:cubicBezTo>
                  <a:cubicBezTo>
                    <a:pt x="4170" y="6338"/>
                    <a:pt x="4437" y="5871"/>
                    <a:pt x="4770" y="5271"/>
                  </a:cubicBezTo>
                  <a:cubicBezTo>
                    <a:pt x="4870" y="4971"/>
                    <a:pt x="5070" y="4704"/>
                    <a:pt x="5271" y="4504"/>
                  </a:cubicBezTo>
                  <a:lnTo>
                    <a:pt x="3603" y="1902"/>
                  </a:lnTo>
                  <a:lnTo>
                    <a:pt x="2402"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6" name="Google Shape;2666;p58"/>
            <p:cNvSpPr/>
            <p:nvPr/>
          </p:nvSpPr>
          <p:spPr>
            <a:xfrm>
              <a:off x="5202225" y="2652350"/>
              <a:ext cx="47550" cy="84250"/>
            </a:xfrm>
            <a:custGeom>
              <a:avLst/>
              <a:gdLst/>
              <a:ahLst/>
              <a:cxnLst/>
              <a:rect l="l" t="t" r="r" b="b"/>
              <a:pathLst>
                <a:path w="1902" h="3370" extrusionOk="0">
                  <a:moveTo>
                    <a:pt x="501" y="0"/>
                  </a:moveTo>
                  <a:lnTo>
                    <a:pt x="434" y="134"/>
                  </a:lnTo>
                  <a:cubicBezTo>
                    <a:pt x="334" y="367"/>
                    <a:pt x="234" y="601"/>
                    <a:pt x="200" y="834"/>
                  </a:cubicBezTo>
                  <a:cubicBezTo>
                    <a:pt x="0" y="1668"/>
                    <a:pt x="601" y="2835"/>
                    <a:pt x="1301" y="3369"/>
                  </a:cubicBezTo>
                  <a:lnTo>
                    <a:pt x="1368" y="3236"/>
                  </a:lnTo>
                  <a:cubicBezTo>
                    <a:pt x="1501" y="2969"/>
                    <a:pt x="1668" y="2702"/>
                    <a:pt x="1868" y="2502"/>
                  </a:cubicBezTo>
                  <a:lnTo>
                    <a:pt x="1902" y="2469"/>
                  </a:lnTo>
                  <a:lnTo>
                    <a:pt x="1501" y="1835"/>
                  </a:lnTo>
                  <a:lnTo>
                    <a:pt x="501" y="0"/>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7" name="Google Shape;2667;p58"/>
            <p:cNvSpPr/>
            <p:nvPr/>
          </p:nvSpPr>
          <p:spPr>
            <a:xfrm>
              <a:off x="5302300" y="2496875"/>
              <a:ext cx="112750" cy="114250"/>
            </a:xfrm>
            <a:custGeom>
              <a:avLst/>
              <a:gdLst/>
              <a:ahLst/>
              <a:cxnLst/>
              <a:rect l="l" t="t" r="r" b="b"/>
              <a:pathLst>
                <a:path w="4510" h="4570" extrusionOk="0">
                  <a:moveTo>
                    <a:pt x="3115" y="1"/>
                  </a:moveTo>
                  <a:cubicBezTo>
                    <a:pt x="3077" y="1"/>
                    <a:pt x="3039" y="5"/>
                    <a:pt x="3002" y="15"/>
                  </a:cubicBezTo>
                  <a:cubicBezTo>
                    <a:pt x="1635" y="1049"/>
                    <a:pt x="1635" y="2450"/>
                    <a:pt x="0" y="4551"/>
                  </a:cubicBezTo>
                  <a:cubicBezTo>
                    <a:pt x="0" y="4551"/>
                    <a:pt x="146" y="4570"/>
                    <a:pt x="382" y="4570"/>
                  </a:cubicBezTo>
                  <a:cubicBezTo>
                    <a:pt x="1103" y="4570"/>
                    <a:pt x="2665" y="4399"/>
                    <a:pt x="3469" y="3017"/>
                  </a:cubicBezTo>
                  <a:cubicBezTo>
                    <a:pt x="4509" y="1315"/>
                    <a:pt x="3763" y="1"/>
                    <a:pt x="311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8" name="Google Shape;2668;p58"/>
            <p:cNvSpPr/>
            <p:nvPr/>
          </p:nvSpPr>
          <p:spPr>
            <a:xfrm>
              <a:off x="5165525" y="2448200"/>
              <a:ext cx="237700" cy="270575"/>
            </a:xfrm>
            <a:custGeom>
              <a:avLst/>
              <a:gdLst/>
              <a:ahLst/>
              <a:cxnLst/>
              <a:rect l="l" t="t" r="r" b="b"/>
              <a:pathLst>
                <a:path w="9508" h="10823" extrusionOk="0">
                  <a:moveTo>
                    <a:pt x="4871" y="1"/>
                  </a:moveTo>
                  <a:cubicBezTo>
                    <a:pt x="3157" y="1"/>
                    <a:pt x="1510" y="1144"/>
                    <a:pt x="1101" y="3029"/>
                  </a:cubicBezTo>
                  <a:cubicBezTo>
                    <a:pt x="468" y="5731"/>
                    <a:pt x="1" y="7265"/>
                    <a:pt x="935" y="9000"/>
                  </a:cubicBezTo>
                  <a:cubicBezTo>
                    <a:pt x="1619" y="10241"/>
                    <a:pt x="2804" y="10822"/>
                    <a:pt x="4009" y="10822"/>
                  </a:cubicBezTo>
                  <a:cubicBezTo>
                    <a:pt x="5329" y="10822"/>
                    <a:pt x="6673" y="10124"/>
                    <a:pt x="7406" y="8833"/>
                  </a:cubicBezTo>
                  <a:cubicBezTo>
                    <a:pt x="8707" y="6598"/>
                    <a:pt x="9507" y="2562"/>
                    <a:pt x="7206" y="794"/>
                  </a:cubicBezTo>
                  <a:cubicBezTo>
                    <a:pt x="6493" y="252"/>
                    <a:pt x="5675" y="1"/>
                    <a:pt x="4871"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69" name="Google Shape;2669;p58"/>
            <p:cNvSpPr/>
            <p:nvPr/>
          </p:nvSpPr>
          <p:spPr>
            <a:xfrm>
              <a:off x="5138850" y="2446950"/>
              <a:ext cx="163475" cy="164550"/>
            </a:xfrm>
            <a:custGeom>
              <a:avLst/>
              <a:gdLst/>
              <a:ahLst/>
              <a:cxnLst/>
              <a:rect l="l" t="t" r="r" b="b"/>
              <a:pathLst>
                <a:path w="6539" h="6582" extrusionOk="0">
                  <a:moveTo>
                    <a:pt x="2524" y="1"/>
                  </a:moveTo>
                  <a:cubicBezTo>
                    <a:pt x="2098" y="1"/>
                    <a:pt x="919" y="633"/>
                    <a:pt x="701" y="944"/>
                  </a:cubicBezTo>
                  <a:cubicBezTo>
                    <a:pt x="33" y="1945"/>
                    <a:pt x="0" y="3246"/>
                    <a:pt x="634" y="4280"/>
                  </a:cubicBezTo>
                  <a:cubicBezTo>
                    <a:pt x="834" y="4680"/>
                    <a:pt x="1101" y="5081"/>
                    <a:pt x="1401" y="5447"/>
                  </a:cubicBezTo>
                  <a:lnTo>
                    <a:pt x="2735" y="6582"/>
                  </a:lnTo>
                  <a:lnTo>
                    <a:pt x="3336" y="4247"/>
                  </a:lnTo>
                  <a:lnTo>
                    <a:pt x="4670" y="3746"/>
                  </a:lnTo>
                  <a:lnTo>
                    <a:pt x="6538" y="1812"/>
                  </a:lnTo>
                  <a:cubicBezTo>
                    <a:pt x="6538" y="1812"/>
                    <a:pt x="3536" y="310"/>
                    <a:pt x="2602" y="10"/>
                  </a:cubicBezTo>
                  <a:cubicBezTo>
                    <a:pt x="2580" y="4"/>
                    <a:pt x="2554" y="1"/>
                    <a:pt x="2524"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0" name="Google Shape;2670;p58"/>
            <p:cNvSpPr/>
            <p:nvPr/>
          </p:nvSpPr>
          <p:spPr>
            <a:xfrm>
              <a:off x="5193050" y="2335450"/>
              <a:ext cx="216000" cy="190500"/>
            </a:xfrm>
            <a:custGeom>
              <a:avLst/>
              <a:gdLst/>
              <a:ahLst/>
              <a:cxnLst/>
              <a:rect l="l" t="t" r="r" b="b"/>
              <a:pathLst>
                <a:path w="8640" h="7620" extrusionOk="0">
                  <a:moveTo>
                    <a:pt x="1001" y="0"/>
                  </a:moveTo>
                  <a:cubicBezTo>
                    <a:pt x="634" y="701"/>
                    <a:pt x="367" y="1401"/>
                    <a:pt x="167" y="2169"/>
                  </a:cubicBezTo>
                  <a:cubicBezTo>
                    <a:pt x="0" y="2936"/>
                    <a:pt x="167" y="3736"/>
                    <a:pt x="601" y="4404"/>
                  </a:cubicBezTo>
                  <a:cubicBezTo>
                    <a:pt x="868" y="4737"/>
                    <a:pt x="1168" y="5004"/>
                    <a:pt x="1535" y="5237"/>
                  </a:cubicBezTo>
                  <a:cubicBezTo>
                    <a:pt x="2902" y="6171"/>
                    <a:pt x="4370" y="6939"/>
                    <a:pt x="5938" y="7506"/>
                  </a:cubicBezTo>
                  <a:cubicBezTo>
                    <a:pt x="6150" y="7583"/>
                    <a:pt x="6367" y="7619"/>
                    <a:pt x="6580" y="7619"/>
                  </a:cubicBezTo>
                  <a:cubicBezTo>
                    <a:pt x="7476" y="7619"/>
                    <a:pt x="8311" y="6981"/>
                    <a:pt x="8473" y="6038"/>
                  </a:cubicBezTo>
                  <a:cubicBezTo>
                    <a:pt x="8640" y="5371"/>
                    <a:pt x="8506" y="4637"/>
                    <a:pt x="8039" y="4103"/>
                  </a:cubicBezTo>
                  <a:cubicBezTo>
                    <a:pt x="7572" y="3470"/>
                    <a:pt x="6105" y="2235"/>
                    <a:pt x="5771" y="1034"/>
                  </a:cubicBezTo>
                  <a:lnTo>
                    <a:pt x="5771" y="1034"/>
                  </a:lnTo>
                  <a:cubicBezTo>
                    <a:pt x="5543" y="1393"/>
                    <a:pt x="5410" y="2293"/>
                    <a:pt x="6244" y="3609"/>
                  </a:cubicBezTo>
                  <a:lnTo>
                    <a:pt x="6244" y="3609"/>
                  </a:lnTo>
                  <a:cubicBezTo>
                    <a:pt x="5723" y="2823"/>
                    <a:pt x="5519" y="3090"/>
                    <a:pt x="5037" y="2769"/>
                  </a:cubicBezTo>
                  <a:cubicBezTo>
                    <a:pt x="4403" y="2369"/>
                    <a:pt x="3970" y="1668"/>
                    <a:pt x="3936" y="901"/>
                  </a:cubicBezTo>
                  <a:lnTo>
                    <a:pt x="3936" y="901"/>
                  </a:lnTo>
                  <a:cubicBezTo>
                    <a:pt x="3503" y="1702"/>
                    <a:pt x="3636" y="2335"/>
                    <a:pt x="4037" y="3169"/>
                  </a:cubicBezTo>
                  <a:cubicBezTo>
                    <a:pt x="3236" y="2536"/>
                    <a:pt x="2669" y="1668"/>
                    <a:pt x="2469" y="701"/>
                  </a:cubicBezTo>
                  <a:cubicBezTo>
                    <a:pt x="2235" y="1268"/>
                    <a:pt x="2169" y="1902"/>
                    <a:pt x="2302" y="2536"/>
                  </a:cubicBezTo>
                  <a:cubicBezTo>
                    <a:pt x="1568" y="1868"/>
                    <a:pt x="1101" y="968"/>
                    <a:pt x="100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1" name="Google Shape;2671;p58"/>
            <p:cNvSpPr/>
            <p:nvPr/>
          </p:nvSpPr>
          <p:spPr>
            <a:xfrm>
              <a:off x="5149675" y="2539725"/>
              <a:ext cx="56750" cy="76950"/>
            </a:xfrm>
            <a:custGeom>
              <a:avLst/>
              <a:gdLst/>
              <a:ahLst/>
              <a:cxnLst/>
              <a:rect l="l" t="t" r="r" b="b"/>
              <a:pathLst>
                <a:path w="2270" h="3078" extrusionOk="0">
                  <a:moveTo>
                    <a:pt x="994" y="1"/>
                  </a:moveTo>
                  <a:cubicBezTo>
                    <a:pt x="495" y="1"/>
                    <a:pt x="87" y="462"/>
                    <a:pt x="34" y="1069"/>
                  </a:cubicBezTo>
                  <a:cubicBezTo>
                    <a:pt x="1" y="1703"/>
                    <a:pt x="201" y="2304"/>
                    <a:pt x="601" y="2804"/>
                  </a:cubicBezTo>
                  <a:cubicBezTo>
                    <a:pt x="760" y="2995"/>
                    <a:pt x="949" y="3078"/>
                    <a:pt x="1140" y="3078"/>
                  </a:cubicBezTo>
                  <a:cubicBezTo>
                    <a:pt x="1549" y="3078"/>
                    <a:pt x="1966" y="2694"/>
                    <a:pt x="2102" y="2170"/>
                  </a:cubicBezTo>
                  <a:cubicBezTo>
                    <a:pt x="2269" y="1503"/>
                    <a:pt x="2069" y="436"/>
                    <a:pt x="1402" y="102"/>
                  </a:cubicBezTo>
                  <a:cubicBezTo>
                    <a:pt x="1263" y="33"/>
                    <a:pt x="1126" y="1"/>
                    <a:pt x="994"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2" name="Google Shape;2672;p58"/>
            <p:cNvSpPr/>
            <p:nvPr/>
          </p:nvSpPr>
          <p:spPr>
            <a:xfrm>
              <a:off x="5287275" y="2572150"/>
              <a:ext cx="17550" cy="20600"/>
            </a:xfrm>
            <a:custGeom>
              <a:avLst/>
              <a:gdLst/>
              <a:ahLst/>
              <a:cxnLst/>
              <a:rect l="l" t="t" r="r" b="b"/>
              <a:pathLst>
                <a:path w="702" h="824" extrusionOk="0">
                  <a:moveTo>
                    <a:pt x="425" y="1"/>
                  </a:moveTo>
                  <a:cubicBezTo>
                    <a:pt x="301" y="1"/>
                    <a:pt x="161" y="127"/>
                    <a:pt x="101" y="306"/>
                  </a:cubicBezTo>
                  <a:cubicBezTo>
                    <a:pt x="1" y="540"/>
                    <a:pt x="67" y="740"/>
                    <a:pt x="201" y="806"/>
                  </a:cubicBezTo>
                  <a:cubicBezTo>
                    <a:pt x="230" y="818"/>
                    <a:pt x="258" y="824"/>
                    <a:pt x="285" y="824"/>
                  </a:cubicBezTo>
                  <a:cubicBezTo>
                    <a:pt x="413" y="824"/>
                    <a:pt x="519" y="699"/>
                    <a:pt x="601" y="506"/>
                  </a:cubicBezTo>
                  <a:cubicBezTo>
                    <a:pt x="701" y="339"/>
                    <a:pt x="634" y="139"/>
                    <a:pt x="468" y="6"/>
                  </a:cubicBezTo>
                  <a:cubicBezTo>
                    <a:pt x="454" y="2"/>
                    <a:pt x="440" y="1"/>
                    <a:pt x="42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3" name="Google Shape;2673;p58"/>
            <p:cNvSpPr/>
            <p:nvPr/>
          </p:nvSpPr>
          <p:spPr>
            <a:xfrm>
              <a:off x="5348150" y="2595500"/>
              <a:ext cx="16700" cy="20325"/>
            </a:xfrm>
            <a:custGeom>
              <a:avLst/>
              <a:gdLst/>
              <a:ahLst/>
              <a:cxnLst/>
              <a:rect l="l" t="t" r="r" b="b"/>
              <a:pathLst>
                <a:path w="668" h="813" extrusionOk="0">
                  <a:moveTo>
                    <a:pt x="426" y="1"/>
                  </a:moveTo>
                  <a:cubicBezTo>
                    <a:pt x="301" y="1"/>
                    <a:pt x="161" y="127"/>
                    <a:pt x="101" y="306"/>
                  </a:cubicBezTo>
                  <a:cubicBezTo>
                    <a:pt x="1" y="540"/>
                    <a:pt x="67" y="740"/>
                    <a:pt x="201" y="806"/>
                  </a:cubicBezTo>
                  <a:cubicBezTo>
                    <a:pt x="218" y="811"/>
                    <a:pt x="235" y="813"/>
                    <a:pt x="254" y="813"/>
                  </a:cubicBezTo>
                  <a:cubicBezTo>
                    <a:pt x="382" y="813"/>
                    <a:pt x="543" y="711"/>
                    <a:pt x="601" y="506"/>
                  </a:cubicBezTo>
                  <a:cubicBezTo>
                    <a:pt x="668" y="306"/>
                    <a:pt x="601" y="73"/>
                    <a:pt x="468" y="6"/>
                  </a:cubicBezTo>
                  <a:cubicBezTo>
                    <a:pt x="454" y="2"/>
                    <a:pt x="440" y="1"/>
                    <a:pt x="42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4" name="Google Shape;2674;p58"/>
            <p:cNvSpPr/>
            <p:nvPr/>
          </p:nvSpPr>
          <p:spPr>
            <a:xfrm>
              <a:off x="5311475" y="2599800"/>
              <a:ext cx="23375" cy="49000"/>
            </a:xfrm>
            <a:custGeom>
              <a:avLst/>
              <a:gdLst/>
              <a:ahLst/>
              <a:cxnLst/>
              <a:rect l="l" t="t" r="r" b="b"/>
              <a:pathLst>
                <a:path w="935" h="1960" extrusionOk="0">
                  <a:moveTo>
                    <a:pt x="734" y="1"/>
                  </a:moveTo>
                  <a:lnTo>
                    <a:pt x="0" y="1702"/>
                  </a:lnTo>
                  <a:cubicBezTo>
                    <a:pt x="202" y="1879"/>
                    <a:pt x="443" y="1960"/>
                    <a:pt x="692" y="1960"/>
                  </a:cubicBezTo>
                  <a:cubicBezTo>
                    <a:pt x="772" y="1960"/>
                    <a:pt x="853" y="1952"/>
                    <a:pt x="934" y="1935"/>
                  </a:cubicBezTo>
                  <a:cubicBezTo>
                    <a:pt x="767" y="1302"/>
                    <a:pt x="701" y="668"/>
                    <a:pt x="734" y="1"/>
                  </a:cubicBezTo>
                  <a:close/>
                </a:path>
              </a:pathLst>
            </a:custGeom>
            <a:solidFill>
              <a:srgbClr val="FF565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5" name="Google Shape;2675;p58"/>
            <p:cNvSpPr/>
            <p:nvPr/>
          </p:nvSpPr>
          <p:spPr>
            <a:xfrm>
              <a:off x="5266425" y="2644500"/>
              <a:ext cx="38400" cy="30375"/>
            </a:xfrm>
            <a:custGeom>
              <a:avLst/>
              <a:gdLst/>
              <a:ahLst/>
              <a:cxnLst/>
              <a:rect l="l" t="t" r="r" b="b"/>
              <a:pathLst>
                <a:path w="1536" h="1215" extrusionOk="0">
                  <a:moveTo>
                    <a:pt x="96" y="0"/>
                  </a:moveTo>
                  <a:cubicBezTo>
                    <a:pt x="87" y="0"/>
                    <a:pt x="77" y="4"/>
                    <a:pt x="67" y="14"/>
                  </a:cubicBezTo>
                  <a:cubicBezTo>
                    <a:pt x="34" y="14"/>
                    <a:pt x="1" y="47"/>
                    <a:pt x="1" y="81"/>
                  </a:cubicBezTo>
                  <a:cubicBezTo>
                    <a:pt x="234" y="581"/>
                    <a:pt x="668" y="948"/>
                    <a:pt x="1168" y="1148"/>
                  </a:cubicBezTo>
                  <a:cubicBezTo>
                    <a:pt x="1268" y="1148"/>
                    <a:pt x="1335" y="1181"/>
                    <a:pt x="1435" y="1215"/>
                  </a:cubicBezTo>
                  <a:cubicBezTo>
                    <a:pt x="1468" y="1215"/>
                    <a:pt x="1502" y="1181"/>
                    <a:pt x="1502" y="1148"/>
                  </a:cubicBezTo>
                  <a:cubicBezTo>
                    <a:pt x="1535" y="1115"/>
                    <a:pt x="1502" y="1081"/>
                    <a:pt x="1468" y="1081"/>
                  </a:cubicBezTo>
                  <a:cubicBezTo>
                    <a:pt x="868" y="948"/>
                    <a:pt x="401" y="581"/>
                    <a:pt x="134" y="47"/>
                  </a:cubicBezTo>
                  <a:cubicBezTo>
                    <a:pt x="134" y="24"/>
                    <a:pt x="118" y="0"/>
                    <a:pt x="96"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6" name="Google Shape;2676;p58"/>
            <p:cNvSpPr/>
            <p:nvPr/>
          </p:nvSpPr>
          <p:spPr>
            <a:xfrm>
              <a:off x="5282275" y="2544950"/>
              <a:ext cx="34225" cy="11525"/>
            </a:xfrm>
            <a:custGeom>
              <a:avLst/>
              <a:gdLst/>
              <a:ahLst/>
              <a:cxnLst/>
              <a:rect l="l" t="t" r="r" b="b"/>
              <a:pathLst>
                <a:path w="1369" h="461" extrusionOk="0">
                  <a:moveTo>
                    <a:pt x="829" y="0"/>
                  </a:moveTo>
                  <a:cubicBezTo>
                    <a:pt x="563" y="0"/>
                    <a:pt x="296" y="81"/>
                    <a:pt x="67" y="227"/>
                  </a:cubicBezTo>
                  <a:cubicBezTo>
                    <a:pt x="1" y="260"/>
                    <a:pt x="1" y="327"/>
                    <a:pt x="34" y="393"/>
                  </a:cubicBezTo>
                  <a:cubicBezTo>
                    <a:pt x="34" y="427"/>
                    <a:pt x="34" y="427"/>
                    <a:pt x="67" y="460"/>
                  </a:cubicBezTo>
                  <a:cubicBezTo>
                    <a:pt x="101" y="460"/>
                    <a:pt x="167" y="460"/>
                    <a:pt x="201" y="427"/>
                  </a:cubicBezTo>
                  <a:cubicBezTo>
                    <a:pt x="376" y="330"/>
                    <a:pt x="573" y="278"/>
                    <a:pt x="767" y="278"/>
                  </a:cubicBezTo>
                  <a:cubicBezTo>
                    <a:pt x="906" y="278"/>
                    <a:pt x="1043" y="304"/>
                    <a:pt x="1168" y="360"/>
                  </a:cubicBezTo>
                  <a:cubicBezTo>
                    <a:pt x="1186" y="369"/>
                    <a:pt x="1204" y="373"/>
                    <a:pt x="1222" y="373"/>
                  </a:cubicBezTo>
                  <a:cubicBezTo>
                    <a:pt x="1271" y="373"/>
                    <a:pt x="1319" y="342"/>
                    <a:pt x="1368" y="293"/>
                  </a:cubicBezTo>
                  <a:cubicBezTo>
                    <a:pt x="1368" y="227"/>
                    <a:pt x="1368" y="126"/>
                    <a:pt x="1301" y="93"/>
                  </a:cubicBezTo>
                  <a:cubicBezTo>
                    <a:pt x="1150" y="30"/>
                    <a:pt x="990" y="0"/>
                    <a:pt x="829"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7" name="Google Shape;2677;p58"/>
            <p:cNvSpPr/>
            <p:nvPr/>
          </p:nvSpPr>
          <p:spPr>
            <a:xfrm>
              <a:off x="5362325" y="2564450"/>
              <a:ext cx="25050" cy="27875"/>
            </a:xfrm>
            <a:custGeom>
              <a:avLst/>
              <a:gdLst/>
              <a:ahLst/>
              <a:cxnLst/>
              <a:rect l="l" t="t" r="r" b="b"/>
              <a:pathLst>
                <a:path w="1002" h="1115" extrusionOk="0">
                  <a:moveTo>
                    <a:pt x="148" y="1"/>
                  </a:moveTo>
                  <a:cubicBezTo>
                    <a:pt x="101" y="1"/>
                    <a:pt x="59" y="31"/>
                    <a:pt x="34" y="80"/>
                  </a:cubicBezTo>
                  <a:cubicBezTo>
                    <a:pt x="1" y="80"/>
                    <a:pt x="1" y="114"/>
                    <a:pt x="34" y="147"/>
                  </a:cubicBezTo>
                  <a:cubicBezTo>
                    <a:pt x="34" y="180"/>
                    <a:pt x="68" y="214"/>
                    <a:pt x="101" y="247"/>
                  </a:cubicBezTo>
                  <a:cubicBezTo>
                    <a:pt x="401" y="381"/>
                    <a:pt x="635" y="647"/>
                    <a:pt x="735" y="981"/>
                  </a:cubicBezTo>
                  <a:cubicBezTo>
                    <a:pt x="735" y="1048"/>
                    <a:pt x="801" y="1114"/>
                    <a:pt x="868" y="1114"/>
                  </a:cubicBezTo>
                  <a:cubicBezTo>
                    <a:pt x="935" y="1081"/>
                    <a:pt x="1002" y="1014"/>
                    <a:pt x="1002" y="948"/>
                  </a:cubicBezTo>
                  <a:cubicBezTo>
                    <a:pt x="901" y="514"/>
                    <a:pt x="601" y="180"/>
                    <a:pt x="201" y="14"/>
                  </a:cubicBezTo>
                  <a:cubicBezTo>
                    <a:pt x="183" y="5"/>
                    <a:pt x="165"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8" name="Google Shape;2678;p58"/>
            <p:cNvSpPr/>
            <p:nvPr/>
          </p:nvSpPr>
          <p:spPr>
            <a:xfrm>
              <a:off x="5022925" y="3317650"/>
              <a:ext cx="218525" cy="37725"/>
            </a:xfrm>
            <a:custGeom>
              <a:avLst/>
              <a:gdLst/>
              <a:ahLst/>
              <a:cxnLst/>
              <a:rect l="l" t="t" r="r" b="b"/>
              <a:pathLst>
                <a:path w="8741" h="1509" extrusionOk="0">
                  <a:moveTo>
                    <a:pt x="1237" y="0"/>
                  </a:moveTo>
                  <a:cubicBezTo>
                    <a:pt x="913" y="0"/>
                    <a:pt x="687" y="2"/>
                    <a:pt x="601" y="7"/>
                  </a:cubicBezTo>
                  <a:cubicBezTo>
                    <a:pt x="0" y="41"/>
                    <a:pt x="267" y="241"/>
                    <a:pt x="267" y="241"/>
                  </a:cubicBezTo>
                  <a:lnTo>
                    <a:pt x="8740" y="1508"/>
                  </a:lnTo>
                  <a:lnTo>
                    <a:pt x="8740" y="1508"/>
                  </a:lnTo>
                  <a:lnTo>
                    <a:pt x="8673" y="74"/>
                  </a:lnTo>
                  <a:cubicBezTo>
                    <a:pt x="8673" y="74"/>
                    <a:pt x="3184" y="0"/>
                    <a:pt x="123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79" name="Google Shape;2679;p58"/>
            <p:cNvSpPr/>
            <p:nvPr/>
          </p:nvSpPr>
          <p:spPr>
            <a:xfrm>
              <a:off x="5028750" y="3317650"/>
              <a:ext cx="212700" cy="37725"/>
            </a:xfrm>
            <a:custGeom>
              <a:avLst/>
              <a:gdLst/>
              <a:ahLst/>
              <a:cxnLst/>
              <a:rect l="l" t="t" r="r" b="b"/>
              <a:pathLst>
                <a:path w="8508" h="1509" extrusionOk="0">
                  <a:moveTo>
                    <a:pt x="1193" y="0"/>
                  </a:moveTo>
                  <a:cubicBezTo>
                    <a:pt x="876" y="0"/>
                    <a:pt x="654" y="2"/>
                    <a:pt x="568" y="7"/>
                  </a:cubicBezTo>
                  <a:cubicBezTo>
                    <a:pt x="1" y="41"/>
                    <a:pt x="234" y="241"/>
                    <a:pt x="234" y="241"/>
                  </a:cubicBezTo>
                  <a:lnTo>
                    <a:pt x="8507" y="1508"/>
                  </a:lnTo>
                  <a:lnTo>
                    <a:pt x="8440" y="74"/>
                  </a:lnTo>
                  <a:cubicBezTo>
                    <a:pt x="8440" y="74"/>
                    <a:pt x="3098" y="0"/>
                    <a:pt x="119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0" name="Google Shape;2680;p58"/>
            <p:cNvSpPr/>
            <p:nvPr/>
          </p:nvSpPr>
          <p:spPr>
            <a:xfrm>
              <a:off x="5028750" y="3317650"/>
              <a:ext cx="212700" cy="37725"/>
            </a:xfrm>
            <a:custGeom>
              <a:avLst/>
              <a:gdLst/>
              <a:ahLst/>
              <a:cxnLst/>
              <a:rect l="l" t="t" r="r" b="b"/>
              <a:pathLst>
                <a:path w="8508" h="1509" extrusionOk="0">
                  <a:moveTo>
                    <a:pt x="1193" y="0"/>
                  </a:moveTo>
                  <a:cubicBezTo>
                    <a:pt x="876" y="0"/>
                    <a:pt x="654" y="2"/>
                    <a:pt x="568" y="7"/>
                  </a:cubicBezTo>
                  <a:cubicBezTo>
                    <a:pt x="1" y="41"/>
                    <a:pt x="234" y="241"/>
                    <a:pt x="234" y="241"/>
                  </a:cubicBezTo>
                  <a:lnTo>
                    <a:pt x="8507" y="1508"/>
                  </a:lnTo>
                  <a:lnTo>
                    <a:pt x="8440" y="74"/>
                  </a:lnTo>
                  <a:cubicBezTo>
                    <a:pt x="8440" y="74"/>
                    <a:pt x="3098" y="0"/>
                    <a:pt x="1193"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1" name="Google Shape;2681;p58"/>
            <p:cNvSpPr/>
            <p:nvPr/>
          </p:nvSpPr>
          <p:spPr>
            <a:xfrm>
              <a:off x="5110475" y="3251300"/>
              <a:ext cx="118450" cy="79050"/>
            </a:xfrm>
            <a:custGeom>
              <a:avLst/>
              <a:gdLst/>
              <a:ahLst/>
              <a:cxnLst/>
              <a:rect l="l" t="t" r="r" b="b"/>
              <a:pathLst>
                <a:path w="4738" h="3162" extrusionOk="0">
                  <a:moveTo>
                    <a:pt x="2870" y="1"/>
                  </a:moveTo>
                  <a:cubicBezTo>
                    <a:pt x="2309" y="1"/>
                    <a:pt x="1758" y="273"/>
                    <a:pt x="1302" y="526"/>
                  </a:cubicBezTo>
                  <a:lnTo>
                    <a:pt x="601" y="927"/>
                  </a:lnTo>
                  <a:cubicBezTo>
                    <a:pt x="1" y="2127"/>
                    <a:pt x="2803" y="3162"/>
                    <a:pt x="2803" y="3162"/>
                  </a:cubicBezTo>
                  <a:lnTo>
                    <a:pt x="4738" y="493"/>
                  </a:lnTo>
                  <a:lnTo>
                    <a:pt x="3403" y="93"/>
                  </a:lnTo>
                  <a:cubicBezTo>
                    <a:pt x="3226" y="28"/>
                    <a:pt x="3048" y="1"/>
                    <a:pt x="2870"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2" name="Google Shape;2682;p58"/>
            <p:cNvSpPr/>
            <p:nvPr/>
          </p:nvSpPr>
          <p:spPr>
            <a:xfrm>
              <a:off x="5180525" y="3263600"/>
              <a:ext cx="76750" cy="80100"/>
            </a:xfrm>
            <a:custGeom>
              <a:avLst/>
              <a:gdLst/>
              <a:ahLst/>
              <a:cxnLst/>
              <a:rect l="l" t="t" r="r" b="b"/>
              <a:pathLst>
                <a:path w="3070" h="3204" extrusionOk="0">
                  <a:moveTo>
                    <a:pt x="1936" y="1"/>
                  </a:moveTo>
                  <a:lnTo>
                    <a:pt x="1" y="2670"/>
                  </a:lnTo>
                  <a:lnTo>
                    <a:pt x="1736" y="3203"/>
                  </a:lnTo>
                  <a:lnTo>
                    <a:pt x="3070" y="1869"/>
                  </a:lnTo>
                  <a:lnTo>
                    <a:pt x="1936"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3" name="Google Shape;2683;p58"/>
            <p:cNvSpPr/>
            <p:nvPr/>
          </p:nvSpPr>
          <p:spPr>
            <a:xfrm>
              <a:off x="4851125" y="2921525"/>
              <a:ext cx="329425" cy="368800"/>
            </a:xfrm>
            <a:custGeom>
              <a:avLst/>
              <a:gdLst/>
              <a:ahLst/>
              <a:cxnLst/>
              <a:rect l="l" t="t" r="r" b="b"/>
              <a:pathLst>
                <a:path w="13177" h="14752" extrusionOk="0">
                  <a:moveTo>
                    <a:pt x="2421" y="0"/>
                  </a:moveTo>
                  <a:cubicBezTo>
                    <a:pt x="2368" y="0"/>
                    <a:pt x="2318" y="3"/>
                    <a:pt x="2269" y="8"/>
                  </a:cubicBezTo>
                  <a:cubicBezTo>
                    <a:pt x="801" y="2876"/>
                    <a:pt x="1" y="5011"/>
                    <a:pt x="1068" y="7379"/>
                  </a:cubicBezTo>
                  <a:cubicBezTo>
                    <a:pt x="1802" y="8981"/>
                    <a:pt x="3437" y="9981"/>
                    <a:pt x="4971" y="10915"/>
                  </a:cubicBezTo>
                  <a:cubicBezTo>
                    <a:pt x="7073" y="12150"/>
                    <a:pt x="9174" y="13450"/>
                    <a:pt x="11276" y="14751"/>
                  </a:cubicBezTo>
                  <a:lnTo>
                    <a:pt x="13177" y="13450"/>
                  </a:lnTo>
                  <a:cubicBezTo>
                    <a:pt x="12143" y="12049"/>
                    <a:pt x="7039" y="8113"/>
                    <a:pt x="6072" y="6712"/>
                  </a:cubicBezTo>
                  <a:cubicBezTo>
                    <a:pt x="5138" y="5345"/>
                    <a:pt x="5605" y="4144"/>
                    <a:pt x="6606" y="1642"/>
                  </a:cubicBezTo>
                  <a:cubicBezTo>
                    <a:pt x="6606" y="1642"/>
                    <a:pt x="3818" y="0"/>
                    <a:pt x="2421"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4" name="Google Shape;2684;p58"/>
            <p:cNvSpPr/>
            <p:nvPr/>
          </p:nvSpPr>
          <p:spPr>
            <a:xfrm>
              <a:off x="5223900" y="3347850"/>
              <a:ext cx="419500" cy="20850"/>
            </a:xfrm>
            <a:custGeom>
              <a:avLst/>
              <a:gdLst/>
              <a:ahLst/>
              <a:cxnLst/>
              <a:rect l="l" t="t" r="r" b="b"/>
              <a:pathLst>
                <a:path w="16780" h="834" extrusionOk="0">
                  <a:moveTo>
                    <a:pt x="301" y="0"/>
                  </a:moveTo>
                  <a:cubicBezTo>
                    <a:pt x="134" y="0"/>
                    <a:pt x="1" y="133"/>
                    <a:pt x="1" y="300"/>
                  </a:cubicBezTo>
                  <a:cubicBezTo>
                    <a:pt x="1" y="467"/>
                    <a:pt x="134" y="600"/>
                    <a:pt x="301" y="600"/>
                  </a:cubicBezTo>
                  <a:lnTo>
                    <a:pt x="16479" y="834"/>
                  </a:lnTo>
                  <a:cubicBezTo>
                    <a:pt x="16646" y="834"/>
                    <a:pt x="16779" y="701"/>
                    <a:pt x="16779" y="534"/>
                  </a:cubicBezTo>
                  <a:cubicBezTo>
                    <a:pt x="16779" y="367"/>
                    <a:pt x="16646" y="234"/>
                    <a:pt x="16479" y="200"/>
                  </a:cubicBezTo>
                  <a:lnTo>
                    <a:pt x="301"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5" name="Google Shape;2685;p58"/>
            <p:cNvSpPr/>
            <p:nvPr/>
          </p:nvSpPr>
          <p:spPr>
            <a:xfrm>
              <a:off x="5028750" y="3317650"/>
              <a:ext cx="208525" cy="45350"/>
            </a:xfrm>
            <a:custGeom>
              <a:avLst/>
              <a:gdLst/>
              <a:ahLst/>
              <a:cxnLst/>
              <a:rect l="l" t="t" r="r" b="b"/>
              <a:pathLst>
                <a:path w="8341" h="1814" extrusionOk="0">
                  <a:moveTo>
                    <a:pt x="337" y="1"/>
                  </a:moveTo>
                  <a:cubicBezTo>
                    <a:pt x="194" y="1"/>
                    <a:pt x="63" y="95"/>
                    <a:pt x="34" y="241"/>
                  </a:cubicBezTo>
                  <a:cubicBezTo>
                    <a:pt x="1" y="407"/>
                    <a:pt x="134" y="574"/>
                    <a:pt x="301" y="608"/>
                  </a:cubicBezTo>
                  <a:lnTo>
                    <a:pt x="7973" y="1808"/>
                  </a:lnTo>
                  <a:cubicBezTo>
                    <a:pt x="7991" y="1812"/>
                    <a:pt x="8008" y="1814"/>
                    <a:pt x="8025" y="1814"/>
                  </a:cubicBezTo>
                  <a:cubicBezTo>
                    <a:pt x="8173" y="1814"/>
                    <a:pt x="8310" y="1691"/>
                    <a:pt x="8340" y="1542"/>
                  </a:cubicBezTo>
                  <a:cubicBezTo>
                    <a:pt x="8340" y="1375"/>
                    <a:pt x="8240" y="1241"/>
                    <a:pt x="8073" y="1208"/>
                  </a:cubicBezTo>
                  <a:lnTo>
                    <a:pt x="401" y="7"/>
                  </a:lnTo>
                  <a:cubicBezTo>
                    <a:pt x="380" y="3"/>
                    <a:pt x="358" y="1"/>
                    <a:pt x="33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6" name="Google Shape;2686;p58"/>
            <p:cNvSpPr/>
            <p:nvPr/>
          </p:nvSpPr>
          <p:spPr>
            <a:xfrm>
              <a:off x="5028750" y="3317650"/>
              <a:ext cx="208525" cy="45350"/>
            </a:xfrm>
            <a:custGeom>
              <a:avLst/>
              <a:gdLst/>
              <a:ahLst/>
              <a:cxnLst/>
              <a:rect l="l" t="t" r="r" b="b"/>
              <a:pathLst>
                <a:path w="8341" h="1814" extrusionOk="0">
                  <a:moveTo>
                    <a:pt x="337" y="1"/>
                  </a:moveTo>
                  <a:cubicBezTo>
                    <a:pt x="194" y="1"/>
                    <a:pt x="63" y="95"/>
                    <a:pt x="34" y="241"/>
                  </a:cubicBezTo>
                  <a:cubicBezTo>
                    <a:pt x="1" y="407"/>
                    <a:pt x="134" y="574"/>
                    <a:pt x="301" y="608"/>
                  </a:cubicBezTo>
                  <a:lnTo>
                    <a:pt x="7973" y="1808"/>
                  </a:lnTo>
                  <a:cubicBezTo>
                    <a:pt x="7991" y="1812"/>
                    <a:pt x="8008" y="1814"/>
                    <a:pt x="8025" y="1814"/>
                  </a:cubicBezTo>
                  <a:cubicBezTo>
                    <a:pt x="8173" y="1814"/>
                    <a:pt x="8310" y="1691"/>
                    <a:pt x="8340" y="1542"/>
                  </a:cubicBezTo>
                  <a:cubicBezTo>
                    <a:pt x="8340" y="1375"/>
                    <a:pt x="8240" y="1241"/>
                    <a:pt x="8073" y="1208"/>
                  </a:cubicBezTo>
                  <a:lnTo>
                    <a:pt x="401" y="7"/>
                  </a:lnTo>
                  <a:cubicBezTo>
                    <a:pt x="380" y="3"/>
                    <a:pt x="358"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7" name="Google Shape;2687;p58"/>
            <p:cNvSpPr/>
            <p:nvPr/>
          </p:nvSpPr>
          <p:spPr>
            <a:xfrm>
              <a:off x="5218900" y="3109325"/>
              <a:ext cx="447850" cy="243550"/>
            </a:xfrm>
            <a:custGeom>
              <a:avLst/>
              <a:gdLst/>
              <a:ahLst/>
              <a:cxnLst/>
              <a:rect l="l" t="t" r="r" b="b"/>
              <a:pathLst>
                <a:path w="17914" h="9742" extrusionOk="0">
                  <a:moveTo>
                    <a:pt x="1902" y="1"/>
                  </a:moveTo>
                  <a:cubicBezTo>
                    <a:pt x="1368" y="1"/>
                    <a:pt x="901" y="401"/>
                    <a:pt x="834" y="935"/>
                  </a:cubicBezTo>
                  <a:lnTo>
                    <a:pt x="67" y="8574"/>
                  </a:lnTo>
                  <a:cubicBezTo>
                    <a:pt x="0" y="9107"/>
                    <a:pt x="434" y="9541"/>
                    <a:pt x="934" y="9541"/>
                  </a:cubicBezTo>
                  <a:lnTo>
                    <a:pt x="16012" y="9741"/>
                  </a:lnTo>
                  <a:cubicBezTo>
                    <a:pt x="16579" y="9741"/>
                    <a:pt x="17013" y="9341"/>
                    <a:pt x="17079" y="8807"/>
                  </a:cubicBezTo>
                  <a:lnTo>
                    <a:pt x="17846" y="1168"/>
                  </a:lnTo>
                  <a:cubicBezTo>
                    <a:pt x="17913" y="635"/>
                    <a:pt x="17513" y="201"/>
                    <a:pt x="16979" y="201"/>
                  </a:cubicBezTo>
                  <a:lnTo>
                    <a:pt x="190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8" name="Google Shape;2688;p58"/>
            <p:cNvSpPr/>
            <p:nvPr/>
          </p:nvSpPr>
          <p:spPr>
            <a:xfrm>
              <a:off x="5218900" y="3109325"/>
              <a:ext cx="447850" cy="243550"/>
            </a:xfrm>
            <a:custGeom>
              <a:avLst/>
              <a:gdLst/>
              <a:ahLst/>
              <a:cxnLst/>
              <a:rect l="l" t="t" r="r" b="b"/>
              <a:pathLst>
                <a:path w="17914" h="9742" extrusionOk="0">
                  <a:moveTo>
                    <a:pt x="1902" y="1"/>
                  </a:moveTo>
                  <a:cubicBezTo>
                    <a:pt x="1368" y="1"/>
                    <a:pt x="901" y="401"/>
                    <a:pt x="834" y="935"/>
                  </a:cubicBezTo>
                  <a:lnTo>
                    <a:pt x="67" y="8574"/>
                  </a:lnTo>
                  <a:cubicBezTo>
                    <a:pt x="0" y="9107"/>
                    <a:pt x="434" y="9541"/>
                    <a:pt x="934" y="9541"/>
                  </a:cubicBezTo>
                  <a:lnTo>
                    <a:pt x="16012" y="9741"/>
                  </a:lnTo>
                  <a:cubicBezTo>
                    <a:pt x="16579" y="9741"/>
                    <a:pt x="17013" y="9341"/>
                    <a:pt x="17079" y="8807"/>
                  </a:cubicBezTo>
                  <a:lnTo>
                    <a:pt x="17846" y="1168"/>
                  </a:lnTo>
                  <a:cubicBezTo>
                    <a:pt x="17913" y="635"/>
                    <a:pt x="17513" y="201"/>
                    <a:pt x="16979" y="201"/>
                  </a:cubicBezTo>
                  <a:lnTo>
                    <a:pt x="190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89" name="Google Shape;2689;p58"/>
            <p:cNvSpPr/>
            <p:nvPr/>
          </p:nvSpPr>
          <p:spPr>
            <a:xfrm>
              <a:off x="5230575" y="3108500"/>
              <a:ext cx="447000" cy="243525"/>
            </a:xfrm>
            <a:custGeom>
              <a:avLst/>
              <a:gdLst/>
              <a:ahLst/>
              <a:cxnLst/>
              <a:rect l="l" t="t" r="r" b="b"/>
              <a:pathLst>
                <a:path w="17880" h="9741" extrusionOk="0">
                  <a:moveTo>
                    <a:pt x="1902" y="1"/>
                  </a:moveTo>
                  <a:cubicBezTo>
                    <a:pt x="1335" y="1"/>
                    <a:pt x="868" y="401"/>
                    <a:pt x="834" y="968"/>
                  </a:cubicBezTo>
                  <a:lnTo>
                    <a:pt x="67" y="8573"/>
                  </a:lnTo>
                  <a:cubicBezTo>
                    <a:pt x="0" y="9107"/>
                    <a:pt x="401" y="9541"/>
                    <a:pt x="934" y="9541"/>
                  </a:cubicBezTo>
                  <a:lnTo>
                    <a:pt x="16012" y="9741"/>
                  </a:lnTo>
                  <a:cubicBezTo>
                    <a:pt x="16546" y="9741"/>
                    <a:pt x="17013" y="9341"/>
                    <a:pt x="17079" y="8807"/>
                  </a:cubicBezTo>
                  <a:lnTo>
                    <a:pt x="17846" y="1168"/>
                  </a:lnTo>
                  <a:cubicBezTo>
                    <a:pt x="17880" y="668"/>
                    <a:pt x="17480" y="201"/>
                    <a:pt x="16979" y="201"/>
                  </a:cubicBezTo>
                  <a:lnTo>
                    <a:pt x="1902"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0" name="Google Shape;2690;p58"/>
            <p:cNvSpPr/>
            <p:nvPr/>
          </p:nvSpPr>
          <p:spPr>
            <a:xfrm>
              <a:off x="5426550" y="3201900"/>
              <a:ext cx="80900" cy="76750"/>
            </a:xfrm>
            <a:custGeom>
              <a:avLst/>
              <a:gdLst/>
              <a:ahLst/>
              <a:cxnLst/>
              <a:rect l="l" t="t" r="r" b="b"/>
              <a:pathLst>
                <a:path w="3236" h="3070" extrusionOk="0">
                  <a:moveTo>
                    <a:pt x="1768" y="1"/>
                  </a:moveTo>
                  <a:cubicBezTo>
                    <a:pt x="901" y="34"/>
                    <a:pt x="167" y="668"/>
                    <a:pt x="100" y="1535"/>
                  </a:cubicBezTo>
                  <a:cubicBezTo>
                    <a:pt x="0" y="2369"/>
                    <a:pt x="634" y="3069"/>
                    <a:pt x="1468" y="3069"/>
                  </a:cubicBezTo>
                  <a:cubicBezTo>
                    <a:pt x="2335" y="3036"/>
                    <a:pt x="3069" y="2402"/>
                    <a:pt x="3136" y="1535"/>
                  </a:cubicBezTo>
                  <a:cubicBezTo>
                    <a:pt x="3236" y="701"/>
                    <a:pt x="2569" y="1"/>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1" name="Google Shape;2691;p58"/>
            <p:cNvSpPr/>
            <p:nvPr/>
          </p:nvSpPr>
          <p:spPr>
            <a:xfrm>
              <a:off x="4868650" y="2723850"/>
              <a:ext cx="255250" cy="288775"/>
            </a:xfrm>
            <a:custGeom>
              <a:avLst/>
              <a:gdLst/>
              <a:ahLst/>
              <a:cxnLst/>
              <a:rect l="l" t="t" r="r" b="b"/>
              <a:pathLst>
                <a:path w="10210" h="11551" extrusionOk="0">
                  <a:moveTo>
                    <a:pt x="6628" y="0"/>
                  </a:moveTo>
                  <a:cubicBezTo>
                    <a:pt x="6439" y="0"/>
                    <a:pt x="6243" y="14"/>
                    <a:pt x="6038" y="42"/>
                  </a:cubicBezTo>
                  <a:cubicBezTo>
                    <a:pt x="3069" y="476"/>
                    <a:pt x="1201" y="5113"/>
                    <a:pt x="0" y="8748"/>
                  </a:cubicBezTo>
                  <a:lnTo>
                    <a:pt x="6205" y="11550"/>
                  </a:lnTo>
                  <a:cubicBezTo>
                    <a:pt x="7272" y="9749"/>
                    <a:pt x="8173" y="7814"/>
                    <a:pt x="8907" y="5813"/>
                  </a:cubicBezTo>
                  <a:cubicBezTo>
                    <a:pt x="10209" y="2402"/>
                    <a:pt x="9119" y="0"/>
                    <a:pt x="6628"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2" name="Google Shape;2692;p58"/>
            <p:cNvSpPr/>
            <p:nvPr/>
          </p:nvSpPr>
          <p:spPr>
            <a:xfrm>
              <a:off x="4549250" y="2280400"/>
              <a:ext cx="1361825" cy="1483600"/>
            </a:xfrm>
            <a:custGeom>
              <a:avLst/>
              <a:gdLst/>
              <a:ahLst/>
              <a:cxnLst/>
              <a:rect l="l" t="t" r="r" b="b"/>
              <a:pathLst>
                <a:path w="54473" h="59344" extrusionOk="0">
                  <a:moveTo>
                    <a:pt x="49269" y="401"/>
                  </a:moveTo>
                  <a:cubicBezTo>
                    <a:pt x="51904" y="401"/>
                    <a:pt x="54073" y="2536"/>
                    <a:pt x="54073" y="5205"/>
                  </a:cubicBezTo>
                  <a:lnTo>
                    <a:pt x="54073" y="54140"/>
                  </a:lnTo>
                  <a:cubicBezTo>
                    <a:pt x="54073" y="56775"/>
                    <a:pt x="51904" y="58910"/>
                    <a:pt x="49269" y="58943"/>
                  </a:cubicBezTo>
                  <a:lnTo>
                    <a:pt x="5204" y="58943"/>
                  </a:lnTo>
                  <a:cubicBezTo>
                    <a:pt x="2569" y="58910"/>
                    <a:pt x="401" y="56775"/>
                    <a:pt x="401" y="54140"/>
                  </a:cubicBezTo>
                  <a:lnTo>
                    <a:pt x="401" y="5205"/>
                  </a:lnTo>
                  <a:cubicBezTo>
                    <a:pt x="401" y="2536"/>
                    <a:pt x="2569" y="401"/>
                    <a:pt x="5204" y="401"/>
                  </a:cubicBezTo>
                  <a:close/>
                  <a:moveTo>
                    <a:pt x="5204" y="1"/>
                  </a:moveTo>
                  <a:cubicBezTo>
                    <a:pt x="2336" y="1"/>
                    <a:pt x="1" y="2302"/>
                    <a:pt x="1" y="5205"/>
                  </a:cubicBezTo>
                  <a:lnTo>
                    <a:pt x="1" y="54140"/>
                  </a:lnTo>
                  <a:cubicBezTo>
                    <a:pt x="1" y="57008"/>
                    <a:pt x="2336" y="59343"/>
                    <a:pt x="5204" y="59343"/>
                  </a:cubicBezTo>
                  <a:lnTo>
                    <a:pt x="49269" y="59343"/>
                  </a:lnTo>
                  <a:cubicBezTo>
                    <a:pt x="52138" y="59343"/>
                    <a:pt x="54473" y="57008"/>
                    <a:pt x="54473" y="54140"/>
                  </a:cubicBezTo>
                  <a:lnTo>
                    <a:pt x="54473" y="5205"/>
                  </a:lnTo>
                  <a:cubicBezTo>
                    <a:pt x="54473" y="2302"/>
                    <a:pt x="52138" y="1"/>
                    <a:pt x="4926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3" name="Google Shape;2693;p58"/>
            <p:cNvSpPr/>
            <p:nvPr/>
          </p:nvSpPr>
          <p:spPr>
            <a:xfrm>
              <a:off x="5728425" y="2237050"/>
              <a:ext cx="57575" cy="7525"/>
            </a:xfrm>
            <a:custGeom>
              <a:avLst/>
              <a:gdLst/>
              <a:ahLst/>
              <a:cxnLst/>
              <a:rect l="l" t="t" r="r" b="b"/>
              <a:pathLst>
                <a:path w="2303" h="301" extrusionOk="0">
                  <a:moveTo>
                    <a:pt x="1" y="0"/>
                  </a:moveTo>
                  <a:lnTo>
                    <a:pt x="1" y="300"/>
                  </a:lnTo>
                  <a:lnTo>
                    <a:pt x="2302" y="300"/>
                  </a:lnTo>
                  <a:lnTo>
                    <a:pt x="230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4" name="Google Shape;2694;p58"/>
            <p:cNvSpPr/>
            <p:nvPr/>
          </p:nvSpPr>
          <p:spPr>
            <a:xfrm>
              <a:off x="5458225" y="2237050"/>
              <a:ext cx="212675" cy="7525"/>
            </a:xfrm>
            <a:custGeom>
              <a:avLst/>
              <a:gdLst/>
              <a:ahLst/>
              <a:cxnLst/>
              <a:rect l="l" t="t" r="r" b="b"/>
              <a:pathLst>
                <a:path w="8507" h="301" extrusionOk="0">
                  <a:moveTo>
                    <a:pt x="1" y="0"/>
                  </a:moveTo>
                  <a:lnTo>
                    <a:pt x="1" y="300"/>
                  </a:lnTo>
                  <a:lnTo>
                    <a:pt x="8507" y="300"/>
                  </a:lnTo>
                  <a:lnTo>
                    <a:pt x="8507"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5" name="Google Shape;2695;p58"/>
            <p:cNvSpPr/>
            <p:nvPr/>
          </p:nvSpPr>
          <p:spPr>
            <a:xfrm>
              <a:off x="3892950" y="980300"/>
              <a:ext cx="844800" cy="1210900"/>
            </a:xfrm>
            <a:custGeom>
              <a:avLst/>
              <a:gdLst/>
              <a:ahLst/>
              <a:cxnLst/>
              <a:rect l="l" t="t" r="r" b="b"/>
              <a:pathLst>
                <a:path w="33792" h="48436" extrusionOk="0">
                  <a:moveTo>
                    <a:pt x="4204" y="1"/>
                  </a:moveTo>
                  <a:lnTo>
                    <a:pt x="1" y="48436"/>
                  </a:lnTo>
                  <a:lnTo>
                    <a:pt x="29555" y="48436"/>
                  </a:lnTo>
                  <a:lnTo>
                    <a:pt x="3379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6" name="Google Shape;2696;p58"/>
            <p:cNvSpPr/>
            <p:nvPr/>
          </p:nvSpPr>
          <p:spPr>
            <a:xfrm>
              <a:off x="3892950" y="980300"/>
              <a:ext cx="844800" cy="1210900"/>
            </a:xfrm>
            <a:custGeom>
              <a:avLst/>
              <a:gdLst/>
              <a:ahLst/>
              <a:cxnLst/>
              <a:rect l="l" t="t" r="r" b="b"/>
              <a:pathLst>
                <a:path w="33792" h="48436" extrusionOk="0">
                  <a:moveTo>
                    <a:pt x="4204" y="1"/>
                  </a:moveTo>
                  <a:lnTo>
                    <a:pt x="1" y="48436"/>
                  </a:lnTo>
                  <a:lnTo>
                    <a:pt x="29555" y="48436"/>
                  </a:lnTo>
                  <a:lnTo>
                    <a:pt x="3379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7" name="Google Shape;2697;p58"/>
            <p:cNvSpPr/>
            <p:nvPr/>
          </p:nvSpPr>
          <p:spPr>
            <a:xfrm>
              <a:off x="4089750" y="1130175"/>
              <a:ext cx="534575" cy="695950"/>
            </a:xfrm>
            <a:custGeom>
              <a:avLst/>
              <a:gdLst/>
              <a:ahLst/>
              <a:cxnLst/>
              <a:rect l="l" t="t" r="r" b="b"/>
              <a:pathLst>
                <a:path w="21383" h="27838" extrusionOk="0">
                  <a:moveTo>
                    <a:pt x="12671" y="1"/>
                  </a:moveTo>
                  <a:cubicBezTo>
                    <a:pt x="11270" y="1"/>
                    <a:pt x="9722" y="648"/>
                    <a:pt x="8474" y="1378"/>
                  </a:cubicBezTo>
                  <a:cubicBezTo>
                    <a:pt x="6172" y="2712"/>
                    <a:pt x="4437" y="4880"/>
                    <a:pt x="2903" y="7049"/>
                  </a:cubicBezTo>
                  <a:cubicBezTo>
                    <a:pt x="2102" y="8116"/>
                    <a:pt x="1402" y="9317"/>
                    <a:pt x="868" y="10584"/>
                  </a:cubicBezTo>
                  <a:cubicBezTo>
                    <a:pt x="34" y="12919"/>
                    <a:pt x="1" y="15488"/>
                    <a:pt x="801" y="17823"/>
                  </a:cubicBezTo>
                  <a:cubicBezTo>
                    <a:pt x="1535" y="20125"/>
                    <a:pt x="2269" y="22493"/>
                    <a:pt x="3637" y="24394"/>
                  </a:cubicBezTo>
                  <a:cubicBezTo>
                    <a:pt x="3637" y="23927"/>
                    <a:pt x="4738" y="23260"/>
                    <a:pt x="5171" y="23027"/>
                  </a:cubicBezTo>
                  <a:cubicBezTo>
                    <a:pt x="6003" y="22657"/>
                    <a:pt x="6884" y="22472"/>
                    <a:pt x="7762" y="22472"/>
                  </a:cubicBezTo>
                  <a:cubicBezTo>
                    <a:pt x="8787" y="22472"/>
                    <a:pt x="9808" y="22724"/>
                    <a:pt x="10742" y="23227"/>
                  </a:cubicBezTo>
                  <a:cubicBezTo>
                    <a:pt x="12376" y="24194"/>
                    <a:pt x="13377" y="25929"/>
                    <a:pt x="13444" y="27830"/>
                  </a:cubicBezTo>
                  <a:cubicBezTo>
                    <a:pt x="13446" y="27835"/>
                    <a:pt x="13451" y="27837"/>
                    <a:pt x="13458" y="27837"/>
                  </a:cubicBezTo>
                  <a:cubicBezTo>
                    <a:pt x="13801" y="27837"/>
                    <a:pt x="19174" y="22342"/>
                    <a:pt x="20449" y="15054"/>
                  </a:cubicBezTo>
                  <a:cubicBezTo>
                    <a:pt x="20649" y="13887"/>
                    <a:pt x="21383" y="4147"/>
                    <a:pt x="14311" y="377"/>
                  </a:cubicBezTo>
                  <a:cubicBezTo>
                    <a:pt x="13811" y="113"/>
                    <a:pt x="13254" y="1"/>
                    <a:pt x="12671"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8" name="Google Shape;2698;p58"/>
            <p:cNvSpPr/>
            <p:nvPr/>
          </p:nvSpPr>
          <p:spPr>
            <a:xfrm>
              <a:off x="3818725" y="1889025"/>
              <a:ext cx="870650" cy="513150"/>
            </a:xfrm>
            <a:custGeom>
              <a:avLst/>
              <a:gdLst/>
              <a:ahLst/>
              <a:cxnLst/>
              <a:rect l="l" t="t" r="r" b="b"/>
              <a:pathLst>
                <a:path w="34826" h="20526" extrusionOk="0">
                  <a:moveTo>
                    <a:pt x="9881" y="0"/>
                  </a:moveTo>
                  <a:cubicBezTo>
                    <a:pt x="6566" y="0"/>
                    <a:pt x="3257" y="231"/>
                    <a:pt x="1" y="645"/>
                  </a:cubicBezTo>
                  <a:cubicBezTo>
                    <a:pt x="635" y="9285"/>
                    <a:pt x="835" y="15489"/>
                    <a:pt x="735" y="20526"/>
                  </a:cubicBezTo>
                  <a:lnTo>
                    <a:pt x="30389" y="20526"/>
                  </a:lnTo>
                  <a:cubicBezTo>
                    <a:pt x="34826" y="3981"/>
                    <a:pt x="33191" y="3214"/>
                    <a:pt x="33191" y="3214"/>
                  </a:cubicBezTo>
                  <a:cubicBezTo>
                    <a:pt x="29755" y="2246"/>
                    <a:pt x="26286" y="1446"/>
                    <a:pt x="22784" y="845"/>
                  </a:cubicBezTo>
                  <a:cubicBezTo>
                    <a:pt x="18914" y="278"/>
                    <a:pt x="15011" y="11"/>
                    <a:pt x="11142" y="11"/>
                  </a:cubicBezTo>
                  <a:cubicBezTo>
                    <a:pt x="10722" y="4"/>
                    <a:pt x="10301" y="0"/>
                    <a:pt x="988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699" name="Google Shape;2699;p58"/>
            <p:cNvSpPr/>
            <p:nvPr/>
          </p:nvSpPr>
          <p:spPr>
            <a:xfrm>
              <a:off x="3818725" y="1889025"/>
              <a:ext cx="870650" cy="513150"/>
            </a:xfrm>
            <a:custGeom>
              <a:avLst/>
              <a:gdLst/>
              <a:ahLst/>
              <a:cxnLst/>
              <a:rect l="l" t="t" r="r" b="b"/>
              <a:pathLst>
                <a:path w="34826" h="20526" extrusionOk="0">
                  <a:moveTo>
                    <a:pt x="9881" y="0"/>
                  </a:moveTo>
                  <a:cubicBezTo>
                    <a:pt x="6566" y="0"/>
                    <a:pt x="3257" y="231"/>
                    <a:pt x="1" y="645"/>
                  </a:cubicBezTo>
                  <a:cubicBezTo>
                    <a:pt x="635" y="9285"/>
                    <a:pt x="835" y="15489"/>
                    <a:pt x="735" y="20526"/>
                  </a:cubicBezTo>
                  <a:lnTo>
                    <a:pt x="30389" y="20526"/>
                  </a:lnTo>
                  <a:cubicBezTo>
                    <a:pt x="34826" y="3981"/>
                    <a:pt x="33191" y="3214"/>
                    <a:pt x="33191" y="3214"/>
                  </a:cubicBezTo>
                  <a:cubicBezTo>
                    <a:pt x="29755" y="2246"/>
                    <a:pt x="26286" y="1446"/>
                    <a:pt x="22784" y="845"/>
                  </a:cubicBezTo>
                  <a:cubicBezTo>
                    <a:pt x="18914" y="278"/>
                    <a:pt x="15011" y="11"/>
                    <a:pt x="11142" y="11"/>
                  </a:cubicBezTo>
                  <a:cubicBezTo>
                    <a:pt x="10722" y="4"/>
                    <a:pt x="10301" y="0"/>
                    <a:pt x="988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0" name="Google Shape;2700;p58"/>
            <p:cNvSpPr/>
            <p:nvPr/>
          </p:nvSpPr>
          <p:spPr>
            <a:xfrm>
              <a:off x="3818725" y="1889025"/>
              <a:ext cx="870650" cy="513150"/>
            </a:xfrm>
            <a:custGeom>
              <a:avLst/>
              <a:gdLst/>
              <a:ahLst/>
              <a:cxnLst/>
              <a:rect l="l" t="t" r="r" b="b"/>
              <a:pathLst>
                <a:path w="34826" h="20526" extrusionOk="0">
                  <a:moveTo>
                    <a:pt x="9881" y="0"/>
                  </a:moveTo>
                  <a:cubicBezTo>
                    <a:pt x="6566" y="0"/>
                    <a:pt x="3257" y="231"/>
                    <a:pt x="1" y="645"/>
                  </a:cubicBezTo>
                  <a:cubicBezTo>
                    <a:pt x="635" y="9285"/>
                    <a:pt x="835" y="15489"/>
                    <a:pt x="735" y="20526"/>
                  </a:cubicBezTo>
                  <a:lnTo>
                    <a:pt x="30389" y="20526"/>
                  </a:lnTo>
                  <a:cubicBezTo>
                    <a:pt x="34826" y="3981"/>
                    <a:pt x="33191" y="3214"/>
                    <a:pt x="33191" y="3214"/>
                  </a:cubicBezTo>
                  <a:cubicBezTo>
                    <a:pt x="29755" y="2246"/>
                    <a:pt x="26286" y="1446"/>
                    <a:pt x="22784" y="845"/>
                  </a:cubicBezTo>
                  <a:cubicBezTo>
                    <a:pt x="18914" y="278"/>
                    <a:pt x="15011" y="11"/>
                    <a:pt x="11142" y="11"/>
                  </a:cubicBezTo>
                  <a:cubicBezTo>
                    <a:pt x="10722" y="4"/>
                    <a:pt x="10301" y="0"/>
                    <a:pt x="9881"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1" name="Google Shape;2701;p58"/>
            <p:cNvSpPr/>
            <p:nvPr/>
          </p:nvSpPr>
          <p:spPr>
            <a:xfrm>
              <a:off x="4097275" y="1560725"/>
              <a:ext cx="366150" cy="439025"/>
            </a:xfrm>
            <a:custGeom>
              <a:avLst/>
              <a:gdLst/>
              <a:ahLst/>
              <a:cxnLst/>
              <a:rect l="l" t="t" r="r" b="b"/>
              <a:pathLst>
                <a:path w="14646" h="17561" extrusionOk="0">
                  <a:moveTo>
                    <a:pt x="3236" y="1"/>
                  </a:moveTo>
                  <a:cubicBezTo>
                    <a:pt x="3402" y="3803"/>
                    <a:pt x="3002" y="10775"/>
                    <a:pt x="0" y="13110"/>
                  </a:cubicBezTo>
                  <a:cubicBezTo>
                    <a:pt x="0" y="13110"/>
                    <a:pt x="400" y="17013"/>
                    <a:pt x="7405" y="17513"/>
                  </a:cubicBezTo>
                  <a:cubicBezTo>
                    <a:pt x="7872" y="17546"/>
                    <a:pt x="8297" y="17561"/>
                    <a:pt x="8685" y="17561"/>
                  </a:cubicBezTo>
                  <a:cubicBezTo>
                    <a:pt x="14645" y="17561"/>
                    <a:pt x="11675" y="13944"/>
                    <a:pt x="11675" y="13944"/>
                  </a:cubicBezTo>
                  <a:cubicBezTo>
                    <a:pt x="7639" y="12643"/>
                    <a:pt x="8239" y="9541"/>
                    <a:pt x="9440" y="6672"/>
                  </a:cubicBezTo>
                  <a:lnTo>
                    <a:pt x="3236" y="1"/>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2" name="Google Shape;2702;p58"/>
            <p:cNvSpPr/>
            <p:nvPr/>
          </p:nvSpPr>
          <p:spPr>
            <a:xfrm>
              <a:off x="4058900" y="1888450"/>
              <a:ext cx="364450" cy="234375"/>
            </a:xfrm>
            <a:custGeom>
              <a:avLst/>
              <a:gdLst/>
              <a:ahLst/>
              <a:cxnLst/>
              <a:rect l="l" t="t" r="r" b="b"/>
              <a:pathLst>
                <a:path w="14578" h="9375" extrusionOk="0">
                  <a:moveTo>
                    <a:pt x="1" y="1"/>
                  </a:moveTo>
                  <a:lnTo>
                    <a:pt x="1" y="1"/>
                  </a:lnTo>
                  <a:cubicBezTo>
                    <a:pt x="1969" y="4504"/>
                    <a:pt x="11509" y="9374"/>
                    <a:pt x="11509" y="9374"/>
                  </a:cubicBezTo>
                  <a:cubicBezTo>
                    <a:pt x="14378" y="5538"/>
                    <a:pt x="14578" y="2803"/>
                    <a:pt x="13911" y="968"/>
                  </a:cubicBezTo>
                  <a:lnTo>
                    <a:pt x="13177" y="868"/>
                  </a:lnTo>
                  <a:cubicBezTo>
                    <a:pt x="9307" y="301"/>
                    <a:pt x="5438" y="34"/>
                    <a:pt x="1535" y="34"/>
                  </a:cubicBezTo>
                  <a:lnTo>
                    <a:pt x="1" y="1"/>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3" name="Google Shape;2703;p58"/>
            <p:cNvSpPr/>
            <p:nvPr/>
          </p:nvSpPr>
          <p:spPr>
            <a:xfrm>
              <a:off x="4222350" y="1629100"/>
              <a:ext cx="110100" cy="149300"/>
            </a:xfrm>
            <a:custGeom>
              <a:avLst/>
              <a:gdLst/>
              <a:ahLst/>
              <a:cxnLst/>
              <a:rect l="l" t="t" r="r" b="b"/>
              <a:pathLst>
                <a:path w="4404" h="5972" extrusionOk="0">
                  <a:moveTo>
                    <a:pt x="768" y="1"/>
                  </a:moveTo>
                  <a:cubicBezTo>
                    <a:pt x="334" y="601"/>
                    <a:pt x="101" y="1335"/>
                    <a:pt x="101" y="2069"/>
                  </a:cubicBezTo>
                  <a:cubicBezTo>
                    <a:pt x="1" y="3770"/>
                    <a:pt x="2169" y="5638"/>
                    <a:pt x="3703" y="5972"/>
                  </a:cubicBezTo>
                  <a:cubicBezTo>
                    <a:pt x="3903" y="5271"/>
                    <a:pt x="4137" y="4571"/>
                    <a:pt x="4404" y="3904"/>
                  </a:cubicBezTo>
                  <a:lnTo>
                    <a:pt x="768"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4" name="Google Shape;2704;p58"/>
            <p:cNvSpPr/>
            <p:nvPr/>
          </p:nvSpPr>
          <p:spPr>
            <a:xfrm>
              <a:off x="4100600" y="1138375"/>
              <a:ext cx="477875" cy="601750"/>
            </a:xfrm>
            <a:custGeom>
              <a:avLst/>
              <a:gdLst/>
              <a:ahLst/>
              <a:cxnLst/>
              <a:rect l="l" t="t" r="r" b="b"/>
              <a:pathLst>
                <a:path w="19115" h="24070" extrusionOk="0">
                  <a:moveTo>
                    <a:pt x="9444" y="0"/>
                  </a:moveTo>
                  <a:cubicBezTo>
                    <a:pt x="5754" y="0"/>
                    <a:pt x="2142" y="2395"/>
                    <a:pt x="701" y="6120"/>
                  </a:cubicBezTo>
                  <a:cubicBezTo>
                    <a:pt x="201" y="7388"/>
                    <a:pt x="0" y="8722"/>
                    <a:pt x="101" y="10090"/>
                  </a:cubicBezTo>
                  <a:cubicBezTo>
                    <a:pt x="568" y="16327"/>
                    <a:pt x="601" y="18996"/>
                    <a:pt x="3870" y="21898"/>
                  </a:cubicBezTo>
                  <a:cubicBezTo>
                    <a:pt x="5517" y="23386"/>
                    <a:pt x="7493" y="24070"/>
                    <a:pt x="9440" y="24070"/>
                  </a:cubicBezTo>
                  <a:cubicBezTo>
                    <a:pt x="13209" y="24070"/>
                    <a:pt x="16867" y="21507"/>
                    <a:pt x="17813" y="17261"/>
                  </a:cubicBezTo>
                  <a:cubicBezTo>
                    <a:pt x="19114" y="11491"/>
                    <a:pt x="18180" y="2251"/>
                    <a:pt x="11942" y="383"/>
                  </a:cubicBezTo>
                  <a:cubicBezTo>
                    <a:pt x="11122" y="124"/>
                    <a:pt x="10281" y="0"/>
                    <a:pt x="9444" y="0"/>
                  </a:cubicBez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5" name="Google Shape;2705;p58"/>
            <p:cNvSpPr/>
            <p:nvPr/>
          </p:nvSpPr>
          <p:spPr>
            <a:xfrm>
              <a:off x="4025550" y="1118975"/>
              <a:ext cx="406975" cy="387575"/>
            </a:xfrm>
            <a:custGeom>
              <a:avLst/>
              <a:gdLst/>
              <a:ahLst/>
              <a:cxnLst/>
              <a:rect l="l" t="t" r="r" b="b"/>
              <a:pathLst>
                <a:path w="16279" h="15503" extrusionOk="0">
                  <a:moveTo>
                    <a:pt x="11288" y="1"/>
                  </a:moveTo>
                  <a:cubicBezTo>
                    <a:pt x="7678" y="1"/>
                    <a:pt x="5043" y="1697"/>
                    <a:pt x="3503" y="3427"/>
                  </a:cubicBezTo>
                  <a:cubicBezTo>
                    <a:pt x="1368" y="5829"/>
                    <a:pt x="0" y="10999"/>
                    <a:pt x="2736" y="15502"/>
                  </a:cubicBezTo>
                  <a:cubicBezTo>
                    <a:pt x="7172" y="13234"/>
                    <a:pt x="16279" y="3961"/>
                    <a:pt x="16179" y="959"/>
                  </a:cubicBezTo>
                  <a:cubicBezTo>
                    <a:pt x="14392" y="282"/>
                    <a:pt x="12759" y="1"/>
                    <a:pt x="11288"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6" name="Google Shape;2706;p58"/>
            <p:cNvSpPr/>
            <p:nvPr/>
          </p:nvSpPr>
          <p:spPr>
            <a:xfrm>
              <a:off x="4324925" y="1147100"/>
              <a:ext cx="241775" cy="124850"/>
            </a:xfrm>
            <a:custGeom>
              <a:avLst/>
              <a:gdLst/>
              <a:ahLst/>
              <a:cxnLst/>
              <a:rect l="l" t="t" r="r" b="b"/>
              <a:pathLst>
                <a:path w="9671" h="4994" extrusionOk="0">
                  <a:moveTo>
                    <a:pt x="4671" y="0"/>
                  </a:moveTo>
                  <a:lnTo>
                    <a:pt x="4671" y="0"/>
                  </a:lnTo>
                  <a:cubicBezTo>
                    <a:pt x="1" y="301"/>
                    <a:pt x="6572" y="4570"/>
                    <a:pt x="8206" y="4971"/>
                  </a:cubicBezTo>
                  <a:cubicBezTo>
                    <a:pt x="8278" y="4986"/>
                    <a:pt x="8342" y="4994"/>
                    <a:pt x="8399" y="4994"/>
                  </a:cubicBezTo>
                  <a:cubicBezTo>
                    <a:pt x="9670" y="4994"/>
                    <a:pt x="7384" y="1214"/>
                    <a:pt x="467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7" name="Google Shape;2707;p58"/>
            <p:cNvSpPr/>
            <p:nvPr/>
          </p:nvSpPr>
          <p:spPr>
            <a:xfrm>
              <a:off x="4310750" y="1397225"/>
              <a:ext cx="30875" cy="46000"/>
            </a:xfrm>
            <a:custGeom>
              <a:avLst/>
              <a:gdLst/>
              <a:ahLst/>
              <a:cxnLst/>
              <a:rect l="l" t="t" r="r" b="b"/>
              <a:pathLst>
                <a:path w="1235" h="1840" extrusionOk="0">
                  <a:moveTo>
                    <a:pt x="640" y="1"/>
                  </a:moveTo>
                  <a:cubicBezTo>
                    <a:pt x="627" y="1"/>
                    <a:pt x="614" y="1"/>
                    <a:pt x="601" y="3"/>
                  </a:cubicBezTo>
                  <a:cubicBezTo>
                    <a:pt x="267" y="36"/>
                    <a:pt x="0" y="470"/>
                    <a:pt x="0" y="970"/>
                  </a:cubicBezTo>
                  <a:cubicBezTo>
                    <a:pt x="0" y="1481"/>
                    <a:pt x="276" y="1839"/>
                    <a:pt x="592" y="1839"/>
                  </a:cubicBezTo>
                  <a:cubicBezTo>
                    <a:pt x="606" y="1839"/>
                    <a:pt x="620" y="1839"/>
                    <a:pt x="634" y="1837"/>
                  </a:cubicBezTo>
                  <a:cubicBezTo>
                    <a:pt x="968" y="1804"/>
                    <a:pt x="1235" y="1370"/>
                    <a:pt x="1235" y="870"/>
                  </a:cubicBezTo>
                  <a:cubicBezTo>
                    <a:pt x="1203" y="389"/>
                    <a:pt x="955" y="1"/>
                    <a:pt x="64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8" name="Google Shape;2708;p58"/>
            <p:cNvSpPr/>
            <p:nvPr/>
          </p:nvSpPr>
          <p:spPr>
            <a:xfrm>
              <a:off x="4460850" y="1368875"/>
              <a:ext cx="30875" cy="46000"/>
            </a:xfrm>
            <a:custGeom>
              <a:avLst/>
              <a:gdLst/>
              <a:ahLst/>
              <a:cxnLst/>
              <a:rect l="l" t="t" r="r" b="b"/>
              <a:pathLst>
                <a:path w="1235" h="1840" extrusionOk="0">
                  <a:moveTo>
                    <a:pt x="640" y="0"/>
                  </a:moveTo>
                  <a:cubicBezTo>
                    <a:pt x="627" y="0"/>
                    <a:pt x="614" y="1"/>
                    <a:pt x="601" y="2"/>
                  </a:cubicBezTo>
                  <a:cubicBezTo>
                    <a:pt x="268" y="36"/>
                    <a:pt x="1" y="469"/>
                    <a:pt x="1" y="970"/>
                  </a:cubicBezTo>
                  <a:cubicBezTo>
                    <a:pt x="1" y="1481"/>
                    <a:pt x="276" y="1839"/>
                    <a:pt x="593" y="1839"/>
                  </a:cubicBezTo>
                  <a:cubicBezTo>
                    <a:pt x="606" y="1839"/>
                    <a:pt x="620" y="1838"/>
                    <a:pt x="635" y="1837"/>
                  </a:cubicBezTo>
                  <a:cubicBezTo>
                    <a:pt x="968" y="1804"/>
                    <a:pt x="1235" y="1370"/>
                    <a:pt x="1235" y="870"/>
                  </a:cubicBezTo>
                  <a:cubicBezTo>
                    <a:pt x="1235" y="389"/>
                    <a:pt x="958" y="0"/>
                    <a:pt x="640"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09" name="Google Shape;2709;p58"/>
            <p:cNvSpPr/>
            <p:nvPr/>
          </p:nvSpPr>
          <p:spPr>
            <a:xfrm>
              <a:off x="4472525" y="1358075"/>
              <a:ext cx="31725" cy="15625"/>
            </a:xfrm>
            <a:custGeom>
              <a:avLst/>
              <a:gdLst/>
              <a:ahLst/>
              <a:cxnLst/>
              <a:rect l="l" t="t" r="r" b="b"/>
              <a:pathLst>
                <a:path w="1269" h="625" extrusionOk="0">
                  <a:moveTo>
                    <a:pt x="1268" y="1"/>
                  </a:moveTo>
                  <a:lnTo>
                    <a:pt x="1" y="468"/>
                  </a:lnTo>
                  <a:cubicBezTo>
                    <a:pt x="127" y="580"/>
                    <a:pt x="257" y="624"/>
                    <a:pt x="382" y="624"/>
                  </a:cubicBezTo>
                  <a:cubicBezTo>
                    <a:pt x="852" y="624"/>
                    <a:pt x="1268" y="1"/>
                    <a:pt x="1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0" name="Google Shape;2710;p58"/>
            <p:cNvSpPr/>
            <p:nvPr/>
          </p:nvSpPr>
          <p:spPr>
            <a:xfrm>
              <a:off x="4440850" y="1428125"/>
              <a:ext cx="46725" cy="90725"/>
            </a:xfrm>
            <a:custGeom>
              <a:avLst/>
              <a:gdLst/>
              <a:ahLst/>
              <a:cxnLst/>
              <a:rect l="l" t="t" r="r" b="b"/>
              <a:pathLst>
                <a:path w="1869" h="3629" extrusionOk="0">
                  <a:moveTo>
                    <a:pt x="0" y="1"/>
                  </a:moveTo>
                  <a:lnTo>
                    <a:pt x="34" y="3603"/>
                  </a:lnTo>
                  <a:cubicBezTo>
                    <a:pt x="141" y="3620"/>
                    <a:pt x="250" y="3629"/>
                    <a:pt x="359" y="3629"/>
                  </a:cubicBezTo>
                  <a:cubicBezTo>
                    <a:pt x="890" y="3629"/>
                    <a:pt x="1425" y="3430"/>
                    <a:pt x="1868" y="3070"/>
                  </a:cubicBezTo>
                  <a:cubicBezTo>
                    <a:pt x="1068" y="2136"/>
                    <a:pt x="467" y="1102"/>
                    <a:pt x="0" y="1"/>
                  </a:cubicBezTo>
                  <a:close/>
                </a:path>
              </a:pathLst>
            </a:custGeom>
            <a:solidFill>
              <a:srgbClr val="ED893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1" name="Google Shape;2711;p58"/>
            <p:cNvSpPr/>
            <p:nvPr/>
          </p:nvSpPr>
          <p:spPr>
            <a:xfrm>
              <a:off x="4269875" y="1329875"/>
              <a:ext cx="94275" cy="35800"/>
            </a:xfrm>
            <a:custGeom>
              <a:avLst/>
              <a:gdLst/>
              <a:ahLst/>
              <a:cxnLst/>
              <a:rect l="l" t="t" r="r" b="b"/>
              <a:pathLst>
                <a:path w="3771" h="1432" extrusionOk="0">
                  <a:moveTo>
                    <a:pt x="2810" y="1"/>
                  </a:moveTo>
                  <a:cubicBezTo>
                    <a:pt x="1851" y="1"/>
                    <a:pt x="914" y="316"/>
                    <a:pt x="168" y="929"/>
                  </a:cubicBezTo>
                  <a:cubicBezTo>
                    <a:pt x="34" y="1029"/>
                    <a:pt x="1" y="1195"/>
                    <a:pt x="101" y="1329"/>
                  </a:cubicBezTo>
                  <a:lnTo>
                    <a:pt x="168" y="1396"/>
                  </a:lnTo>
                  <a:cubicBezTo>
                    <a:pt x="219" y="1421"/>
                    <a:pt x="270" y="1432"/>
                    <a:pt x="319" y="1432"/>
                  </a:cubicBezTo>
                  <a:cubicBezTo>
                    <a:pt x="398" y="1432"/>
                    <a:pt x="473" y="1403"/>
                    <a:pt x="535" y="1362"/>
                  </a:cubicBezTo>
                  <a:cubicBezTo>
                    <a:pt x="1168" y="860"/>
                    <a:pt x="1949" y="610"/>
                    <a:pt x="2743" y="610"/>
                  </a:cubicBezTo>
                  <a:cubicBezTo>
                    <a:pt x="2952" y="610"/>
                    <a:pt x="3162" y="627"/>
                    <a:pt x="3370" y="662"/>
                  </a:cubicBezTo>
                  <a:cubicBezTo>
                    <a:pt x="3537" y="662"/>
                    <a:pt x="3704" y="562"/>
                    <a:pt x="3737" y="395"/>
                  </a:cubicBezTo>
                  <a:cubicBezTo>
                    <a:pt x="3770" y="228"/>
                    <a:pt x="3670" y="95"/>
                    <a:pt x="3537" y="61"/>
                  </a:cubicBezTo>
                  <a:cubicBezTo>
                    <a:pt x="3295" y="21"/>
                    <a:pt x="3052" y="1"/>
                    <a:pt x="281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2" name="Google Shape;2712;p58"/>
            <p:cNvSpPr/>
            <p:nvPr/>
          </p:nvSpPr>
          <p:spPr>
            <a:xfrm>
              <a:off x="4476700" y="1294625"/>
              <a:ext cx="77575" cy="27625"/>
            </a:xfrm>
            <a:custGeom>
              <a:avLst/>
              <a:gdLst/>
              <a:ahLst/>
              <a:cxnLst/>
              <a:rect l="l" t="t" r="r" b="b"/>
              <a:pathLst>
                <a:path w="3103" h="1105" extrusionOk="0">
                  <a:moveTo>
                    <a:pt x="1297" y="0"/>
                  </a:moveTo>
                  <a:cubicBezTo>
                    <a:pt x="950" y="0"/>
                    <a:pt x="602" y="68"/>
                    <a:pt x="267" y="204"/>
                  </a:cubicBezTo>
                  <a:cubicBezTo>
                    <a:pt x="101" y="237"/>
                    <a:pt x="1" y="404"/>
                    <a:pt x="67" y="571"/>
                  </a:cubicBezTo>
                  <a:cubicBezTo>
                    <a:pt x="92" y="694"/>
                    <a:pt x="208" y="763"/>
                    <a:pt x="321" y="763"/>
                  </a:cubicBezTo>
                  <a:cubicBezTo>
                    <a:pt x="361" y="763"/>
                    <a:pt x="400" y="755"/>
                    <a:pt x="434" y="737"/>
                  </a:cubicBezTo>
                  <a:cubicBezTo>
                    <a:pt x="690" y="644"/>
                    <a:pt x="954" y="600"/>
                    <a:pt x="1214" y="600"/>
                  </a:cubicBezTo>
                  <a:cubicBezTo>
                    <a:pt x="1702" y="600"/>
                    <a:pt x="2178" y="755"/>
                    <a:pt x="2569" y="1038"/>
                  </a:cubicBezTo>
                  <a:cubicBezTo>
                    <a:pt x="2636" y="1071"/>
                    <a:pt x="2669" y="1104"/>
                    <a:pt x="2736" y="1104"/>
                  </a:cubicBezTo>
                  <a:cubicBezTo>
                    <a:pt x="2836" y="1104"/>
                    <a:pt x="2936" y="1071"/>
                    <a:pt x="3003" y="971"/>
                  </a:cubicBezTo>
                  <a:cubicBezTo>
                    <a:pt x="3103" y="838"/>
                    <a:pt x="3069" y="671"/>
                    <a:pt x="2969" y="571"/>
                  </a:cubicBezTo>
                  <a:cubicBezTo>
                    <a:pt x="2466" y="193"/>
                    <a:pt x="1884" y="0"/>
                    <a:pt x="129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3" name="Google Shape;2713;p58"/>
            <p:cNvSpPr/>
            <p:nvPr/>
          </p:nvSpPr>
          <p:spPr>
            <a:xfrm>
              <a:off x="4322425" y="1386425"/>
              <a:ext cx="30875" cy="15950"/>
            </a:xfrm>
            <a:custGeom>
              <a:avLst/>
              <a:gdLst/>
              <a:ahLst/>
              <a:cxnLst/>
              <a:rect l="l" t="t" r="r" b="b"/>
              <a:pathLst>
                <a:path w="1235" h="638" extrusionOk="0">
                  <a:moveTo>
                    <a:pt x="1235" y="1"/>
                  </a:moveTo>
                  <a:lnTo>
                    <a:pt x="0" y="468"/>
                  </a:lnTo>
                  <a:cubicBezTo>
                    <a:pt x="130" y="590"/>
                    <a:pt x="260" y="638"/>
                    <a:pt x="386" y="638"/>
                  </a:cubicBezTo>
                  <a:cubicBezTo>
                    <a:pt x="844" y="638"/>
                    <a:pt x="1235" y="1"/>
                    <a:pt x="123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4" name="Google Shape;2714;p58"/>
            <p:cNvSpPr/>
            <p:nvPr/>
          </p:nvSpPr>
          <p:spPr>
            <a:xfrm>
              <a:off x="4319100" y="1547375"/>
              <a:ext cx="99250" cy="90100"/>
            </a:xfrm>
            <a:custGeom>
              <a:avLst/>
              <a:gdLst/>
              <a:ahLst/>
              <a:cxnLst/>
              <a:rect l="l" t="t" r="r" b="b"/>
              <a:pathLst>
                <a:path w="3970" h="3604" extrusionOk="0">
                  <a:moveTo>
                    <a:pt x="100" y="1"/>
                  </a:moveTo>
                  <a:cubicBezTo>
                    <a:pt x="33" y="234"/>
                    <a:pt x="0" y="501"/>
                    <a:pt x="0" y="735"/>
                  </a:cubicBezTo>
                  <a:cubicBezTo>
                    <a:pt x="0" y="1168"/>
                    <a:pt x="67" y="1569"/>
                    <a:pt x="200" y="2002"/>
                  </a:cubicBezTo>
                  <a:cubicBezTo>
                    <a:pt x="500" y="2769"/>
                    <a:pt x="1268" y="3503"/>
                    <a:pt x="2969" y="3603"/>
                  </a:cubicBezTo>
                  <a:lnTo>
                    <a:pt x="3336" y="3603"/>
                  </a:lnTo>
                  <a:cubicBezTo>
                    <a:pt x="3503" y="2736"/>
                    <a:pt x="3703" y="1902"/>
                    <a:pt x="3970" y="1102"/>
                  </a:cubicBezTo>
                  <a:cubicBezTo>
                    <a:pt x="3970" y="1102"/>
                    <a:pt x="3769" y="1068"/>
                    <a:pt x="3402" y="1035"/>
                  </a:cubicBezTo>
                  <a:cubicBezTo>
                    <a:pt x="2535" y="968"/>
                    <a:pt x="967" y="735"/>
                    <a:pt x="100" y="1"/>
                  </a:cubicBezTo>
                  <a:close/>
                </a:path>
              </a:pathLst>
            </a:custGeom>
            <a:solidFill>
              <a:srgbClr val="2E353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5" name="Google Shape;2715;p58"/>
            <p:cNvSpPr/>
            <p:nvPr/>
          </p:nvSpPr>
          <p:spPr>
            <a:xfrm>
              <a:off x="4319100" y="1548225"/>
              <a:ext cx="85075" cy="43375"/>
            </a:xfrm>
            <a:custGeom>
              <a:avLst/>
              <a:gdLst/>
              <a:ahLst/>
              <a:cxnLst/>
              <a:rect l="l" t="t" r="r" b="b"/>
              <a:pathLst>
                <a:path w="3403" h="1735" extrusionOk="0">
                  <a:moveTo>
                    <a:pt x="100" y="0"/>
                  </a:moveTo>
                  <a:cubicBezTo>
                    <a:pt x="67" y="167"/>
                    <a:pt x="33" y="334"/>
                    <a:pt x="33" y="501"/>
                  </a:cubicBezTo>
                  <a:cubicBezTo>
                    <a:pt x="0" y="634"/>
                    <a:pt x="33" y="767"/>
                    <a:pt x="133" y="867"/>
                  </a:cubicBezTo>
                  <a:cubicBezTo>
                    <a:pt x="600" y="1334"/>
                    <a:pt x="1534" y="1635"/>
                    <a:pt x="2802" y="1735"/>
                  </a:cubicBezTo>
                  <a:cubicBezTo>
                    <a:pt x="3036" y="1735"/>
                    <a:pt x="3236" y="1601"/>
                    <a:pt x="3302" y="1368"/>
                  </a:cubicBezTo>
                  <a:lnTo>
                    <a:pt x="3402" y="1001"/>
                  </a:lnTo>
                  <a:cubicBezTo>
                    <a:pt x="2535" y="934"/>
                    <a:pt x="967" y="701"/>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6" name="Google Shape;2716;p58"/>
            <p:cNvSpPr/>
            <p:nvPr/>
          </p:nvSpPr>
          <p:spPr>
            <a:xfrm>
              <a:off x="4324100" y="1597425"/>
              <a:ext cx="69225" cy="40050"/>
            </a:xfrm>
            <a:custGeom>
              <a:avLst/>
              <a:gdLst/>
              <a:ahLst/>
              <a:cxnLst/>
              <a:rect l="l" t="t" r="r" b="b"/>
              <a:pathLst>
                <a:path w="2769" h="1602" extrusionOk="0">
                  <a:moveTo>
                    <a:pt x="0" y="0"/>
                  </a:moveTo>
                  <a:lnTo>
                    <a:pt x="0" y="0"/>
                  </a:lnTo>
                  <a:cubicBezTo>
                    <a:pt x="300" y="767"/>
                    <a:pt x="1068" y="1501"/>
                    <a:pt x="2769" y="1601"/>
                  </a:cubicBezTo>
                  <a:cubicBezTo>
                    <a:pt x="2602" y="1168"/>
                    <a:pt x="2268" y="801"/>
                    <a:pt x="1868" y="534"/>
                  </a:cubicBezTo>
                  <a:cubicBezTo>
                    <a:pt x="1301" y="234"/>
                    <a:pt x="667" y="34"/>
                    <a:pt x="0" y="0"/>
                  </a:cubicBezTo>
                  <a:close/>
                </a:path>
              </a:pathLst>
            </a:custGeom>
            <a:solidFill>
              <a:srgbClr val="DE575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7" name="Google Shape;2717;p58"/>
            <p:cNvSpPr/>
            <p:nvPr/>
          </p:nvSpPr>
          <p:spPr>
            <a:xfrm>
              <a:off x="3922150" y="1072875"/>
              <a:ext cx="501200" cy="768475"/>
            </a:xfrm>
            <a:custGeom>
              <a:avLst/>
              <a:gdLst/>
              <a:ahLst/>
              <a:cxnLst/>
              <a:rect l="l" t="t" r="r" b="b"/>
              <a:pathLst>
                <a:path w="20048" h="30739" extrusionOk="0">
                  <a:moveTo>
                    <a:pt x="13109" y="1"/>
                  </a:moveTo>
                  <a:cubicBezTo>
                    <a:pt x="12009" y="67"/>
                    <a:pt x="11041" y="801"/>
                    <a:pt x="10241" y="1602"/>
                  </a:cubicBezTo>
                  <a:cubicBezTo>
                    <a:pt x="0" y="11842"/>
                    <a:pt x="1401" y="22950"/>
                    <a:pt x="834" y="25719"/>
                  </a:cubicBezTo>
                  <a:cubicBezTo>
                    <a:pt x="701" y="26086"/>
                    <a:pt x="701" y="26453"/>
                    <a:pt x="767" y="26853"/>
                  </a:cubicBezTo>
                  <a:cubicBezTo>
                    <a:pt x="834" y="27120"/>
                    <a:pt x="967" y="27387"/>
                    <a:pt x="1168" y="27587"/>
                  </a:cubicBezTo>
                  <a:cubicBezTo>
                    <a:pt x="1868" y="28454"/>
                    <a:pt x="2735" y="29155"/>
                    <a:pt x="3703" y="29655"/>
                  </a:cubicBezTo>
                  <a:cubicBezTo>
                    <a:pt x="5225" y="30444"/>
                    <a:pt x="6949" y="30738"/>
                    <a:pt x="8730" y="30738"/>
                  </a:cubicBezTo>
                  <a:cubicBezTo>
                    <a:pt x="10189" y="30738"/>
                    <a:pt x="11686" y="30541"/>
                    <a:pt x="13143" y="30256"/>
                  </a:cubicBezTo>
                  <a:cubicBezTo>
                    <a:pt x="10941" y="27987"/>
                    <a:pt x="9874" y="24818"/>
                    <a:pt x="8840" y="21749"/>
                  </a:cubicBezTo>
                  <a:cubicBezTo>
                    <a:pt x="8439" y="20615"/>
                    <a:pt x="8139" y="19481"/>
                    <a:pt x="7939" y="18314"/>
                  </a:cubicBezTo>
                  <a:cubicBezTo>
                    <a:pt x="7572" y="15578"/>
                    <a:pt x="8106" y="12843"/>
                    <a:pt x="9440" y="10441"/>
                  </a:cubicBezTo>
                  <a:cubicBezTo>
                    <a:pt x="10808" y="8006"/>
                    <a:pt x="12776" y="5938"/>
                    <a:pt x="15211" y="4504"/>
                  </a:cubicBezTo>
                  <a:cubicBezTo>
                    <a:pt x="15578" y="4237"/>
                    <a:pt x="16011" y="4037"/>
                    <a:pt x="16445" y="3870"/>
                  </a:cubicBezTo>
                  <a:cubicBezTo>
                    <a:pt x="16786" y="3762"/>
                    <a:pt x="17134" y="3710"/>
                    <a:pt x="17477" y="3710"/>
                  </a:cubicBezTo>
                  <a:cubicBezTo>
                    <a:pt x="18412" y="3710"/>
                    <a:pt x="19313" y="4097"/>
                    <a:pt x="19948" y="4804"/>
                  </a:cubicBezTo>
                  <a:cubicBezTo>
                    <a:pt x="19848" y="4671"/>
                    <a:pt x="20048" y="3570"/>
                    <a:pt x="19914" y="3236"/>
                  </a:cubicBezTo>
                  <a:cubicBezTo>
                    <a:pt x="19747" y="2836"/>
                    <a:pt x="19414" y="2502"/>
                    <a:pt x="19014" y="2369"/>
                  </a:cubicBezTo>
                  <a:cubicBezTo>
                    <a:pt x="17813" y="1668"/>
                    <a:pt x="16478" y="1168"/>
                    <a:pt x="15211" y="601"/>
                  </a:cubicBezTo>
                  <a:cubicBezTo>
                    <a:pt x="14577" y="234"/>
                    <a:pt x="13843" y="34"/>
                    <a:pt x="13109"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8" name="Google Shape;2718;p58"/>
            <p:cNvSpPr/>
            <p:nvPr/>
          </p:nvSpPr>
          <p:spPr>
            <a:xfrm>
              <a:off x="4487550" y="1879275"/>
              <a:ext cx="204325" cy="522900"/>
            </a:xfrm>
            <a:custGeom>
              <a:avLst/>
              <a:gdLst/>
              <a:ahLst/>
              <a:cxnLst/>
              <a:rect l="l" t="t" r="r" b="b"/>
              <a:pathLst>
                <a:path w="8173" h="20916" extrusionOk="0">
                  <a:moveTo>
                    <a:pt x="3970" y="1"/>
                  </a:moveTo>
                  <a:cubicBezTo>
                    <a:pt x="2869" y="168"/>
                    <a:pt x="1801" y="1068"/>
                    <a:pt x="734" y="1369"/>
                  </a:cubicBezTo>
                  <a:cubicBezTo>
                    <a:pt x="501" y="1402"/>
                    <a:pt x="267" y="1535"/>
                    <a:pt x="100" y="1736"/>
                  </a:cubicBezTo>
                  <a:cubicBezTo>
                    <a:pt x="34" y="1869"/>
                    <a:pt x="0" y="2069"/>
                    <a:pt x="0" y="2236"/>
                  </a:cubicBezTo>
                  <a:cubicBezTo>
                    <a:pt x="0" y="5805"/>
                    <a:pt x="100" y="14311"/>
                    <a:pt x="200" y="20916"/>
                  </a:cubicBezTo>
                  <a:lnTo>
                    <a:pt x="8173" y="20916"/>
                  </a:lnTo>
                  <a:cubicBezTo>
                    <a:pt x="8039" y="20215"/>
                    <a:pt x="7906" y="19515"/>
                    <a:pt x="7706" y="18848"/>
                  </a:cubicBezTo>
                  <a:cubicBezTo>
                    <a:pt x="7205" y="17080"/>
                    <a:pt x="6672" y="15345"/>
                    <a:pt x="6171" y="13577"/>
                  </a:cubicBezTo>
                  <a:cubicBezTo>
                    <a:pt x="5004" y="9408"/>
                    <a:pt x="4370" y="4371"/>
                    <a:pt x="3970" y="1"/>
                  </a:cubicBez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19" name="Google Shape;2719;p58"/>
            <p:cNvSpPr/>
            <p:nvPr/>
          </p:nvSpPr>
          <p:spPr>
            <a:xfrm>
              <a:off x="4434175" y="1765875"/>
              <a:ext cx="216850" cy="185150"/>
            </a:xfrm>
            <a:custGeom>
              <a:avLst/>
              <a:gdLst/>
              <a:ahLst/>
              <a:cxnLst/>
              <a:rect l="l" t="t" r="r" b="b"/>
              <a:pathLst>
                <a:path w="8674" h="7406" extrusionOk="0">
                  <a:moveTo>
                    <a:pt x="8673" y="0"/>
                  </a:moveTo>
                  <a:lnTo>
                    <a:pt x="2202" y="868"/>
                  </a:lnTo>
                  <a:cubicBezTo>
                    <a:pt x="2202" y="868"/>
                    <a:pt x="0" y="4537"/>
                    <a:pt x="2769" y="7406"/>
                  </a:cubicBezTo>
                  <a:lnTo>
                    <a:pt x="5204" y="6205"/>
                  </a:lnTo>
                  <a:lnTo>
                    <a:pt x="8673" y="0"/>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0" name="Google Shape;2720;p58"/>
            <p:cNvSpPr/>
            <p:nvPr/>
          </p:nvSpPr>
          <p:spPr>
            <a:xfrm>
              <a:off x="4489200" y="1634100"/>
              <a:ext cx="162650" cy="153475"/>
            </a:xfrm>
            <a:custGeom>
              <a:avLst/>
              <a:gdLst/>
              <a:ahLst/>
              <a:cxnLst/>
              <a:rect l="l" t="t" r="r" b="b"/>
              <a:pathLst>
                <a:path w="6506" h="6139" extrusionOk="0">
                  <a:moveTo>
                    <a:pt x="5705" y="1"/>
                  </a:moveTo>
                  <a:lnTo>
                    <a:pt x="1068" y="401"/>
                  </a:lnTo>
                  <a:lnTo>
                    <a:pt x="1" y="6139"/>
                  </a:lnTo>
                  <a:lnTo>
                    <a:pt x="1" y="6139"/>
                  </a:lnTo>
                  <a:lnTo>
                    <a:pt x="6506" y="5238"/>
                  </a:lnTo>
                  <a:lnTo>
                    <a:pt x="5705" y="1"/>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1" name="Google Shape;2721;p58"/>
            <p:cNvSpPr/>
            <p:nvPr/>
          </p:nvSpPr>
          <p:spPr>
            <a:xfrm>
              <a:off x="3953000" y="1964850"/>
              <a:ext cx="183475" cy="163625"/>
            </a:xfrm>
            <a:custGeom>
              <a:avLst/>
              <a:gdLst/>
              <a:ahLst/>
              <a:cxnLst/>
              <a:rect l="l" t="t" r="r" b="b"/>
              <a:pathLst>
                <a:path w="7339" h="6545" extrusionOk="0">
                  <a:moveTo>
                    <a:pt x="3964" y="0"/>
                  </a:moveTo>
                  <a:cubicBezTo>
                    <a:pt x="3100" y="0"/>
                    <a:pt x="2207" y="343"/>
                    <a:pt x="1501" y="1015"/>
                  </a:cubicBezTo>
                  <a:cubicBezTo>
                    <a:pt x="134" y="2315"/>
                    <a:pt x="0" y="4384"/>
                    <a:pt x="1201" y="5618"/>
                  </a:cubicBezTo>
                  <a:cubicBezTo>
                    <a:pt x="1786" y="6235"/>
                    <a:pt x="2577" y="6544"/>
                    <a:pt x="3392" y="6544"/>
                  </a:cubicBezTo>
                  <a:cubicBezTo>
                    <a:pt x="4251" y="6544"/>
                    <a:pt x="5136" y="6202"/>
                    <a:pt x="5838" y="5518"/>
                  </a:cubicBezTo>
                  <a:cubicBezTo>
                    <a:pt x="7205" y="4217"/>
                    <a:pt x="7339" y="2149"/>
                    <a:pt x="6138" y="914"/>
                  </a:cubicBezTo>
                  <a:cubicBezTo>
                    <a:pt x="5557" y="301"/>
                    <a:pt x="4773" y="0"/>
                    <a:pt x="3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2" name="Google Shape;2722;p58"/>
            <p:cNvSpPr/>
            <p:nvPr/>
          </p:nvSpPr>
          <p:spPr>
            <a:xfrm>
              <a:off x="4177325" y="1965175"/>
              <a:ext cx="182650" cy="163500"/>
            </a:xfrm>
            <a:custGeom>
              <a:avLst/>
              <a:gdLst/>
              <a:ahLst/>
              <a:cxnLst/>
              <a:rect l="l" t="t" r="r" b="b"/>
              <a:pathLst>
                <a:path w="7306" h="6540" extrusionOk="0">
                  <a:moveTo>
                    <a:pt x="3915" y="0"/>
                  </a:moveTo>
                  <a:cubicBezTo>
                    <a:pt x="3056" y="0"/>
                    <a:pt x="2170" y="334"/>
                    <a:pt x="1468" y="1002"/>
                  </a:cubicBezTo>
                  <a:cubicBezTo>
                    <a:pt x="134" y="2302"/>
                    <a:pt x="0" y="4371"/>
                    <a:pt x="1168" y="5638"/>
                  </a:cubicBezTo>
                  <a:cubicBezTo>
                    <a:pt x="1752" y="6239"/>
                    <a:pt x="2543" y="6539"/>
                    <a:pt x="3357" y="6539"/>
                  </a:cubicBezTo>
                  <a:cubicBezTo>
                    <a:pt x="4216" y="6539"/>
                    <a:pt x="5103" y="6206"/>
                    <a:pt x="5804" y="5538"/>
                  </a:cubicBezTo>
                  <a:cubicBezTo>
                    <a:pt x="7172" y="4237"/>
                    <a:pt x="7306" y="2136"/>
                    <a:pt x="6105" y="901"/>
                  </a:cubicBezTo>
                  <a:cubicBezTo>
                    <a:pt x="5520" y="301"/>
                    <a:pt x="4730" y="0"/>
                    <a:pt x="391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3" name="Google Shape;2723;p58"/>
            <p:cNvSpPr/>
            <p:nvPr/>
          </p:nvSpPr>
          <p:spPr>
            <a:xfrm>
              <a:off x="4410825" y="1964425"/>
              <a:ext cx="184325" cy="164250"/>
            </a:xfrm>
            <a:custGeom>
              <a:avLst/>
              <a:gdLst/>
              <a:ahLst/>
              <a:cxnLst/>
              <a:rect l="l" t="t" r="r" b="b"/>
              <a:pathLst>
                <a:path w="7373" h="6570" extrusionOk="0">
                  <a:moveTo>
                    <a:pt x="3981" y="1"/>
                  </a:moveTo>
                  <a:cubicBezTo>
                    <a:pt x="3109" y="1"/>
                    <a:pt x="2207" y="343"/>
                    <a:pt x="1501" y="1032"/>
                  </a:cubicBezTo>
                  <a:cubicBezTo>
                    <a:pt x="134" y="2332"/>
                    <a:pt x="0" y="4401"/>
                    <a:pt x="1201" y="5668"/>
                  </a:cubicBezTo>
                  <a:cubicBezTo>
                    <a:pt x="1786" y="6269"/>
                    <a:pt x="2584" y="6569"/>
                    <a:pt x="3407" y="6569"/>
                  </a:cubicBezTo>
                  <a:cubicBezTo>
                    <a:pt x="4274" y="6569"/>
                    <a:pt x="5169" y="6236"/>
                    <a:pt x="5871" y="5568"/>
                  </a:cubicBezTo>
                  <a:cubicBezTo>
                    <a:pt x="7239" y="4234"/>
                    <a:pt x="7372" y="2166"/>
                    <a:pt x="6171" y="898"/>
                  </a:cubicBezTo>
                  <a:cubicBezTo>
                    <a:pt x="5590" y="301"/>
                    <a:pt x="4799" y="1"/>
                    <a:pt x="3981"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4" name="Google Shape;2724;p58"/>
            <p:cNvSpPr/>
            <p:nvPr/>
          </p:nvSpPr>
          <p:spPr>
            <a:xfrm>
              <a:off x="4214850" y="2020125"/>
              <a:ext cx="129275" cy="51000"/>
            </a:xfrm>
            <a:custGeom>
              <a:avLst/>
              <a:gdLst/>
              <a:ahLst/>
              <a:cxnLst/>
              <a:rect l="l" t="t" r="r" b="b"/>
              <a:pathLst>
                <a:path w="5171" h="2040" extrusionOk="0">
                  <a:moveTo>
                    <a:pt x="2859" y="1"/>
                  </a:moveTo>
                  <a:cubicBezTo>
                    <a:pt x="2796" y="1"/>
                    <a:pt x="2733" y="2"/>
                    <a:pt x="2669" y="4"/>
                  </a:cubicBezTo>
                  <a:cubicBezTo>
                    <a:pt x="1735" y="38"/>
                    <a:pt x="968" y="238"/>
                    <a:pt x="567" y="972"/>
                  </a:cubicBezTo>
                  <a:cubicBezTo>
                    <a:pt x="501" y="972"/>
                    <a:pt x="467" y="1005"/>
                    <a:pt x="434" y="1072"/>
                  </a:cubicBezTo>
                  <a:lnTo>
                    <a:pt x="201" y="1606"/>
                  </a:lnTo>
                  <a:lnTo>
                    <a:pt x="34" y="1606"/>
                  </a:lnTo>
                  <a:lnTo>
                    <a:pt x="0" y="2039"/>
                  </a:lnTo>
                  <a:lnTo>
                    <a:pt x="1301" y="2039"/>
                  </a:lnTo>
                  <a:lnTo>
                    <a:pt x="1335" y="1606"/>
                  </a:lnTo>
                  <a:lnTo>
                    <a:pt x="1235" y="1606"/>
                  </a:lnTo>
                  <a:lnTo>
                    <a:pt x="1235" y="1072"/>
                  </a:lnTo>
                  <a:cubicBezTo>
                    <a:pt x="1494" y="709"/>
                    <a:pt x="1875" y="668"/>
                    <a:pt x="2282" y="668"/>
                  </a:cubicBezTo>
                  <a:cubicBezTo>
                    <a:pt x="2398" y="668"/>
                    <a:pt x="2517" y="672"/>
                    <a:pt x="2636" y="672"/>
                  </a:cubicBezTo>
                  <a:cubicBezTo>
                    <a:pt x="2802" y="672"/>
                    <a:pt x="2984" y="657"/>
                    <a:pt x="3163" y="657"/>
                  </a:cubicBezTo>
                  <a:cubicBezTo>
                    <a:pt x="3521" y="657"/>
                    <a:pt x="3870" y="716"/>
                    <a:pt x="4070" y="1072"/>
                  </a:cubicBezTo>
                  <a:lnTo>
                    <a:pt x="4003" y="1606"/>
                  </a:lnTo>
                  <a:lnTo>
                    <a:pt x="3870" y="1606"/>
                  </a:lnTo>
                  <a:lnTo>
                    <a:pt x="3836" y="2039"/>
                  </a:lnTo>
                  <a:lnTo>
                    <a:pt x="5137" y="2039"/>
                  </a:lnTo>
                  <a:lnTo>
                    <a:pt x="5171" y="1606"/>
                  </a:lnTo>
                  <a:lnTo>
                    <a:pt x="5004" y="1606"/>
                  </a:lnTo>
                  <a:lnTo>
                    <a:pt x="4871" y="1038"/>
                  </a:lnTo>
                  <a:cubicBezTo>
                    <a:pt x="4837" y="1005"/>
                    <a:pt x="4804" y="972"/>
                    <a:pt x="4737" y="972"/>
                  </a:cubicBezTo>
                  <a:lnTo>
                    <a:pt x="4737" y="938"/>
                  </a:lnTo>
                  <a:cubicBezTo>
                    <a:pt x="4488" y="223"/>
                    <a:pt x="3718" y="1"/>
                    <a:pt x="2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5" name="Google Shape;2725;p58"/>
            <p:cNvSpPr/>
            <p:nvPr/>
          </p:nvSpPr>
          <p:spPr>
            <a:xfrm>
              <a:off x="3696975" y="937775"/>
              <a:ext cx="75925" cy="8375"/>
            </a:xfrm>
            <a:custGeom>
              <a:avLst/>
              <a:gdLst/>
              <a:ahLst/>
              <a:cxnLst/>
              <a:rect l="l" t="t" r="r" b="b"/>
              <a:pathLst>
                <a:path w="3037" h="335" extrusionOk="0">
                  <a:moveTo>
                    <a:pt x="1" y="1"/>
                  </a:moveTo>
                  <a:lnTo>
                    <a:pt x="1" y="334"/>
                  </a:lnTo>
                  <a:lnTo>
                    <a:pt x="3036" y="334"/>
                  </a:lnTo>
                  <a:lnTo>
                    <a:pt x="3036"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6" name="Google Shape;2726;p58"/>
            <p:cNvSpPr/>
            <p:nvPr/>
          </p:nvSpPr>
          <p:spPr>
            <a:xfrm>
              <a:off x="3445125" y="937775"/>
              <a:ext cx="194325" cy="8375"/>
            </a:xfrm>
            <a:custGeom>
              <a:avLst/>
              <a:gdLst/>
              <a:ahLst/>
              <a:cxnLst/>
              <a:rect l="l" t="t" r="r" b="b"/>
              <a:pathLst>
                <a:path w="7773" h="335" extrusionOk="0">
                  <a:moveTo>
                    <a:pt x="1" y="1"/>
                  </a:moveTo>
                  <a:lnTo>
                    <a:pt x="1" y="334"/>
                  </a:lnTo>
                  <a:lnTo>
                    <a:pt x="7773" y="334"/>
                  </a:lnTo>
                  <a:lnTo>
                    <a:pt x="7773"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7" name="Google Shape;2727;p58"/>
            <p:cNvSpPr/>
            <p:nvPr/>
          </p:nvSpPr>
          <p:spPr>
            <a:xfrm>
              <a:off x="2981475" y="974475"/>
              <a:ext cx="1894700" cy="1433550"/>
            </a:xfrm>
            <a:custGeom>
              <a:avLst/>
              <a:gdLst/>
              <a:ahLst/>
              <a:cxnLst/>
              <a:rect l="l" t="t" r="r" b="b"/>
              <a:pathLst>
                <a:path w="75788" h="57342" extrusionOk="0">
                  <a:moveTo>
                    <a:pt x="70584" y="434"/>
                  </a:moveTo>
                  <a:cubicBezTo>
                    <a:pt x="73219" y="434"/>
                    <a:pt x="75354" y="2569"/>
                    <a:pt x="75354" y="5238"/>
                  </a:cubicBezTo>
                  <a:lnTo>
                    <a:pt x="75354" y="52104"/>
                  </a:lnTo>
                  <a:cubicBezTo>
                    <a:pt x="75354" y="54773"/>
                    <a:pt x="73219" y="56908"/>
                    <a:pt x="70584" y="56908"/>
                  </a:cubicBezTo>
                  <a:lnTo>
                    <a:pt x="5204" y="56908"/>
                  </a:lnTo>
                  <a:cubicBezTo>
                    <a:pt x="2569" y="56908"/>
                    <a:pt x="400" y="54773"/>
                    <a:pt x="400" y="52104"/>
                  </a:cubicBezTo>
                  <a:lnTo>
                    <a:pt x="400" y="5238"/>
                  </a:lnTo>
                  <a:cubicBezTo>
                    <a:pt x="400" y="2569"/>
                    <a:pt x="2569" y="434"/>
                    <a:pt x="5204" y="434"/>
                  </a:cubicBezTo>
                  <a:close/>
                  <a:moveTo>
                    <a:pt x="5204" y="0"/>
                  </a:moveTo>
                  <a:cubicBezTo>
                    <a:pt x="2335" y="0"/>
                    <a:pt x="0" y="2335"/>
                    <a:pt x="0" y="5238"/>
                  </a:cubicBezTo>
                  <a:lnTo>
                    <a:pt x="0" y="52104"/>
                  </a:lnTo>
                  <a:cubicBezTo>
                    <a:pt x="0" y="55006"/>
                    <a:pt x="2335" y="57308"/>
                    <a:pt x="5204" y="57341"/>
                  </a:cubicBezTo>
                  <a:lnTo>
                    <a:pt x="70584" y="57341"/>
                  </a:lnTo>
                  <a:cubicBezTo>
                    <a:pt x="73453" y="57341"/>
                    <a:pt x="75788" y="55006"/>
                    <a:pt x="75788" y="52104"/>
                  </a:cubicBezTo>
                  <a:lnTo>
                    <a:pt x="75788" y="5238"/>
                  </a:lnTo>
                  <a:cubicBezTo>
                    <a:pt x="75788" y="2335"/>
                    <a:pt x="73453" y="0"/>
                    <a:pt x="7058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8" name="Google Shape;2728;p58"/>
            <p:cNvSpPr/>
            <p:nvPr/>
          </p:nvSpPr>
          <p:spPr>
            <a:xfrm>
              <a:off x="2442750" y="3249100"/>
              <a:ext cx="71750" cy="87100"/>
            </a:xfrm>
            <a:custGeom>
              <a:avLst/>
              <a:gdLst/>
              <a:ahLst/>
              <a:cxnLst/>
              <a:rect l="l" t="t" r="r" b="b"/>
              <a:pathLst>
                <a:path w="2870" h="3484" extrusionOk="0">
                  <a:moveTo>
                    <a:pt x="1602" y="1"/>
                  </a:moveTo>
                  <a:cubicBezTo>
                    <a:pt x="1468" y="1"/>
                    <a:pt x="1333" y="26"/>
                    <a:pt x="1201" y="81"/>
                  </a:cubicBezTo>
                  <a:lnTo>
                    <a:pt x="0" y="481"/>
                  </a:lnTo>
                  <a:lnTo>
                    <a:pt x="834" y="3483"/>
                  </a:lnTo>
                  <a:cubicBezTo>
                    <a:pt x="1435" y="3083"/>
                    <a:pt x="1969" y="2616"/>
                    <a:pt x="2469" y="2115"/>
                  </a:cubicBezTo>
                  <a:cubicBezTo>
                    <a:pt x="2802" y="1782"/>
                    <a:pt x="2869" y="1248"/>
                    <a:pt x="2702" y="814"/>
                  </a:cubicBezTo>
                  <a:lnTo>
                    <a:pt x="2669" y="714"/>
                  </a:lnTo>
                  <a:cubicBezTo>
                    <a:pt x="2464" y="279"/>
                    <a:pt x="2043" y="1"/>
                    <a:pt x="1602"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29" name="Google Shape;2729;p58"/>
            <p:cNvSpPr/>
            <p:nvPr/>
          </p:nvSpPr>
          <p:spPr>
            <a:xfrm>
              <a:off x="2392725" y="3261950"/>
              <a:ext cx="71725" cy="90925"/>
            </a:xfrm>
            <a:custGeom>
              <a:avLst/>
              <a:gdLst/>
              <a:ahLst/>
              <a:cxnLst/>
              <a:rect l="l" t="t" r="r" b="b"/>
              <a:pathLst>
                <a:path w="2869" h="3637" extrusionOk="0">
                  <a:moveTo>
                    <a:pt x="2001" y="0"/>
                  </a:moveTo>
                  <a:lnTo>
                    <a:pt x="0" y="1635"/>
                  </a:lnTo>
                  <a:lnTo>
                    <a:pt x="1901" y="3636"/>
                  </a:lnTo>
                  <a:lnTo>
                    <a:pt x="2869" y="2969"/>
                  </a:lnTo>
                  <a:lnTo>
                    <a:pt x="2001"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0" name="Google Shape;2730;p58"/>
            <p:cNvSpPr/>
            <p:nvPr/>
          </p:nvSpPr>
          <p:spPr>
            <a:xfrm>
              <a:off x="2471100" y="2828300"/>
              <a:ext cx="402825" cy="479525"/>
            </a:xfrm>
            <a:custGeom>
              <a:avLst/>
              <a:gdLst/>
              <a:ahLst/>
              <a:cxnLst/>
              <a:rect l="l" t="t" r="r" b="b"/>
              <a:pathLst>
                <a:path w="16113" h="19181" extrusionOk="0">
                  <a:moveTo>
                    <a:pt x="10975" y="1"/>
                  </a:moveTo>
                  <a:cubicBezTo>
                    <a:pt x="10341" y="1668"/>
                    <a:pt x="9741" y="3403"/>
                    <a:pt x="9074" y="5104"/>
                  </a:cubicBezTo>
                  <a:cubicBezTo>
                    <a:pt x="8707" y="5938"/>
                    <a:pt x="8407" y="6772"/>
                    <a:pt x="8040" y="7606"/>
                  </a:cubicBezTo>
                  <a:cubicBezTo>
                    <a:pt x="7706" y="8440"/>
                    <a:pt x="7373" y="9240"/>
                    <a:pt x="6972" y="9974"/>
                  </a:cubicBezTo>
                  <a:cubicBezTo>
                    <a:pt x="6805" y="10375"/>
                    <a:pt x="6605" y="10708"/>
                    <a:pt x="6439" y="11042"/>
                  </a:cubicBezTo>
                  <a:cubicBezTo>
                    <a:pt x="6138" y="11609"/>
                    <a:pt x="5738" y="12109"/>
                    <a:pt x="5238" y="12509"/>
                  </a:cubicBezTo>
                  <a:cubicBezTo>
                    <a:pt x="4937" y="12776"/>
                    <a:pt x="4604" y="13077"/>
                    <a:pt x="4270" y="13343"/>
                  </a:cubicBezTo>
                  <a:cubicBezTo>
                    <a:pt x="2903" y="14444"/>
                    <a:pt x="1402" y="15578"/>
                    <a:pt x="1" y="16779"/>
                  </a:cubicBezTo>
                  <a:lnTo>
                    <a:pt x="1235" y="19181"/>
                  </a:lnTo>
                  <a:cubicBezTo>
                    <a:pt x="3103" y="18647"/>
                    <a:pt x="4904" y="17913"/>
                    <a:pt x="6639" y="17046"/>
                  </a:cubicBezTo>
                  <a:cubicBezTo>
                    <a:pt x="7106" y="16813"/>
                    <a:pt x="7539" y="16546"/>
                    <a:pt x="7973" y="16279"/>
                  </a:cubicBezTo>
                  <a:cubicBezTo>
                    <a:pt x="8507" y="15979"/>
                    <a:pt x="8974" y="15612"/>
                    <a:pt x="9407" y="15211"/>
                  </a:cubicBezTo>
                  <a:cubicBezTo>
                    <a:pt x="9874" y="14778"/>
                    <a:pt x="10275" y="14277"/>
                    <a:pt x="10642" y="13744"/>
                  </a:cubicBezTo>
                  <a:cubicBezTo>
                    <a:pt x="10942" y="13277"/>
                    <a:pt x="11242" y="12843"/>
                    <a:pt x="11509" y="12409"/>
                  </a:cubicBezTo>
                  <a:cubicBezTo>
                    <a:pt x="12476" y="10675"/>
                    <a:pt x="13310" y="8907"/>
                    <a:pt x="14077" y="7106"/>
                  </a:cubicBezTo>
                  <a:cubicBezTo>
                    <a:pt x="14845" y="5338"/>
                    <a:pt x="15512" y="3570"/>
                    <a:pt x="16112" y="1735"/>
                  </a:cubicBezTo>
                  <a:lnTo>
                    <a:pt x="1097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1" name="Google Shape;2731;p58"/>
            <p:cNvSpPr/>
            <p:nvPr/>
          </p:nvSpPr>
          <p:spPr>
            <a:xfrm>
              <a:off x="2471100" y="2828300"/>
              <a:ext cx="402825" cy="479525"/>
            </a:xfrm>
            <a:custGeom>
              <a:avLst/>
              <a:gdLst/>
              <a:ahLst/>
              <a:cxnLst/>
              <a:rect l="l" t="t" r="r" b="b"/>
              <a:pathLst>
                <a:path w="16113" h="19181" extrusionOk="0">
                  <a:moveTo>
                    <a:pt x="10975" y="1"/>
                  </a:moveTo>
                  <a:cubicBezTo>
                    <a:pt x="10341" y="1668"/>
                    <a:pt x="9741" y="3403"/>
                    <a:pt x="9074" y="5104"/>
                  </a:cubicBezTo>
                  <a:cubicBezTo>
                    <a:pt x="8707" y="5938"/>
                    <a:pt x="8407" y="6772"/>
                    <a:pt x="8040" y="7606"/>
                  </a:cubicBezTo>
                  <a:cubicBezTo>
                    <a:pt x="7706" y="8440"/>
                    <a:pt x="7373" y="9240"/>
                    <a:pt x="6972" y="9974"/>
                  </a:cubicBezTo>
                  <a:cubicBezTo>
                    <a:pt x="6805" y="10375"/>
                    <a:pt x="6605" y="10708"/>
                    <a:pt x="6439" y="11042"/>
                  </a:cubicBezTo>
                  <a:cubicBezTo>
                    <a:pt x="6138" y="11609"/>
                    <a:pt x="5738" y="12109"/>
                    <a:pt x="5238" y="12509"/>
                  </a:cubicBezTo>
                  <a:cubicBezTo>
                    <a:pt x="4937" y="12776"/>
                    <a:pt x="4604" y="13077"/>
                    <a:pt x="4270" y="13343"/>
                  </a:cubicBezTo>
                  <a:cubicBezTo>
                    <a:pt x="2903" y="14444"/>
                    <a:pt x="1402" y="15578"/>
                    <a:pt x="1" y="16779"/>
                  </a:cubicBezTo>
                  <a:lnTo>
                    <a:pt x="1235" y="19181"/>
                  </a:lnTo>
                  <a:cubicBezTo>
                    <a:pt x="3103" y="18647"/>
                    <a:pt x="4904" y="17913"/>
                    <a:pt x="6639" y="17046"/>
                  </a:cubicBezTo>
                  <a:cubicBezTo>
                    <a:pt x="7106" y="16813"/>
                    <a:pt x="7539" y="16546"/>
                    <a:pt x="7973" y="16279"/>
                  </a:cubicBezTo>
                  <a:cubicBezTo>
                    <a:pt x="8507" y="15979"/>
                    <a:pt x="8974" y="15612"/>
                    <a:pt x="9407" y="15211"/>
                  </a:cubicBezTo>
                  <a:cubicBezTo>
                    <a:pt x="9874" y="14778"/>
                    <a:pt x="10275" y="14277"/>
                    <a:pt x="10642" y="13744"/>
                  </a:cubicBezTo>
                  <a:cubicBezTo>
                    <a:pt x="10942" y="13277"/>
                    <a:pt x="11242" y="12843"/>
                    <a:pt x="11509" y="12409"/>
                  </a:cubicBezTo>
                  <a:cubicBezTo>
                    <a:pt x="12476" y="10675"/>
                    <a:pt x="13310" y="8907"/>
                    <a:pt x="14077" y="7106"/>
                  </a:cubicBezTo>
                  <a:cubicBezTo>
                    <a:pt x="14845" y="5338"/>
                    <a:pt x="15512" y="3570"/>
                    <a:pt x="16112" y="1735"/>
                  </a:cubicBez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2" name="Google Shape;2732;p58"/>
            <p:cNvSpPr/>
            <p:nvPr/>
          </p:nvSpPr>
          <p:spPr>
            <a:xfrm>
              <a:off x="2728775" y="2784350"/>
              <a:ext cx="386150" cy="601875"/>
            </a:xfrm>
            <a:custGeom>
              <a:avLst/>
              <a:gdLst/>
              <a:ahLst/>
              <a:cxnLst/>
              <a:rect l="l" t="t" r="r" b="b"/>
              <a:pathLst>
                <a:path w="15446" h="24075" extrusionOk="0">
                  <a:moveTo>
                    <a:pt x="8520" y="1"/>
                  </a:moveTo>
                  <a:cubicBezTo>
                    <a:pt x="7248" y="1"/>
                    <a:pt x="5976" y="53"/>
                    <a:pt x="4704" y="157"/>
                  </a:cubicBezTo>
                  <a:cubicBezTo>
                    <a:pt x="4471" y="157"/>
                    <a:pt x="4204" y="191"/>
                    <a:pt x="3970" y="224"/>
                  </a:cubicBezTo>
                  <a:cubicBezTo>
                    <a:pt x="3303" y="324"/>
                    <a:pt x="2636" y="458"/>
                    <a:pt x="2102" y="591"/>
                  </a:cubicBezTo>
                  <a:cubicBezTo>
                    <a:pt x="1135" y="791"/>
                    <a:pt x="401" y="1525"/>
                    <a:pt x="168" y="2492"/>
                  </a:cubicBezTo>
                  <a:cubicBezTo>
                    <a:pt x="1" y="6729"/>
                    <a:pt x="735" y="14868"/>
                    <a:pt x="802" y="24074"/>
                  </a:cubicBezTo>
                  <a:lnTo>
                    <a:pt x="14745" y="23874"/>
                  </a:lnTo>
                  <a:cubicBezTo>
                    <a:pt x="14845" y="23641"/>
                    <a:pt x="14945" y="23474"/>
                    <a:pt x="15078" y="23307"/>
                  </a:cubicBezTo>
                  <a:lnTo>
                    <a:pt x="15145" y="23174"/>
                  </a:lnTo>
                  <a:lnTo>
                    <a:pt x="15178" y="23107"/>
                  </a:lnTo>
                  <a:cubicBezTo>
                    <a:pt x="15212" y="22240"/>
                    <a:pt x="15312" y="20739"/>
                    <a:pt x="15445" y="18937"/>
                  </a:cubicBezTo>
                  <a:lnTo>
                    <a:pt x="15445" y="1292"/>
                  </a:lnTo>
                  <a:cubicBezTo>
                    <a:pt x="14912" y="724"/>
                    <a:pt x="14044" y="257"/>
                    <a:pt x="12677" y="191"/>
                  </a:cubicBezTo>
                  <a:lnTo>
                    <a:pt x="11943" y="124"/>
                  </a:lnTo>
                  <a:cubicBezTo>
                    <a:pt x="11576" y="91"/>
                    <a:pt x="11176" y="57"/>
                    <a:pt x="10809" y="57"/>
                  </a:cubicBezTo>
                  <a:cubicBezTo>
                    <a:pt x="10046" y="20"/>
                    <a:pt x="9283" y="1"/>
                    <a:pt x="852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3" name="Google Shape;2733;p58"/>
            <p:cNvSpPr/>
            <p:nvPr/>
          </p:nvSpPr>
          <p:spPr>
            <a:xfrm>
              <a:off x="2728775" y="2784350"/>
              <a:ext cx="386150" cy="601875"/>
            </a:xfrm>
            <a:custGeom>
              <a:avLst/>
              <a:gdLst/>
              <a:ahLst/>
              <a:cxnLst/>
              <a:rect l="l" t="t" r="r" b="b"/>
              <a:pathLst>
                <a:path w="15446" h="24075" extrusionOk="0">
                  <a:moveTo>
                    <a:pt x="8520" y="1"/>
                  </a:moveTo>
                  <a:cubicBezTo>
                    <a:pt x="7248" y="1"/>
                    <a:pt x="5976" y="53"/>
                    <a:pt x="4704" y="157"/>
                  </a:cubicBezTo>
                  <a:cubicBezTo>
                    <a:pt x="4471" y="157"/>
                    <a:pt x="4204" y="191"/>
                    <a:pt x="3970" y="224"/>
                  </a:cubicBezTo>
                  <a:cubicBezTo>
                    <a:pt x="3303" y="324"/>
                    <a:pt x="2636" y="458"/>
                    <a:pt x="2102" y="591"/>
                  </a:cubicBezTo>
                  <a:cubicBezTo>
                    <a:pt x="1135" y="791"/>
                    <a:pt x="401" y="1525"/>
                    <a:pt x="168" y="2492"/>
                  </a:cubicBezTo>
                  <a:cubicBezTo>
                    <a:pt x="1" y="6729"/>
                    <a:pt x="735" y="14868"/>
                    <a:pt x="802" y="24074"/>
                  </a:cubicBezTo>
                  <a:lnTo>
                    <a:pt x="14745" y="23874"/>
                  </a:lnTo>
                  <a:cubicBezTo>
                    <a:pt x="14845" y="23641"/>
                    <a:pt x="14945" y="23474"/>
                    <a:pt x="15078" y="23307"/>
                  </a:cubicBezTo>
                  <a:lnTo>
                    <a:pt x="15145" y="23174"/>
                  </a:lnTo>
                  <a:lnTo>
                    <a:pt x="15178" y="23107"/>
                  </a:lnTo>
                  <a:cubicBezTo>
                    <a:pt x="15212" y="22240"/>
                    <a:pt x="15312" y="20739"/>
                    <a:pt x="15445" y="18937"/>
                  </a:cubicBezTo>
                  <a:lnTo>
                    <a:pt x="15445" y="1292"/>
                  </a:lnTo>
                  <a:cubicBezTo>
                    <a:pt x="14912" y="724"/>
                    <a:pt x="14044" y="257"/>
                    <a:pt x="12677" y="191"/>
                  </a:cubicBezTo>
                  <a:lnTo>
                    <a:pt x="11943" y="124"/>
                  </a:lnTo>
                  <a:cubicBezTo>
                    <a:pt x="11576" y="91"/>
                    <a:pt x="11176" y="57"/>
                    <a:pt x="10809" y="57"/>
                  </a:cubicBezTo>
                  <a:cubicBezTo>
                    <a:pt x="10046" y="20"/>
                    <a:pt x="9283" y="1"/>
                    <a:pt x="8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4" name="Google Shape;2734;p58"/>
            <p:cNvSpPr/>
            <p:nvPr/>
          </p:nvSpPr>
          <p:spPr>
            <a:xfrm>
              <a:off x="2741300" y="3382025"/>
              <a:ext cx="243525" cy="59250"/>
            </a:xfrm>
            <a:custGeom>
              <a:avLst/>
              <a:gdLst/>
              <a:ahLst/>
              <a:cxnLst/>
              <a:rect l="l" t="t" r="r" b="b"/>
              <a:pathLst>
                <a:path w="9741" h="2370" extrusionOk="0">
                  <a:moveTo>
                    <a:pt x="9741" y="1"/>
                  </a:moveTo>
                  <a:lnTo>
                    <a:pt x="301" y="167"/>
                  </a:lnTo>
                  <a:cubicBezTo>
                    <a:pt x="301" y="167"/>
                    <a:pt x="200" y="1001"/>
                    <a:pt x="0" y="2369"/>
                  </a:cubicBezTo>
                  <a:lnTo>
                    <a:pt x="9274" y="2369"/>
                  </a:lnTo>
                  <a:cubicBezTo>
                    <a:pt x="9540" y="901"/>
                    <a:pt x="9741" y="1"/>
                    <a:pt x="9741"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5" name="Google Shape;2735;p58"/>
            <p:cNvSpPr/>
            <p:nvPr/>
          </p:nvSpPr>
          <p:spPr>
            <a:xfrm>
              <a:off x="2875550" y="3380350"/>
              <a:ext cx="221850" cy="60925"/>
            </a:xfrm>
            <a:custGeom>
              <a:avLst/>
              <a:gdLst/>
              <a:ahLst/>
              <a:cxnLst/>
              <a:rect l="l" t="t" r="r" b="b"/>
              <a:pathLst>
                <a:path w="8874" h="2437" extrusionOk="0">
                  <a:moveTo>
                    <a:pt x="8845" y="77"/>
                  </a:moveTo>
                  <a:cubicBezTo>
                    <a:pt x="8842" y="85"/>
                    <a:pt x="8840" y="93"/>
                    <a:pt x="8840" y="101"/>
                  </a:cubicBezTo>
                  <a:cubicBezTo>
                    <a:pt x="8843" y="91"/>
                    <a:pt x="8845" y="83"/>
                    <a:pt x="8845" y="77"/>
                  </a:cubicBezTo>
                  <a:close/>
                  <a:moveTo>
                    <a:pt x="8874" y="1"/>
                  </a:moveTo>
                  <a:lnTo>
                    <a:pt x="1" y="134"/>
                  </a:lnTo>
                  <a:cubicBezTo>
                    <a:pt x="1" y="134"/>
                    <a:pt x="134" y="1002"/>
                    <a:pt x="301" y="2436"/>
                  </a:cubicBezTo>
                  <a:lnTo>
                    <a:pt x="5238" y="2436"/>
                  </a:lnTo>
                  <a:cubicBezTo>
                    <a:pt x="6339" y="2236"/>
                    <a:pt x="7339" y="1736"/>
                    <a:pt x="8140" y="1002"/>
                  </a:cubicBezTo>
                  <a:cubicBezTo>
                    <a:pt x="8260" y="912"/>
                    <a:pt x="8784" y="67"/>
                    <a:pt x="8840" y="67"/>
                  </a:cubicBezTo>
                  <a:cubicBezTo>
                    <a:pt x="8844" y="67"/>
                    <a:pt x="8846" y="70"/>
                    <a:pt x="8845" y="77"/>
                  </a:cubicBezTo>
                  <a:lnTo>
                    <a:pt x="8845" y="77"/>
                  </a:lnTo>
                  <a:cubicBezTo>
                    <a:pt x="8855" y="52"/>
                    <a:pt x="8874" y="26"/>
                    <a:pt x="8874"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6" name="Google Shape;2736;p58"/>
            <p:cNvSpPr/>
            <p:nvPr/>
          </p:nvSpPr>
          <p:spPr>
            <a:xfrm>
              <a:off x="2793000" y="2737900"/>
              <a:ext cx="245200" cy="147175"/>
            </a:xfrm>
            <a:custGeom>
              <a:avLst/>
              <a:gdLst/>
              <a:ahLst/>
              <a:cxnLst/>
              <a:rect l="l" t="t" r="r" b="b"/>
              <a:pathLst>
                <a:path w="9808" h="5887" extrusionOk="0">
                  <a:moveTo>
                    <a:pt x="6097" y="1"/>
                  </a:moveTo>
                  <a:cubicBezTo>
                    <a:pt x="5677" y="1"/>
                    <a:pt x="5257" y="17"/>
                    <a:pt x="4837" y="47"/>
                  </a:cubicBezTo>
                  <a:lnTo>
                    <a:pt x="3703" y="514"/>
                  </a:lnTo>
                  <a:cubicBezTo>
                    <a:pt x="2502" y="748"/>
                    <a:pt x="1502" y="1548"/>
                    <a:pt x="534" y="2316"/>
                  </a:cubicBezTo>
                  <a:cubicBezTo>
                    <a:pt x="267" y="2449"/>
                    <a:pt x="134" y="2749"/>
                    <a:pt x="234" y="3016"/>
                  </a:cubicBezTo>
                  <a:cubicBezTo>
                    <a:pt x="267" y="3483"/>
                    <a:pt x="0" y="4617"/>
                    <a:pt x="67" y="5084"/>
                  </a:cubicBezTo>
                  <a:cubicBezTo>
                    <a:pt x="467" y="4984"/>
                    <a:pt x="1135" y="3950"/>
                    <a:pt x="1201" y="3550"/>
                  </a:cubicBezTo>
                  <a:cubicBezTo>
                    <a:pt x="1468" y="4084"/>
                    <a:pt x="1835" y="4551"/>
                    <a:pt x="2269" y="4951"/>
                  </a:cubicBezTo>
                  <a:cubicBezTo>
                    <a:pt x="2402" y="5118"/>
                    <a:pt x="2569" y="5218"/>
                    <a:pt x="2736" y="5284"/>
                  </a:cubicBezTo>
                  <a:cubicBezTo>
                    <a:pt x="2762" y="5296"/>
                    <a:pt x="2796" y="5302"/>
                    <a:pt x="2834" y="5302"/>
                  </a:cubicBezTo>
                  <a:cubicBezTo>
                    <a:pt x="3231" y="5302"/>
                    <a:pt x="4226" y="4724"/>
                    <a:pt x="5137" y="4450"/>
                  </a:cubicBezTo>
                  <a:cubicBezTo>
                    <a:pt x="5235" y="4423"/>
                    <a:pt x="5327" y="4410"/>
                    <a:pt x="5413" y="4410"/>
                  </a:cubicBezTo>
                  <a:cubicBezTo>
                    <a:pt x="6341" y="4410"/>
                    <a:pt x="6641" y="5887"/>
                    <a:pt x="6796" y="5887"/>
                  </a:cubicBezTo>
                  <a:cubicBezTo>
                    <a:pt x="6799" y="5887"/>
                    <a:pt x="6802" y="5886"/>
                    <a:pt x="6805" y="5885"/>
                  </a:cubicBezTo>
                  <a:cubicBezTo>
                    <a:pt x="7206" y="5818"/>
                    <a:pt x="9807" y="2249"/>
                    <a:pt x="9674" y="1849"/>
                  </a:cubicBezTo>
                  <a:cubicBezTo>
                    <a:pt x="9507" y="1448"/>
                    <a:pt x="9274" y="1115"/>
                    <a:pt x="8907" y="848"/>
                  </a:cubicBezTo>
                  <a:cubicBezTo>
                    <a:pt x="8573" y="481"/>
                    <a:pt x="8140" y="214"/>
                    <a:pt x="7639" y="81"/>
                  </a:cubicBezTo>
                  <a:cubicBezTo>
                    <a:pt x="7125" y="26"/>
                    <a:pt x="6611" y="1"/>
                    <a:pt x="609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7" name="Google Shape;2737;p58"/>
            <p:cNvSpPr/>
            <p:nvPr/>
          </p:nvSpPr>
          <p:spPr>
            <a:xfrm>
              <a:off x="2793000" y="2737900"/>
              <a:ext cx="245200" cy="147175"/>
            </a:xfrm>
            <a:custGeom>
              <a:avLst/>
              <a:gdLst/>
              <a:ahLst/>
              <a:cxnLst/>
              <a:rect l="l" t="t" r="r" b="b"/>
              <a:pathLst>
                <a:path w="9808" h="5887" extrusionOk="0">
                  <a:moveTo>
                    <a:pt x="6097" y="1"/>
                  </a:moveTo>
                  <a:cubicBezTo>
                    <a:pt x="5677" y="1"/>
                    <a:pt x="5257" y="17"/>
                    <a:pt x="4837" y="47"/>
                  </a:cubicBezTo>
                  <a:lnTo>
                    <a:pt x="3703" y="514"/>
                  </a:lnTo>
                  <a:cubicBezTo>
                    <a:pt x="2502" y="748"/>
                    <a:pt x="1502" y="1548"/>
                    <a:pt x="534" y="2316"/>
                  </a:cubicBezTo>
                  <a:cubicBezTo>
                    <a:pt x="267" y="2449"/>
                    <a:pt x="134" y="2749"/>
                    <a:pt x="234" y="3016"/>
                  </a:cubicBezTo>
                  <a:cubicBezTo>
                    <a:pt x="267" y="3483"/>
                    <a:pt x="0" y="4617"/>
                    <a:pt x="67" y="5084"/>
                  </a:cubicBezTo>
                  <a:cubicBezTo>
                    <a:pt x="467" y="4984"/>
                    <a:pt x="1135" y="3950"/>
                    <a:pt x="1201" y="3550"/>
                  </a:cubicBezTo>
                  <a:cubicBezTo>
                    <a:pt x="1468" y="4084"/>
                    <a:pt x="1835" y="4551"/>
                    <a:pt x="2269" y="4951"/>
                  </a:cubicBezTo>
                  <a:cubicBezTo>
                    <a:pt x="2402" y="5118"/>
                    <a:pt x="2569" y="5218"/>
                    <a:pt x="2736" y="5284"/>
                  </a:cubicBezTo>
                  <a:cubicBezTo>
                    <a:pt x="2762" y="5296"/>
                    <a:pt x="2796" y="5302"/>
                    <a:pt x="2834" y="5302"/>
                  </a:cubicBezTo>
                  <a:cubicBezTo>
                    <a:pt x="3231" y="5302"/>
                    <a:pt x="4226" y="4724"/>
                    <a:pt x="5137" y="4450"/>
                  </a:cubicBezTo>
                  <a:cubicBezTo>
                    <a:pt x="5235" y="4423"/>
                    <a:pt x="5327" y="4410"/>
                    <a:pt x="5413" y="4410"/>
                  </a:cubicBezTo>
                  <a:cubicBezTo>
                    <a:pt x="6341" y="4410"/>
                    <a:pt x="6641" y="5887"/>
                    <a:pt x="6796" y="5887"/>
                  </a:cubicBezTo>
                  <a:cubicBezTo>
                    <a:pt x="6799" y="5887"/>
                    <a:pt x="6802" y="5886"/>
                    <a:pt x="6805" y="5885"/>
                  </a:cubicBezTo>
                  <a:cubicBezTo>
                    <a:pt x="7206" y="5818"/>
                    <a:pt x="9807" y="2249"/>
                    <a:pt x="9674" y="1849"/>
                  </a:cubicBezTo>
                  <a:cubicBezTo>
                    <a:pt x="9507" y="1448"/>
                    <a:pt x="9274" y="1115"/>
                    <a:pt x="8907" y="848"/>
                  </a:cubicBezTo>
                  <a:cubicBezTo>
                    <a:pt x="8573" y="481"/>
                    <a:pt x="8140" y="214"/>
                    <a:pt x="7639" y="81"/>
                  </a:cubicBezTo>
                  <a:cubicBezTo>
                    <a:pt x="7125" y="26"/>
                    <a:pt x="6611" y="1"/>
                    <a:pt x="609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8" name="Google Shape;2738;p58"/>
            <p:cNvSpPr/>
            <p:nvPr/>
          </p:nvSpPr>
          <p:spPr>
            <a:xfrm>
              <a:off x="2844700" y="2614825"/>
              <a:ext cx="146800" cy="220175"/>
            </a:xfrm>
            <a:custGeom>
              <a:avLst/>
              <a:gdLst/>
              <a:ahLst/>
              <a:cxnLst/>
              <a:rect l="l" t="t" r="r" b="b"/>
              <a:pathLst>
                <a:path w="5872" h="8807" extrusionOk="0">
                  <a:moveTo>
                    <a:pt x="5471" y="0"/>
                  </a:moveTo>
                  <a:lnTo>
                    <a:pt x="1769" y="3269"/>
                  </a:lnTo>
                  <a:cubicBezTo>
                    <a:pt x="2102" y="4570"/>
                    <a:pt x="2202" y="5938"/>
                    <a:pt x="868" y="6638"/>
                  </a:cubicBezTo>
                  <a:cubicBezTo>
                    <a:pt x="201" y="6972"/>
                    <a:pt x="1" y="7839"/>
                    <a:pt x="468" y="8406"/>
                  </a:cubicBezTo>
                  <a:cubicBezTo>
                    <a:pt x="601" y="8540"/>
                    <a:pt x="734" y="8673"/>
                    <a:pt x="901" y="8806"/>
                  </a:cubicBezTo>
                  <a:cubicBezTo>
                    <a:pt x="2336" y="8439"/>
                    <a:pt x="3770" y="7939"/>
                    <a:pt x="5171" y="7372"/>
                  </a:cubicBezTo>
                  <a:cubicBezTo>
                    <a:pt x="5638" y="7138"/>
                    <a:pt x="5871" y="6571"/>
                    <a:pt x="5638" y="6104"/>
                  </a:cubicBezTo>
                  <a:cubicBezTo>
                    <a:pt x="4871" y="4503"/>
                    <a:pt x="5171" y="1668"/>
                    <a:pt x="5471" y="0"/>
                  </a:cubicBez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39" name="Google Shape;2739;p58"/>
            <p:cNvSpPr/>
            <p:nvPr/>
          </p:nvSpPr>
          <p:spPr>
            <a:xfrm>
              <a:off x="2888900" y="2648175"/>
              <a:ext cx="57575" cy="74250"/>
            </a:xfrm>
            <a:custGeom>
              <a:avLst/>
              <a:gdLst/>
              <a:ahLst/>
              <a:cxnLst/>
              <a:rect l="l" t="t" r="r" b="b"/>
              <a:pathLst>
                <a:path w="2303" h="2970" extrusionOk="0">
                  <a:moveTo>
                    <a:pt x="2169" y="0"/>
                  </a:moveTo>
                  <a:lnTo>
                    <a:pt x="1" y="1902"/>
                  </a:lnTo>
                  <a:cubicBezTo>
                    <a:pt x="101" y="2269"/>
                    <a:pt x="167" y="2602"/>
                    <a:pt x="201" y="2969"/>
                  </a:cubicBezTo>
                  <a:cubicBezTo>
                    <a:pt x="1035" y="2836"/>
                    <a:pt x="2169" y="1935"/>
                    <a:pt x="2235" y="1034"/>
                  </a:cubicBezTo>
                  <a:cubicBezTo>
                    <a:pt x="2302" y="701"/>
                    <a:pt x="2269" y="334"/>
                    <a:pt x="2169" y="0"/>
                  </a:cubicBez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0" name="Google Shape;2740;p58"/>
            <p:cNvSpPr/>
            <p:nvPr/>
          </p:nvSpPr>
          <p:spPr>
            <a:xfrm>
              <a:off x="2787150" y="2444725"/>
              <a:ext cx="201875" cy="262825"/>
            </a:xfrm>
            <a:custGeom>
              <a:avLst/>
              <a:gdLst/>
              <a:ahLst/>
              <a:cxnLst/>
              <a:rect l="l" t="t" r="r" b="b"/>
              <a:pathLst>
                <a:path w="8075" h="10513" extrusionOk="0">
                  <a:moveTo>
                    <a:pt x="4329" y="1"/>
                  </a:moveTo>
                  <a:cubicBezTo>
                    <a:pt x="3859" y="1"/>
                    <a:pt x="3376" y="95"/>
                    <a:pt x="2903" y="299"/>
                  </a:cubicBezTo>
                  <a:cubicBezTo>
                    <a:pt x="335" y="1400"/>
                    <a:pt x="1" y="5336"/>
                    <a:pt x="635" y="7705"/>
                  </a:cubicBezTo>
                  <a:cubicBezTo>
                    <a:pt x="1066" y="9408"/>
                    <a:pt x="2585" y="10512"/>
                    <a:pt x="4145" y="10512"/>
                  </a:cubicBezTo>
                  <a:cubicBezTo>
                    <a:pt x="4999" y="10512"/>
                    <a:pt x="5865" y="10182"/>
                    <a:pt x="6572" y="9439"/>
                  </a:cubicBezTo>
                  <a:cubicBezTo>
                    <a:pt x="7873" y="8072"/>
                    <a:pt x="7807" y="6504"/>
                    <a:pt x="7940" y="3835"/>
                  </a:cubicBezTo>
                  <a:cubicBezTo>
                    <a:pt x="8075" y="1678"/>
                    <a:pt x="6313" y="1"/>
                    <a:pt x="4329" y="1"/>
                  </a:cubicBez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1" name="Google Shape;2741;p58"/>
            <p:cNvSpPr/>
            <p:nvPr/>
          </p:nvSpPr>
          <p:spPr>
            <a:xfrm>
              <a:off x="2908075" y="2471150"/>
              <a:ext cx="149300" cy="189600"/>
            </a:xfrm>
            <a:custGeom>
              <a:avLst/>
              <a:gdLst/>
              <a:ahLst/>
              <a:cxnLst/>
              <a:rect l="l" t="t" r="r" b="b"/>
              <a:pathLst>
                <a:path w="5972" h="7584" extrusionOk="0">
                  <a:moveTo>
                    <a:pt x="4206" y="1"/>
                  </a:moveTo>
                  <a:cubicBezTo>
                    <a:pt x="2923" y="1"/>
                    <a:pt x="1" y="276"/>
                    <a:pt x="1" y="276"/>
                  </a:cubicBezTo>
                  <a:lnTo>
                    <a:pt x="268" y="2044"/>
                  </a:lnTo>
                  <a:lnTo>
                    <a:pt x="1368" y="3012"/>
                  </a:lnTo>
                  <a:lnTo>
                    <a:pt x="1102" y="5514"/>
                  </a:lnTo>
                  <a:lnTo>
                    <a:pt x="2569" y="6448"/>
                  </a:lnTo>
                  <a:cubicBezTo>
                    <a:pt x="2436" y="6548"/>
                    <a:pt x="2336" y="6681"/>
                    <a:pt x="2269" y="6848"/>
                  </a:cubicBezTo>
                  <a:cubicBezTo>
                    <a:pt x="2237" y="7261"/>
                    <a:pt x="2570" y="7584"/>
                    <a:pt x="2977" y="7584"/>
                  </a:cubicBezTo>
                  <a:cubicBezTo>
                    <a:pt x="2996" y="7584"/>
                    <a:pt x="3016" y="7583"/>
                    <a:pt x="3036" y="7582"/>
                  </a:cubicBezTo>
                  <a:cubicBezTo>
                    <a:pt x="3437" y="7448"/>
                    <a:pt x="3703" y="7048"/>
                    <a:pt x="3637" y="6648"/>
                  </a:cubicBezTo>
                  <a:cubicBezTo>
                    <a:pt x="3970" y="6581"/>
                    <a:pt x="4304" y="6448"/>
                    <a:pt x="4571" y="6214"/>
                  </a:cubicBezTo>
                  <a:cubicBezTo>
                    <a:pt x="4838" y="5981"/>
                    <a:pt x="4938" y="5580"/>
                    <a:pt x="4838" y="5247"/>
                  </a:cubicBezTo>
                  <a:cubicBezTo>
                    <a:pt x="5271" y="5213"/>
                    <a:pt x="5638" y="4913"/>
                    <a:pt x="5805" y="4479"/>
                  </a:cubicBezTo>
                  <a:cubicBezTo>
                    <a:pt x="5938" y="4012"/>
                    <a:pt x="5772" y="3545"/>
                    <a:pt x="5405" y="3245"/>
                  </a:cubicBezTo>
                  <a:cubicBezTo>
                    <a:pt x="5671" y="2978"/>
                    <a:pt x="5972" y="1677"/>
                    <a:pt x="5338" y="1644"/>
                  </a:cubicBezTo>
                  <a:lnTo>
                    <a:pt x="5305" y="1644"/>
                  </a:lnTo>
                  <a:cubicBezTo>
                    <a:pt x="5271" y="910"/>
                    <a:pt x="5138" y="43"/>
                    <a:pt x="4537" y="10"/>
                  </a:cubicBezTo>
                  <a:cubicBezTo>
                    <a:pt x="4446" y="4"/>
                    <a:pt x="4334" y="1"/>
                    <a:pt x="4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2" name="Google Shape;2742;p58"/>
            <p:cNvSpPr/>
            <p:nvPr/>
          </p:nvSpPr>
          <p:spPr>
            <a:xfrm>
              <a:off x="2863050" y="2612300"/>
              <a:ext cx="42550" cy="23375"/>
            </a:xfrm>
            <a:custGeom>
              <a:avLst/>
              <a:gdLst/>
              <a:ahLst/>
              <a:cxnLst/>
              <a:rect l="l" t="t" r="r" b="b"/>
              <a:pathLst>
                <a:path w="1702" h="935" extrusionOk="0">
                  <a:moveTo>
                    <a:pt x="1568" y="1"/>
                  </a:moveTo>
                  <a:cubicBezTo>
                    <a:pt x="1235" y="501"/>
                    <a:pt x="668" y="768"/>
                    <a:pt x="67" y="768"/>
                  </a:cubicBezTo>
                  <a:cubicBezTo>
                    <a:pt x="34" y="768"/>
                    <a:pt x="0" y="802"/>
                    <a:pt x="0" y="835"/>
                  </a:cubicBezTo>
                  <a:cubicBezTo>
                    <a:pt x="0" y="868"/>
                    <a:pt x="34" y="902"/>
                    <a:pt x="67" y="902"/>
                  </a:cubicBezTo>
                  <a:lnTo>
                    <a:pt x="101" y="935"/>
                  </a:lnTo>
                  <a:cubicBezTo>
                    <a:pt x="734" y="935"/>
                    <a:pt x="1335" y="635"/>
                    <a:pt x="1702" y="101"/>
                  </a:cubicBezTo>
                  <a:cubicBezTo>
                    <a:pt x="1702" y="68"/>
                    <a:pt x="1668" y="34"/>
                    <a:pt x="1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3" name="Google Shape;2743;p58"/>
            <p:cNvSpPr/>
            <p:nvPr/>
          </p:nvSpPr>
          <p:spPr>
            <a:xfrm>
              <a:off x="2947850" y="2563100"/>
              <a:ext cx="75350" cy="77200"/>
            </a:xfrm>
            <a:custGeom>
              <a:avLst/>
              <a:gdLst/>
              <a:ahLst/>
              <a:cxnLst/>
              <a:rect l="l" t="t" r="r" b="b"/>
              <a:pathLst>
                <a:path w="3014" h="3088" extrusionOk="0">
                  <a:moveTo>
                    <a:pt x="1639" y="0"/>
                  </a:moveTo>
                  <a:cubicBezTo>
                    <a:pt x="794" y="0"/>
                    <a:pt x="242" y="1047"/>
                    <a:pt x="111" y="1802"/>
                  </a:cubicBezTo>
                  <a:cubicBezTo>
                    <a:pt x="1" y="2491"/>
                    <a:pt x="323" y="3088"/>
                    <a:pt x="907" y="3088"/>
                  </a:cubicBezTo>
                  <a:cubicBezTo>
                    <a:pt x="1031" y="3088"/>
                    <a:pt x="1166" y="3061"/>
                    <a:pt x="1312" y="3003"/>
                  </a:cubicBezTo>
                  <a:cubicBezTo>
                    <a:pt x="1912" y="2736"/>
                    <a:pt x="2413" y="2236"/>
                    <a:pt x="2679" y="1602"/>
                  </a:cubicBezTo>
                  <a:cubicBezTo>
                    <a:pt x="3013" y="868"/>
                    <a:pt x="2513" y="1"/>
                    <a:pt x="1679" y="1"/>
                  </a:cubicBezTo>
                  <a:cubicBezTo>
                    <a:pt x="1665" y="0"/>
                    <a:pt x="1652" y="0"/>
                    <a:pt x="1639" y="0"/>
                  </a:cubicBez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4" name="Google Shape;2744;p58"/>
            <p:cNvSpPr/>
            <p:nvPr/>
          </p:nvSpPr>
          <p:spPr>
            <a:xfrm>
              <a:off x="2873050" y="2550600"/>
              <a:ext cx="13375" cy="20125"/>
            </a:xfrm>
            <a:custGeom>
              <a:avLst/>
              <a:gdLst/>
              <a:ahLst/>
              <a:cxnLst/>
              <a:rect l="l" t="t" r="r" b="b"/>
              <a:pathLst>
                <a:path w="535" h="805" extrusionOk="0">
                  <a:moveTo>
                    <a:pt x="234" y="1"/>
                  </a:moveTo>
                  <a:cubicBezTo>
                    <a:pt x="101" y="1"/>
                    <a:pt x="1" y="234"/>
                    <a:pt x="1" y="434"/>
                  </a:cubicBezTo>
                  <a:cubicBezTo>
                    <a:pt x="1" y="619"/>
                    <a:pt x="87" y="805"/>
                    <a:pt x="205" y="805"/>
                  </a:cubicBezTo>
                  <a:cubicBezTo>
                    <a:pt x="215" y="805"/>
                    <a:pt x="224" y="804"/>
                    <a:pt x="234" y="801"/>
                  </a:cubicBezTo>
                  <a:cubicBezTo>
                    <a:pt x="401" y="801"/>
                    <a:pt x="534" y="634"/>
                    <a:pt x="501" y="434"/>
                  </a:cubicBezTo>
                  <a:cubicBezTo>
                    <a:pt x="501" y="201"/>
                    <a:pt x="368" y="1"/>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5" name="Google Shape;2745;p58"/>
            <p:cNvSpPr/>
            <p:nvPr/>
          </p:nvSpPr>
          <p:spPr>
            <a:xfrm>
              <a:off x="2811350" y="2552275"/>
              <a:ext cx="13375" cy="20025"/>
            </a:xfrm>
            <a:custGeom>
              <a:avLst/>
              <a:gdLst/>
              <a:ahLst/>
              <a:cxnLst/>
              <a:rect l="l" t="t" r="r" b="b"/>
              <a:pathLst>
                <a:path w="535" h="801" extrusionOk="0">
                  <a:moveTo>
                    <a:pt x="267" y="0"/>
                  </a:moveTo>
                  <a:cubicBezTo>
                    <a:pt x="134" y="0"/>
                    <a:pt x="0" y="167"/>
                    <a:pt x="34" y="401"/>
                  </a:cubicBezTo>
                  <a:cubicBezTo>
                    <a:pt x="34" y="601"/>
                    <a:pt x="134" y="801"/>
                    <a:pt x="267" y="801"/>
                  </a:cubicBezTo>
                  <a:cubicBezTo>
                    <a:pt x="434" y="801"/>
                    <a:pt x="534" y="601"/>
                    <a:pt x="534" y="401"/>
                  </a:cubicBezTo>
                  <a:cubicBezTo>
                    <a:pt x="534" y="167"/>
                    <a:pt x="401" y="0"/>
                    <a:pt x="26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6" name="Google Shape;2746;p58"/>
            <p:cNvSpPr/>
            <p:nvPr/>
          </p:nvSpPr>
          <p:spPr>
            <a:xfrm>
              <a:off x="2818850" y="2564775"/>
              <a:ext cx="26700" cy="50975"/>
            </a:xfrm>
            <a:custGeom>
              <a:avLst/>
              <a:gdLst/>
              <a:ahLst/>
              <a:cxnLst/>
              <a:rect l="l" t="t" r="r" b="b"/>
              <a:pathLst>
                <a:path w="1068" h="2039" extrusionOk="0">
                  <a:moveTo>
                    <a:pt x="1001" y="1"/>
                  </a:moveTo>
                  <a:cubicBezTo>
                    <a:pt x="768" y="634"/>
                    <a:pt x="434" y="1268"/>
                    <a:pt x="1" y="1835"/>
                  </a:cubicBezTo>
                  <a:cubicBezTo>
                    <a:pt x="194" y="1965"/>
                    <a:pt x="430" y="2038"/>
                    <a:pt x="671" y="2038"/>
                  </a:cubicBezTo>
                  <a:cubicBezTo>
                    <a:pt x="804" y="2038"/>
                    <a:pt x="938" y="2016"/>
                    <a:pt x="1068" y="1969"/>
                  </a:cubicBezTo>
                  <a:lnTo>
                    <a:pt x="1001" y="1"/>
                  </a:lnTo>
                  <a:close/>
                </a:path>
              </a:pathLst>
            </a:custGeom>
            <a:solidFill>
              <a:srgbClr val="ED893E"/>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7" name="Google Shape;2747;p58"/>
            <p:cNvSpPr/>
            <p:nvPr/>
          </p:nvSpPr>
          <p:spPr>
            <a:xfrm>
              <a:off x="2875550" y="2523075"/>
              <a:ext cx="30900" cy="18375"/>
            </a:xfrm>
            <a:custGeom>
              <a:avLst/>
              <a:gdLst/>
              <a:ahLst/>
              <a:cxnLst/>
              <a:rect l="l" t="t" r="r" b="b"/>
              <a:pathLst>
                <a:path w="1236" h="735" extrusionOk="0">
                  <a:moveTo>
                    <a:pt x="168" y="1"/>
                  </a:moveTo>
                  <a:cubicBezTo>
                    <a:pt x="1" y="34"/>
                    <a:pt x="34" y="234"/>
                    <a:pt x="168" y="268"/>
                  </a:cubicBezTo>
                  <a:cubicBezTo>
                    <a:pt x="196" y="265"/>
                    <a:pt x="224" y="263"/>
                    <a:pt x="253" y="263"/>
                  </a:cubicBezTo>
                  <a:cubicBezTo>
                    <a:pt x="557" y="263"/>
                    <a:pt x="849" y="424"/>
                    <a:pt x="1002" y="668"/>
                  </a:cubicBezTo>
                  <a:cubicBezTo>
                    <a:pt x="1035" y="701"/>
                    <a:pt x="1102" y="735"/>
                    <a:pt x="1135" y="735"/>
                  </a:cubicBezTo>
                  <a:cubicBezTo>
                    <a:pt x="1168" y="701"/>
                    <a:pt x="1202" y="701"/>
                    <a:pt x="1202" y="668"/>
                  </a:cubicBezTo>
                  <a:cubicBezTo>
                    <a:pt x="1235" y="635"/>
                    <a:pt x="1235" y="568"/>
                    <a:pt x="1202" y="501"/>
                  </a:cubicBezTo>
                  <a:cubicBezTo>
                    <a:pt x="968" y="168"/>
                    <a:pt x="568" y="1"/>
                    <a:pt x="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8" name="Google Shape;2748;p58"/>
            <p:cNvSpPr/>
            <p:nvPr/>
          </p:nvSpPr>
          <p:spPr>
            <a:xfrm>
              <a:off x="2793825" y="2519525"/>
              <a:ext cx="27550" cy="22750"/>
            </a:xfrm>
            <a:custGeom>
              <a:avLst/>
              <a:gdLst/>
              <a:ahLst/>
              <a:cxnLst/>
              <a:rect l="l" t="t" r="r" b="b"/>
              <a:pathLst>
                <a:path w="1102" h="910" extrusionOk="0">
                  <a:moveTo>
                    <a:pt x="971" y="0"/>
                  </a:moveTo>
                  <a:cubicBezTo>
                    <a:pt x="959" y="0"/>
                    <a:pt x="947" y="3"/>
                    <a:pt x="935" y="9"/>
                  </a:cubicBezTo>
                  <a:cubicBezTo>
                    <a:pt x="535" y="76"/>
                    <a:pt x="201" y="343"/>
                    <a:pt x="34" y="710"/>
                  </a:cubicBezTo>
                  <a:cubicBezTo>
                    <a:pt x="1" y="777"/>
                    <a:pt x="34" y="877"/>
                    <a:pt x="101" y="910"/>
                  </a:cubicBezTo>
                  <a:lnTo>
                    <a:pt x="168" y="910"/>
                  </a:lnTo>
                  <a:cubicBezTo>
                    <a:pt x="201" y="877"/>
                    <a:pt x="268" y="877"/>
                    <a:pt x="268" y="843"/>
                  </a:cubicBezTo>
                  <a:cubicBezTo>
                    <a:pt x="401" y="543"/>
                    <a:pt x="668" y="310"/>
                    <a:pt x="968" y="243"/>
                  </a:cubicBezTo>
                  <a:cubicBezTo>
                    <a:pt x="1035" y="243"/>
                    <a:pt x="1102" y="176"/>
                    <a:pt x="1102" y="109"/>
                  </a:cubicBezTo>
                  <a:cubicBezTo>
                    <a:pt x="1074" y="55"/>
                    <a:pt x="1025" y="0"/>
                    <a:pt x="97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49" name="Google Shape;2749;p58"/>
            <p:cNvSpPr/>
            <p:nvPr/>
          </p:nvSpPr>
          <p:spPr>
            <a:xfrm>
              <a:off x="2507800" y="3070975"/>
              <a:ext cx="324425" cy="324425"/>
            </a:xfrm>
            <a:custGeom>
              <a:avLst/>
              <a:gdLst/>
              <a:ahLst/>
              <a:cxnLst/>
              <a:rect l="l" t="t" r="r" b="b"/>
              <a:pathLst>
                <a:path w="12977" h="12977" extrusionOk="0">
                  <a:moveTo>
                    <a:pt x="0" y="0"/>
                  </a:moveTo>
                  <a:lnTo>
                    <a:pt x="0" y="12976"/>
                  </a:lnTo>
                  <a:lnTo>
                    <a:pt x="12976" y="12976"/>
                  </a:lnTo>
                  <a:lnTo>
                    <a:pt x="12976"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0" name="Google Shape;2750;p58"/>
            <p:cNvSpPr/>
            <p:nvPr/>
          </p:nvSpPr>
          <p:spPr>
            <a:xfrm>
              <a:off x="2507800" y="3070975"/>
              <a:ext cx="324425" cy="324425"/>
            </a:xfrm>
            <a:custGeom>
              <a:avLst/>
              <a:gdLst/>
              <a:ahLst/>
              <a:cxnLst/>
              <a:rect l="l" t="t" r="r" b="b"/>
              <a:pathLst>
                <a:path w="12977" h="12977" extrusionOk="0">
                  <a:moveTo>
                    <a:pt x="0" y="0"/>
                  </a:moveTo>
                  <a:lnTo>
                    <a:pt x="0" y="12976"/>
                  </a:lnTo>
                  <a:lnTo>
                    <a:pt x="12976" y="12976"/>
                  </a:lnTo>
                  <a:lnTo>
                    <a:pt x="1297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1" name="Google Shape;2751;p58"/>
            <p:cNvSpPr/>
            <p:nvPr/>
          </p:nvSpPr>
          <p:spPr>
            <a:xfrm>
              <a:off x="2360200" y="3070975"/>
              <a:ext cx="324425" cy="324425"/>
            </a:xfrm>
            <a:custGeom>
              <a:avLst/>
              <a:gdLst/>
              <a:ahLst/>
              <a:cxnLst/>
              <a:rect l="l" t="t" r="r" b="b"/>
              <a:pathLst>
                <a:path w="12977" h="12977" extrusionOk="0">
                  <a:moveTo>
                    <a:pt x="0" y="0"/>
                  </a:moveTo>
                  <a:lnTo>
                    <a:pt x="0" y="12976"/>
                  </a:lnTo>
                  <a:lnTo>
                    <a:pt x="12976" y="12976"/>
                  </a:lnTo>
                  <a:lnTo>
                    <a:pt x="12976"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2" name="Google Shape;2752;p58"/>
            <p:cNvSpPr/>
            <p:nvPr/>
          </p:nvSpPr>
          <p:spPr>
            <a:xfrm>
              <a:off x="2360200" y="3070975"/>
              <a:ext cx="324425" cy="324425"/>
            </a:xfrm>
            <a:custGeom>
              <a:avLst/>
              <a:gdLst/>
              <a:ahLst/>
              <a:cxnLst/>
              <a:rect l="l" t="t" r="r" b="b"/>
              <a:pathLst>
                <a:path w="12977" h="12977" extrusionOk="0">
                  <a:moveTo>
                    <a:pt x="0" y="0"/>
                  </a:moveTo>
                  <a:lnTo>
                    <a:pt x="0" y="12976"/>
                  </a:lnTo>
                  <a:lnTo>
                    <a:pt x="12976" y="12976"/>
                  </a:lnTo>
                  <a:lnTo>
                    <a:pt x="1297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3" name="Google Shape;2753;p58"/>
            <p:cNvSpPr/>
            <p:nvPr/>
          </p:nvSpPr>
          <p:spPr>
            <a:xfrm>
              <a:off x="2983975" y="2856650"/>
              <a:ext cx="92575" cy="153475"/>
            </a:xfrm>
            <a:custGeom>
              <a:avLst/>
              <a:gdLst/>
              <a:ahLst/>
              <a:cxnLst/>
              <a:rect l="l" t="t" r="r" b="b"/>
              <a:pathLst>
                <a:path w="3703" h="6139" extrusionOk="0">
                  <a:moveTo>
                    <a:pt x="1134" y="1"/>
                  </a:moveTo>
                  <a:lnTo>
                    <a:pt x="1134" y="1"/>
                  </a:lnTo>
                  <a:cubicBezTo>
                    <a:pt x="0" y="3070"/>
                    <a:pt x="134" y="5104"/>
                    <a:pt x="1234" y="6138"/>
                  </a:cubicBezTo>
                  <a:cubicBezTo>
                    <a:pt x="1401" y="5771"/>
                    <a:pt x="1535" y="5371"/>
                    <a:pt x="1701" y="4971"/>
                  </a:cubicBezTo>
                  <a:cubicBezTo>
                    <a:pt x="2302" y="3537"/>
                    <a:pt x="2936" y="2035"/>
                    <a:pt x="3703" y="568"/>
                  </a:cubicBezTo>
                  <a:lnTo>
                    <a:pt x="1134"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4" name="Google Shape;2754;p58"/>
            <p:cNvSpPr/>
            <p:nvPr/>
          </p:nvSpPr>
          <p:spPr>
            <a:xfrm>
              <a:off x="2727950" y="3289475"/>
              <a:ext cx="99275" cy="80075"/>
            </a:xfrm>
            <a:custGeom>
              <a:avLst/>
              <a:gdLst/>
              <a:ahLst/>
              <a:cxnLst/>
              <a:rect l="l" t="t" r="r" b="b"/>
              <a:pathLst>
                <a:path w="3971" h="3203" extrusionOk="0">
                  <a:moveTo>
                    <a:pt x="2703" y="0"/>
                  </a:moveTo>
                  <a:lnTo>
                    <a:pt x="1" y="267"/>
                  </a:lnTo>
                  <a:lnTo>
                    <a:pt x="1735" y="3202"/>
                  </a:lnTo>
                  <a:cubicBezTo>
                    <a:pt x="1735" y="3202"/>
                    <a:pt x="3970" y="2468"/>
                    <a:pt x="3737" y="1234"/>
                  </a:cubicBezTo>
                  <a:lnTo>
                    <a:pt x="2703" y="0"/>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5" name="Google Shape;2755;p58"/>
            <p:cNvSpPr/>
            <p:nvPr/>
          </p:nvSpPr>
          <p:spPr>
            <a:xfrm>
              <a:off x="2687925" y="3296125"/>
              <a:ext cx="84250" cy="97600"/>
            </a:xfrm>
            <a:custGeom>
              <a:avLst/>
              <a:gdLst/>
              <a:ahLst/>
              <a:cxnLst/>
              <a:rect l="l" t="t" r="r" b="b"/>
              <a:pathLst>
                <a:path w="3370" h="3904" extrusionOk="0">
                  <a:moveTo>
                    <a:pt x="1635" y="1"/>
                  </a:moveTo>
                  <a:lnTo>
                    <a:pt x="0" y="1535"/>
                  </a:lnTo>
                  <a:lnTo>
                    <a:pt x="1535" y="3904"/>
                  </a:lnTo>
                  <a:lnTo>
                    <a:pt x="3370" y="2936"/>
                  </a:lnTo>
                  <a:lnTo>
                    <a:pt x="1635" y="1"/>
                  </a:lnTo>
                  <a:close/>
                </a:path>
              </a:pathLst>
            </a:custGeom>
            <a:solidFill>
              <a:srgbClr val="FFB57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6" name="Google Shape;2756;p58"/>
            <p:cNvSpPr/>
            <p:nvPr/>
          </p:nvSpPr>
          <p:spPr>
            <a:xfrm>
              <a:off x="2783825" y="2795925"/>
              <a:ext cx="331100" cy="550275"/>
            </a:xfrm>
            <a:custGeom>
              <a:avLst/>
              <a:gdLst/>
              <a:ahLst/>
              <a:cxnLst/>
              <a:rect l="l" t="t" r="r" b="b"/>
              <a:pathLst>
                <a:path w="13244" h="22011" extrusionOk="0">
                  <a:moveTo>
                    <a:pt x="12023" y="1"/>
                  </a:moveTo>
                  <a:cubicBezTo>
                    <a:pt x="11490" y="1"/>
                    <a:pt x="10965" y="205"/>
                    <a:pt x="10575" y="595"/>
                  </a:cubicBezTo>
                  <a:lnTo>
                    <a:pt x="9741" y="1396"/>
                  </a:lnTo>
                  <a:cubicBezTo>
                    <a:pt x="9341" y="1729"/>
                    <a:pt x="9140" y="2230"/>
                    <a:pt x="9074" y="2730"/>
                  </a:cubicBezTo>
                  <a:lnTo>
                    <a:pt x="9040" y="3297"/>
                  </a:lnTo>
                  <a:lnTo>
                    <a:pt x="8874" y="4665"/>
                  </a:lnTo>
                  <a:cubicBezTo>
                    <a:pt x="8773" y="5599"/>
                    <a:pt x="8673" y="6533"/>
                    <a:pt x="8540" y="7433"/>
                  </a:cubicBezTo>
                  <a:cubicBezTo>
                    <a:pt x="8273" y="9168"/>
                    <a:pt x="7873" y="10902"/>
                    <a:pt x="7339" y="12604"/>
                  </a:cubicBezTo>
                  <a:cubicBezTo>
                    <a:pt x="7239" y="13471"/>
                    <a:pt x="5771" y="14839"/>
                    <a:pt x="4404" y="16039"/>
                  </a:cubicBezTo>
                  <a:cubicBezTo>
                    <a:pt x="3036" y="17240"/>
                    <a:pt x="1502" y="18441"/>
                    <a:pt x="1" y="19675"/>
                  </a:cubicBezTo>
                  <a:lnTo>
                    <a:pt x="1301" y="22010"/>
                  </a:lnTo>
                  <a:cubicBezTo>
                    <a:pt x="2269" y="21643"/>
                    <a:pt x="3169" y="21243"/>
                    <a:pt x="4103" y="20809"/>
                  </a:cubicBezTo>
                  <a:cubicBezTo>
                    <a:pt x="5004" y="20376"/>
                    <a:pt x="5905" y="19909"/>
                    <a:pt x="6805" y="19375"/>
                  </a:cubicBezTo>
                  <a:cubicBezTo>
                    <a:pt x="7706" y="18841"/>
                    <a:pt x="8607" y="18241"/>
                    <a:pt x="9441" y="17574"/>
                  </a:cubicBezTo>
                  <a:cubicBezTo>
                    <a:pt x="9941" y="17207"/>
                    <a:pt x="10375" y="16773"/>
                    <a:pt x="10775" y="16306"/>
                  </a:cubicBezTo>
                  <a:cubicBezTo>
                    <a:pt x="11042" y="16039"/>
                    <a:pt x="11275" y="15706"/>
                    <a:pt x="11475" y="15372"/>
                  </a:cubicBezTo>
                  <a:cubicBezTo>
                    <a:pt x="11609" y="15139"/>
                    <a:pt x="11642" y="15039"/>
                    <a:pt x="11709" y="14905"/>
                  </a:cubicBezTo>
                  <a:cubicBezTo>
                    <a:pt x="11776" y="14772"/>
                    <a:pt x="11842" y="14638"/>
                    <a:pt x="11909" y="14505"/>
                  </a:cubicBezTo>
                  <a:cubicBezTo>
                    <a:pt x="12343" y="13504"/>
                    <a:pt x="12743" y="12470"/>
                    <a:pt x="13043" y="11436"/>
                  </a:cubicBezTo>
                  <a:cubicBezTo>
                    <a:pt x="13110" y="11203"/>
                    <a:pt x="13177" y="11002"/>
                    <a:pt x="13243" y="10769"/>
                  </a:cubicBezTo>
                  <a:lnTo>
                    <a:pt x="13243" y="395"/>
                  </a:lnTo>
                  <a:cubicBezTo>
                    <a:pt x="12874" y="129"/>
                    <a:pt x="12446" y="1"/>
                    <a:pt x="1202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7" name="Google Shape;2757;p58"/>
            <p:cNvSpPr/>
            <p:nvPr/>
          </p:nvSpPr>
          <p:spPr>
            <a:xfrm>
              <a:off x="2783825" y="2795925"/>
              <a:ext cx="331100" cy="550275"/>
            </a:xfrm>
            <a:custGeom>
              <a:avLst/>
              <a:gdLst/>
              <a:ahLst/>
              <a:cxnLst/>
              <a:rect l="l" t="t" r="r" b="b"/>
              <a:pathLst>
                <a:path w="13244" h="22011" extrusionOk="0">
                  <a:moveTo>
                    <a:pt x="12023" y="1"/>
                  </a:moveTo>
                  <a:cubicBezTo>
                    <a:pt x="11490" y="1"/>
                    <a:pt x="10965" y="205"/>
                    <a:pt x="10575" y="595"/>
                  </a:cubicBezTo>
                  <a:lnTo>
                    <a:pt x="9741" y="1396"/>
                  </a:lnTo>
                  <a:cubicBezTo>
                    <a:pt x="9341" y="1729"/>
                    <a:pt x="9140" y="2230"/>
                    <a:pt x="9074" y="2730"/>
                  </a:cubicBezTo>
                  <a:lnTo>
                    <a:pt x="9040" y="3297"/>
                  </a:lnTo>
                  <a:lnTo>
                    <a:pt x="8874" y="4665"/>
                  </a:lnTo>
                  <a:cubicBezTo>
                    <a:pt x="8773" y="5599"/>
                    <a:pt x="8673" y="6533"/>
                    <a:pt x="8540" y="7433"/>
                  </a:cubicBezTo>
                  <a:cubicBezTo>
                    <a:pt x="8273" y="9168"/>
                    <a:pt x="7873" y="10902"/>
                    <a:pt x="7339" y="12604"/>
                  </a:cubicBezTo>
                  <a:cubicBezTo>
                    <a:pt x="7239" y="13471"/>
                    <a:pt x="5771" y="14839"/>
                    <a:pt x="4404" y="16039"/>
                  </a:cubicBezTo>
                  <a:cubicBezTo>
                    <a:pt x="3036" y="17240"/>
                    <a:pt x="1502" y="18441"/>
                    <a:pt x="1" y="19675"/>
                  </a:cubicBezTo>
                  <a:lnTo>
                    <a:pt x="1301" y="22010"/>
                  </a:lnTo>
                  <a:cubicBezTo>
                    <a:pt x="2269" y="21643"/>
                    <a:pt x="3169" y="21243"/>
                    <a:pt x="4103" y="20809"/>
                  </a:cubicBezTo>
                  <a:cubicBezTo>
                    <a:pt x="5004" y="20376"/>
                    <a:pt x="5905" y="19909"/>
                    <a:pt x="6805" y="19375"/>
                  </a:cubicBezTo>
                  <a:cubicBezTo>
                    <a:pt x="7706" y="18841"/>
                    <a:pt x="8607" y="18241"/>
                    <a:pt x="9441" y="17574"/>
                  </a:cubicBezTo>
                  <a:cubicBezTo>
                    <a:pt x="9941" y="17207"/>
                    <a:pt x="10375" y="16773"/>
                    <a:pt x="10775" y="16306"/>
                  </a:cubicBezTo>
                  <a:cubicBezTo>
                    <a:pt x="11042" y="16039"/>
                    <a:pt x="11275" y="15706"/>
                    <a:pt x="11475" y="15372"/>
                  </a:cubicBezTo>
                  <a:cubicBezTo>
                    <a:pt x="11609" y="15139"/>
                    <a:pt x="11642" y="15039"/>
                    <a:pt x="11709" y="14905"/>
                  </a:cubicBezTo>
                  <a:cubicBezTo>
                    <a:pt x="11776" y="14772"/>
                    <a:pt x="11842" y="14638"/>
                    <a:pt x="11909" y="14505"/>
                  </a:cubicBezTo>
                  <a:cubicBezTo>
                    <a:pt x="12343" y="13504"/>
                    <a:pt x="12743" y="12470"/>
                    <a:pt x="13043" y="11436"/>
                  </a:cubicBezTo>
                  <a:cubicBezTo>
                    <a:pt x="13110" y="11203"/>
                    <a:pt x="13177" y="11002"/>
                    <a:pt x="13243" y="10769"/>
                  </a:cubicBezTo>
                  <a:lnTo>
                    <a:pt x="13243" y="395"/>
                  </a:lnTo>
                  <a:cubicBezTo>
                    <a:pt x="12874" y="129"/>
                    <a:pt x="12446" y="1"/>
                    <a:pt x="1202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8" name="Google Shape;2758;p58"/>
            <p:cNvSpPr/>
            <p:nvPr/>
          </p:nvSpPr>
          <p:spPr>
            <a:xfrm>
              <a:off x="2727125" y="2370650"/>
              <a:ext cx="326075" cy="167475"/>
            </a:xfrm>
            <a:custGeom>
              <a:avLst/>
              <a:gdLst/>
              <a:ahLst/>
              <a:cxnLst/>
              <a:rect l="l" t="t" r="r" b="b"/>
              <a:pathLst>
                <a:path w="13043" h="6699" extrusionOk="0">
                  <a:moveTo>
                    <a:pt x="8600" y="1"/>
                  </a:moveTo>
                  <a:cubicBezTo>
                    <a:pt x="7804" y="1"/>
                    <a:pt x="6978" y="168"/>
                    <a:pt x="6038" y="327"/>
                  </a:cubicBezTo>
                  <a:cubicBezTo>
                    <a:pt x="4937" y="527"/>
                    <a:pt x="3936" y="1161"/>
                    <a:pt x="3336" y="2128"/>
                  </a:cubicBezTo>
                  <a:cubicBezTo>
                    <a:pt x="3036" y="2695"/>
                    <a:pt x="2869" y="3329"/>
                    <a:pt x="2836" y="3963"/>
                  </a:cubicBezTo>
                  <a:lnTo>
                    <a:pt x="2702" y="3963"/>
                  </a:lnTo>
                  <a:cubicBezTo>
                    <a:pt x="2702" y="3963"/>
                    <a:pt x="701" y="5130"/>
                    <a:pt x="401" y="5464"/>
                  </a:cubicBezTo>
                  <a:cubicBezTo>
                    <a:pt x="100" y="5798"/>
                    <a:pt x="0" y="6265"/>
                    <a:pt x="134" y="6698"/>
                  </a:cubicBezTo>
                  <a:cubicBezTo>
                    <a:pt x="401" y="6631"/>
                    <a:pt x="634" y="6498"/>
                    <a:pt x="834" y="6298"/>
                  </a:cubicBezTo>
                  <a:cubicBezTo>
                    <a:pt x="1301" y="5831"/>
                    <a:pt x="1902" y="5497"/>
                    <a:pt x="2569" y="5364"/>
                  </a:cubicBezTo>
                  <a:cubicBezTo>
                    <a:pt x="2669" y="5347"/>
                    <a:pt x="2769" y="5339"/>
                    <a:pt x="2869" y="5339"/>
                  </a:cubicBezTo>
                  <a:cubicBezTo>
                    <a:pt x="2969" y="5339"/>
                    <a:pt x="3069" y="5347"/>
                    <a:pt x="3169" y="5364"/>
                  </a:cubicBezTo>
                  <a:lnTo>
                    <a:pt x="3336" y="5364"/>
                  </a:lnTo>
                  <a:cubicBezTo>
                    <a:pt x="3736" y="5464"/>
                    <a:pt x="4103" y="5664"/>
                    <a:pt x="4337" y="5964"/>
                  </a:cubicBezTo>
                  <a:cubicBezTo>
                    <a:pt x="4503" y="6198"/>
                    <a:pt x="4670" y="6498"/>
                    <a:pt x="4937" y="6565"/>
                  </a:cubicBezTo>
                  <a:cubicBezTo>
                    <a:pt x="5071" y="6565"/>
                    <a:pt x="5204" y="6565"/>
                    <a:pt x="5337" y="6531"/>
                  </a:cubicBezTo>
                  <a:cubicBezTo>
                    <a:pt x="6438" y="6231"/>
                    <a:pt x="7873" y="5831"/>
                    <a:pt x="8940" y="5497"/>
                  </a:cubicBezTo>
                  <a:cubicBezTo>
                    <a:pt x="10107" y="5464"/>
                    <a:pt x="11242" y="5464"/>
                    <a:pt x="12209" y="5431"/>
                  </a:cubicBezTo>
                  <a:cubicBezTo>
                    <a:pt x="12342" y="5431"/>
                    <a:pt x="12509" y="5431"/>
                    <a:pt x="12643" y="5364"/>
                  </a:cubicBezTo>
                  <a:cubicBezTo>
                    <a:pt x="12976" y="5230"/>
                    <a:pt x="12676" y="4763"/>
                    <a:pt x="12776" y="4397"/>
                  </a:cubicBezTo>
                  <a:cubicBezTo>
                    <a:pt x="13043" y="3029"/>
                    <a:pt x="12309" y="1628"/>
                    <a:pt x="11208" y="827"/>
                  </a:cubicBezTo>
                  <a:cubicBezTo>
                    <a:pt x="10302" y="200"/>
                    <a:pt x="9469" y="1"/>
                    <a:pt x="860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59" name="Google Shape;2759;p58"/>
            <p:cNvSpPr/>
            <p:nvPr/>
          </p:nvSpPr>
          <p:spPr>
            <a:xfrm>
              <a:off x="2727125" y="2370650"/>
              <a:ext cx="326075" cy="167475"/>
            </a:xfrm>
            <a:custGeom>
              <a:avLst/>
              <a:gdLst/>
              <a:ahLst/>
              <a:cxnLst/>
              <a:rect l="l" t="t" r="r" b="b"/>
              <a:pathLst>
                <a:path w="13043" h="6699" extrusionOk="0">
                  <a:moveTo>
                    <a:pt x="8600" y="1"/>
                  </a:moveTo>
                  <a:cubicBezTo>
                    <a:pt x="7804" y="1"/>
                    <a:pt x="6978" y="168"/>
                    <a:pt x="6038" y="327"/>
                  </a:cubicBezTo>
                  <a:cubicBezTo>
                    <a:pt x="4937" y="527"/>
                    <a:pt x="3936" y="1161"/>
                    <a:pt x="3336" y="2128"/>
                  </a:cubicBezTo>
                  <a:cubicBezTo>
                    <a:pt x="3036" y="2695"/>
                    <a:pt x="2869" y="3329"/>
                    <a:pt x="2836" y="3963"/>
                  </a:cubicBezTo>
                  <a:lnTo>
                    <a:pt x="2702" y="3963"/>
                  </a:lnTo>
                  <a:cubicBezTo>
                    <a:pt x="2702" y="3963"/>
                    <a:pt x="701" y="5130"/>
                    <a:pt x="401" y="5464"/>
                  </a:cubicBezTo>
                  <a:cubicBezTo>
                    <a:pt x="100" y="5798"/>
                    <a:pt x="0" y="6265"/>
                    <a:pt x="134" y="6698"/>
                  </a:cubicBezTo>
                  <a:cubicBezTo>
                    <a:pt x="401" y="6631"/>
                    <a:pt x="634" y="6498"/>
                    <a:pt x="834" y="6298"/>
                  </a:cubicBezTo>
                  <a:cubicBezTo>
                    <a:pt x="1301" y="5831"/>
                    <a:pt x="1902" y="5497"/>
                    <a:pt x="2569" y="5364"/>
                  </a:cubicBezTo>
                  <a:cubicBezTo>
                    <a:pt x="2669" y="5347"/>
                    <a:pt x="2769" y="5339"/>
                    <a:pt x="2869" y="5339"/>
                  </a:cubicBezTo>
                  <a:cubicBezTo>
                    <a:pt x="2969" y="5339"/>
                    <a:pt x="3069" y="5347"/>
                    <a:pt x="3169" y="5364"/>
                  </a:cubicBezTo>
                  <a:lnTo>
                    <a:pt x="3336" y="5364"/>
                  </a:lnTo>
                  <a:cubicBezTo>
                    <a:pt x="3736" y="5464"/>
                    <a:pt x="4103" y="5664"/>
                    <a:pt x="4337" y="5964"/>
                  </a:cubicBezTo>
                  <a:cubicBezTo>
                    <a:pt x="4503" y="6198"/>
                    <a:pt x="4670" y="6498"/>
                    <a:pt x="4937" y="6565"/>
                  </a:cubicBezTo>
                  <a:cubicBezTo>
                    <a:pt x="5071" y="6565"/>
                    <a:pt x="5204" y="6565"/>
                    <a:pt x="5337" y="6531"/>
                  </a:cubicBezTo>
                  <a:cubicBezTo>
                    <a:pt x="6438" y="6231"/>
                    <a:pt x="7873" y="5831"/>
                    <a:pt x="8940" y="5497"/>
                  </a:cubicBezTo>
                  <a:cubicBezTo>
                    <a:pt x="10107" y="5464"/>
                    <a:pt x="11242" y="5464"/>
                    <a:pt x="12209" y="5431"/>
                  </a:cubicBezTo>
                  <a:cubicBezTo>
                    <a:pt x="12342" y="5431"/>
                    <a:pt x="12509" y="5431"/>
                    <a:pt x="12643" y="5364"/>
                  </a:cubicBezTo>
                  <a:cubicBezTo>
                    <a:pt x="12976" y="5230"/>
                    <a:pt x="12676" y="4763"/>
                    <a:pt x="12776" y="4397"/>
                  </a:cubicBezTo>
                  <a:cubicBezTo>
                    <a:pt x="13043" y="3029"/>
                    <a:pt x="12309" y="1628"/>
                    <a:pt x="11208" y="827"/>
                  </a:cubicBezTo>
                  <a:cubicBezTo>
                    <a:pt x="10302" y="200"/>
                    <a:pt x="9469" y="1"/>
                    <a:pt x="860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0" name="Google Shape;2760;p58"/>
            <p:cNvSpPr/>
            <p:nvPr/>
          </p:nvSpPr>
          <p:spPr>
            <a:xfrm>
              <a:off x="2373525" y="3336175"/>
              <a:ext cx="61750" cy="45050"/>
            </a:xfrm>
            <a:custGeom>
              <a:avLst/>
              <a:gdLst/>
              <a:ahLst/>
              <a:cxnLst/>
              <a:rect l="l" t="t" r="r" b="b"/>
              <a:pathLst>
                <a:path w="2470" h="1802" extrusionOk="0">
                  <a:moveTo>
                    <a:pt x="1" y="0"/>
                  </a:moveTo>
                  <a:lnTo>
                    <a:pt x="1" y="1801"/>
                  </a:lnTo>
                  <a:lnTo>
                    <a:pt x="2469" y="1801"/>
                  </a:lnTo>
                  <a:lnTo>
                    <a:pt x="2469"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1" name="Google Shape;2761;p58"/>
            <p:cNvSpPr/>
            <p:nvPr/>
          </p:nvSpPr>
          <p:spPr>
            <a:xfrm>
              <a:off x="2476950" y="3194425"/>
              <a:ext cx="40050" cy="19400"/>
            </a:xfrm>
            <a:custGeom>
              <a:avLst/>
              <a:gdLst/>
              <a:ahLst/>
              <a:cxnLst/>
              <a:rect l="l" t="t" r="r" b="b"/>
              <a:pathLst>
                <a:path w="1602" h="776" extrusionOk="0">
                  <a:moveTo>
                    <a:pt x="356" y="142"/>
                  </a:moveTo>
                  <a:cubicBezTo>
                    <a:pt x="604" y="142"/>
                    <a:pt x="1027" y="338"/>
                    <a:pt x="1334" y="533"/>
                  </a:cubicBezTo>
                  <a:cubicBezTo>
                    <a:pt x="1051" y="600"/>
                    <a:pt x="809" y="633"/>
                    <a:pt x="621" y="633"/>
                  </a:cubicBezTo>
                  <a:cubicBezTo>
                    <a:pt x="434" y="633"/>
                    <a:pt x="300" y="600"/>
                    <a:pt x="234" y="533"/>
                  </a:cubicBezTo>
                  <a:cubicBezTo>
                    <a:pt x="167" y="433"/>
                    <a:pt x="134" y="366"/>
                    <a:pt x="167" y="266"/>
                  </a:cubicBezTo>
                  <a:cubicBezTo>
                    <a:pt x="167" y="233"/>
                    <a:pt x="200" y="166"/>
                    <a:pt x="234" y="166"/>
                  </a:cubicBezTo>
                  <a:cubicBezTo>
                    <a:pt x="266" y="150"/>
                    <a:pt x="308" y="142"/>
                    <a:pt x="356" y="142"/>
                  </a:cubicBezTo>
                  <a:close/>
                  <a:moveTo>
                    <a:pt x="373" y="1"/>
                  </a:moveTo>
                  <a:cubicBezTo>
                    <a:pt x="308" y="1"/>
                    <a:pt x="249" y="10"/>
                    <a:pt x="200" y="33"/>
                  </a:cubicBezTo>
                  <a:cubicBezTo>
                    <a:pt x="100" y="66"/>
                    <a:pt x="33" y="133"/>
                    <a:pt x="33" y="233"/>
                  </a:cubicBezTo>
                  <a:cubicBezTo>
                    <a:pt x="0" y="366"/>
                    <a:pt x="33" y="533"/>
                    <a:pt x="134" y="633"/>
                  </a:cubicBezTo>
                  <a:cubicBezTo>
                    <a:pt x="271" y="715"/>
                    <a:pt x="431" y="775"/>
                    <a:pt x="594" y="775"/>
                  </a:cubicBezTo>
                  <a:cubicBezTo>
                    <a:pt x="630" y="775"/>
                    <a:pt x="665" y="772"/>
                    <a:pt x="701" y="767"/>
                  </a:cubicBezTo>
                  <a:cubicBezTo>
                    <a:pt x="1001" y="733"/>
                    <a:pt x="1268" y="700"/>
                    <a:pt x="1535" y="600"/>
                  </a:cubicBezTo>
                  <a:cubicBezTo>
                    <a:pt x="1568" y="600"/>
                    <a:pt x="1601" y="566"/>
                    <a:pt x="1601" y="533"/>
                  </a:cubicBezTo>
                  <a:cubicBezTo>
                    <a:pt x="1601" y="500"/>
                    <a:pt x="1568" y="500"/>
                    <a:pt x="1568" y="500"/>
                  </a:cubicBezTo>
                  <a:cubicBezTo>
                    <a:pt x="1481" y="413"/>
                    <a:pt x="793" y="1"/>
                    <a:pt x="37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2" name="Google Shape;2762;p58"/>
            <p:cNvSpPr/>
            <p:nvPr/>
          </p:nvSpPr>
          <p:spPr>
            <a:xfrm>
              <a:off x="2493625" y="3175725"/>
              <a:ext cx="23375" cy="34550"/>
            </a:xfrm>
            <a:custGeom>
              <a:avLst/>
              <a:gdLst/>
              <a:ahLst/>
              <a:cxnLst/>
              <a:rect l="l" t="t" r="r" b="b"/>
              <a:pathLst>
                <a:path w="935" h="1382" extrusionOk="0">
                  <a:moveTo>
                    <a:pt x="367" y="114"/>
                  </a:moveTo>
                  <a:cubicBezTo>
                    <a:pt x="434" y="114"/>
                    <a:pt x="467" y="114"/>
                    <a:pt x="534" y="180"/>
                  </a:cubicBezTo>
                  <a:cubicBezTo>
                    <a:pt x="701" y="447"/>
                    <a:pt x="801" y="781"/>
                    <a:pt x="767" y="1148"/>
                  </a:cubicBezTo>
                  <a:cubicBezTo>
                    <a:pt x="501" y="914"/>
                    <a:pt x="167" y="447"/>
                    <a:pt x="200" y="214"/>
                  </a:cubicBezTo>
                  <a:cubicBezTo>
                    <a:pt x="200" y="180"/>
                    <a:pt x="234" y="114"/>
                    <a:pt x="334" y="114"/>
                  </a:cubicBezTo>
                  <a:close/>
                  <a:moveTo>
                    <a:pt x="387" y="0"/>
                  </a:moveTo>
                  <a:cubicBezTo>
                    <a:pt x="356" y="0"/>
                    <a:pt x="327" y="5"/>
                    <a:pt x="300" y="13"/>
                  </a:cubicBezTo>
                  <a:cubicBezTo>
                    <a:pt x="167" y="13"/>
                    <a:pt x="67" y="114"/>
                    <a:pt x="34" y="214"/>
                  </a:cubicBezTo>
                  <a:cubicBezTo>
                    <a:pt x="0" y="547"/>
                    <a:pt x="467" y="1181"/>
                    <a:pt x="801" y="1381"/>
                  </a:cubicBezTo>
                  <a:lnTo>
                    <a:pt x="901" y="1381"/>
                  </a:lnTo>
                  <a:cubicBezTo>
                    <a:pt x="901" y="1348"/>
                    <a:pt x="934" y="1314"/>
                    <a:pt x="934" y="1314"/>
                  </a:cubicBezTo>
                  <a:cubicBezTo>
                    <a:pt x="934" y="1281"/>
                    <a:pt x="934" y="380"/>
                    <a:pt x="634" y="80"/>
                  </a:cubicBezTo>
                  <a:cubicBezTo>
                    <a:pt x="561" y="31"/>
                    <a:pt x="470" y="0"/>
                    <a:pt x="38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3" name="Google Shape;2763;p58"/>
            <p:cNvSpPr/>
            <p:nvPr/>
          </p:nvSpPr>
          <p:spPr>
            <a:xfrm>
              <a:off x="2398550" y="3196075"/>
              <a:ext cx="231850" cy="90275"/>
            </a:xfrm>
            <a:custGeom>
              <a:avLst/>
              <a:gdLst/>
              <a:ahLst/>
              <a:cxnLst/>
              <a:rect l="l" t="t" r="r" b="b"/>
              <a:pathLst>
                <a:path w="9274" h="3611" extrusionOk="0">
                  <a:moveTo>
                    <a:pt x="8773" y="0"/>
                  </a:moveTo>
                  <a:lnTo>
                    <a:pt x="5271" y="100"/>
                  </a:lnTo>
                  <a:cubicBezTo>
                    <a:pt x="5071" y="100"/>
                    <a:pt x="4871" y="167"/>
                    <a:pt x="4737" y="300"/>
                  </a:cubicBezTo>
                  <a:cubicBezTo>
                    <a:pt x="3870" y="1034"/>
                    <a:pt x="2102" y="1935"/>
                    <a:pt x="768" y="2035"/>
                  </a:cubicBezTo>
                  <a:cubicBezTo>
                    <a:pt x="201" y="2102"/>
                    <a:pt x="1" y="3369"/>
                    <a:pt x="1301" y="3536"/>
                  </a:cubicBezTo>
                  <a:cubicBezTo>
                    <a:pt x="1969" y="3586"/>
                    <a:pt x="2652" y="3611"/>
                    <a:pt x="3336" y="3611"/>
                  </a:cubicBezTo>
                  <a:cubicBezTo>
                    <a:pt x="4020" y="3611"/>
                    <a:pt x="4704" y="3586"/>
                    <a:pt x="5371" y="3536"/>
                  </a:cubicBezTo>
                  <a:cubicBezTo>
                    <a:pt x="5894" y="3525"/>
                    <a:pt x="6305" y="3521"/>
                    <a:pt x="6666" y="3521"/>
                  </a:cubicBezTo>
                  <a:cubicBezTo>
                    <a:pt x="7387" y="3521"/>
                    <a:pt x="7906" y="3536"/>
                    <a:pt x="8707" y="3536"/>
                  </a:cubicBezTo>
                  <a:cubicBezTo>
                    <a:pt x="9040" y="3503"/>
                    <a:pt x="9274" y="3269"/>
                    <a:pt x="9240" y="2969"/>
                  </a:cubicBezTo>
                  <a:lnTo>
                    <a:pt x="9007" y="200"/>
                  </a:lnTo>
                  <a:cubicBezTo>
                    <a:pt x="9007" y="67"/>
                    <a:pt x="8874" y="0"/>
                    <a:pt x="8773"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4" name="Google Shape;2764;p58"/>
            <p:cNvSpPr/>
            <p:nvPr/>
          </p:nvSpPr>
          <p:spPr>
            <a:xfrm>
              <a:off x="1645525" y="2700700"/>
              <a:ext cx="228500" cy="733050"/>
            </a:xfrm>
            <a:custGeom>
              <a:avLst/>
              <a:gdLst/>
              <a:ahLst/>
              <a:cxnLst/>
              <a:rect l="l" t="t" r="r" b="b"/>
              <a:pathLst>
                <a:path w="9140" h="29322" extrusionOk="0">
                  <a:moveTo>
                    <a:pt x="5871" y="1"/>
                  </a:moveTo>
                  <a:lnTo>
                    <a:pt x="534" y="2836"/>
                  </a:lnTo>
                  <a:cubicBezTo>
                    <a:pt x="534" y="2836"/>
                    <a:pt x="0" y="22951"/>
                    <a:pt x="534" y="25719"/>
                  </a:cubicBezTo>
                  <a:cubicBezTo>
                    <a:pt x="1034" y="28488"/>
                    <a:pt x="3703" y="29322"/>
                    <a:pt x="3703" y="29322"/>
                  </a:cubicBezTo>
                  <a:lnTo>
                    <a:pt x="9140" y="25119"/>
                  </a:lnTo>
                  <a:lnTo>
                    <a:pt x="5871"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5" name="Google Shape;2765;p58"/>
            <p:cNvSpPr/>
            <p:nvPr/>
          </p:nvSpPr>
          <p:spPr>
            <a:xfrm>
              <a:off x="1688100" y="2301250"/>
              <a:ext cx="703750" cy="1140850"/>
            </a:xfrm>
            <a:custGeom>
              <a:avLst/>
              <a:gdLst/>
              <a:ahLst/>
              <a:cxnLst/>
              <a:rect l="l" t="t" r="r" b="b"/>
              <a:pathLst>
                <a:path w="28150" h="45634" extrusionOk="0">
                  <a:moveTo>
                    <a:pt x="25173" y="0"/>
                  </a:moveTo>
                  <a:cubicBezTo>
                    <a:pt x="25154" y="0"/>
                    <a:pt x="25135" y="0"/>
                    <a:pt x="25116" y="1"/>
                  </a:cubicBezTo>
                  <a:lnTo>
                    <a:pt x="7003" y="1"/>
                  </a:lnTo>
                  <a:cubicBezTo>
                    <a:pt x="5269" y="34"/>
                    <a:pt x="3801" y="1368"/>
                    <a:pt x="3634" y="3103"/>
                  </a:cubicBezTo>
                  <a:lnTo>
                    <a:pt x="165" y="42531"/>
                  </a:lnTo>
                  <a:cubicBezTo>
                    <a:pt x="0" y="44180"/>
                    <a:pt x="1303" y="45634"/>
                    <a:pt x="2977" y="45634"/>
                  </a:cubicBezTo>
                  <a:cubicBezTo>
                    <a:pt x="2996" y="45634"/>
                    <a:pt x="3015" y="45634"/>
                    <a:pt x="3034" y="45633"/>
                  </a:cubicBezTo>
                  <a:lnTo>
                    <a:pt x="21113" y="45633"/>
                  </a:lnTo>
                  <a:cubicBezTo>
                    <a:pt x="22881" y="45600"/>
                    <a:pt x="24316" y="44266"/>
                    <a:pt x="24516" y="42531"/>
                  </a:cubicBezTo>
                  <a:lnTo>
                    <a:pt x="27952" y="3103"/>
                  </a:lnTo>
                  <a:cubicBezTo>
                    <a:pt x="28149" y="1454"/>
                    <a:pt x="26847" y="0"/>
                    <a:pt x="2517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6" name="Google Shape;2766;p58"/>
            <p:cNvSpPr/>
            <p:nvPr/>
          </p:nvSpPr>
          <p:spPr>
            <a:xfrm>
              <a:off x="1688100" y="2301250"/>
              <a:ext cx="703750" cy="1140850"/>
            </a:xfrm>
            <a:custGeom>
              <a:avLst/>
              <a:gdLst/>
              <a:ahLst/>
              <a:cxnLst/>
              <a:rect l="l" t="t" r="r" b="b"/>
              <a:pathLst>
                <a:path w="28150" h="45634" extrusionOk="0">
                  <a:moveTo>
                    <a:pt x="25173" y="0"/>
                  </a:moveTo>
                  <a:cubicBezTo>
                    <a:pt x="25154" y="0"/>
                    <a:pt x="25135" y="0"/>
                    <a:pt x="25116" y="1"/>
                  </a:cubicBezTo>
                  <a:lnTo>
                    <a:pt x="7003" y="1"/>
                  </a:lnTo>
                  <a:cubicBezTo>
                    <a:pt x="5269" y="34"/>
                    <a:pt x="3801" y="1368"/>
                    <a:pt x="3634" y="3103"/>
                  </a:cubicBezTo>
                  <a:lnTo>
                    <a:pt x="165" y="42531"/>
                  </a:lnTo>
                  <a:cubicBezTo>
                    <a:pt x="0" y="44180"/>
                    <a:pt x="1303" y="45634"/>
                    <a:pt x="2977" y="45634"/>
                  </a:cubicBezTo>
                  <a:cubicBezTo>
                    <a:pt x="2996" y="45634"/>
                    <a:pt x="3015" y="45634"/>
                    <a:pt x="3034" y="45633"/>
                  </a:cubicBezTo>
                  <a:lnTo>
                    <a:pt x="21113" y="45633"/>
                  </a:lnTo>
                  <a:cubicBezTo>
                    <a:pt x="22881" y="45600"/>
                    <a:pt x="24316" y="44266"/>
                    <a:pt x="24516" y="42531"/>
                  </a:cubicBezTo>
                  <a:lnTo>
                    <a:pt x="27952" y="3103"/>
                  </a:lnTo>
                  <a:cubicBezTo>
                    <a:pt x="28149" y="1454"/>
                    <a:pt x="26847" y="0"/>
                    <a:pt x="25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7" name="Google Shape;2767;p58"/>
            <p:cNvSpPr/>
            <p:nvPr/>
          </p:nvSpPr>
          <p:spPr>
            <a:xfrm>
              <a:off x="1952450" y="3329500"/>
              <a:ext cx="83375" cy="79275"/>
            </a:xfrm>
            <a:custGeom>
              <a:avLst/>
              <a:gdLst/>
              <a:ahLst/>
              <a:cxnLst/>
              <a:rect l="l" t="t" r="r" b="b"/>
              <a:pathLst>
                <a:path w="3335" h="3171" extrusionOk="0">
                  <a:moveTo>
                    <a:pt x="1858" y="232"/>
                  </a:moveTo>
                  <a:cubicBezTo>
                    <a:pt x="2595" y="232"/>
                    <a:pt x="3132" y="853"/>
                    <a:pt x="3067" y="1568"/>
                  </a:cubicBezTo>
                  <a:cubicBezTo>
                    <a:pt x="3001" y="2369"/>
                    <a:pt x="2333" y="2936"/>
                    <a:pt x="1566" y="2969"/>
                  </a:cubicBezTo>
                  <a:cubicBezTo>
                    <a:pt x="1199" y="2969"/>
                    <a:pt x="866" y="2836"/>
                    <a:pt x="632" y="2569"/>
                  </a:cubicBezTo>
                  <a:cubicBezTo>
                    <a:pt x="399" y="2302"/>
                    <a:pt x="265" y="1968"/>
                    <a:pt x="299" y="1601"/>
                  </a:cubicBezTo>
                  <a:cubicBezTo>
                    <a:pt x="399" y="834"/>
                    <a:pt x="1033" y="234"/>
                    <a:pt x="1833" y="234"/>
                  </a:cubicBezTo>
                  <a:lnTo>
                    <a:pt x="1800" y="234"/>
                  </a:lnTo>
                  <a:cubicBezTo>
                    <a:pt x="1819" y="233"/>
                    <a:pt x="1838" y="232"/>
                    <a:pt x="1858" y="232"/>
                  </a:cubicBezTo>
                  <a:close/>
                  <a:moveTo>
                    <a:pt x="1800" y="0"/>
                  </a:moveTo>
                  <a:cubicBezTo>
                    <a:pt x="932" y="34"/>
                    <a:pt x="199" y="701"/>
                    <a:pt x="99" y="1568"/>
                  </a:cubicBezTo>
                  <a:cubicBezTo>
                    <a:pt x="1" y="2417"/>
                    <a:pt x="670" y="3170"/>
                    <a:pt x="1512" y="3170"/>
                  </a:cubicBezTo>
                  <a:cubicBezTo>
                    <a:pt x="1530" y="3170"/>
                    <a:pt x="1548" y="3170"/>
                    <a:pt x="1566" y="3169"/>
                  </a:cubicBezTo>
                  <a:cubicBezTo>
                    <a:pt x="2434" y="3169"/>
                    <a:pt x="3201" y="2502"/>
                    <a:pt x="3301" y="1601"/>
                  </a:cubicBezTo>
                  <a:cubicBezTo>
                    <a:pt x="3334" y="1201"/>
                    <a:pt x="3167" y="767"/>
                    <a:pt x="2901" y="467"/>
                  </a:cubicBezTo>
                  <a:cubicBezTo>
                    <a:pt x="2634" y="167"/>
                    <a:pt x="2233" y="0"/>
                    <a:pt x="1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8" name="Google Shape;2768;p58"/>
            <p:cNvSpPr/>
            <p:nvPr/>
          </p:nvSpPr>
          <p:spPr>
            <a:xfrm>
              <a:off x="1992425" y="2356075"/>
              <a:ext cx="181000" cy="36100"/>
            </a:xfrm>
            <a:custGeom>
              <a:avLst/>
              <a:gdLst/>
              <a:ahLst/>
              <a:cxnLst/>
              <a:rect l="l" t="t" r="r" b="b"/>
              <a:pathLst>
                <a:path w="7240" h="1444" extrusionOk="0">
                  <a:moveTo>
                    <a:pt x="6605" y="176"/>
                  </a:moveTo>
                  <a:cubicBezTo>
                    <a:pt x="6739" y="176"/>
                    <a:pt x="6839" y="209"/>
                    <a:pt x="6906" y="310"/>
                  </a:cubicBezTo>
                  <a:cubicBezTo>
                    <a:pt x="6972" y="376"/>
                    <a:pt x="7006" y="476"/>
                    <a:pt x="7006" y="610"/>
                  </a:cubicBezTo>
                  <a:lnTo>
                    <a:pt x="7006" y="743"/>
                  </a:lnTo>
                  <a:cubicBezTo>
                    <a:pt x="6972" y="1010"/>
                    <a:pt x="6772" y="1177"/>
                    <a:pt x="6505" y="1210"/>
                  </a:cubicBezTo>
                  <a:lnTo>
                    <a:pt x="668" y="1210"/>
                  </a:lnTo>
                  <a:cubicBezTo>
                    <a:pt x="434" y="1210"/>
                    <a:pt x="234" y="1010"/>
                    <a:pt x="267" y="777"/>
                  </a:cubicBezTo>
                  <a:lnTo>
                    <a:pt x="267" y="643"/>
                  </a:lnTo>
                  <a:cubicBezTo>
                    <a:pt x="301" y="376"/>
                    <a:pt x="501" y="176"/>
                    <a:pt x="768" y="176"/>
                  </a:cubicBezTo>
                  <a:close/>
                  <a:moveTo>
                    <a:pt x="6724" y="1"/>
                  </a:moveTo>
                  <a:cubicBezTo>
                    <a:pt x="6696" y="1"/>
                    <a:pt x="6667" y="4"/>
                    <a:pt x="6639" y="9"/>
                  </a:cubicBezTo>
                  <a:lnTo>
                    <a:pt x="734" y="9"/>
                  </a:lnTo>
                  <a:cubicBezTo>
                    <a:pt x="368" y="9"/>
                    <a:pt x="67" y="276"/>
                    <a:pt x="34" y="643"/>
                  </a:cubicBezTo>
                  <a:lnTo>
                    <a:pt x="34" y="777"/>
                  </a:lnTo>
                  <a:cubicBezTo>
                    <a:pt x="1" y="1143"/>
                    <a:pt x="301" y="1444"/>
                    <a:pt x="668" y="1444"/>
                  </a:cubicBezTo>
                  <a:lnTo>
                    <a:pt x="6505" y="1444"/>
                  </a:lnTo>
                  <a:cubicBezTo>
                    <a:pt x="6872" y="1444"/>
                    <a:pt x="7172" y="1143"/>
                    <a:pt x="7239" y="810"/>
                  </a:cubicBezTo>
                  <a:lnTo>
                    <a:pt x="7239" y="643"/>
                  </a:lnTo>
                  <a:cubicBezTo>
                    <a:pt x="7239" y="476"/>
                    <a:pt x="7172" y="310"/>
                    <a:pt x="7072" y="176"/>
                  </a:cubicBezTo>
                  <a:cubicBezTo>
                    <a:pt x="6989" y="66"/>
                    <a:pt x="6861" y="1"/>
                    <a:pt x="6724"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69" name="Google Shape;2769;p58"/>
            <p:cNvSpPr/>
            <p:nvPr/>
          </p:nvSpPr>
          <p:spPr>
            <a:xfrm>
              <a:off x="1874000" y="2304600"/>
              <a:ext cx="401150" cy="1137500"/>
            </a:xfrm>
            <a:custGeom>
              <a:avLst/>
              <a:gdLst/>
              <a:ahLst/>
              <a:cxnLst/>
              <a:rect l="l" t="t" r="r" b="b"/>
              <a:pathLst>
                <a:path w="16046" h="45500" extrusionOk="0">
                  <a:moveTo>
                    <a:pt x="10075" y="0"/>
                  </a:moveTo>
                  <a:lnTo>
                    <a:pt x="1" y="45499"/>
                  </a:lnTo>
                  <a:lnTo>
                    <a:pt x="6039" y="45499"/>
                  </a:lnTo>
                  <a:lnTo>
                    <a:pt x="16046" y="0"/>
                  </a:lnTo>
                  <a:close/>
                </a:path>
              </a:pathLst>
            </a:custGeom>
            <a:solidFill>
              <a:srgbClr val="FFFFFF">
                <a:alpha val="45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0" name="Google Shape;2770;p58"/>
            <p:cNvSpPr/>
            <p:nvPr/>
          </p:nvSpPr>
          <p:spPr>
            <a:xfrm>
              <a:off x="1755600" y="2304600"/>
              <a:ext cx="326075" cy="1137500"/>
            </a:xfrm>
            <a:custGeom>
              <a:avLst/>
              <a:gdLst/>
              <a:ahLst/>
              <a:cxnLst/>
              <a:rect l="l" t="t" r="r" b="b"/>
              <a:pathLst>
                <a:path w="13043" h="45500" extrusionOk="0">
                  <a:moveTo>
                    <a:pt x="10107" y="0"/>
                  </a:moveTo>
                  <a:lnTo>
                    <a:pt x="0" y="45499"/>
                  </a:lnTo>
                  <a:lnTo>
                    <a:pt x="3069" y="45499"/>
                  </a:lnTo>
                  <a:lnTo>
                    <a:pt x="13043" y="0"/>
                  </a:lnTo>
                  <a:close/>
                </a:path>
              </a:pathLst>
            </a:custGeom>
            <a:solidFill>
              <a:srgbClr val="FFFFFF">
                <a:alpha val="4533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1" name="Google Shape;2771;p58"/>
            <p:cNvSpPr/>
            <p:nvPr/>
          </p:nvSpPr>
          <p:spPr>
            <a:xfrm>
              <a:off x="1741425" y="2441350"/>
              <a:ext cx="595450" cy="840625"/>
            </a:xfrm>
            <a:custGeom>
              <a:avLst/>
              <a:gdLst/>
              <a:ahLst/>
              <a:cxnLst/>
              <a:rect l="l" t="t" r="r" b="b"/>
              <a:pathLst>
                <a:path w="23818" h="33625" extrusionOk="0">
                  <a:moveTo>
                    <a:pt x="2969" y="1"/>
                  </a:moveTo>
                  <a:lnTo>
                    <a:pt x="0" y="33625"/>
                  </a:lnTo>
                  <a:lnTo>
                    <a:pt x="20882" y="33625"/>
                  </a:lnTo>
                  <a:lnTo>
                    <a:pt x="23817"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2" name="Google Shape;2772;p58"/>
            <p:cNvSpPr/>
            <p:nvPr/>
          </p:nvSpPr>
          <p:spPr>
            <a:xfrm>
              <a:off x="1741425" y="2441350"/>
              <a:ext cx="595450" cy="840625"/>
            </a:xfrm>
            <a:custGeom>
              <a:avLst/>
              <a:gdLst/>
              <a:ahLst/>
              <a:cxnLst/>
              <a:rect l="l" t="t" r="r" b="b"/>
              <a:pathLst>
                <a:path w="23818" h="33625" extrusionOk="0">
                  <a:moveTo>
                    <a:pt x="2969" y="1"/>
                  </a:moveTo>
                  <a:lnTo>
                    <a:pt x="0" y="33625"/>
                  </a:lnTo>
                  <a:lnTo>
                    <a:pt x="20882" y="33625"/>
                  </a:lnTo>
                  <a:lnTo>
                    <a:pt x="2381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3" name="Google Shape;2773;p58"/>
            <p:cNvSpPr/>
            <p:nvPr/>
          </p:nvSpPr>
          <p:spPr>
            <a:xfrm>
              <a:off x="1992425" y="2581850"/>
              <a:ext cx="60075" cy="29450"/>
            </a:xfrm>
            <a:custGeom>
              <a:avLst/>
              <a:gdLst/>
              <a:ahLst/>
              <a:cxnLst/>
              <a:rect l="l" t="t" r="r" b="b"/>
              <a:pathLst>
                <a:path w="2403" h="1178" extrusionOk="0">
                  <a:moveTo>
                    <a:pt x="593" y="223"/>
                  </a:moveTo>
                  <a:cubicBezTo>
                    <a:pt x="952" y="223"/>
                    <a:pt x="1579" y="529"/>
                    <a:pt x="2035" y="785"/>
                  </a:cubicBezTo>
                  <a:cubicBezTo>
                    <a:pt x="1602" y="889"/>
                    <a:pt x="1214" y="948"/>
                    <a:pt x="918" y="948"/>
                  </a:cubicBezTo>
                  <a:cubicBezTo>
                    <a:pt x="644" y="948"/>
                    <a:pt x="448" y="898"/>
                    <a:pt x="368" y="785"/>
                  </a:cubicBezTo>
                  <a:cubicBezTo>
                    <a:pt x="267" y="685"/>
                    <a:pt x="234" y="552"/>
                    <a:pt x="301" y="418"/>
                  </a:cubicBezTo>
                  <a:cubicBezTo>
                    <a:pt x="301" y="318"/>
                    <a:pt x="368" y="285"/>
                    <a:pt x="434" y="252"/>
                  </a:cubicBezTo>
                  <a:cubicBezTo>
                    <a:pt x="478" y="232"/>
                    <a:pt x="531" y="223"/>
                    <a:pt x="593" y="223"/>
                  </a:cubicBezTo>
                  <a:close/>
                  <a:moveTo>
                    <a:pt x="603" y="1"/>
                  </a:moveTo>
                  <a:cubicBezTo>
                    <a:pt x="505" y="1"/>
                    <a:pt x="414" y="16"/>
                    <a:pt x="334" y="51"/>
                  </a:cubicBezTo>
                  <a:cubicBezTo>
                    <a:pt x="201" y="85"/>
                    <a:pt x="101" y="218"/>
                    <a:pt x="67" y="352"/>
                  </a:cubicBezTo>
                  <a:cubicBezTo>
                    <a:pt x="1" y="552"/>
                    <a:pt x="34" y="785"/>
                    <a:pt x="167" y="952"/>
                  </a:cubicBezTo>
                  <a:cubicBezTo>
                    <a:pt x="368" y="1102"/>
                    <a:pt x="605" y="1177"/>
                    <a:pt x="838" y="1177"/>
                  </a:cubicBezTo>
                  <a:cubicBezTo>
                    <a:pt x="916" y="1177"/>
                    <a:pt x="993" y="1169"/>
                    <a:pt x="1068" y="1152"/>
                  </a:cubicBezTo>
                  <a:cubicBezTo>
                    <a:pt x="1502" y="1119"/>
                    <a:pt x="1902" y="1052"/>
                    <a:pt x="2336" y="952"/>
                  </a:cubicBezTo>
                  <a:cubicBezTo>
                    <a:pt x="2369" y="919"/>
                    <a:pt x="2402" y="852"/>
                    <a:pt x="2402" y="819"/>
                  </a:cubicBezTo>
                  <a:cubicBezTo>
                    <a:pt x="2402" y="785"/>
                    <a:pt x="2369" y="752"/>
                    <a:pt x="2369" y="752"/>
                  </a:cubicBezTo>
                  <a:cubicBezTo>
                    <a:pt x="2224" y="665"/>
                    <a:pt x="1251" y="1"/>
                    <a:pt x="60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4" name="Google Shape;2774;p58"/>
            <p:cNvSpPr/>
            <p:nvPr/>
          </p:nvSpPr>
          <p:spPr>
            <a:xfrm>
              <a:off x="2019950" y="2553275"/>
              <a:ext cx="37550" cy="52400"/>
            </a:xfrm>
            <a:custGeom>
              <a:avLst/>
              <a:gdLst/>
              <a:ahLst/>
              <a:cxnLst/>
              <a:rect l="l" t="t" r="r" b="b"/>
              <a:pathLst>
                <a:path w="1502" h="2096" extrusionOk="0">
                  <a:moveTo>
                    <a:pt x="634" y="194"/>
                  </a:moveTo>
                  <a:cubicBezTo>
                    <a:pt x="734" y="194"/>
                    <a:pt x="801" y="227"/>
                    <a:pt x="868" y="294"/>
                  </a:cubicBezTo>
                  <a:cubicBezTo>
                    <a:pt x="1135" y="561"/>
                    <a:pt x="1168" y="1328"/>
                    <a:pt x="1135" y="1762"/>
                  </a:cubicBezTo>
                  <a:cubicBezTo>
                    <a:pt x="701" y="1428"/>
                    <a:pt x="301" y="727"/>
                    <a:pt x="367" y="361"/>
                  </a:cubicBezTo>
                  <a:cubicBezTo>
                    <a:pt x="367" y="327"/>
                    <a:pt x="434" y="227"/>
                    <a:pt x="601" y="194"/>
                  </a:cubicBezTo>
                  <a:close/>
                  <a:moveTo>
                    <a:pt x="688" y="1"/>
                  </a:moveTo>
                  <a:cubicBezTo>
                    <a:pt x="639" y="1"/>
                    <a:pt x="588" y="9"/>
                    <a:pt x="534" y="27"/>
                  </a:cubicBezTo>
                  <a:cubicBezTo>
                    <a:pt x="334" y="27"/>
                    <a:pt x="167" y="160"/>
                    <a:pt x="134" y="361"/>
                  </a:cubicBezTo>
                  <a:cubicBezTo>
                    <a:pt x="0" y="861"/>
                    <a:pt x="668" y="1828"/>
                    <a:pt x="1135" y="2095"/>
                  </a:cubicBezTo>
                  <a:lnTo>
                    <a:pt x="1268" y="2095"/>
                  </a:lnTo>
                  <a:cubicBezTo>
                    <a:pt x="1301" y="2062"/>
                    <a:pt x="1301" y="2028"/>
                    <a:pt x="1335" y="1995"/>
                  </a:cubicBezTo>
                  <a:cubicBezTo>
                    <a:pt x="1335" y="1928"/>
                    <a:pt x="1501" y="594"/>
                    <a:pt x="1034" y="160"/>
                  </a:cubicBezTo>
                  <a:cubicBezTo>
                    <a:pt x="937" y="63"/>
                    <a:pt x="821" y="1"/>
                    <a:pt x="68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5" name="Google Shape;2775;p58"/>
            <p:cNvSpPr/>
            <p:nvPr/>
          </p:nvSpPr>
          <p:spPr>
            <a:xfrm>
              <a:off x="1864825" y="2584800"/>
              <a:ext cx="351125" cy="137075"/>
            </a:xfrm>
            <a:custGeom>
              <a:avLst/>
              <a:gdLst/>
              <a:ahLst/>
              <a:cxnLst/>
              <a:rect l="l" t="t" r="r" b="b"/>
              <a:pathLst>
                <a:path w="14045" h="5483" extrusionOk="0">
                  <a:moveTo>
                    <a:pt x="13711" y="0"/>
                  </a:moveTo>
                  <a:lnTo>
                    <a:pt x="8407" y="167"/>
                  </a:lnTo>
                  <a:cubicBezTo>
                    <a:pt x="8107" y="167"/>
                    <a:pt x="7807" y="300"/>
                    <a:pt x="7573" y="501"/>
                  </a:cubicBezTo>
                  <a:cubicBezTo>
                    <a:pt x="6205" y="1568"/>
                    <a:pt x="3370" y="2969"/>
                    <a:pt x="1335" y="3102"/>
                  </a:cubicBezTo>
                  <a:cubicBezTo>
                    <a:pt x="468" y="3202"/>
                    <a:pt x="1" y="5137"/>
                    <a:pt x="1936" y="5371"/>
                  </a:cubicBezTo>
                  <a:cubicBezTo>
                    <a:pt x="2628" y="5454"/>
                    <a:pt x="3436" y="5482"/>
                    <a:pt x="4254" y="5482"/>
                  </a:cubicBezTo>
                  <a:cubicBezTo>
                    <a:pt x="5721" y="5482"/>
                    <a:pt x="7219" y="5392"/>
                    <a:pt x="8140" y="5371"/>
                  </a:cubicBezTo>
                  <a:cubicBezTo>
                    <a:pt x="8918" y="5348"/>
                    <a:pt x="9534" y="5341"/>
                    <a:pt x="10076" y="5341"/>
                  </a:cubicBezTo>
                  <a:cubicBezTo>
                    <a:pt x="11161" y="5341"/>
                    <a:pt x="11954" y="5371"/>
                    <a:pt x="13177" y="5371"/>
                  </a:cubicBezTo>
                  <a:cubicBezTo>
                    <a:pt x="13644" y="5337"/>
                    <a:pt x="14011" y="4970"/>
                    <a:pt x="14044" y="4503"/>
                  </a:cubicBezTo>
                  <a:lnTo>
                    <a:pt x="14044" y="334"/>
                  </a:lnTo>
                  <a:cubicBezTo>
                    <a:pt x="14044" y="134"/>
                    <a:pt x="13878" y="0"/>
                    <a:pt x="13711"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6" name="Google Shape;2776;p58"/>
            <p:cNvSpPr/>
            <p:nvPr/>
          </p:nvSpPr>
          <p:spPr>
            <a:xfrm>
              <a:off x="1954900" y="2796600"/>
              <a:ext cx="179325" cy="80100"/>
            </a:xfrm>
            <a:custGeom>
              <a:avLst/>
              <a:gdLst/>
              <a:ahLst/>
              <a:cxnLst/>
              <a:rect l="l" t="t" r="r" b="b"/>
              <a:pathLst>
                <a:path w="7173" h="3204" extrusionOk="0">
                  <a:moveTo>
                    <a:pt x="6572" y="401"/>
                  </a:moveTo>
                  <a:lnTo>
                    <a:pt x="5538" y="2770"/>
                  </a:lnTo>
                  <a:lnTo>
                    <a:pt x="1168" y="2770"/>
                  </a:lnTo>
                  <a:lnTo>
                    <a:pt x="568" y="401"/>
                  </a:lnTo>
                  <a:close/>
                  <a:moveTo>
                    <a:pt x="1" y="1"/>
                  </a:moveTo>
                  <a:lnTo>
                    <a:pt x="834" y="3203"/>
                  </a:lnTo>
                  <a:lnTo>
                    <a:pt x="5805" y="3203"/>
                  </a:lnTo>
                  <a:lnTo>
                    <a:pt x="717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7" name="Google Shape;2777;p58"/>
            <p:cNvSpPr/>
            <p:nvPr/>
          </p:nvSpPr>
          <p:spPr>
            <a:xfrm>
              <a:off x="1976575" y="2871675"/>
              <a:ext cx="125125" cy="35050"/>
            </a:xfrm>
            <a:custGeom>
              <a:avLst/>
              <a:gdLst/>
              <a:ahLst/>
              <a:cxnLst/>
              <a:rect l="l" t="t" r="r" b="b"/>
              <a:pathLst>
                <a:path w="5005" h="1402" extrusionOk="0">
                  <a:moveTo>
                    <a:pt x="4604" y="0"/>
                  </a:moveTo>
                  <a:lnTo>
                    <a:pt x="4504" y="1001"/>
                  </a:lnTo>
                  <a:lnTo>
                    <a:pt x="34" y="1001"/>
                  </a:lnTo>
                  <a:lnTo>
                    <a:pt x="1" y="1401"/>
                  </a:lnTo>
                  <a:lnTo>
                    <a:pt x="4904" y="1401"/>
                  </a:lnTo>
                  <a:lnTo>
                    <a:pt x="500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8" name="Google Shape;2778;p58"/>
            <p:cNvSpPr/>
            <p:nvPr/>
          </p:nvSpPr>
          <p:spPr>
            <a:xfrm>
              <a:off x="2091675" y="2796600"/>
              <a:ext cx="65900" cy="76750"/>
            </a:xfrm>
            <a:custGeom>
              <a:avLst/>
              <a:gdLst/>
              <a:ahLst/>
              <a:cxnLst/>
              <a:rect l="l" t="t" r="r" b="b"/>
              <a:pathLst>
                <a:path w="2636" h="3070" extrusionOk="0">
                  <a:moveTo>
                    <a:pt x="1268" y="1"/>
                  </a:moveTo>
                  <a:lnTo>
                    <a:pt x="0" y="2936"/>
                  </a:lnTo>
                  <a:lnTo>
                    <a:pt x="400" y="3070"/>
                  </a:lnTo>
                  <a:lnTo>
                    <a:pt x="1535" y="401"/>
                  </a:lnTo>
                  <a:lnTo>
                    <a:pt x="2569" y="401"/>
                  </a:lnTo>
                  <a:lnTo>
                    <a:pt x="263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79" name="Google Shape;2779;p58"/>
            <p:cNvSpPr/>
            <p:nvPr/>
          </p:nvSpPr>
          <p:spPr>
            <a:xfrm>
              <a:off x="1968250" y="2911700"/>
              <a:ext cx="38375" cy="36700"/>
            </a:xfrm>
            <a:custGeom>
              <a:avLst/>
              <a:gdLst/>
              <a:ahLst/>
              <a:cxnLst/>
              <a:rect l="l" t="t" r="r" b="b"/>
              <a:pathLst>
                <a:path w="1535" h="1468" extrusionOk="0">
                  <a:moveTo>
                    <a:pt x="801" y="401"/>
                  </a:moveTo>
                  <a:cubicBezTo>
                    <a:pt x="968" y="401"/>
                    <a:pt x="1101" y="567"/>
                    <a:pt x="1101" y="734"/>
                  </a:cubicBezTo>
                  <a:cubicBezTo>
                    <a:pt x="1068" y="901"/>
                    <a:pt x="934" y="1034"/>
                    <a:pt x="734" y="1034"/>
                  </a:cubicBezTo>
                  <a:cubicBezTo>
                    <a:pt x="720" y="1037"/>
                    <a:pt x="705" y="1039"/>
                    <a:pt x="691" y="1039"/>
                  </a:cubicBezTo>
                  <a:cubicBezTo>
                    <a:pt x="545" y="1039"/>
                    <a:pt x="434" y="886"/>
                    <a:pt x="434" y="734"/>
                  </a:cubicBezTo>
                  <a:cubicBezTo>
                    <a:pt x="467" y="534"/>
                    <a:pt x="601" y="401"/>
                    <a:pt x="801" y="401"/>
                  </a:cubicBezTo>
                  <a:close/>
                  <a:moveTo>
                    <a:pt x="834" y="0"/>
                  </a:moveTo>
                  <a:cubicBezTo>
                    <a:pt x="434" y="0"/>
                    <a:pt x="67" y="334"/>
                    <a:pt x="34" y="734"/>
                  </a:cubicBezTo>
                  <a:cubicBezTo>
                    <a:pt x="0" y="1134"/>
                    <a:pt x="300" y="1468"/>
                    <a:pt x="701" y="1468"/>
                  </a:cubicBezTo>
                  <a:cubicBezTo>
                    <a:pt x="1134" y="1468"/>
                    <a:pt x="1468" y="1134"/>
                    <a:pt x="1501" y="734"/>
                  </a:cubicBezTo>
                  <a:cubicBezTo>
                    <a:pt x="1535" y="334"/>
                    <a:pt x="1234" y="0"/>
                    <a:pt x="83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0" name="Google Shape;2780;p58"/>
            <p:cNvSpPr/>
            <p:nvPr/>
          </p:nvSpPr>
          <p:spPr>
            <a:xfrm>
              <a:off x="2059150" y="2911700"/>
              <a:ext cx="39200" cy="36700"/>
            </a:xfrm>
            <a:custGeom>
              <a:avLst/>
              <a:gdLst/>
              <a:ahLst/>
              <a:cxnLst/>
              <a:rect l="l" t="t" r="r" b="b"/>
              <a:pathLst>
                <a:path w="1568" h="1468" extrusionOk="0">
                  <a:moveTo>
                    <a:pt x="801" y="401"/>
                  </a:moveTo>
                  <a:cubicBezTo>
                    <a:pt x="1001" y="401"/>
                    <a:pt x="1134" y="567"/>
                    <a:pt x="1101" y="734"/>
                  </a:cubicBezTo>
                  <a:cubicBezTo>
                    <a:pt x="1101" y="901"/>
                    <a:pt x="934" y="1034"/>
                    <a:pt x="767" y="1034"/>
                  </a:cubicBezTo>
                  <a:cubicBezTo>
                    <a:pt x="750" y="1037"/>
                    <a:pt x="733" y="1039"/>
                    <a:pt x="717" y="1039"/>
                  </a:cubicBezTo>
                  <a:cubicBezTo>
                    <a:pt x="545" y="1039"/>
                    <a:pt x="437" y="886"/>
                    <a:pt x="467" y="734"/>
                  </a:cubicBezTo>
                  <a:cubicBezTo>
                    <a:pt x="467" y="534"/>
                    <a:pt x="634" y="401"/>
                    <a:pt x="801" y="401"/>
                  </a:cubicBezTo>
                  <a:close/>
                  <a:moveTo>
                    <a:pt x="834" y="0"/>
                  </a:moveTo>
                  <a:cubicBezTo>
                    <a:pt x="434" y="0"/>
                    <a:pt x="100" y="334"/>
                    <a:pt x="34" y="734"/>
                  </a:cubicBezTo>
                  <a:cubicBezTo>
                    <a:pt x="0" y="1134"/>
                    <a:pt x="300" y="1468"/>
                    <a:pt x="734" y="1468"/>
                  </a:cubicBezTo>
                  <a:cubicBezTo>
                    <a:pt x="1134" y="1468"/>
                    <a:pt x="1468" y="1134"/>
                    <a:pt x="1535" y="734"/>
                  </a:cubicBezTo>
                  <a:cubicBezTo>
                    <a:pt x="1568" y="334"/>
                    <a:pt x="1234" y="0"/>
                    <a:pt x="83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1" name="Google Shape;2781;p58"/>
            <p:cNvSpPr/>
            <p:nvPr/>
          </p:nvSpPr>
          <p:spPr>
            <a:xfrm>
              <a:off x="2215925" y="2301250"/>
              <a:ext cx="204275" cy="1140850"/>
            </a:xfrm>
            <a:custGeom>
              <a:avLst/>
              <a:gdLst/>
              <a:ahLst/>
              <a:cxnLst/>
              <a:rect l="l" t="t" r="r" b="b"/>
              <a:pathLst>
                <a:path w="8171" h="45634" extrusionOk="0">
                  <a:moveTo>
                    <a:pt x="4059" y="0"/>
                  </a:moveTo>
                  <a:cubicBezTo>
                    <a:pt x="4040" y="0"/>
                    <a:pt x="4022" y="0"/>
                    <a:pt x="4003" y="1"/>
                  </a:cubicBezTo>
                  <a:lnTo>
                    <a:pt x="4115" y="1"/>
                  </a:lnTo>
                  <a:cubicBezTo>
                    <a:pt x="4096" y="0"/>
                    <a:pt x="4077" y="0"/>
                    <a:pt x="4059" y="0"/>
                  </a:cubicBezTo>
                  <a:close/>
                  <a:moveTo>
                    <a:pt x="5194" y="0"/>
                  </a:moveTo>
                  <a:cubicBezTo>
                    <a:pt x="5175" y="0"/>
                    <a:pt x="5156" y="0"/>
                    <a:pt x="5137" y="1"/>
                  </a:cubicBezTo>
                  <a:lnTo>
                    <a:pt x="4115" y="1"/>
                  </a:lnTo>
                  <a:cubicBezTo>
                    <a:pt x="5730" y="33"/>
                    <a:pt x="7002" y="1472"/>
                    <a:pt x="6839" y="3103"/>
                  </a:cubicBezTo>
                  <a:lnTo>
                    <a:pt x="3369" y="42531"/>
                  </a:lnTo>
                  <a:cubicBezTo>
                    <a:pt x="3203" y="44266"/>
                    <a:pt x="1735" y="45600"/>
                    <a:pt x="0" y="45633"/>
                  </a:cubicBezTo>
                  <a:lnTo>
                    <a:pt x="1168" y="45633"/>
                  </a:lnTo>
                  <a:cubicBezTo>
                    <a:pt x="2902" y="45600"/>
                    <a:pt x="4370" y="44266"/>
                    <a:pt x="4537" y="42531"/>
                  </a:cubicBezTo>
                  <a:lnTo>
                    <a:pt x="7973" y="3103"/>
                  </a:lnTo>
                  <a:cubicBezTo>
                    <a:pt x="8171" y="1454"/>
                    <a:pt x="6868" y="0"/>
                    <a:pt x="519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2" name="Google Shape;2782;p58"/>
            <p:cNvSpPr/>
            <p:nvPr/>
          </p:nvSpPr>
          <p:spPr>
            <a:xfrm>
              <a:off x="2215925" y="2301250"/>
              <a:ext cx="204275" cy="1140850"/>
            </a:xfrm>
            <a:custGeom>
              <a:avLst/>
              <a:gdLst/>
              <a:ahLst/>
              <a:cxnLst/>
              <a:rect l="l" t="t" r="r" b="b"/>
              <a:pathLst>
                <a:path w="8171" h="45634" extrusionOk="0">
                  <a:moveTo>
                    <a:pt x="4059" y="0"/>
                  </a:moveTo>
                  <a:cubicBezTo>
                    <a:pt x="4040" y="0"/>
                    <a:pt x="4022" y="0"/>
                    <a:pt x="4003" y="1"/>
                  </a:cubicBezTo>
                  <a:lnTo>
                    <a:pt x="4115" y="1"/>
                  </a:lnTo>
                  <a:cubicBezTo>
                    <a:pt x="4096" y="0"/>
                    <a:pt x="4077" y="0"/>
                    <a:pt x="4059" y="0"/>
                  </a:cubicBezTo>
                  <a:close/>
                  <a:moveTo>
                    <a:pt x="5194" y="0"/>
                  </a:moveTo>
                  <a:cubicBezTo>
                    <a:pt x="5175" y="0"/>
                    <a:pt x="5156" y="0"/>
                    <a:pt x="5137" y="1"/>
                  </a:cubicBezTo>
                  <a:lnTo>
                    <a:pt x="4115" y="1"/>
                  </a:lnTo>
                  <a:cubicBezTo>
                    <a:pt x="5730" y="33"/>
                    <a:pt x="7002" y="1472"/>
                    <a:pt x="6839" y="3103"/>
                  </a:cubicBezTo>
                  <a:lnTo>
                    <a:pt x="3369" y="42531"/>
                  </a:lnTo>
                  <a:cubicBezTo>
                    <a:pt x="3203" y="44266"/>
                    <a:pt x="1735" y="45600"/>
                    <a:pt x="0" y="45633"/>
                  </a:cubicBezTo>
                  <a:lnTo>
                    <a:pt x="1168" y="45633"/>
                  </a:lnTo>
                  <a:cubicBezTo>
                    <a:pt x="2902" y="45600"/>
                    <a:pt x="4370" y="44266"/>
                    <a:pt x="4537" y="42531"/>
                  </a:cubicBezTo>
                  <a:lnTo>
                    <a:pt x="7973" y="3103"/>
                  </a:lnTo>
                  <a:cubicBezTo>
                    <a:pt x="8171" y="1454"/>
                    <a:pt x="6868" y="0"/>
                    <a:pt x="519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3" name="Google Shape;2783;p58"/>
            <p:cNvSpPr/>
            <p:nvPr/>
          </p:nvSpPr>
          <p:spPr>
            <a:xfrm>
              <a:off x="2394375" y="2542250"/>
              <a:ext cx="10050" cy="39225"/>
            </a:xfrm>
            <a:custGeom>
              <a:avLst/>
              <a:gdLst/>
              <a:ahLst/>
              <a:cxnLst/>
              <a:rect l="l" t="t" r="r" b="b"/>
              <a:pathLst>
                <a:path w="402" h="1569" extrusionOk="0">
                  <a:moveTo>
                    <a:pt x="101" y="1"/>
                  </a:moveTo>
                  <a:lnTo>
                    <a:pt x="1" y="1535"/>
                  </a:lnTo>
                  <a:lnTo>
                    <a:pt x="301" y="1569"/>
                  </a:lnTo>
                  <a:lnTo>
                    <a:pt x="401" y="34"/>
                  </a:lnTo>
                  <a:lnTo>
                    <a:pt x="10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4" name="Google Shape;2784;p58"/>
            <p:cNvSpPr/>
            <p:nvPr/>
          </p:nvSpPr>
          <p:spPr>
            <a:xfrm>
              <a:off x="2395225" y="2407175"/>
              <a:ext cx="15850" cy="110925"/>
            </a:xfrm>
            <a:custGeom>
              <a:avLst/>
              <a:gdLst/>
              <a:ahLst/>
              <a:cxnLst/>
              <a:rect l="l" t="t" r="r" b="b"/>
              <a:pathLst>
                <a:path w="634" h="4437" extrusionOk="0">
                  <a:moveTo>
                    <a:pt x="334" y="0"/>
                  </a:moveTo>
                  <a:lnTo>
                    <a:pt x="0" y="4403"/>
                  </a:lnTo>
                  <a:lnTo>
                    <a:pt x="334" y="4437"/>
                  </a:lnTo>
                  <a:lnTo>
                    <a:pt x="634" y="33"/>
                  </a:lnTo>
                  <a:lnTo>
                    <a:pt x="33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5" name="Google Shape;2785;p58"/>
            <p:cNvSpPr/>
            <p:nvPr/>
          </p:nvSpPr>
          <p:spPr>
            <a:xfrm>
              <a:off x="1844050" y="3020075"/>
              <a:ext cx="328475" cy="98475"/>
            </a:xfrm>
            <a:custGeom>
              <a:avLst/>
              <a:gdLst/>
              <a:ahLst/>
              <a:cxnLst/>
              <a:rect l="l" t="t" r="r" b="b"/>
              <a:pathLst>
                <a:path w="13139" h="3939" extrusionOk="0">
                  <a:moveTo>
                    <a:pt x="11261" y="1"/>
                  </a:moveTo>
                  <a:cubicBezTo>
                    <a:pt x="11243" y="1"/>
                    <a:pt x="11225" y="1"/>
                    <a:pt x="11206" y="2"/>
                  </a:cubicBezTo>
                  <a:lnTo>
                    <a:pt x="2266" y="2"/>
                  </a:lnTo>
                  <a:cubicBezTo>
                    <a:pt x="1132" y="35"/>
                    <a:pt x="232" y="869"/>
                    <a:pt x="131" y="1970"/>
                  </a:cubicBezTo>
                  <a:cubicBezTo>
                    <a:pt x="0" y="3019"/>
                    <a:pt x="835" y="3939"/>
                    <a:pt x="1877" y="3939"/>
                  </a:cubicBezTo>
                  <a:cubicBezTo>
                    <a:pt x="1896" y="3939"/>
                    <a:pt x="1914" y="3938"/>
                    <a:pt x="1933" y="3938"/>
                  </a:cubicBezTo>
                  <a:lnTo>
                    <a:pt x="10872" y="3938"/>
                  </a:lnTo>
                  <a:cubicBezTo>
                    <a:pt x="11973" y="3904"/>
                    <a:pt x="12907" y="3071"/>
                    <a:pt x="13007" y="1970"/>
                  </a:cubicBezTo>
                  <a:cubicBezTo>
                    <a:pt x="13138" y="921"/>
                    <a:pt x="12303" y="1"/>
                    <a:pt x="1126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6" name="Google Shape;2786;p58"/>
            <p:cNvSpPr/>
            <p:nvPr/>
          </p:nvSpPr>
          <p:spPr>
            <a:xfrm>
              <a:off x="1657875" y="3000925"/>
              <a:ext cx="280375" cy="295825"/>
            </a:xfrm>
            <a:custGeom>
              <a:avLst/>
              <a:gdLst/>
              <a:ahLst/>
              <a:cxnLst/>
              <a:rect l="l" t="t" r="r" b="b"/>
              <a:pathLst>
                <a:path w="11215" h="11833" extrusionOk="0">
                  <a:moveTo>
                    <a:pt x="8112" y="0"/>
                  </a:moveTo>
                  <a:lnTo>
                    <a:pt x="40" y="1301"/>
                  </a:lnTo>
                  <a:lnTo>
                    <a:pt x="40" y="10775"/>
                  </a:lnTo>
                  <a:cubicBezTo>
                    <a:pt x="0" y="11586"/>
                    <a:pt x="244" y="11833"/>
                    <a:pt x="554" y="11833"/>
                  </a:cubicBezTo>
                  <a:cubicBezTo>
                    <a:pt x="1034" y="11833"/>
                    <a:pt x="1674" y="11242"/>
                    <a:pt x="1674" y="11242"/>
                  </a:cubicBezTo>
                  <a:cubicBezTo>
                    <a:pt x="1674" y="11242"/>
                    <a:pt x="9713" y="4670"/>
                    <a:pt x="10014" y="4670"/>
                  </a:cubicBezTo>
                  <a:cubicBezTo>
                    <a:pt x="10147" y="4670"/>
                    <a:pt x="10514" y="3603"/>
                    <a:pt x="10847" y="2536"/>
                  </a:cubicBezTo>
                  <a:cubicBezTo>
                    <a:pt x="11214" y="1401"/>
                    <a:pt x="10447" y="234"/>
                    <a:pt x="9246" y="101"/>
                  </a:cubicBezTo>
                  <a:lnTo>
                    <a:pt x="8112"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7" name="Google Shape;2787;p58"/>
            <p:cNvSpPr/>
            <p:nvPr/>
          </p:nvSpPr>
          <p:spPr>
            <a:xfrm>
              <a:off x="1963250" y="3048450"/>
              <a:ext cx="44225" cy="46725"/>
            </a:xfrm>
            <a:custGeom>
              <a:avLst/>
              <a:gdLst/>
              <a:ahLst/>
              <a:cxnLst/>
              <a:rect l="l" t="t" r="r" b="b"/>
              <a:pathLst>
                <a:path w="1769" h="1869" extrusionOk="0">
                  <a:moveTo>
                    <a:pt x="1001" y="334"/>
                  </a:moveTo>
                  <a:cubicBezTo>
                    <a:pt x="1101" y="334"/>
                    <a:pt x="1168" y="368"/>
                    <a:pt x="1201" y="401"/>
                  </a:cubicBezTo>
                  <a:cubicBezTo>
                    <a:pt x="1234" y="468"/>
                    <a:pt x="1268" y="535"/>
                    <a:pt x="1234" y="601"/>
                  </a:cubicBezTo>
                  <a:cubicBezTo>
                    <a:pt x="1234" y="668"/>
                    <a:pt x="1201" y="735"/>
                    <a:pt x="1134" y="801"/>
                  </a:cubicBezTo>
                  <a:cubicBezTo>
                    <a:pt x="1068" y="835"/>
                    <a:pt x="1001" y="868"/>
                    <a:pt x="901" y="868"/>
                  </a:cubicBezTo>
                  <a:lnTo>
                    <a:pt x="634" y="868"/>
                  </a:lnTo>
                  <a:lnTo>
                    <a:pt x="734" y="334"/>
                  </a:lnTo>
                  <a:close/>
                  <a:moveTo>
                    <a:pt x="300" y="1"/>
                  </a:moveTo>
                  <a:lnTo>
                    <a:pt x="0" y="1869"/>
                  </a:lnTo>
                  <a:lnTo>
                    <a:pt x="467" y="1869"/>
                  </a:lnTo>
                  <a:lnTo>
                    <a:pt x="601" y="1202"/>
                  </a:lnTo>
                  <a:lnTo>
                    <a:pt x="901" y="1202"/>
                  </a:lnTo>
                  <a:cubicBezTo>
                    <a:pt x="1134" y="1202"/>
                    <a:pt x="1334" y="1168"/>
                    <a:pt x="1468" y="1035"/>
                  </a:cubicBezTo>
                  <a:cubicBezTo>
                    <a:pt x="1601" y="935"/>
                    <a:pt x="1701" y="801"/>
                    <a:pt x="1735" y="601"/>
                  </a:cubicBezTo>
                  <a:cubicBezTo>
                    <a:pt x="1768" y="401"/>
                    <a:pt x="1735" y="268"/>
                    <a:pt x="1635" y="168"/>
                  </a:cubicBezTo>
                  <a:cubicBezTo>
                    <a:pt x="1501" y="34"/>
                    <a:pt x="1334" y="1"/>
                    <a:pt x="1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8" name="Google Shape;2788;p58"/>
            <p:cNvSpPr/>
            <p:nvPr/>
          </p:nvSpPr>
          <p:spPr>
            <a:xfrm>
              <a:off x="1990750" y="3048450"/>
              <a:ext cx="48400" cy="46725"/>
            </a:xfrm>
            <a:custGeom>
              <a:avLst/>
              <a:gdLst/>
              <a:ahLst/>
              <a:cxnLst/>
              <a:rect l="l" t="t" r="r" b="b"/>
              <a:pathLst>
                <a:path w="1936" h="1869" extrusionOk="0">
                  <a:moveTo>
                    <a:pt x="1202" y="434"/>
                  </a:moveTo>
                  <a:lnTo>
                    <a:pt x="1335" y="1168"/>
                  </a:lnTo>
                  <a:lnTo>
                    <a:pt x="835" y="1168"/>
                  </a:lnTo>
                  <a:lnTo>
                    <a:pt x="1202" y="434"/>
                  </a:lnTo>
                  <a:close/>
                  <a:moveTo>
                    <a:pt x="1002" y="1"/>
                  </a:moveTo>
                  <a:lnTo>
                    <a:pt x="1" y="1869"/>
                  </a:lnTo>
                  <a:lnTo>
                    <a:pt x="468" y="1869"/>
                  </a:lnTo>
                  <a:lnTo>
                    <a:pt x="668" y="1502"/>
                  </a:lnTo>
                  <a:lnTo>
                    <a:pt x="1402" y="1502"/>
                  </a:lnTo>
                  <a:lnTo>
                    <a:pt x="1469" y="1869"/>
                  </a:lnTo>
                  <a:lnTo>
                    <a:pt x="1936" y="1869"/>
                  </a:lnTo>
                  <a:lnTo>
                    <a:pt x="1569"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89" name="Google Shape;2789;p58"/>
            <p:cNvSpPr/>
            <p:nvPr/>
          </p:nvSpPr>
          <p:spPr>
            <a:xfrm>
              <a:off x="2034950" y="3048450"/>
              <a:ext cx="47575" cy="46725"/>
            </a:xfrm>
            <a:custGeom>
              <a:avLst/>
              <a:gdLst/>
              <a:ahLst/>
              <a:cxnLst/>
              <a:rect l="l" t="t" r="r" b="b"/>
              <a:pathLst>
                <a:path w="1903" h="1869" extrusionOk="0">
                  <a:moveTo>
                    <a:pt x="1" y="1"/>
                  </a:moveTo>
                  <a:lnTo>
                    <a:pt x="535" y="1068"/>
                  </a:lnTo>
                  <a:lnTo>
                    <a:pt x="401" y="1869"/>
                  </a:lnTo>
                  <a:lnTo>
                    <a:pt x="868" y="1869"/>
                  </a:lnTo>
                  <a:lnTo>
                    <a:pt x="1002" y="1068"/>
                  </a:lnTo>
                  <a:lnTo>
                    <a:pt x="1902" y="1"/>
                  </a:lnTo>
                  <a:lnTo>
                    <a:pt x="1368" y="1"/>
                  </a:lnTo>
                  <a:lnTo>
                    <a:pt x="835" y="668"/>
                  </a:lnTo>
                  <a:lnTo>
                    <a:pt x="535"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0" name="Google Shape;2790;p58"/>
            <p:cNvSpPr/>
            <p:nvPr/>
          </p:nvSpPr>
          <p:spPr>
            <a:xfrm>
              <a:off x="1653025" y="2067750"/>
              <a:ext cx="1466900" cy="1380175"/>
            </a:xfrm>
            <a:custGeom>
              <a:avLst/>
              <a:gdLst/>
              <a:ahLst/>
              <a:cxnLst/>
              <a:rect l="l" t="t" r="r" b="b"/>
              <a:pathLst>
                <a:path w="58676" h="55207" extrusionOk="0">
                  <a:moveTo>
                    <a:pt x="53472" y="401"/>
                  </a:moveTo>
                  <a:cubicBezTo>
                    <a:pt x="56107" y="401"/>
                    <a:pt x="58242" y="2569"/>
                    <a:pt x="58242" y="5204"/>
                  </a:cubicBezTo>
                  <a:lnTo>
                    <a:pt x="58242" y="49970"/>
                  </a:lnTo>
                  <a:cubicBezTo>
                    <a:pt x="58242" y="52638"/>
                    <a:pt x="56107" y="54773"/>
                    <a:pt x="53472" y="54773"/>
                  </a:cubicBezTo>
                  <a:lnTo>
                    <a:pt x="5237" y="54773"/>
                  </a:lnTo>
                  <a:cubicBezTo>
                    <a:pt x="2569" y="54773"/>
                    <a:pt x="434" y="52638"/>
                    <a:pt x="434" y="49970"/>
                  </a:cubicBezTo>
                  <a:lnTo>
                    <a:pt x="434" y="5204"/>
                  </a:lnTo>
                  <a:cubicBezTo>
                    <a:pt x="401" y="2536"/>
                    <a:pt x="2569" y="401"/>
                    <a:pt x="5237" y="401"/>
                  </a:cubicBezTo>
                  <a:close/>
                  <a:moveTo>
                    <a:pt x="5237" y="1"/>
                  </a:moveTo>
                  <a:cubicBezTo>
                    <a:pt x="2335" y="1"/>
                    <a:pt x="0" y="2336"/>
                    <a:pt x="0" y="5204"/>
                  </a:cubicBezTo>
                  <a:lnTo>
                    <a:pt x="0" y="49970"/>
                  </a:lnTo>
                  <a:cubicBezTo>
                    <a:pt x="0" y="52839"/>
                    <a:pt x="2335" y="55174"/>
                    <a:pt x="5237" y="55207"/>
                  </a:cubicBezTo>
                  <a:lnTo>
                    <a:pt x="53472" y="55207"/>
                  </a:lnTo>
                  <a:cubicBezTo>
                    <a:pt x="56340" y="55174"/>
                    <a:pt x="58675" y="52839"/>
                    <a:pt x="58675" y="49970"/>
                  </a:cubicBezTo>
                  <a:lnTo>
                    <a:pt x="58675" y="5204"/>
                  </a:lnTo>
                  <a:cubicBezTo>
                    <a:pt x="58675" y="2336"/>
                    <a:pt x="56340" y="1"/>
                    <a:pt x="5347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1" name="Google Shape;2791;p58"/>
            <p:cNvSpPr/>
            <p:nvPr/>
          </p:nvSpPr>
          <p:spPr>
            <a:xfrm>
              <a:off x="2859725" y="2026900"/>
              <a:ext cx="49225" cy="7525"/>
            </a:xfrm>
            <a:custGeom>
              <a:avLst/>
              <a:gdLst/>
              <a:ahLst/>
              <a:cxnLst/>
              <a:rect l="l" t="t" r="r" b="b"/>
              <a:pathLst>
                <a:path w="1969" h="301" extrusionOk="0">
                  <a:moveTo>
                    <a:pt x="0" y="0"/>
                  </a:moveTo>
                  <a:lnTo>
                    <a:pt x="0" y="300"/>
                  </a:lnTo>
                  <a:lnTo>
                    <a:pt x="1968" y="300"/>
                  </a:lnTo>
                  <a:lnTo>
                    <a:pt x="196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2" name="Google Shape;2792;p58"/>
            <p:cNvSpPr/>
            <p:nvPr/>
          </p:nvSpPr>
          <p:spPr>
            <a:xfrm>
              <a:off x="2581175" y="2026900"/>
              <a:ext cx="222700" cy="7525"/>
            </a:xfrm>
            <a:custGeom>
              <a:avLst/>
              <a:gdLst/>
              <a:ahLst/>
              <a:cxnLst/>
              <a:rect l="l" t="t" r="r" b="b"/>
              <a:pathLst>
                <a:path w="8908" h="301" extrusionOk="0">
                  <a:moveTo>
                    <a:pt x="1" y="0"/>
                  </a:moveTo>
                  <a:lnTo>
                    <a:pt x="1" y="300"/>
                  </a:lnTo>
                  <a:lnTo>
                    <a:pt x="8907" y="300"/>
                  </a:lnTo>
                  <a:lnTo>
                    <a:pt x="8907"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3" name="Google Shape;2793;p58"/>
            <p:cNvSpPr/>
            <p:nvPr/>
          </p:nvSpPr>
          <p:spPr>
            <a:xfrm>
              <a:off x="2697100" y="4409425"/>
              <a:ext cx="619625" cy="141800"/>
            </a:xfrm>
            <a:custGeom>
              <a:avLst/>
              <a:gdLst/>
              <a:ahLst/>
              <a:cxnLst/>
              <a:rect l="l" t="t" r="r" b="b"/>
              <a:pathLst>
                <a:path w="24785" h="5672" extrusionOk="0">
                  <a:moveTo>
                    <a:pt x="0" y="1"/>
                  </a:moveTo>
                  <a:lnTo>
                    <a:pt x="1935" y="5672"/>
                  </a:lnTo>
                  <a:lnTo>
                    <a:pt x="22850" y="5672"/>
                  </a:lnTo>
                  <a:lnTo>
                    <a:pt x="24785"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4" name="Google Shape;2794;p58"/>
            <p:cNvSpPr/>
            <p:nvPr/>
          </p:nvSpPr>
          <p:spPr>
            <a:xfrm>
              <a:off x="2996475" y="4456125"/>
              <a:ext cx="232700" cy="73425"/>
            </a:xfrm>
            <a:custGeom>
              <a:avLst/>
              <a:gdLst/>
              <a:ahLst/>
              <a:cxnLst/>
              <a:rect l="l" t="t" r="r" b="b"/>
              <a:pathLst>
                <a:path w="9308" h="2937" extrusionOk="0">
                  <a:moveTo>
                    <a:pt x="5004" y="1"/>
                  </a:moveTo>
                  <a:lnTo>
                    <a:pt x="1" y="1735"/>
                  </a:lnTo>
                  <a:lnTo>
                    <a:pt x="4337" y="1001"/>
                  </a:lnTo>
                  <a:lnTo>
                    <a:pt x="4337" y="2936"/>
                  </a:lnTo>
                  <a:lnTo>
                    <a:pt x="9307" y="1202"/>
                  </a:lnTo>
                  <a:lnTo>
                    <a:pt x="5004" y="1935"/>
                  </a:lnTo>
                  <a:lnTo>
                    <a:pt x="5004"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5" name="Google Shape;2795;p58"/>
            <p:cNvSpPr/>
            <p:nvPr/>
          </p:nvSpPr>
          <p:spPr>
            <a:xfrm>
              <a:off x="2780500" y="4452200"/>
              <a:ext cx="190975" cy="174675"/>
            </a:xfrm>
            <a:custGeom>
              <a:avLst/>
              <a:gdLst/>
              <a:ahLst/>
              <a:cxnLst/>
              <a:rect l="l" t="t" r="r" b="b"/>
              <a:pathLst>
                <a:path w="7639" h="6987" extrusionOk="0">
                  <a:moveTo>
                    <a:pt x="3838" y="1"/>
                  </a:moveTo>
                  <a:cubicBezTo>
                    <a:pt x="2237" y="1"/>
                    <a:pt x="806" y="1088"/>
                    <a:pt x="434" y="2693"/>
                  </a:cubicBezTo>
                  <a:cubicBezTo>
                    <a:pt x="0" y="4561"/>
                    <a:pt x="1168" y="6429"/>
                    <a:pt x="3036" y="6896"/>
                  </a:cubicBezTo>
                  <a:cubicBezTo>
                    <a:pt x="3299" y="6957"/>
                    <a:pt x="3562" y="6986"/>
                    <a:pt x="3822" y="6986"/>
                  </a:cubicBezTo>
                  <a:cubicBezTo>
                    <a:pt x="5402" y="6986"/>
                    <a:pt x="6833" y="5899"/>
                    <a:pt x="7205" y="4294"/>
                  </a:cubicBezTo>
                  <a:cubicBezTo>
                    <a:pt x="7639" y="2426"/>
                    <a:pt x="6505" y="558"/>
                    <a:pt x="4637" y="91"/>
                  </a:cubicBezTo>
                  <a:cubicBezTo>
                    <a:pt x="4369" y="30"/>
                    <a:pt x="4101" y="1"/>
                    <a:pt x="38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6" name="Google Shape;2796;p58"/>
            <p:cNvSpPr/>
            <p:nvPr/>
          </p:nvSpPr>
          <p:spPr>
            <a:xfrm>
              <a:off x="2806350" y="4486150"/>
              <a:ext cx="123450" cy="105775"/>
            </a:xfrm>
            <a:custGeom>
              <a:avLst/>
              <a:gdLst/>
              <a:ahLst/>
              <a:cxnLst/>
              <a:rect l="l" t="t" r="r" b="b"/>
              <a:pathLst>
                <a:path w="4938" h="4231" extrusionOk="0">
                  <a:moveTo>
                    <a:pt x="2836" y="1"/>
                  </a:moveTo>
                  <a:cubicBezTo>
                    <a:pt x="934" y="1"/>
                    <a:pt x="0" y="2269"/>
                    <a:pt x="1334" y="3603"/>
                  </a:cubicBezTo>
                  <a:cubicBezTo>
                    <a:pt x="1767" y="4036"/>
                    <a:pt x="2298" y="4230"/>
                    <a:pt x="2818" y="4230"/>
                  </a:cubicBezTo>
                  <a:cubicBezTo>
                    <a:pt x="3901" y="4230"/>
                    <a:pt x="4937" y="3387"/>
                    <a:pt x="4937" y="2102"/>
                  </a:cubicBezTo>
                  <a:cubicBezTo>
                    <a:pt x="4937" y="935"/>
                    <a:pt x="4003" y="1"/>
                    <a:pt x="283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7" name="Google Shape;2797;p58"/>
            <p:cNvSpPr/>
            <p:nvPr/>
          </p:nvSpPr>
          <p:spPr>
            <a:xfrm>
              <a:off x="2860550" y="4523675"/>
              <a:ext cx="31700" cy="31725"/>
            </a:xfrm>
            <a:custGeom>
              <a:avLst/>
              <a:gdLst/>
              <a:ahLst/>
              <a:cxnLst/>
              <a:rect l="l" t="t" r="r" b="b"/>
              <a:pathLst>
                <a:path w="1268" h="1269" extrusionOk="0">
                  <a:moveTo>
                    <a:pt x="634" y="1"/>
                  </a:moveTo>
                  <a:cubicBezTo>
                    <a:pt x="267" y="1"/>
                    <a:pt x="0" y="301"/>
                    <a:pt x="0" y="635"/>
                  </a:cubicBezTo>
                  <a:cubicBezTo>
                    <a:pt x="0" y="1001"/>
                    <a:pt x="267" y="1268"/>
                    <a:pt x="634" y="1268"/>
                  </a:cubicBezTo>
                  <a:cubicBezTo>
                    <a:pt x="968" y="1268"/>
                    <a:pt x="1268" y="1001"/>
                    <a:pt x="1268" y="635"/>
                  </a:cubicBezTo>
                  <a:cubicBezTo>
                    <a:pt x="1268" y="301"/>
                    <a:pt x="968" y="1"/>
                    <a:pt x="634"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8" name="Google Shape;2798;p58"/>
            <p:cNvSpPr/>
            <p:nvPr/>
          </p:nvSpPr>
          <p:spPr>
            <a:xfrm>
              <a:off x="3737850" y="4410275"/>
              <a:ext cx="336925" cy="142625"/>
            </a:xfrm>
            <a:custGeom>
              <a:avLst/>
              <a:gdLst/>
              <a:ahLst/>
              <a:cxnLst/>
              <a:rect l="l" t="t" r="r" b="b"/>
              <a:pathLst>
                <a:path w="13477" h="5705" extrusionOk="0">
                  <a:moveTo>
                    <a:pt x="0" y="0"/>
                  </a:moveTo>
                  <a:lnTo>
                    <a:pt x="1968" y="5704"/>
                  </a:lnTo>
                  <a:lnTo>
                    <a:pt x="11508" y="5704"/>
                  </a:lnTo>
                  <a:lnTo>
                    <a:pt x="13476"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799" name="Google Shape;2799;p58"/>
            <p:cNvSpPr/>
            <p:nvPr/>
          </p:nvSpPr>
          <p:spPr>
            <a:xfrm>
              <a:off x="3822900" y="4452550"/>
              <a:ext cx="187650" cy="174200"/>
            </a:xfrm>
            <a:custGeom>
              <a:avLst/>
              <a:gdLst/>
              <a:ahLst/>
              <a:cxnLst/>
              <a:rect l="l" t="t" r="r" b="b"/>
              <a:pathLst>
                <a:path w="7506" h="6968" extrusionOk="0">
                  <a:moveTo>
                    <a:pt x="3757" y="1"/>
                  </a:moveTo>
                  <a:cubicBezTo>
                    <a:pt x="2074" y="1"/>
                    <a:pt x="602" y="1228"/>
                    <a:pt x="301" y="2946"/>
                  </a:cubicBezTo>
                  <a:cubicBezTo>
                    <a:pt x="1" y="4847"/>
                    <a:pt x="1301" y="6615"/>
                    <a:pt x="3203" y="6915"/>
                  </a:cubicBezTo>
                  <a:cubicBezTo>
                    <a:pt x="3404" y="6951"/>
                    <a:pt x="3603" y="6968"/>
                    <a:pt x="3799" y="6968"/>
                  </a:cubicBezTo>
                  <a:cubicBezTo>
                    <a:pt x="5461" y="6968"/>
                    <a:pt x="6904" y="5747"/>
                    <a:pt x="7172" y="4047"/>
                  </a:cubicBezTo>
                  <a:cubicBezTo>
                    <a:pt x="7506" y="2145"/>
                    <a:pt x="6205" y="377"/>
                    <a:pt x="4304" y="44"/>
                  </a:cubicBezTo>
                  <a:cubicBezTo>
                    <a:pt x="4120" y="15"/>
                    <a:pt x="3937" y="1"/>
                    <a:pt x="3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0" name="Google Shape;2800;p58"/>
            <p:cNvSpPr/>
            <p:nvPr/>
          </p:nvSpPr>
          <p:spPr>
            <a:xfrm>
              <a:off x="3846250" y="4486150"/>
              <a:ext cx="124275" cy="105775"/>
            </a:xfrm>
            <a:custGeom>
              <a:avLst/>
              <a:gdLst/>
              <a:ahLst/>
              <a:cxnLst/>
              <a:rect l="l" t="t" r="r" b="b"/>
              <a:pathLst>
                <a:path w="4971" h="4231" extrusionOk="0">
                  <a:moveTo>
                    <a:pt x="2836" y="1"/>
                  </a:moveTo>
                  <a:cubicBezTo>
                    <a:pt x="968" y="1"/>
                    <a:pt x="1" y="2269"/>
                    <a:pt x="1335" y="3603"/>
                  </a:cubicBezTo>
                  <a:cubicBezTo>
                    <a:pt x="1768" y="4036"/>
                    <a:pt x="2302" y="4230"/>
                    <a:pt x="2827" y="4230"/>
                  </a:cubicBezTo>
                  <a:cubicBezTo>
                    <a:pt x="3920" y="4230"/>
                    <a:pt x="4971" y="3387"/>
                    <a:pt x="4971" y="2102"/>
                  </a:cubicBezTo>
                  <a:cubicBezTo>
                    <a:pt x="4971" y="935"/>
                    <a:pt x="4003" y="1"/>
                    <a:pt x="283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1" name="Google Shape;2801;p58"/>
            <p:cNvSpPr/>
            <p:nvPr/>
          </p:nvSpPr>
          <p:spPr>
            <a:xfrm>
              <a:off x="3900450" y="4523675"/>
              <a:ext cx="31725" cy="31725"/>
            </a:xfrm>
            <a:custGeom>
              <a:avLst/>
              <a:gdLst/>
              <a:ahLst/>
              <a:cxnLst/>
              <a:rect l="l" t="t" r="r" b="b"/>
              <a:pathLst>
                <a:path w="1269" h="1269" extrusionOk="0">
                  <a:moveTo>
                    <a:pt x="635" y="1"/>
                  </a:moveTo>
                  <a:cubicBezTo>
                    <a:pt x="301" y="1"/>
                    <a:pt x="1" y="301"/>
                    <a:pt x="1" y="635"/>
                  </a:cubicBezTo>
                  <a:cubicBezTo>
                    <a:pt x="1" y="1001"/>
                    <a:pt x="301" y="1268"/>
                    <a:pt x="635" y="1268"/>
                  </a:cubicBezTo>
                  <a:cubicBezTo>
                    <a:pt x="1001" y="1268"/>
                    <a:pt x="1268" y="1001"/>
                    <a:pt x="1268" y="635"/>
                  </a:cubicBezTo>
                  <a:cubicBezTo>
                    <a:pt x="1268" y="301"/>
                    <a:pt x="1001" y="1"/>
                    <a:pt x="635"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2" name="Google Shape;2802;p58"/>
            <p:cNvSpPr/>
            <p:nvPr/>
          </p:nvSpPr>
          <p:spPr>
            <a:xfrm>
              <a:off x="2353525" y="4250150"/>
              <a:ext cx="2100675" cy="197675"/>
            </a:xfrm>
            <a:custGeom>
              <a:avLst/>
              <a:gdLst/>
              <a:ahLst/>
              <a:cxnLst/>
              <a:rect l="l" t="t" r="r" b="b"/>
              <a:pathLst>
                <a:path w="84027" h="7907" extrusionOk="0">
                  <a:moveTo>
                    <a:pt x="42030" y="1"/>
                  </a:moveTo>
                  <a:cubicBezTo>
                    <a:pt x="18814" y="1"/>
                    <a:pt x="0" y="1768"/>
                    <a:pt x="0" y="3970"/>
                  </a:cubicBezTo>
                  <a:cubicBezTo>
                    <a:pt x="0" y="6138"/>
                    <a:pt x="18814" y="7906"/>
                    <a:pt x="42030" y="7906"/>
                  </a:cubicBezTo>
                  <a:cubicBezTo>
                    <a:pt x="65213" y="7906"/>
                    <a:pt x="84027" y="6138"/>
                    <a:pt x="84027" y="3970"/>
                  </a:cubicBezTo>
                  <a:cubicBezTo>
                    <a:pt x="84027" y="1768"/>
                    <a:pt x="65213" y="1"/>
                    <a:pt x="4203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3" name="Google Shape;2803;p58"/>
            <p:cNvSpPr/>
            <p:nvPr/>
          </p:nvSpPr>
          <p:spPr>
            <a:xfrm>
              <a:off x="4369400" y="4323525"/>
              <a:ext cx="86475" cy="56725"/>
            </a:xfrm>
            <a:custGeom>
              <a:avLst/>
              <a:gdLst/>
              <a:ahLst/>
              <a:cxnLst/>
              <a:rect l="l" t="t" r="r" b="b"/>
              <a:pathLst>
                <a:path w="3459" h="2269" extrusionOk="0">
                  <a:moveTo>
                    <a:pt x="3392" y="1"/>
                  </a:moveTo>
                  <a:cubicBezTo>
                    <a:pt x="2791" y="1035"/>
                    <a:pt x="1257" y="1302"/>
                    <a:pt x="1257" y="1302"/>
                  </a:cubicBezTo>
                  <a:cubicBezTo>
                    <a:pt x="1257" y="1302"/>
                    <a:pt x="1" y="2268"/>
                    <a:pt x="840" y="2268"/>
                  </a:cubicBezTo>
                  <a:cubicBezTo>
                    <a:pt x="986" y="2268"/>
                    <a:pt x="1197" y="2239"/>
                    <a:pt x="1491" y="2169"/>
                  </a:cubicBezTo>
                  <a:cubicBezTo>
                    <a:pt x="3459" y="1702"/>
                    <a:pt x="3392" y="1002"/>
                    <a:pt x="3392" y="1002"/>
                  </a:cubicBezTo>
                  <a:lnTo>
                    <a:pt x="3392"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4" name="Google Shape;2804;p58"/>
            <p:cNvSpPr/>
            <p:nvPr/>
          </p:nvSpPr>
          <p:spPr>
            <a:xfrm>
              <a:off x="2353525" y="4225975"/>
              <a:ext cx="2100675" cy="197650"/>
            </a:xfrm>
            <a:custGeom>
              <a:avLst/>
              <a:gdLst/>
              <a:ahLst/>
              <a:cxnLst/>
              <a:rect l="l" t="t" r="r" b="b"/>
              <a:pathLst>
                <a:path w="84027" h="7906" extrusionOk="0">
                  <a:moveTo>
                    <a:pt x="42030" y="0"/>
                  </a:moveTo>
                  <a:cubicBezTo>
                    <a:pt x="18814" y="0"/>
                    <a:pt x="0" y="1768"/>
                    <a:pt x="0" y="3970"/>
                  </a:cubicBezTo>
                  <a:cubicBezTo>
                    <a:pt x="0" y="6138"/>
                    <a:pt x="18814" y="7906"/>
                    <a:pt x="42030" y="7906"/>
                  </a:cubicBezTo>
                  <a:cubicBezTo>
                    <a:pt x="65213" y="7906"/>
                    <a:pt x="84027" y="6138"/>
                    <a:pt x="84027" y="3970"/>
                  </a:cubicBezTo>
                  <a:cubicBezTo>
                    <a:pt x="84027" y="1768"/>
                    <a:pt x="65213" y="0"/>
                    <a:pt x="42030"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5" name="Google Shape;2805;p58"/>
            <p:cNvSpPr/>
            <p:nvPr/>
          </p:nvSpPr>
          <p:spPr>
            <a:xfrm>
              <a:off x="2353525" y="4225975"/>
              <a:ext cx="2100675" cy="197650"/>
            </a:xfrm>
            <a:custGeom>
              <a:avLst/>
              <a:gdLst/>
              <a:ahLst/>
              <a:cxnLst/>
              <a:rect l="l" t="t" r="r" b="b"/>
              <a:pathLst>
                <a:path w="84027" h="7906" extrusionOk="0">
                  <a:moveTo>
                    <a:pt x="42030" y="0"/>
                  </a:moveTo>
                  <a:cubicBezTo>
                    <a:pt x="18814" y="0"/>
                    <a:pt x="0" y="1768"/>
                    <a:pt x="0" y="3970"/>
                  </a:cubicBezTo>
                  <a:cubicBezTo>
                    <a:pt x="0" y="6138"/>
                    <a:pt x="18814" y="7906"/>
                    <a:pt x="42030" y="7906"/>
                  </a:cubicBezTo>
                  <a:cubicBezTo>
                    <a:pt x="65213" y="7906"/>
                    <a:pt x="84027" y="6138"/>
                    <a:pt x="84027" y="3970"/>
                  </a:cubicBezTo>
                  <a:cubicBezTo>
                    <a:pt x="84027" y="1768"/>
                    <a:pt x="65213" y="0"/>
                    <a:pt x="42030"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6" name="Google Shape;2806;p58"/>
            <p:cNvSpPr/>
            <p:nvPr/>
          </p:nvSpPr>
          <p:spPr>
            <a:xfrm>
              <a:off x="2351850" y="4319375"/>
              <a:ext cx="86525" cy="61925"/>
            </a:xfrm>
            <a:custGeom>
              <a:avLst/>
              <a:gdLst/>
              <a:ahLst/>
              <a:cxnLst/>
              <a:rect l="l" t="t" r="r" b="b"/>
              <a:pathLst>
                <a:path w="3461" h="2477" extrusionOk="0">
                  <a:moveTo>
                    <a:pt x="67" y="0"/>
                  </a:moveTo>
                  <a:lnTo>
                    <a:pt x="67" y="1201"/>
                  </a:lnTo>
                  <a:cubicBezTo>
                    <a:pt x="67" y="1201"/>
                    <a:pt x="1" y="1902"/>
                    <a:pt x="1969" y="2369"/>
                  </a:cubicBezTo>
                  <a:cubicBezTo>
                    <a:pt x="2267" y="2444"/>
                    <a:pt x="2481" y="2477"/>
                    <a:pt x="2629" y="2477"/>
                  </a:cubicBezTo>
                  <a:cubicBezTo>
                    <a:pt x="3460" y="2477"/>
                    <a:pt x="2235" y="1468"/>
                    <a:pt x="2235" y="1468"/>
                  </a:cubicBezTo>
                  <a:cubicBezTo>
                    <a:pt x="2235" y="1468"/>
                    <a:pt x="434" y="1201"/>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7" name="Google Shape;2807;p58"/>
            <p:cNvSpPr/>
            <p:nvPr/>
          </p:nvSpPr>
          <p:spPr>
            <a:xfrm>
              <a:off x="2259275" y="3932425"/>
              <a:ext cx="393650" cy="9200"/>
            </a:xfrm>
            <a:custGeom>
              <a:avLst/>
              <a:gdLst/>
              <a:ahLst/>
              <a:cxnLst/>
              <a:rect l="l" t="t" r="r" b="b"/>
              <a:pathLst>
                <a:path w="15746" h="368" extrusionOk="0">
                  <a:moveTo>
                    <a:pt x="15745" y="0"/>
                  </a:moveTo>
                  <a:cubicBezTo>
                    <a:pt x="10475" y="67"/>
                    <a:pt x="5171" y="67"/>
                    <a:pt x="1" y="67"/>
                  </a:cubicBezTo>
                  <a:lnTo>
                    <a:pt x="1" y="367"/>
                  </a:lnTo>
                  <a:lnTo>
                    <a:pt x="3103" y="367"/>
                  </a:lnTo>
                  <a:cubicBezTo>
                    <a:pt x="7273" y="367"/>
                    <a:pt x="11509" y="334"/>
                    <a:pt x="15745" y="301"/>
                  </a:cubicBezTo>
                  <a:lnTo>
                    <a:pt x="1574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8" name="Google Shape;2808;p58"/>
            <p:cNvSpPr/>
            <p:nvPr/>
          </p:nvSpPr>
          <p:spPr>
            <a:xfrm>
              <a:off x="2027450" y="3931600"/>
              <a:ext cx="168475" cy="10025"/>
            </a:xfrm>
            <a:custGeom>
              <a:avLst/>
              <a:gdLst/>
              <a:ahLst/>
              <a:cxnLst/>
              <a:rect l="l" t="t" r="r" b="b"/>
              <a:pathLst>
                <a:path w="6739" h="401" extrusionOk="0">
                  <a:moveTo>
                    <a:pt x="1" y="0"/>
                  </a:moveTo>
                  <a:lnTo>
                    <a:pt x="1" y="334"/>
                  </a:lnTo>
                  <a:cubicBezTo>
                    <a:pt x="2236" y="367"/>
                    <a:pt x="4504" y="400"/>
                    <a:pt x="6739" y="400"/>
                  </a:cubicBezTo>
                  <a:lnTo>
                    <a:pt x="6739" y="67"/>
                  </a:lnTo>
                  <a:cubicBezTo>
                    <a:pt x="4504" y="67"/>
                    <a:pt x="2236" y="33"/>
                    <a:pt x="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09" name="Google Shape;2809;p58"/>
            <p:cNvSpPr/>
            <p:nvPr/>
          </p:nvSpPr>
          <p:spPr>
            <a:xfrm>
              <a:off x="1907375" y="3931600"/>
              <a:ext cx="63400" cy="8350"/>
            </a:xfrm>
            <a:custGeom>
              <a:avLst/>
              <a:gdLst/>
              <a:ahLst/>
              <a:cxnLst/>
              <a:rect l="l" t="t" r="r" b="b"/>
              <a:pathLst>
                <a:path w="2536" h="334" extrusionOk="0">
                  <a:moveTo>
                    <a:pt x="0" y="0"/>
                  </a:moveTo>
                  <a:lnTo>
                    <a:pt x="0" y="334"/>
                  </a:lnTo>
                  <a:lnTo>
                    <a:pt x="2535" y="334"/>
                  </a:lnTo>
                  <a:lnTo>
                    <a:pt x="25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0" name="Google Shape;2810;p58"/>
            <p:cNvSpPr/>
            <p:nvPr/>
          </p:nvSpPr>
          <p:spPr>
            <a:xfrm>
              <a:off x="3187450" y="4095875"/>
              <a:ext cx="396975" cy="8375"/>
            </a:xfrm>
            <a:custGeom>
              <a:avLst/>
              <a:gdLst/>
              <a:ahLst/>
              <a:cxnLst/>
              <a:rect l="l" t="t" r="r" b="b"/>
              <a:pathLst>
                <a:path w="15879" h="335" extrusionOk="0">
                  <a:moveTo>
                    <a:pt x="0" y="0"/>
                  </a:moveTo>
                  <a:lnTo>
                    <a:pt x="0" y="334"/>
                  </a:lnTo>
                  <a:lnTo>
                    <a:pt x="15878" y="334"/>
                  </a:lnTo>
                  <a:lnTo>
                    <a:pt x="1587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1" name="Google Shape;2811;p58"/>
            <p:cNvSpPr/>
            <p:nvPr/>
          </p:nvSpPr>
          <p:spPr>
            <a:xfrm>
              <a:off x="3112400" y="4095875"/>
              <a:ext cx="32550" cy="8375"/>
            </a:xfrm>
            <a:custGeom>
              <a:avLst/>
              <a:gdLst/>
              <a:ahLst/>
              <a:cxnLst/>
              <a:rect l="l" t="t" r="r" b="b"/>
              <a:pathLst>
                <a:path w="1302" h="335" extrusionOk="0">
                  <a:moveTo>
                    <a:pt x="0" y="0"/>
                  </a:moveTo>
                  <a:lnTo>
                    <a:pt x="0" y="334"/>
                  </a:lnTo>
                  <a:lnTo>
                    <a:pt x="1301" y="334"/>
                  </a:lnTo>
                  <a:lnTo>
                    <a:pt x="130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2" name="Google Shape;2812;p58"/>
            <p:cNvSpPr/>
            <p:nvPr/>
          </p:nvSpPr>
          <p:spPr>
            <a:xfrm>
              <a:off x="3722000" y="3638050"/>
              <a:ext cx="180975" cy="7525"/>
            </a:xfrm>
            <a:custGeom>
              <a:avLst/>
              <a:gdLst/>
              <a:ahLst/>
              <a:cxnLst/>
              <a:rect l="l" t="t" r="r" b="b"/>
              <a:pathLst>
                <a:path w="7239" h="301" extrusionOk="0">
                  <a:moveTo>
                    <a:pt x="0" y="0"/>
                  </a:moveTo>
                  <a:lnTo>
                    <a:pt x="0" y="301"/>
                  </a:lnTo>
                  <a:lnTo>
                    <a:pt x="7239" y="301"/>
                  </a:lnTo>
                  <a:lnTo>
                    <a:pt x="723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3" name="Google Shape;2813;p58"/>
            <p:cNvSpPr/>
            <p:nvPr/>
          </p:nvSpPr>
          <p:spPr>
            <a:xfrm>
              <a:off x="3574400" y="3638050"/>
              <a:ext cx="101750" cy="7525"/>
            </a:xfrm>
            <a:custGeom>
              <a:avLst/>
              <a:gdLst/>
              <a:ahLst/>
              <a:cxnLst/>
              <a:rect l="l" t="t" r="r" b="b"/>
              <a:pathLst>
                <a:path w="4070" h="301" extrusionOk="0">
                  <a:moveTo>
                    <a:pt x="0" y="0"/>
                  </a:moveTo>
                  <a:lnTo>
                    <a:pt x="0" y="301"/>
                  </a:lnTo>
                  <a:lnTo>
                    <a:pt x="4070" y="301"/>
                  </a:lnTo>
                  <a:lnTo>
                    <a:pt x="4070"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4" name="Google Shape;2814;p58"/>
            <p:cNvSpPr/>
            <p:nvPr/>
          </p:nvSpPr>
          <p:spPr>
            <a:xfrm>
              <a:off x="4032225" y="4046675"/>
              <a:ext cx="102600" cy="204325"/>
            </a:xfrm>
            <a:custGeom>
              <a:avLst/>
              <a:gdLst/>
              <a:ahLst/>
              <a:cxnLst/>
              <a:rect l="l" t="t" r="r" b="b"/>
              <a:pathLst>
                <a:path w="4104" h="8173" extrusionOk="0">
                  <a:moveTo>
                    <a:pt x="4103" y="0"/>
                  </a:moveTo>
                  <a:lnTo>
                    <a:pt x="0" y="134"/>
                  </a:lnTo>
                  <a:lnTo>
                    <a:pt x="267" y="8140"/>
                  </a:lnTo>
                  <a:lnTo>
                    <a:pt x="3669" y="8173"/>
                  </a:lnTo>
                  <a:lnTo>
                    <a:pt x="4103"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5" name="Google Shape;2815;p58"/>
            <p:cNvSpPr/>
            <p:nvPr/>
          </p:nvSpPr>
          <p:spPr>
            <a:xfrm>
              <a:off x="4007200" y="4203450"/>
              <a:ext cx="298575" cy="130125"/>
            </a:xfrm>
            <a:custGeom>
              <a:avLst/>
              <a:gdLst/>
              <a:ahLst/>
              <a:cxnLst/>
              <a:rect l="l" t="t" r="r" b="b"/>
              <a:pathLst>
                <a:path w="11943" h="5205" extrusionOk="0">
                  <a:moveTo>
                    <a:pt x="4637" y="1"/>
                  </a:moveTo>
                  <a:lnTo>
                    <a:pt x="901" y="201"/>
                  </a:lnTo>
                  <a:cubicBezTo>
                    <a:pt x="734" y="201"/>
                    <a:pt x="634" y="301"/>
                    <a:pt x="601" y="434"/>
                  </a:cubicBezTo>
                  <a:lnTo>
                    <a:pt x="34" y="4604"/>
                  </a:lnTo>
                  <a:cubicBezTo>
                    <a:pt x="0" y="4871"/>
                    <a:pt x="167" y="5138"/>
                    <a:pt x="467" y="5204"/>
                  </a:cubicBezTo>
                  <a:lnTo>
                    <a:pt x="568" y="5204"/>
                  </a:lnTo>
                  <a:cubicBezTo>
                    <a:pt x="1902" y="5104"/>
                    <a:pt x="3870" y="4904"/>
                    <a:pt x="5571" y="4837"/>
                  </a:cubicBezTo>
                  <a:cubicBezTo>
                    <a:pt x="7573" y="4737"/>
                    <a:pt x="7906" y="4837"/>
                    <a:pt x="10241" y="4704"/>
                  </a:cubicBezTo>
                  <a:cubicBezTo>
                    <a:pt x="11642" y="4637"/>
                    <a:pt x="11942" y="3203"/>
                    <a:pt x="11375" y="3103"/>
                  </a:cubicBezTo>
                  <a:cubicBezTo>
                    <a:pt x="8640" y="2636"/>
                    <a:pt x="7873" y="1535"/>
                    <a:pt x="5504" y="234"/>
                  </a:cubicBezTo>
                  <a:cubicBezTo>
                    <a:pt x="5238" y="67"/>
                    <a:pt x="4937" y="1"/>
                    <a:pt x="4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6" name="Google Shape;2816;p58"/>
            <p:cNvSpPr/>
            <p:nvPr/>
          </p:nvSpPr>
          <p:spPr>
            <a:xfrm>
              <a:off x="4034725" y="4029150"/>
              <a:ext cx="110925" cy="108450"/>
            </a:xfrm>
            <a:custGeom>
              <a:avLst/>
              <a:gdLst/>
              <a:ahLst/>
              <a:cxnLst/>
              <a:rect l="l" t="t" r="r" b="b"/>
              <a:pathLst>
                <a:path w="4437" h="4338" extrusionOk="0">
                  <a:moveTo>
                    <a:pt x="4437" y="1"/>
                  </a:moveTo>
                  <a:lnTo>
                    <a:pt x="100" y="201"/>
                  </a:lnTo>
                  <a:lnTo>
                    <a:pt x="0" y="4337"/>
                  </a:lnTo>
                  <a:lnTo>
                    <a:pt x="3836" y="4204"/>
                  </a:lnTo>
                  <a:lnTo>
                    <a:pt x="4437"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7" name="Google Shape;2817;p58"/>
            <p:cNvSpPr/>
            <p:nvPr/>
          </p:nvSpPr>
          <p:spPr>
            <a:xfrm>
              <a:off x="4152300" y="4199275"/>
              <a:ext cx="52575" cy="22925"/>
            </a:xfrm>
            <a:custGeom>
              <a:avLst/>
              <a:gdLst/>
              <a:ahLst/>
              <a:cxnLst/>
              <a:rect l="l" t="t" r="r" b="b"/>
              <a:pathLst>
                <a:path w="2103" h="917" extrusionOk="0">
                  <a:moveTo>
                    <a:pt x="1780" y="158"/>
                  </a:moveTo>
                  <a:cubicBezTo>
                    <a:pt x="1813" y="158"/>
                    <a:pt x="1843" y="161"/>
                    <a:pt x="1869" y="168"/>
                  </a:cubicBezTo>
                  <a:lnTo>
                    <a:pt x="1902" y="168"/>
                  </a:lnTo>
                  <a:cubicBezTo>
                    <a:pt x="1935" y="201"/>
                    <a:pt x="1935" y="234"/>
                    <a:pt x="1935" y="268"/>
                  </a:cubicBezTo>
                  <a:cubicBezTo>
                    <a:pt x="1969" y="368"/>
                    <a:pt x="1935" y="468"/>
                    <a:pt x="1869" y="534"/>
                  </a:cubicBezTo>
                  <a:cubicBezTo>
                    <a:pt x="1730" y="673"/>
                    <a:pt x="1417" y="747"/>
                    <a:pt x="984" y="747"/>
                  </a:cubicBezTo>
                  <a:cubicBezTo>
                    <a:pt x="790" y="747"/>
                    <a:pt x="572" y="732"/>
                    <a:pt x="334" y="701"/>
                  </a:cubicBezTo>
                  <a:cubicBezTo>
                    <a:pt x="817" y="430"/>
                    <a:pt x="1463" y="158"/>
                    <a:pt x="1780" y="158"/>
                  </a:cubicBezTo>
                  <a:close/>
                  <a:moveTo>
                    <a:pt x="1762" y="1"/>
                  </a:moveTo>
                  <a:cubicBezTo>
                    <a:pt x="1237" y="1"/>
                    <a:pt x="148" y="609"/>
                    <a:pt x="1" y="668"/>
                  </a:cubicBezTo>
                  <a:cubicBezTo>
                    <a:pt x="1" y="701"/>
                    <a:pt x="1" y="735"/>
                    <a:pt x="1" y="768"/>
                  </a:cubicBezTo>
                  <a:cubicBezTo>
                    <a:pt x="1" y="801"/>
                    <a:pt x="34" y="835"/>
                    <a:pt x="34" y="835"/>
                  </a:cubicBezTo>
                  <a:cubicBezTo>
                    <a:pt x="283" y="879"/>
                    <a:pt x="616" y="916"/>
                    <a:pt x="942" y="916"/>
                  </a:cubicBezTo>
                  <a:cubicBezTo>
                    <a:pt x="1358" y="916"/>
                    <a:pt x="1763" y="855"/>
                    <a:pt x="1969" y="668"/>
                  </a:cubicBezTo>
                  <a:cubicBezTo>
                    <a:pt x="2069" y="534"/>
                    <a:pt x="2102" y="401"/>
                    <a:pt x="2102" y="234"/>
                  </a:cubicBezTo>
                  <a:cubicBezTo>
                    <a:pt x="2069" y="134"/>
                    <a:pt x="2035" y="67"/>
                    <a:pt x="1935" y="34"/>
                  </a:cubicBezTo>
                  <a:cubicBezTo>
                    <a:pt x="1889" y="11"/>
                    <a:pt x="1831" y="1"/>
                    <a:pt x="176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8" name="Google Shape;2818;p58"/>
            <p:cNvSpPr/>
            <p:nvPr/>
          </p:nvSpPr>
          <p:spPr>
            <a:xfrm>
              <a:off x="4151475" y="4180100"/>
              <a:ext cx="33375" cy="40050"/>
            </a:xfrm>
            <a:custGeom>
              <a:avLst/>
              <a:gdLst/>
              <a:ahLst/>
              <a:cxnLst/>
              <a:rect l="l" t="t" r="r" b="b"/>
              <a:pathLst>
                <a:path w="1335" h="1602" extrusionOk="0">
                  <a:moveTo>
                    <a:pt x="864" y="158"/>
                  </a:moveTo>
                  <a:cubicBezTo>
                    <a:pt x="886" y="158"/>
                    <a:pt x="910" y="161"/>
                    <a:pt x="934" y="167"/>
                  </a:cubicBezTo>
                  <a:lnTo>
                    <a:pt x="1034" y="201"/>
                  </a:lnTo>
                  <a:cubicBezTo>
                    <a:pt x="1068" y="201"/>
                    <a:pt x="1101" y="201"/>
                    <a:pt x="1101" y="267"/>
                  </a:cubicBezTo>
                  <a:cubicBezTo>
                    <a:pt x="1134" y="501"/>
                    <a:pt x="601" y="1101"/>
                    <a:pt x="200" y="1368"/>
                  </a:cubicBezTo>
                  <a:cubicBezTo>
                    <a:pt x="234" y="968"/>
                    <a:pt x="367" y="601"/>
                    <a:pt x="601" y="267"/>
                  </a:cubicBezTo>
                  <a:cubicBezTo>
                    <a:pt x="682" y="213"/>
                    <a:pt x="764" y="158"/>
                    <a:pt x="864" y="158"/>
                  </a:cubicBezTo>
                  <a:close/>
                  <a:moveTo>
                    <a:pt x="934" y="1"/>
                  </a:moveTo>
                  <a:cubicBezTo>
                    <a:pt x="767" y="1"/>
                    <a:pt x="601" y="67"/>
                    <a:pt x="501" y="167"/>
                  </a:cubicBezTo>
                  <a:cubicBezTo>
                    <a:pt x="67" y="568"/>
                    <a:pt x="34" y="1502"/>
                    <a:pt x="34" y="1535"/>
                  </a:cubicBezTo>
                  <a:cubicBezTo>
                    <a:pt x="0" y="1568"/>
                    <a:pt x="34" y="1568"/>
                    <a:pt x="67" y="1602"/>
                  </a:cubicBezTo>
                  <a:lnTo>
                    <a:pt x="134" y="1602"/>
                  </a:lnTo>
                  <a:cubicBezTo>
                    <a:pt x="567" y="1402"/>
                    <a:pt x="1335" y="601"/>
                    <a:pt x="1268" y="234"/>
                  </a:cubicBezTo>
                  <a:cubicBezTo>
                    <a:pt x="1268" y="134"/>
                    <a:pt x="1168" y="34"/>
                    <a:pt x="934"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19" name="Google Shape;2819;p58"/>
            <p:cNvSpPr/>
            <p:nvPr/>
          </p:nvSpPr>
          <p:spPr>
            <a:xfrm>
              <a:off x="2583675" y="4043325"/>
              <a:ext cx="225200" cy="179325"/>
            </a:xfrm>
            <a:custGeom>
              <a:avLst/>
              <a:gdLst/>
              <a:ahLst/>
              <a:cxnLst/>
              <a:rect l="l" t="t" r="r" b="b"/>
              <a:pathLst>
                <a:path w="9008" h="7173" extrusionOk="0">
                  <a:moveTo>
                    <a:pt x="6839" y="1"/>
                  </a:moveTo>
                  <a:lnTo>
                    <a:pt x="1" y="4204"/>
                  </a:lnTo>
                  <a:lnTo>
                    <a:pt x="1702" y="7173"/>
                  </a:lnTo>
                  <a:lnTo>
                    <a:pt x="9007" y="3503"/>
                  </a:lnTo>
                  <a:lnTo>
                    <a:pt x="6839"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0" name="Google Shape;2820;p58"/>
            <p:cNvSpPr/>
            <p:nvPr/>
          </p:nvSpPr>
          <p:spPr>
            <a:xfrm>
              <a:off x="2493625" y="4120675"/>
              <a:ext cx="290050" cy="228750"/>
            </a:xfrm>
            <a:custGeom>
              <a:avLst/>
              <a:gdLst/>
              <a:ahLst/>
              <a:cxnLst/>
              <a:rect l="l" t="t" r="r" b="b"/>
              <a:pathLst>
                <a:path w="11602" h="9150" extrusionOk="0">
                  <a:moveTo>
                    <a:pt x="4449" y="1"/>
                  </a:moveTo>
                  <a:cubicBezTo>
                    <a:pt x="4378" y="1"/>
                    <a:pt x="4303" y="26"/>
                    <a:pt x="4237" y="76"/>
                  </a:cubicBezTo>
                  <a:lnTo>
                    <a:pt x="300" y="2845"/>
                  </a:lnTo>
                  <a:cubicBezTo>
                    <a:pt x="67" y="3011"/>
                    <a:pt x="0" y="3312"/>
                    <a:pt x="167" y="3545"/>
                  </a:cubicBezTo>
                  <a:cubicBezTo>
                    <a:pt x="200" y="3578"/>
                    <a:pt x="200" y="3612"/>
                    <a:pt x="234" y="3645"/>
                  </a:cubicBezTo>
                  <a:cubicBezTo>
                    <a:pt x="834" y="4212"/>
                    <a:pt x="1368" y="5346"/>
                    <a:pt x="2402" y="6581"/>
                  </a:cubicBezTo>
                  <a:cubicBezTo>
                    <a:pt x="3603" y="8015"/>
                    <a:pt x="5304" y="8882"/>
                    <a:pt x="7172" y="9016"/>
                  </a:cubicBezTo>
                  <a:cubicBezTo>
                    <a:pt x="7839" y="9049"/>
                    <a:pt x="8506" y="9116"/>
                    <a:pt x="9741" y="9149"/>
                  </a:cubicBezTo>
                  <a:cubicBezTo>
                    <a:pt x="9757" y="9149"/>
                    <a:pt x="9774" y="9150"/>
                    <a:pt x="9791" y="9150"/>
                  </a:cubicBezTo>
                  <a:cubicBezTo>
                    <a:pt x="11185" y="9150"/>
                    <a:pt x="11601" y="7779"/>
                    <a:pt x="11008" y="7615"/>
                  </a:cubicBezTo>
                  <a:cubicBezTo>
                    <a:pt x="10107" y="7414"/>
                    <a:pt x="9240" y="7048"/>
                    <a:pt x="8473" y="6581"/>
                  </a:cubicBezTo>
                  <a:cubicBezTo>
                    <a:pt x="7973" y="6247"/>
                    <a:pt x="7639" y="5780"/>
                    <a:pt x="7539" y="5213"/>
                  </a:cubicBezTo>
                  <a:cubicBezTo>
                    <a:pt x="7439" y="4779"/>
                    <a:pt x="7372" y="4312"/>
                    <a:pt x="7239" y="3812"/>
                  </a:cubicBezTo>
                  <a:cubicBezTo>
                    <a:pt x="7172" y="3512"/>
                    <a:pt x="7005" y="3245"/>
                    <a:pt x="6805" y="3045"/>
                  </a:cubicBezTo>
                  <a:lnTo>
                    <a:pt x="4637" y="76"/>
                  </a:lnTo>
                  <a:cubicBezTo>
                    <a:pt x="4587" y="26"/>
                    <a:pt x="4520" y="1"/>
                    <a:pt x="4449"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1" name="Google Shape;2821;p58"/>
            <p:cNvSpPr/>
            <p:nvPr/>
          </p:nvSpPr>
          <p:spPr>
            <a:xfrm>
              <a:off x="2679575" y="4040000"/>
              <a:ext cx="149300" cy="130125"/>
            </a:xfrm>
            <a:custGeom>
              <a:avLst/>
              <a:gdLst/>
              <a:ahLst/>
              <a:cxnLst/>
              <a:rect l="l" t="t" r="r" b="b"/>
              <a:pathLst>
                <a:path w="5972" h="5205" extrusionOk="0">
                  <a:moveTo>
                    <a:pt x="3670" y="1"/>
                  </a:moveTo>
                  <a:lnTo>
                    <a:pt x="1" y="1969"/>
                  </a:lnTo>
                  <a:lnTo>
                    <a:pt x="2036" y="5204"/>
                  </a:lnTo>
                  <a:lnTo>
                    <a:pt x="5972" y="3670"/>
                  </a:lnTo>
                  <a:lnTo>
                    <a:pt x="3670" y="1"/>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2" name="Google Shape;2822;p58"/>
            <p:cNvSpPr/>
            <p:nvPr/>
          </p:nvSpPr>
          <p:spPr>
            <a:xfrm>
              <a:off x="2672075" y="4226450"/>
              <a:ext cx="48400" cy="34575"/>
            </a:xfrm>
            <a:custGeom>
              <a:avLst/>
              <a:gdLst/>
              <a:ahLst/>
              <a:cxnLst/>
              <a:rect l="l" t="t" r="r" b="b"/>
              <a:pathLst>
                <a:path w="1936" h="1383" extrusionOk="0">
                  <a:moveTo>
                    <a:pt x="301" y="248"/>
                  </a:moveTo>
                  <a:lnTo>
                    <a:pt x="301" y="248"/>
                  </a:lnTo>
                  <a:cubicBezTo>
                    <a:pt x="868" y="415"/>
                    <a:pt x="1635" y="748"/>
                    <a:pt x="1735" y="982"/>
                  </a:cubicBezTo>
                  <a:lnTo>
                    <a:pt x="1769" y="1015"/>
                  </a:lnTo>
                  <a:cubicBezTo>
                    <a:pt x="1769" y="1049"/>
                    <a:pt x="1735" y="1082"/>
                    <a:pt x="1735" y="1115"/>
                  </a:cubicBezTo>
                  <a:cubicBezTo>
                    <a:pt x="1669" y="1182"/>
                    <a:pt x="1568" y="1215"/>
                    <a:pt x="1468" y="1215"/>
                  </a:cubicBezTo>
                  <a:cubicBezTo>
                    <a:pt x="1202" y="1215"/>
                    <a:pt x="735" y="848"/>
                    <a:pt x="301" y="248"/>
                  </a:cubicBezTo>
                  <a:close/>
                  <a:moveTo>
                    <a:pt x="72" y="1"/>
                  </a:moveTo>
                  <a:cubicBezTo>
                    <a:pt x="51" y="1"/>
                    <a:pt x="34" y="24"/>
                    <a:pt x="34" y="48"/>
                  </a:cubicBezTo>
                  <a:cubicBezTo>
                    <a:pt x="1" y="81"/>
                    <a:pt x="1" y="115"/>
                    <a:pt x="34" y="115"/>
                  </a:cubicBezTo>
                  <a:cubicBezTo>
                    <a:pt x="334" y="582"/>
                    <a:pt x="968" y="1382"/>
                    <a:pt x="1468" y="1382"/>
                  </a:cubicBezTo>
                  <a:cubicBezTo>
                    <a:pt x="1602" y="1382"/>
                    <a:pt x="1769" y="1315"/>
                    <a:pt x="1835" y="1215"/>
                  </a:cubicBezTo>
                  <a:cubicBezTo>
                    <a:pt x="1902" y="1149"/>
                    <a:pt x="1935" y="1049"/>
                    <a:pt x="1902" y="949"/>
                  </a:cubicBezTo>
                  <a:cubicBezTo>
                    <a:pt x="1769" y="515"/>
                    <a:pt x="268" y="48"/>
                    <a:pt x="101" y="15"/>
                  </a:cubicBezTo>
                  <a:cubicBezTo>
                    <a:pt x="91" y="5"/>
                    <a:pt x="81" y="1"/>
                    <a:pt x="7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3" name="Google Shape;2823;p58"/>
            <p:cNvSpPr/>
            <p:nvPr/>
          </p:nvSpPr>
          <p:spPr>
            <a:xfrm>
              <a:off x="2672075" y="4212600"/>
              <a:ext cx="47575" cy="21200"/>
            </a:xfrm>
            <a:custGeom>
              <a:avLst/>
              <a:gdLst/>
              <a:ahLst/>
              <a:cxnLst/>
              <a:rect l="l" t="t" r="r" b="b"/>
              <a:pathLst>
                <a:path w="1903" h="848" extrusionOk="0">
                  <a:moveTo>
                    <a:pt x="1335" y="135"/>
                  </a:moveTo>
                  <a:cubicBezTo>
                    <a:pt x="1468" y="168"/>
                    <a:pt x="1568" y="202"/>
                    <a:pt x="1669" y="302"/>
                  </a:cubicBezTo>
                  <a:lnTo>
                    <a:pt x="1702" y="402"/>
                  </a:lnTo>
                  <a:cubicBezTo>
                    <a:pt x="1735" y="435"/>
                    <a:pt x="1702" y="468"/>
                    <a:pt x="1702" y="502"/>
                  </a:cubicBezTo>
                  <a:cubicBezTo>
                    <a:pt x="1622" y="622"/>
                    <a:pt x="1302" y="682"/>
                    <a:pt x="950" y="682"/>
                  </a:cubicBezTo>
                  <a:cubicBezTo>
                    <a:pt x="716" y="682"/>
                    <a:pt x="468" y="655"/>
                    <a:pt x="268" y="602"/>
                  </a:cubicBezTo>
                  <a:cubicBezTo>
                    <a:pt x="568" y="335"/>
                    <a:pt x="935" y="202"/>
                    <a:pt x="1335" y="135"/>
                  </a:cubicBezTo>
                  <a:close/>
                  <a:moveTo>
                    <a:pt x="1289" y="0"/>
                  </a:moveTo>
                  <a:cubicBezTo>
                    <a:pt x="731" y="0"/>
                    <a:pt x="66" y="569"/>
                    <a:pt x="34" y="602"/>
                  </a:cubicBezTo>
                  <a:cubicBezTo>
                    <a:pt x="1" y="602"/>
                    <a:pt x="1" y="635"/>
                    <a:pt x="1" y="669"/>
                  </a:cubicBezTo>
                  <a:lnTo>
                    <a:pt x="34" y="669"/>
                  </a:lnTo>
                  <a:cubicBezTo>
                    <a:pt x="34" y="702"/>
                    <a:pt x="34" y="735"/>
                    <a:pt x="67" y="735"/>
                  </a:cubicBezTo>
                  <a:cubicBezTo>
                    <a:pt x="238" y="807"/>
                    <a:pt x="543" y="847"/>
                    <a:pt x="854" y="847"/>
                  </a:cubicBezTo>
                  <a:cubicBezTo>
                    <a:pt x="1272" y="847"/>
                    <a:pt x="1702" y="774"/>
                    <a:pt x="1835" y="602"/>
                  </a:cubicBezTo>
                  <a:cubicBezTo>
                    <a:pt x="1869" y="535"/>
                    <a:pt x="1902" y="402"/>
                    <a:pt x="1769" y="235"/>
                  </a:cubicBezTo>
                  <a:cubicBezTo>
                    <a:pt x="1669" y="102"/>
                    <a:pt x="1502" y="1"/>
                    <a:pt x="1335" y="1"/>
                  </a:cubicBezTo>
                  <a:cubicBezTo>
                    <a:pt x="1320" y="1"/>
                    <a:pt x="1304" y="0"/>
                    <a:pt x="128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4" name="Google Shape;2824;p58"/>
            <p:cNvSpPr/>
            <p:nvPr/>
          </p:nvSpPr>
          <p:spPr>
            <a:xfrm>
              <a:off x="3199950" y="2757325"/>
              <a:ext cx="625475" cy="424575"/>
            </a:xfrm>
            <a:custGeom>
              <a:avLst/>
              <a:gdLst/>
              <a:ahLst/>
              <a:cxnLst/>
              <a:rect l="l" t="t" r="r" b="b"/>
              <a:pathLst>
                <a:path w="25019" h="16983" extrusionOk="0">
                  <a:moveTo>
                    <a:pt x="4850" y="1"/>
                  </a:moveTo>
                  <a:cubicBezTo>
                    <a:pt x="1743" y="1"/>
                    <a:pt x="230" y="7233"/>
                    <a:pt x="134" y="9444"/>
                  </a:cubicBezTo>
                  <a:cubicBezTo>
                    <a:pt x="1" y="9978"/>
                    <a:pt x="268" y="10512"/>
                    <a:pt x="735" y="10779"/>
                  </a:cubicBezTo>
                  <a:cubicBezTo>
                    <a:pt x="3503" y="12713"/>
                    <a:pt x="6539" y="15382"/>
                    <a:pt x="9708" y="16449"/>
                  </a:cubicBezTo>
                  <a:cubicBezTo>
                    <a:pt x="10608" y="16783"/>
                    <a:pt x="11542" y="16983"/>
                    <a:pt x="12476" y="16983"/>
                  </a:cubicBezTo>
                  <a:cubicBezTo>
                    <a:pt x="12977" y="16950"/>
                    <a:pt x="13477" y="16883"/>
                    <a:pt x="13977" y="16749"/>
                  </a:cubicBezTo>
                  <a:cubicBezTo>
                    <a:pt x="17146" y="16016"/>
                    <a:pt x="22550" y="15315"/>
                    <a:pt x="25019" y="13214"/>
                  </a:cubicBezTo>
                  <a:cubicBezTo>
                    <a:pt x="21383" y="11412"/>
                    <a:pt x="17713" y="5842"/>
                    <a:pt x="17713" y="5842"/>
                  </a:cubicBezTo>
                  <a:cubicBezTo>
                    <a:pt x="15712" y="5708"/>
                    <a:pt x="11843" y="4574"/>
                    <a:pt x="10075" y="3607"/>
                  </a:cubicBezTo>
                  <a:cubicBezTo>
                    <a:pt x="8574" y="2806"/>
                    <a:pt x="6806" y="338"/>
                    <a:pt x="5238" y="37"/>
                  </a:cubicBezTo>
                  <a:cubicBezTo>
                    <a:pt x="5106" y="13"/>
                    <a:pt x="4977" y="1"/>
                    <a:pt x="485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5" name="Google Shape;2825;p58"/>
            <p:cNvSpPr/>
            <p:nvPr/>
          </p:nvSpPr>
          <p:spPr>
            <a:xfrm>
              <a:off x="3339875" y="2852450"/>
              <a:ext cx="882500" cy="1259075"/>
            </a:xfrm>
            <a:custGeom>
              <a:avLst/>
              <a:gdLst/>
              <a:ahLst/>
              <a:cxnLst/>
              <a:rect l="l" t="t" r="r" b="b"/>
              <a:pathLst>
                <a:path w="35300" h="50363" extrusionOk="0">
                  <a:moveTo>
                    <a:pt x="5265" y="0"/>
                  </a:moveTo>
                  <a:cubicBezTo>
                    <a:pt x="2360" y="0"/>
                    <a:pt x="0" y="3874"/>
                    <a:pt x="175" y="6607"/>
                  </a:cubicBezTo>
                  <a:cubicBezTo>
                    <a:pt x="308" y="8608"/>
                    <a:pt x="1375" y="10409"/>
                    <a:pt x="2610" y="12010"/>
                  </a:cubicBezTo>
                  <a:cubicBezTo>
                    <a:pt x="8047" y="18882"/>
                    <a:pt x="16886" y="22118"/>
                    <a:pt x="23591" y="27822"/>
                  </a:cubicBezTo>
                  <a:cubicBezTo>
                    <a:pt x="24225" y="28289"/>
                    <a:pt x="24759" y="28923"/>
                    <a:pt x="25192" y="29623"/>
                  </a:cubicBezTo>
                  <a:cubicBezTo>
                    <a:pt x="25559" y="30490"/>
                    <a:pt x="25759" y="31391"/>
                    <a:pt x="25726" y="32325"/>
                  </a:cubicBezTo>
                  <a:cubicBezTo>
                    <a:pt x="26060" y="37262"/>
                    <a:pt x="26393" y="42199"/>
                    <a:pt x="26727" y="47136"/>
                  </a:cubicBezTo>
                  <a:cubicBezTo>
                    <a:pt x="26794" y="48236"/>
                    <a:pt x="26927" y="49471"/>
                    <a:pt x="27761" y="50204"/>
                  </a:cubicBezTo>
                  <a:cubicBezTo>
                    <a:pt x="27889" y="50318"/>
                    <a:pt x="28045" y="50362"/>
                    <a:pt x="28220" y="50362"/>
                  </a:cubicBezTo>
                  <a:cubicBezTo>
                    <a:pt x="28829" y="50362"/>
                    <a:pt x="29663" y="49830"/>
                    <a:pt x="30306" y="49830"/>
                  </a:cubicBezTo>
                  <a:cubicBezTo>
                    <a:pt x="30348" y="49830"/>
                    <a:pt x="30389" y="49833"/>
                    <a:pt x="30429" y="49838"/>
                  </a:cubicBezTo>
                  <a:cubicBezTo>
                    <a:pt x="30947" y="49911"/>
                    <a:pt x="31446" y="50204"/>
                    <a:pt x="31913" y="50204"/>
                  </a:cubicBezTo>
                  <a:cubicBezTo>
                    <a:pt x="32079" y="50204"/>
                    <a:pt x="32241" y="50167"/>
                    <a:pt x="32398" y="50071"/>
                  </a:cubicBezTo>
                  <a:cubicBezTo>
                    <a:pt x="33298" y="49571"/>
                    <a:pt x="33231" y="49104"/>
                    <a:pt x="33365" y="48103"/>
                  </a:cubicBezTo>
                  <a:lnTo>
                    <a:pt x="34099" y="41565"/>
                  </a:lnTo>
                  <a:cubicBezTo>
                    <a:pt x="34699" y="36461"/>
                    <a:pt x="35300" y="31291"/>
                    <a:pt x="34599" y="26187"/>
                  </a:cubicBezTo>
                  <a:cubicBezTo>
                    <a:pt x="34466" y="24820"/>
                    <a:pt x="34099" y="23485"/>
                    <a:pt x="33498" y="22251"/>
                  </a:cubicBezTo>
                  <a:cubicBezTo>
                    <a:pt x="32865" y="21117"/>
                    <a:pt x="32097" y="20083"/>
                    <a:pt x="31163" y="19149"/>
                  </a:cubicBezTo>
                  <a:cubicBezTo>
                    <a:pt x="29395" y="17214"/>
                    <a:pt x="10482" y="1903"/>
                    <a:pt x="6579" y="269"/>
                  </a:cubicBezTo>
                  <a:cubicBezTo>
                    <a:pt x="6134" y="85"/>
                    <a:pt x="5694" y="0"/>
                    <a:pt x="526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6" name="Google Shape;2826;p58"/>
            <p:cNvSpPr/>
            <p:nvPr/>
          </p:nvSpPr>
          <p:spPr>
            <a:xfrm>
              <a:off x="3403725" y="3131725"/>
              <a:ext cx="474650" cy="363675"/>
            </a:xfrm>
            <a:custGeom>
              <a:avLst/>
              <a:gdLst/>
              <a:ahLst/>
              <a:cxnLst/>
              <a:rect l="l" t="t" r="r" b="b"/>
              <a:pathLst>
                <a:path w="18986" h="14547" extrusionOk="0">
                  <a:moveTo>
                    <a:pt x="919" y="0"/>
                  </a:moveTo>
                  <a:cubicBezTo>
                    <a:pt x="331" y="0"/>
                    <a:pt x="0" y="354"/>
                    <a:pt x="22" y="1173"/>
                  </a:cubicBezTo>
                  <a:cubicBezTo>
                    <a:pt x="22" y="1173"/>
                    <a:pt x="2824" y="4709"/>
                    <a:pt x="11330" y="9979"/>
                  </a:cubicBezTo>
                  <a:cubicBezTo>
                    <a:pt x="13432" y="11280"/>
                    <a:pt x="18302" y="14516"/>
                    <a:pt x="18302" y="14516"/>
                  </a:cubicBezTo>
                  <a:cubicBezTo>
                    <a:pt x="18339" y="14537"/>
                    <a:pt x="18366" y="14547"/>
                    <a:pt x="18382" y="14547"/>
                  </a:cubicBezTo>
                  <a:cubicBezTo>
                    <a:pt x="18986" y="14547"/>
                    <a:pt x="4684" y="0"/>
                    <a:pt x="919" y="0"/>
                  </a:cubicBez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7" name="Google Shape;2827;p58"/>
            <p:cNvSpPr/>
            <p:nvPr/>
          </p:nvSpPr>
          <p:spPr>
            <a:xfrm>
              <a:off x="2715450" y="2863350"/>
              <a:ext cx="798925" cy="1317375"/>
            </a:xfrm>
            <a:custGeom>
              <a:avLst/>
              <a:gdLst/>
              <a:ahLst/>
              <a:cxnLst/>
              <a:rect l="l" t="t" r="r" b="b"/>
              <a:pathLst>
                <a:path w="31957" h="52695" extrusionOk="0">
                  <a:moveTo>
                    <a:pt x="23557" y="1"/>
                  </a:moveTo>
                  <a:cubicBezTo>
                    <a:pt x="22354" y="1"/>
                    <a:pt x="21278" y="254"/>
                    <a:pt x="20582" y="800"/>
                  </a:cubicBezTo>
                  <a:cubicBezTo>
                    <a:pt x="18980" y="2034"/>
                    <a:pt x="17146" y="23750"/>
                    <a:pt x="16212" y="32489"/>
                  </a:cubicBezTo>
                  <a:cubicBezTo>
                    <a:pt x="16178" y="33290"/>
                    <a:pt x="15978" y="34091"/>
                    <a:pt x="15645" y="34824"/>
                  </a:cubicBezTo>
                  <a:cubicBezTo>
                    <a:pt x="15144" y="35625"/>
                    <a:pt x="14477" y="36292"/>
                    <a:pt x="13710" y="36826"/>
                  </a:cubicBezTo>
                  <a:lnTo>
                    <a:pt x="2035" y="45966"/>
                  </a:lnTo>
                  <a:cubicBezTo>
                    <a:pt x="1168" y="46666"/>
                    <a:pt x="200" y="47467"/>
                    <a:pt x="100" y="48568"/>
                  </a:cubicBezTo>
                  <a:cubicBezTo>
                    <a:pt x="0" y="49402"/>
                    <a:pt x="367" y="50169"/>
                    <a:pt x="767" y="50936"/>
                  </a:cubicBezTo>
                  <a:cubicBezTo>
                    <a:pt x="1068" y="51536"/>
                    <a:pt x="1468" y="52237"/>
                    <a:pt x="2102" y="52537"/>
                  </a:cubicBezTo>
                  <a:cubicBezTo>
                    <a:pt x="2349" y="52647"/>
                    <a:pt x="2609" y="52694"/>
                    <a:pt x="2875" y="52694"/>
                  </a:cubicBezTo>
                  <a:cubicBezTo>
                    <a:pt x="3576" y="52694"/>
                    <a:pt x="4317" y="52366"/>
                    <a:pt x="4970" y="52003"/>
                  </a:cubicBezTo>
                  <a:lnTo>
                    <a:pt x="10808" y="48935"/>
                  </a:lnTo>
                  <a:cubicBezTo>
                    <a:pt x="15345" y="46566"/>
                    <a:pt x="19948" y="44131"/>
                    <a:pt x="23784" y="40695"/>
                  </a:cubicBezTo>
                  <a:cubicBezTo>
                    <a:pt x="24851" y="39795"/>
                    <a:pt x="25752" y="38761"/>
                    <a:pt x="26452" y="37560"/>
                  </a:cubicBezTo>
                  <a:cubicBezTo>
                    <a:pt x="27020" y="36392"/>
                    <a:pt x="27420" y="35158"/>
                    <a:pt x="27653" y="33890"/>
                  </a:cubicBezTo>
                  <a:cubicBezTo>
                    <a:pt x="28254" y="31322"/>
                    <a:pt x="30989" y="19113"/>
                    <a:pt x="31056" y="15544"/>
                  </a:cubicBezTo>
                  <a:cubicBezTo>
                    <a:pt x="31156" y="11308"/>
                    <a:pt x="31956" y="8472"/>
                    <a:pt x="31056" y="4303"/>
                  </a:cubicBezTo>
                  <a:cubicBezTo>
                    <a:pt x="30505" y="1644"/>
                    <a:pt x="26619" y="1"/>
                    <a:pt x="23557"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8" name="Google Shape;2828;p58"/>
            <p:cNvSpPr/>
            <p:nvPr/>
          </p:nvSpPr>
          <p:spPr>
            <a:xfrm>
              <a:off x="2685425" y="4001650"/>
              <a:ext cx="157625" cy="207675"/>
            </a:xfrm>
            <a:custGeom>
              <a:avLst/>
              <a:gdLst/>
              <a:ahLst/>
              <a:cxnLst/>
              <a:rect l="l" t="t" r="r" b="b"/>
              <a:pathLst>
                <a:path w="6305" h="8307" extrusionOk="0">
                  <a:moveTo>
                    <a:pt x="2169" y="0"/>
                  </a:moveTo>
                  <a:lnTo>
                    <a:pt x="0" y="2268"/>
                  </a:lnTo>
                  <a:lnTo>
                    <a:pt x="3470" y="8306"/>
                  </a:lnTo>
                  <a:lnTo>
                    <a:pt x="6305" y="7339"/>
                  </a:lnTo>
                  <a:lnTo>
                    <a:pt x="2169"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29" name="Google Shape;2829;p58"/>
            <p:cNvSpPr/>
            <p:nvPr/>
          </p:nvSpPr>
          <p:spPr>
            <a:xfrm>
              <a:off x="3986350" y="4050850"/>
              <a:ext cx="203500" cy="65900"/>
            </a:xfrm>
            <a:custGeom>
              <a:avLst/>
              <a:gdLst/>
              <a:ahLst/>
              <a:cxnLst/>
              <a:rect l="l" t="t" r="r" b="b"/>
              <a:pathLst>
                <a:path w="8140" h="2636" extrusionOk="0">
                  <a:moveTo>
                    <a:pt x="8140" y="0"/>
                  </a:moveTo>
                  <a:lnTo>
                    <a:pt x="1" y="100"/>
                  </a:lnTo>
                  <a:lnTo>
                    <a:pt x="367" y="2635"/>
                  </a:lnTo>
                  <a:lnTo>
                    <a:pt x="7473" y="2569"/>
                  </a:lnTo>
                  <a:lnTo>
                    <a:pt x="8140"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0" name="Google Shape;2830;p58"/>
            <p:cNvSpPr/>
            <p:nvPr/>
          </p:nvSpPr>
          <p:spPr>
            <a:xfrm>
              <a:off x="4603450" y="2084425"/>
              <a:ext cx="130125" cy="101375"/>
            </a:xfrm>
            <a:custGeom>
              <a:avLst/>
              <a:gdLst/>
              <a:ahLst/>
              <a:cxnLst/>
              <a:rect l="l" t="t" r="r" b="b"/>
              <a:pathLst>
                <a:path w="5205" h="4055" extrusionOk="0">
                  <a:moveTo>
                    <a:pt x="1102" y="1"/>
                  </a:moveTo>
                  <a:lnTo>
                    <a:pt x="368" y="1635"/>
                  </a:lnTo>
                  <a:cubicBezTo>
                    <a:pt x="1" y="2436"/>
                    <a:pt x="334" y="3370"/>
                    <a:pt x="1102" y="3770"/>
                  </a:cubicBezTo>
                  <a:lnTo>
                    <a:pt x="1268" y="3870"/>
                  </a:lnTo>
                  <a:cubicBezTo>
                    <a:pt x="1514" y="3993"/>
                    <a:pt x="1782" y="4055"/>
                    <a:pt x="2049" y="4055"/>
                  </a:cubicBezTo>
                  <a:cubicBezTo>
                    <a:pt x="2436" y="4055"/>
                    <a:pt x="2821" y="3926"/>
                    <a:pt x="3136" y="3670"/>
                  </a:cubicBezTo>
                  <a:cubicBezTo>
                    <a:pt x="3904" y="3036"/>
                    <a:pt x="4604" y="2336"/>
                    <a:pt x="5205" y="1535"/>
                  </a:cubicBezTo>
                  <a:lnTo>
                    <a:pt x="1102"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1" name="Google Shape;2831;p58"/>
            <p:cNvSpPr/>
            <p:nvPr/>
          </p:nvSpPr>
          <p:spPr>
            <a:xfrm>
              <a:off x="4630975" y="2017725"/>
              <a:ext cx="128450" cy="105100"/>
            </a:xfrm>
            <a:custGeom>
              <a:avLst/>
              <a:gdLst/>
              <a:ahLst/>
              <a:cxnLst/>
              <a:rect l="l" t="t" r="r" b="b"/>
              <a:pathLst>
                <a:path w="5138" h="4204" extrusionOk="0">
                  <a:moveTo>
                    <a:pt x="2536" y="0"/>
                  </a:moveTo>
                  <a:lnTo>
                    <a:pt x="1" y="2669"/>
                  </a:lnTo>
                  <a:lnTo>
                    <a:pt x="4104" y="4203"/>
                  </a:lnTo>
                  <a:lnTo>
                    <a:pt x="5138" y="2936"/>
                  </a:lnTo>
                  <a:lnTo>
                    <a:pt x="2536"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2" name="Google Shape;2832;p58"/>
            <p:cNvSpPr/>
            <p:nvPr/>
          </p:nvSpPr>
          <p:spPr>
            <a:xfrm>
              <a:off x="3714475" y="2092125"/>
              <a:ext cx="935700" cy="263350"/>
            </a:xfrm>
            <a:custGeom>
              <a:avLst/>
              <a:gdLst/>
              <a:ahLst/>
              <a:cxnLst/>
              <a:rect l="l" t="t" r="r" b="b"/>
              <a:pathLst>
                <a:path w="37428" h="10534" extrusionOk="0">
                  <a:moveTo>
                    <a:pt x="35320" y="1"/>
                  </a:moveTo>
                  <a:cubicBezTo>
                    <a:pt x="35050" y="1"/>
                    <a:pt x="34759" y="91"/>
                    <a:pt x="34492" y="193"/>
                  </a:cubicBezTo>
                  <a:cubicBezTo>
                    <a:pt x="29956" y="1928"/>
                    <a:pt x="25353" y="3796"/>
                    <a:pt x="20482" y="4063"/>
                  </a:cubicBezTo>
                  <a:cubicBezTo>
                    <a:pt x="20155" y="4082"/>
                    <a:pt x="19813" y="4091"/>
                    <a:pt x="19457" y="4091"/>
                  </a:cubicBezTo>
                  <a:cubicBezTo>
                    <a:pt x="16109" y="4091"/>
                    <a:pt x="11622" y="3288"/>
                    <a:pt x="8607" y="2595"/>
                  </a:cubicBezTo>
                  <a:cubicBezTo>
                    <a:pt x="7586" y="2358"/>
                    <a:pt x="6739" y="2251"/>
                    <a:pt x="6045" y="2251"/>
                  </a:cubicBezTo>
                  <a:cubicBezTo>
                    <a:pt x="1" y="2251"/>
                    <a:pt x="5455" y="10311"/>
                    <a:pt x="7340" y="10401"/>
                  </a:cubicBezTo>
                  <a:cubicBezTo>
                    <a:pt x="8935" y="10499"/>
                    <a:pt x="10959" y="10534"/>
                    <a:pt x="12956" y="10534"/>
                  </a:cubicBezTo>
                  <a:cubicBezTo>
                    <a:pt x="16386" y="10534"/>
                    <a:pt x="19734" y="10430"/>
                    <a:pt x="20683" y="10367"/>
                  </a:cubicBezTo>
                  <a:cubicBezTo>
                    <a:pt x="22684" y="10267"/>
                    <a:pt x="24585" y="9600"/>
                    <a:pt x="26453" y="8933"/>
                  </a:cubicBezTo>
                  <a:cubicBezTo>
                    <a:pt x="29922" y="7699"/>
                    <a:pt x="33392" y="6398"/>
                    <a:pt x="36827" y="5063"/>
                  </a:cubicBezTo>
                  <a:cubicBezTo>
                    <a:pt x="37028" y="4997"/>
                    <a:pt x="37228" y="4863"/>
                    <a:pt x="37361" y="4696"/>
                  </a:cubicBezTo>
                  <a:cubicBezTo>
                    <a:pt x="37428" y="4463"/>
                    <a:pt x="37428" y="4163"/>
                    <a:pt x="37294" y="3929"/>
                  </a:cubicBezTo>
                  <a:cubicBezTo>
                    <a:pt x="36961" y="2929"/>
                    <a:pt x="36594" y="1894"/>
                    <a:pt x="36260" y="894"/>
                  </a:cubicBezTo>
                  <a:cubicBezTo>
                    <a:pt x="36194" y="594"/>
                    <a:pt x="36027" y="327"/>
                    <a:pt x="35793" y="127"/>
                  </a:cubicBezTo>
                  <a:cubicBezTo>
                    <a:pt x="35652" y="36"/>
                    <a:pt x="35490" y="1"/>
                    <a:pt x="35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3" name="Google Shape;2833;p58"/>
            <p:cNvSpPr/>
            <p:nvPr/>
          </p:nvSpPr>
          <p:spPr>
            <a:xfrm>
              <a:off x="3131575" y="1943700"/>
              <a:ext cx="799750" cy="988025"/>
            </a:xfrm>
            <a:custGeom>
              <a:avLst/>
              <a:gdLst/>
              <a:ahLst/>
              <a:cxnLst/>
              <a:rect l="l" t="t" r="r" b="b"/>
              <a:pathLst>
                <a:path w="31990" h="39521" extrusionOk="0">
                  <a:moveTo>
                    <a:pt x="14595" y="1"/>
                  </a:moveTo>
                  <a:cubicBezTo>
                    <a:pt x="13910" y="1"/>
                    <a:pt x="13257" y="228"/>
                    <a:pt x="12676" y="793"/>
                  </a:cubicBezTo>
                  <a:cubicBezTo>
                    <a:pt x="12076" y="1394"/>
                    <a:pt x="11842" y="2261"/>
                    <a:pt x="11442" y="2995"/>
                  </a:cubicBezTo>
                  <a:cubicBezTo>
                    <a:pt x="10508" y="4763"/>
                    <a:pt x="8707" y="5830"/>
                    <a:pt x="7039" y="6964"/>
                  </a:cubicBezTo>
                  <a:cubicBezTo>
                    <a:pt x="6639" y="7164"/>
                    <a:pt x="6338" y="7498"/>
                    <a:pt x="6138" y="7932"/>
                  </a:cubicBezTo>
                  <a:cubicBezTo>
                    <a:pt x="5838" y="8799"/>
                    <a:pt x="6739" y="9666"/>
                    <a:pt x="7639" y="9933"/>
                  </a:cubicBezTo>
                  <a:cubicBezTo>
                    <a:pt x="8540" y="10233"/>
                    <a:pt x="9541" y="10166"/>
                    <a:pt x="10375" y="10633"/>
                  </a:cubicBezTo>
                  <a:cubicBezTo>
                    <a:pt x="11242" y="11167"/>
                    <a:pt x="11642" y="12168"/>
                    <a:pt x="11776" y="13235"/>
                  </a:cubicBezTo>
                  <a:cubicBezTo>
                    <a:pt x="11809" y="13869"/>
                    <a:pt x="11809" y="14536"/>
                    <a:pt x="11776" y="15170"/>
                  </a:cubicBezTo>
                  <a:cubicBezTo>
                    <a:pt x="11675" y="16237"/>
                    <a:pt x="11542" y="17305"/>
                    <a:pt x="11342" y="18339"/>
                  </a:cubicBezTo>
                  <a:cubicBezTo>
                    <a:pt x="10441" y="23476"/>
                    <a:pt x="2102" y="25678"/>
                    <a:pt x="0" y="33183"/>
                  </a:cubicBezTo>
                  <a:cubicBezTo>
                    <a:pt x="237" y="33103"/>
                    <a:pt x="494" y="33066"/>
                    <a:pt x="770" y="33066"/>
                  </a:cubicBezTo>
                  <a:cubicBezTo>
                    <a:pt x="4310" y="33066"/>
                    <a:pt x="11051" y="39149"/>
                    <a:pt x="19715" y="39521"/>
                  </a:cubicBezTo>
                  <a:cubicBezTo>
                    <a:pt x="20015" y="39521"/>
                    <a:pt x="21683" y="39154"/>
                    <a:pt x="21916" y="38854"/>
                  </a:cubicBezTo>
                  <a:cubicBezTo>
                    <a:pt x="22950" y="37519"/>
                    <a:pt x="26386" y="32182"/>
                    <a:pt x="29655" y="22075"/>
                  </a:cubicBezTo>
                  <a:cubicBezTo>
                    <a:pt x="30222" y="20274"/>
                    <a:pt x="31990" y="8565"/>
                    <a:pt x="30322" y="8132"/>
                  </a:cubicBezTo>
                  <a:cubicBezTo>
                    <a:pt x="28454" y="7631"/>
                    <a:pt x="25919" y="6964"/>
                    <a:pt x="24585" y="6097"/>
                  </a:cubicBezTo>
                  <a:cubicBezTo>
                    <a:pt x="23317" y="5263"/>
                    <a:pt x="22216" y="4229"/>
                    <a:pt x="20915" y="3395"/>
                  </a:cubicBezTo>
                  <a:cubicBezTo>
                    <a:pt x="19385" y="2400"/>
                    <a:pt x="16821" y="1"/>
                    <a:pt x="1459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4" name="Google Shape;2834;p58"/>
            <p:cNvSpPr/>
            <p:nvPr/>
          </p:nvSpPr>
          <p:spPr>
            <a:xfrm>
              <a:off x="3131575" y="1943700"/>
              <a:ext cx="799750" cy="988025"/>
            </a:xfrm>
            <a:custGeom>
              <a:avLst/>
              <a:gdLst/>
              <a:ahLst/>
              <a:cxnLst/>
              <a:rect l="l" t="t" r="r" b="b"/>
              <a:pathLst>
                <a:path w="31990" h="39521" extrusionOk="0">
                  <a:moveTo>
                    <a:pt x="14595" y="1"/>
                  </a:moveTo>
                  <a:cubicBezTo>
                    <a:pt x="13910" y="1"/>
                    <a:pt x="13257" y="228"/>
                    <a:pt x="12676" y="793"/>
                  </a:cubicBezTo>
                  <a:cubicBezTo>
                    <a:pt x="12076" y="1394"/>
                    <a:pt x="11842" y="2261"/>
                    <a:pt x="11442" y="2995"/>
                  </a:cubicBezTo>
                  <a:cubicBezTo>
                    <a:pt x="10508" y="4763"/>
                    <a:pt x="8707" y="5830"/>
                    <a:pt x="7039" y="6964"/>
                  </a:cubicBezTo>
                  <a:cubicBezTo>
                    <a:pt x="6639" y="7164"/>
                    <a:pt x="6338" y="7498"/>
                    <a:pt x="6138" y="7932"/>
                  </a:cubicBezTo>
                  <a:cubicBezTo>
                    <a:pt x="5838" y="8799"/>
                    <a:pt x="6739" y="9666"/>
                    <a:pt x="7639" y="9933"/>
                  </a:cubicBezTo>
                  <a:cubicBezTo>
                    <a:pt x="8540" y="10233"/>
                    <a:pt x="9541" y="10166"/>
                    <a:pt x="10375" y="10633"/>
                  </a:cubicBezTo>
                  <a:cubicBezTo>
                    <a:pt x="11242" y="11167"/>
                    <a:pt x="11642" y="12168"/>
                    <a:pt x="11776" y="13235"/>
                  </a:cubicBezTo>
                  <a:cubicBezTo>
                    <a:pt x="11809" y="13869"/>
                    <a:pt x="11809" y="14536"/>
                    <a:pt x="11776" y="15170"/>
                  </a:cubicBezTo>
                  <a:cubicBezTo>
                    <a:pt x="11675" y="16237"/>
                    <a:pt x="11542" y="17305"/>
                    <a:pt x="11342" y="18339"/>
                  </a:cubicBezTo>
                  <a:cubicBezTo>
                    <a:pt x="10441" y="23476"/>
                    <a:pt x="2102" y="25678"/>
                    <a:pt x="0" y="33183"/>
                  </a:cubicBezTo>
                  <a:cubicBezTo>
                    <a:pt x="237" y="33103"/>
                    <a:pt x="494" y="33066"/>
                    <a:pt x="770" y="33066"/>
                  </a:cubicBezTo>
                  <a:cubicBezTo>
                    <a:pt x="4310" y="33066"/>
                    <a:pt x="11051" y="39149"/>
                    <a:pt x="19715" y="39521"/>
                  </a:cubicBezTo>
                  <a:cubicBezTo>
                    <a:pt x="20015" y="39521"/>
                    <a:pt x="21683" y="39154"/>
                    <a:pt x="21916" y="38854"/>
                  </a:cubicBezTo>
                  <a:cubicBezTo>
                    <a:pt x="22950" y="37519"/>
                    <a:pt x="26386" y="32182"/>
                    <a:pt x="29655" y="22075"/>
                  </a:cubicBezTo>
                  <a:cubicBezTo>
                    <a:pt x="30222" y="20274"/>
                    <a:pt x="31990" y="8565"/>
                    <a:pt x="30322" y="8132"/>
                  </a:cubicBezTo>
                  <a:cubicBezTo>
                    <a:pt x="28454" y="7631"/>
                    <a:pt x="25919" y="6964"/>
                    <a:pt x="24585" y="6097"/>
                  </a:cubicBezTo>
                  <a:cubicBezTo>
                    <a:pt x="23317" y="5263"/>
                    <a:pt x="22216" y="4229"/>
                    <a:pt x="20915" y="3395"/>
                  </a:cubicBezTo>
                  <a:cubicBezTo>
                    <a:pt x="19385" y="2400"/>
                    <a:pt x="16821" y="1"/>
                    <a:pt x="1459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5" name="Google Shape;2835;p58"/>
            <p:cNvSpPr/>
            <p:nvPr/>
          </p:nvSpPr>
          <p:spPr>
            <a:xfrm>
              <a:off x="3392600" y="2081625"/>
              <a:ext cx="434500" cy="845950"/>
            </a:xfrm>
            <a:custGeom>
              <a:avLst/>
              <a:gdLst/>
              <a:ahLst/>
              <a:cxnLst/>
              <a:rect l="l" t="t" r="r" b="b"/>
              <a:pathLst>
                <a:path w="17380" h="33838" extrusionOk="0">
                  <a:moveTo>
                    <a:pt x="10014" y="0"/>
                  </a:moveTo>
                  <a:cubicBezTo>
                    <a:pt x="8543" y="0"/>
                    <a:pt x="7505" y="886"/>
                    <a:pt x="7406" y="3482"/>
                  </a:cubicBezTo>
                  <a:cubicBezTo>
                    <a:pt x="6972" y="13156"/>
                    <a:pt x="3569" y="22395"/>
                    <a:pt x="0" y="31402"/>
                  </a:cubicBezTo>
                  <a:cubicBezTo>
                    <a:pt x="1435" y="32403"/>
                    <a:pt x="5504" y="33837"/>
                    <a:pt x="8440" y="33837"/>
                  </a:cubicBezTo>
                  <a:cubicBezTo>
                    <a:pt x="12509" y="26365"/>
                    <a:pt x="17213" y="16358"/>
                    <a:pt x="17313" y="6050"/>
                  </a:cubicBezTo>
                  <a:cubicBezTo>
                    <a:pt x="17379" y="5083"/>
                    <a:pt x="17213" y="4116"/>
                    <a:pt x="16812" y="3248"/>
                  </a:cubicBezTo>
                  <a:cubicBezTo>
                    <a:pt x="16379" y="2381"/>
                    <a:pt x="16145" y="2281"/>
                    <a:pt x="15244" y="1847"/>
                  </a:cubicBezTo>
                  <a:cubicBezTo>
                    <a:pt x="13406" y="895"/>
                    <a:pt x="11491" y="0"/>
                    <a:pt x="10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6" name="Google Shape;2836;p58"/>
            <p:cNvSpPr/>
            <p:nvPr/>
          </p:nvSpPr>
          <p:spPr>
            <a:xfrm>
              <a:off x="3620250" y="1900975"/>
              <a:ext cx="195175" cy="321075"/>
            </a:xfrm>
            <a:custGeom>
              <a:avLst/>
              <a:gdLst/>
              <a:ahLst/>
              <a:cxnLst/>
              <a:rect l="l" t="t" r="r" b="b"/>
              <a:pathLst>
                <a:path w="7807" h="12843" extrusionOk="0">
                  <a:moveTo>
                    <a:pt x="1735" y="0"/>
                  </a:moveTo>
                  <a:cubicBezTo>
                    <a:pt x="1802" y="2169"/>
                    <a:pt x="968" y="5438"/>
                    <a:pt x="468" y="7739"/>
                  </a:cubicBezTo>
                  <a:cubicBezTo>
                    <a:pt x="1" y="9874"/>
                    <a:pt x="5104" y="12843"/>
                    <a:pt x="5104" y="12843"/>
                  </a:cubicBezTo>
                  <a:cubicBezTo>
                    <a:pt x="5104" y="12843"/>
                    <a:pt x="7806" y="11442"/>
                    <a:pt x="6372" y="9607"/>
                  </a:cubicBezTo>
                  <a:cubicBezTo>
                    <a:pt x="5171" y="8106"/>
                    <a:pt x="5271" y="6638"/>
                    <a:pt x="5938" y="5037"/>
                  </a:cubicBezTo>
                  <a:lnTo>
                    <a:pt x="1735"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7" name="Google Shape;2837;p58"/>
            <p:cNvSpPr/>
            <p:nvPr/>
          </p:nvSpPr>
          <p:spPr>
            <a:xfrm>
              <a:off x="3697800" y="1952675"/>
              <a:ext cx="71750" cy="109275"/>
            </a:xfrm>
            <a:custGeom>
              <a:avLst/>
              <a:gdLst/>
              <a:ahLst/>
              <a:cxnLst/>
              <a:rect l="l" t="t" r="r" b="b"/>
              <a:pathLst>
                <a:path w="2870" h="4371" extrusionOk="0">
                  <a:moveTo>
                    <a:pt x="368" y="0"/>
                  </a:moveTo>
                  <a:cubicBezTo>
                    <a:pt x="168" y="434"/>
                    <a:pt x="68" y="901"/>
                    <a:pt x="68" y="1401"/>
                  </a:cubicBezTo>
                  <a:cubicBezTo>
                    <a:pt x="1" y="2569"/>
                    <a:pt x="1302" y="4003"/>
                    <a:pt x="2369" y="4370"/>
                  </a:cubicBezTo>
                  <a:cubicBezTo>
                    <a:pt x="2503" y="3870"/>
                    <a:pt x="2670" y="3403"/>
                    <a:pt x="2870" y="2969"/>
                  </a:cubicBezTo>
                  <a:lnTo>
                    <a:pt x="368" y="0"/>
                  </a:ln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8" name="Google Shape;2838;p58"/>
            <p:cNvSpPr/>
            <p:nvPr/>
          </p:nvSpPr>
          <p:spPr>
            <a:xfrm>
              <a:off x="3816225" y="1713425"/>
              <a:ext cx="126925" cy="180075"/>
            </a:xfrm>
            <a:custGeom>
              <a:avLst/>
              <a:gdLst/>
              <a:ahLst/>
              <a:cxnLst/>
              <a:rect l="l" t="t" r="r" b="b"/>
              <a:pathLst>
                <a:path w="5077" h="7203" extrusionOk="0">
                  <a:moveTo>
                    <a:pt x="2965" y="1"/>
                  </a:moveTo>
                  <a:cubicBezTo>
                    <a:pt x="2861" y="1"/>
                    <a:pt x="2761" y="21"/>
                    <a:pt x="2669" y="64"/>
                  </a:cubicBezTo>
                  <a:cubicBezTo>
                    <a:pt x="1101" y="1932"/>
                    <a:pt x="1568" y="3800"/>
                    <a:pt x="1" y="7202"/>
                  </a:cubicBezTo>
                  <a:cubicBezTo>
                    <a:pt x="1" y="7202"/>
                    <a:pt x="3336" y="6835"/>
                    <a:pt x="4270" y="4000"/>
                  </a:cubicBezTo>
                  <a:cubicBezTo>
                    <a:pt x="5076" y="1493"/>
                    <a:pt x="3853" y="1"/>
                    <a:pt x="296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39" name="Google Shape;2839;p58"/>
            <p:cNvSpPr/>
            <p:nvPr/>
          </p:nvSpPr>
          <p:spPr>
            <a:xfrm>
              <a:off x="3653625" y="1692525"/>
              <a:ext cx="282725" cy="350475"/>
            </a:xfrm>
            <a:custGeom>
              <a:avLst/>
              <a:gdLst/>
              <a:ahLst/>
              <a:cxnLst/>
              <a:rect l="l" t="t" r="r" b="b"/>
              <a:pathLst>
                <a:path w="11309" h="14019" extrusionOk="0">
                  <a:moveTo>
                    <a:pt x="5580" y="0"/>
                  </a:moveTo>
                  <a:cubicBezTo>
                    <a:pt x="3209" y="0"/>
                    <a:pt x="979" y="1777"/>
                    <a:pt x="734" y="4402"/>
                  </a:cubicBezTo>
                  <a:cubicBezTo>
                    <a:pt x="367" y="7938"/>
                    <a:pt x="0" y="10006"/>
                    <a:pt x="1434" y="12074"/>
                  </a:cubicBezTo>
                  <a:cubicBezTo>
                    <a:pt x="2386" y="13409"/>
                    <a:pt x="3760" y="14018"/>
                    <a:pt x="5133" y="14018"/>
                  </a:cubicBezTo>
                  <a:cubicBezTo>
                    <a:pt x="6985" y="14018"/>
                    <a:pt x="8836" y="12909"/>
                    <a:pt x="9640" y="10974"/>
                  </a:cubicBezTo>
                  <a:cubicBezTo>
                    <a:pt x="10908" y="7971"/>
                    <a:pt x="11308" y="2701"/>
                    <a:pt x="8106" y="733"/>
                  </a:cubicBezTo>
                  <a:cubicBezTo>
                    <a:pt x="7303" y="230"/>
                    <a:pt x="6432" y="0"/>
                    <a:pt x="5580"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0" name="Google Shape;2840;p58"/>
            <p:cNvSpPr/>
            <p:nvPr/>
          </p:nvSpPr>
          <p:spPr>
            <a:xfrm>
              <a:off x="3597750" y="1704950"/>
              <a:ext cx="188475" cy="199375"/>
            </a:xfrm>
            <a:custGeom>
              <a:avLst/>
              <a:gdLst/>
              <a:ahLst/>
              <a:cxnLst/>
              <a:rect l="l" t="t" r="r" b="b"/>
              <a:pathLst>
                <a:path w="7539" h="7975" extrusionOk="0">
                  <a:moveTo>
                    <a:pt x="1547" y="0"/>
                  </a:moveTo>
                  <a:cubicBezTo>
                    <a:pt x="1108" y="0"/>
                    <a:pt x="792" y="391"/>
                    <a:pt x="567" y="936"/>
                  </a:cubicBezTo>
                  <a:cubicBezTo>
                    <a:pt x="0" y="2504"/>
                    <a:pt x="334" y="4305"/>
                    <a:pt x="1501" y="5506"/>
                  </a:cubicBezTo>
                  <a:cubicBezTo>
                    <a:pt x="1935" y="6007"/>
                    <a:pt x="2402" y="6440"/>
                    <a:pt x="2936" y="6841"/>
                  </a:cubicBezTo>
                  <a:lnTo>
                    <a:pt x="5070" y="7975"/>
                  </a:lnTo>
                  <a:lnTo>
                    <a:pt x="5204" y="4572"/>
                  </a:lnTo>
                  <a:lnTo>
                    <a:pt x="6872" y="3538"/>
                  </a:lnTo>
                  <a:lnTo>
                    <a:pt x="7539" y="1270"/>
                  </a:lnTo>
                  <a:cubicBezTo>
                    <a:pt x="7539" y="1270"/>
                    <a:pt x="2969" y="136"/>
                    <a:pt x="1601" y="2"/>
                  </a:cubicBezTo>
                  <a:cubicBezTo>
                    <a:pt x="1583" y="1"/>
                    <a:pt x="1565" y="0"/>
                    <a:pt x="1547"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1" name="Google Shape;2841;p58"/>
            <p:cNvSpPr/>
            <p:nvPr/>
          </p:nvSpPr>
          <p:spPr>
            <a:xfrm>
              <a:off x="3763700" y="1914300"/>
              <a:ext cx="51725" cy="38400"/>
            </a:xfrm>
            <a:custGeom>
              <a:avLst/>
              <a:gdLst/>
              <a:ahLst/>
              <a:cxnLst/>
              <a:rect l="l" t="t" r="r" b="b"/>
              <a:pathLst>
                <a:path w="2069" h="1536" extrusionOk="0">
                  <a:moveTo>
                    <a:pt x="67" y="1"/>
                  </a:moveTo>
                  <a:cubicBezTo>
                    <a:pt x="34" y="34"/>
                    <a:pt x="0" y="68"/>
                    <a:pt x="0" y="134"/>
                  </a:cubicBezTo>
                  <a:cubicBezTo>
                    <a:pt x="400" y="868"/>
                    <a:pt x="1101" y="1402"/>
                    <a:pt x="1968" y="1535"/>
                  </a:cubicBezTo>
                  <a:cubicBezTo>
                    <a:pt x="2002" y="1535"/>
                    <a:pt x="2068" y="1502"/>
                    <a:pt x="2068" y="1469"/>
                  </a:cubicBezTo>
                  <a:cubicBezTo>
                    <a:pt x="2068" y="1402"/>
                    <a:pt x="2035" y="1369"/>
                    <a:pt x="2002" y="1369"/>
                  </a:cubicBezTo>
                  <a:cubicBezTo>
                    <a:pt x="1201" y="1235"/>
                    <a:pt x="534" y="768"/>
                    <a:pt x="167" y="68"/>
                  </a:cubicBezTo>
                  <a:cubicBezTo>
                    <a:pt x="134" y="34"/>
                    <a:pt x="100" y="1"/>
                    <a:pt x="6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2" name="Google Shape;2842;p58"/>
            <p:cNvSpPr/>
            <p:nvPr/>
          </p:nvSpPr>
          <p:spPr>
            <a:xfrm>
              <a:off x="3615700" y="1830500"/>
              <a:ext cx="89650" cy="106825"/>
            </a:xfrm>
            <a:custGeom>
              <a:avLst/>
              <a:gdLst/>
              <a:ahLst/>
              <a:cxnLst/>
              <a:rect l="l" t="t" r="r" b="b"/>
              <a:pathLst>
                <a:path w="3586" h="4273" extrusionOk="0">
                  <a:moveTo>
                    <a:pt x="1624" y="0"/>
                  </a:moveTo>
                  <a:cubicBezTo>
                    <a:pt x="621" y="0"/>
                    <a:pt x="1" y="1022"/>
                    <a:pt x="249" y="1985"/>
                  </a:cubicBezTo>
                  <a:cubicBezTo>
                    <a:pt x="450" y="2853"/>
                    <a:pt x="983" y="3586"/>
                    <a:pt x="1751" y="4053"/>
                  </a:cubicBezTo>
                  <a:cubicBezTo>
                    <a:pt x="1989" y="4205"/>
                    <a:pt x="2218" y="4272"/>
                    <a:pt x="2429" y="4272"/>
                  </a:cubicBezTo>
                  <a:cubicBezTo>
                    <a:pt x="3102" y="4272"/>
                    <a:pt x="3585" y="3583"/>
                    <a:pt x="3585" y="2719"/>
                  </a:cubicBezTo>
                  <a:cubicBezTo>
                    <a:pt x="3585" y="1718"/>
                    <a:pt x="3018" y="184"/>
                    <a:pt x="1851" y="17"/>
                  </a:cubicBezTo>
                  <a:cubicBezTo>
                    <a:pt x="1773" y="6"/>
                    <a:pt x="1698" y="0"/>
                    <a:pt x="162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3" name="Google Shape;2843;p58"/>
            <p:cNvSpPr/>
            <p:nvPr/>
          </p:nvSpPr>
          <p:spPr>
            <a:xfrm>
              <a:off x="3798725" y="1838325"/>
              <a:ext cx="19200" cy="26050"/>
            </a:xfrm>
            <a:custGeom>
              <a:avLst/>
              <a:gdLst/>
              <a:ahLst/>
              <a:cxnLst/>
              <a:rect l="l" t="t" r="r" b="b"/>
              <a:pathLst>
                <a:path w="768" h="1042" extrusionOk="0">
                  <a:moveTo>
                    <a:pt x="457" y="1"/>
                  </a:moveTo>
                  <a:cubicBezTo>
                    <a:pt x="276" y="1"/>
                    <a:pt x="129" y="191"/>
                    <a:pt x="67" y="438"/>
                  </a:cubicBezTo>
                  <a:cubicBezTo>
                    <a:pt x="0" y="738"/>
                    <a:pt x="134" y="1005"/>
                    <a:pt x="334" y="1039"/>
                  </a:cubicBezTo>
                  <a:cubicBezTo>
                    <a:pt x="344" y="1041"/>
                    <a:pt x="355" y="1042"/>
                    <a:pt x="366" y="1042"/>
                  </a:cubicBezTo>
                  <a:cubicBezTo>
                    <a:pt x="526" y="1042"/>
                    <a:pt x="703" y="821"/>
                    <a:pt x="734" y="572"/>
                  </a:cubicBezTo>
                  <a:cubicBezTo>
                    <a:pt x="767" y="271"/>
                    <a:pt x="667" y="38"/>
                    <a:pt x="501" y="4"/>
                  </a:cubicBezTo>
                  <a:cubicBezTo>
                    <a:pt x="486" y="2"/>
                    <a:pt x="471" y="1"/>
                    <a:pt x="45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4" name="Google Shape;2844;p58"/>
            <p:cNvSpPr/>
            <p:nvPr/>
          </p:nvSpPr>
          <p:spPr>
            <a:xfrm>
              <a:off x="3879600" y="1851675"/>
              <a:ext cx="19225" cy="25975"/>
            </a:xfrm>
            <a:custGeom>
              <a:avLst/>
              <a:gdLst/>
              <a:ahLst/>
              <a:cxnLst/>
              <a:rect l="l" t="t" r="r" b="b"/>
              <a:pathLst>
                <a:path w="769" h="1039" extrusionOk="0">
                  <a:moveTo>
                    <a:pt x="424" y="1"/>
                  </a:moveTo>
                  <a:cubicBezTo>
                    <a:pt x="244" y="1"/>
                    <a:pt x="98" y="191"/>
                    <a:pt x="68" y="438"/>
                  </a:cubicBezTo>
                  <a:cubicBezTo>
                    <a:pt x="1" y="738"/>
                    <a:pt x="134" y="1005"/>
                    <a:pt x="301" y="1038"/>
                  </a:cubicBezTo>
                  <a:cubicBezTo>
                    <a:pt x="501" y="1038"/>
                    <a:pt x="701" y="838"/>
                    <a:pt x="735" y="571"/>
                  </a:cubicBezTo>
                  <a:cubicBezTo>
                    <a:pt x="768" y="271"/>
                    <a:pt x="668" y="38"/>
                    <a:pt x="468" y="4"/>
                  </a:cubicBezTo>
                  <a:cubicBezTo>
                    <a:pt x="453" y="2"/>
                    <a:pt x="439" y="1"/>
                    <a:pt x="424"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5" name="Google Shape;2845;p58"/>
            <p:cNvSpPr/>
            <p:nvPr/>
          </p:nvSpPr>
          <p:spPr>
            <a:xfrm>
              <a:off x="3842925" y="1862600"/>
              <a:ext cx="35875" cy="70150"/>
            </a:xfrm>
            <a:custGeom>
              <a:avLst/>
              <a:gdLst/>
              <a:ahLst/>
              <a:cxnLst/>
              <a:rect l="l" t="t" r="r" b="b"/>
              <a:pathLst>
                <a:path w="1435" h="2806" extrusionOk="0">
                  <a:moveTo>
                    <a:pt x="467" y="1"/>
                  </a:moveTo>
                  <a:lnTo>
                    <a:pt x="0" y="2603"/>
                  </a:lnTo>
                  <a:cubicBezTo>
                    <a:pt x="0" y="2603"/>
                    <a:pt x="406" y="2806"/>
                    <a:pt x="844" y="2806"/>
                  </a:cubicBezTo>
                  <a:cubicBezTo>
                    <a:pt x="1046" y="2806"/>
                    <a:pt x="1255" y="2762"/>
                    <a:pt x="1434" y="2636"/>
                  </a:cubicBezTo>
                  <a:cubicBezTo>
                    <a:pt x="1001" y="1802"/>
                    <a:pt x="667" y="901"/>
                    <a:pt x="467" y="1"/>
                  </a:cubicBezTo>
                  <a:close/>
                </a:path>
              </a:pathLst>
            </a:custGeom>
            <a:solidFill>
              <a:srgbClr val="FF565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6" name="Google Shape;2846;p58"/>
            <p:cNvSpPr/>
            <p:nvPr/>
          </p:nvSpPr>
          <p:spPr>
            <a:xfrm>
              <a:off x="3777025" y="1800200"/>
              <a:ext cx="41725" cy="19425"/>
            </a:xfrm>
            <a:custGeom>
              <a:avLst/>
              <a:gdLst/>
              <a:ahLst/>
              <a:cxnLst/>
              <a:rect l="l" t="t" r="r" b="b"/>
              <a:pathLst>
                <a:path w="1669" h="777" extrusionOk="0">
                  <a:moveTo>
                    <a:pt x="1230" y="0"/>
                  </a:moveTo>
                  <a:cubicBezTo>
                    <a:pt x="794" y="0"/>
                    <a:pt x="365" y="171"/>
                    <a:pt x="68" y="495"/>
                  </a:cubicBezTo>
                  <a:cubicBezTo>
                    <a:pt x="1" y="529"/>
                    <a:pt x="1" y="662"/>
                    <a:pt x="68" y="729"/>
                  </a:cubicBezTo>
                  <a:cubicBezTo>
                    <a:pt x="68" y="729"/>
                    <a:pt x="101" y="762"/>
                    <a:pt x="134" y="762"/>
                  </a:cubicBezTo>
                  <a:cubicBezTo>
                    <a:pt x="144" y="772"/>
                    <a:pt x="157" y="776"/>
                    <a:pt x="171" y="776"/>
                  </a:cubicBezTo>
                  <a:cubicBezTo>
                    <a:pt x="207" y="776"/>
                    <a:pt x="254" y="753"/>
                    <a:pt x="301" y="729"/>
                  </a:cubicBezTo>
                  <a:cubicBezTo>
                    <a:pt x="551" y="479"/>
                    <a:pt x="892" y="345"/>
                    <a:pt x="1249" y="345"/>
                  </a:cubicBezTo>
                  <a:cubicBezTo>
                    <a:pt x="1322" y="345"/>
                    <a:pt x="1395" y="351"/>
                    <a:pt x="1469" y="362"/>
                  </a:cubicBezTo>
                  <a:cubicBezTo>
                    <a:pt x="1535" y="362"/>
                    <a:pt x="1635" y="329"/>
                    <a:pt x="1669" y="229"/>
                  </a:cubicBezTo>
                  <a:cubicBezTo>
                    <a:pt x="1669" y="128"/>
                    <a:pt x="1635" y="28"/>
                    <a:pt x="1535" y="28"/>
                  </a:cubicBezTo>
                  <a:cubicBezTo>
                    <a:pt x="1434" y="9"/>
                    <a:pt x="1332" y="0"/>
                    <a:pt x="1230"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7" name="Google Shape;2847;p58"/>
            <p:cNvSpPr/>
            <p:nvPr/>
          </p:nvSpPr>
          <p:spPr>
            <a:xfrm>
              <a:off x="3892475" y="1807375"/>
              <a:ext cx="33850" cy="34400"/>
            </a:xfrm>
            <a:custGeom>
              <a:avLst/>
              <a:gdLst/>
              <a:ahLst/>
              <a:cxnLst/>
              <a:rect l="l" t="t" r="r" b="b"/>
              <a:pathLst>
                <a:path w="1354" h="1376" extrusionOk="0">
                  <a:moveTo>
                    <a:pt x="213" y="0"/>
                  </a:moveTo>
                  <a:cubicBezTo>
                    <a:pt x="71" y="0"/>
                    <a:pt x="0" y="311"/>
                    <a:pt x="153" y="342"/>
                  </a:cubicBezTo>
                  <a:cubicBezTo>
                    <a:pt x="553" y="475"/>
                    <a:pt x="887" y="842"/>
                    <a:pt x="987" y="1242"/>
                  </a:cubicBezTo>
                  <a:cubicBezTo>
                    <a:pt x="1020" y="1309"/>
                    <a:pt x="1054" y="1343"/>
                    <a:pt x="1120" y="1343"/>
                  </a:cubicBezTo>
                  <a:cubicBezTo>
                    <a:pt x="1120" y="1376"/>
                    <a:pt x="1154" y="1376"/>
                    <a:pt x="1220" y="1376"/>
                  </a:cubicBezTo>
                  <a:cubicBezTo>
                    <a:pt x="1287" y="1343"/>
                    <a:pt x="1354" y="1242"/>
                    <a:pt x="1320" y="1176"/>
                  </a:cubicBezTo>
                  <a:cubicBezTo>
                    <a:pt x="1187" y="609"/>
                    <a:pt x="787" y="208"/>
                    <a:pt x="253" y="8"/>
                  </a:cubicBezTo>
                  <a:cubicBezTo>
                    <a:pt x="239" y="3"/>
                    <a:pt x="226" y="0"/>
                    <a:pt x="213"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8" name="Google Shape;2848;p58"/>
            <p:cNvSpPr/>
            <p:nvPr/>
          </p:nvSpPr>
          <p:spPr>
            <a:xfrm>
              <a:off x="3593575" y="1551550"/>
              <a:ext cx="332750" cy="208000"/>
            </a:xfrm>
            <a:custGeom>
              <a:avLst/>
              <a:gdLst/>
              <a:ahLst/>
              <a:cxnLst/>
              <a:rect l="l" t="t" r="r" b="b"/>
              <a:pathLst>
                <a:path w="13310" h="8320" extrusionOk="0">
                  <a:moveTo>
                    <a:pt x="6805" y="1"/>
                  </a:moveTo>
                  <a:lnTo>
                    <a:pt x="6805" y="1"/>
                  </a:lnTo>
                  <a:cubicBezTo>
                    <a:pt x="6740" y="588"/>
                    <a:pt x="7026" y="1847"/>
                    <a:pt x="8821" y="3089"/>
                  </a:cubicBezTo>
                  <a:lnTo>
                    <a:pt x="8821" y="3089"/>
                  </a:lnTo>
                  <a:cubicBezTo>
                    <a:pt x="8265" y="2720"/>
                    <a:pt x="7961" y="2652"/>
                    <a:pt x="7690" y="2652"/>
                  </a:cubicBezTo>
                  <a:cubicBezTo>
                    <a:pt x="7530" y="2652"/>
                    <a:pt x="7382" y="2676"/>
                    <a:pt x="7199" y="2676"/>
                  </a:cubicBezTo>
                  <a:cubicBezTo>
                    <a:pt x="7085" y="2676"/>
                    <a:pt x="6957" y="2666"/>
                    <a:pt x="6805" y="2636"/>
                  </a:cubicBezTo>
                  <a:cubicBezTo>
                    <a:pt x="5804" y="2402"/>
                    <a:pt x="4770" y="1802"/>
                    <a:pt x="4403" y="835"/>
                  </a:cubicBezTo>
                  <a:lnTo>
                    <a:pt x="4403" y="835"/>
                  </a:lnTo>
                  <a:cubicBezTo>
                    <a:pt x="4270" y="2069"/>
                    <a:pt x="4770" y="2836"/>
                    <a:pt x="5738" y="3670"/>
                  </a:cubicBezTo>
                  <a:cubicBezTo>
                    <a:pt x="4370" y="3303"/>
                    <a:pt x="3169" y="2469"/>
                    <a:pt x="2402" y="1302"/>
                  </a:cubicBezTo>
                  <a:lnTo>
                    <a:pt x="2402" y="1302"/>
                  </a:lnTo>
                  <a:cubicBezTo>
                    <a:pt x="2402" y="2202"/>
                    <a:pt x="2669" y="3036"/>
                    <a:pt x="3136" y="3770"/>
                  </a:cubicBezTo>
                  <a:cubicBezTo>
                    <a:pt x="1868" y="3303"/>
                    <a:pt x="801" y="2402"/>
                    <a:pt x="134" y="1201"/>
                  </a:cubicBezTo>
                  <a:lnTo>
                    <a:pt x="134" y="1201"/>
                  </a:lnTo>
                  <a:cubicBezTo>
                    <a:pt x="0" y="2269"/>
                    <a:pt x="34" y="3370"/>
                    <a:pt x="200" y="4437"/>
                  </a:cubicBezTo>
                  <a:cubicBezTo>
                    <a:pt x="367" y="5538"/>
                    <a:pt x="968" y="6505"/>
                    <a:pt x="1902" y="7106"/>
                  </a:cubicBezTo>
                  <a:cubicBezTo>
                    <a:pt x="2402" y="7406"/>
                    <a:pt x="2969" y="7606"/>
                    <a:pt x="3570" y="7706"/>
                  </a:cubicBezTo>
                  <a:cubicBezTo>
                    <a:pt x="5525" y="8115"/>
                    <a:pt x="7557" y="8319"/>
                    <a:pt x="9577" y="8319"/>
                  </a:cubicBezTo>
                  <a:cubicBezTo>
                    <a:pt x="9865" y="8319"/>
                    <a:pt x="10153" y="8315"/>
                    <a:pt x="10441" y="8307"/>
                  </a:cubicBezTo>
                  <a:cubicBezTo>
                    <a:pt x="12109" y="8240"/>
                    <a:pt x="13310" y="6672"/>
                    <a:pt x="12976" y="5038"/>
                  </a:cubicBezTo>
                  <a:cubicBezTo>
                    <a:pt x="12843" y="4070"/>
                    <a:pt x="12276" y="3236"/>
                    <a:pt x="11408" y="2769"/>
                  </a:cubicBezTo>
                  <a:cubicBezTo>
                    <a:pt x="10441" y="2202"/>
                    <a:pt x="7906" y="1402"/>
                    <a:pt x="680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49" name="Google Shape;2849;p58"/>
            <p:cNvSpPr/>
            <p:nvPr/>
          </p:nvSpPr>
          <p:spPr>
            <a:xfrm>
              <a:off x="3444300" y="2181175"/>
              <a:ext cx="87575" cy="232675"/>
            </a:xfrm>
            <a:custGeom>
              <a:avLst/>
              <a:gdLst/>
              <a:ahLst/>
              <a:cxnLst/>
              <a:rect l="l" t="t" r="r" b="b"/>
              <a:pathLst>
                <a:path w="3503" h="9307" extrusionOk="0">
                  <a:moveTo>
                    <a:pt x="3303" y="0"/>
                  </a:moveTo>
                  <a:lnTo>
                    <a:pt x="167" y="2869"/>
                  </a:lnTo>
                  <a:lnTo>
                    <a:pt x="0" y="4203"/>
                  </a:lnTo>
                  <a:cubicBezTo>
                    <a:pt x="134" y="4837"/>
                    <a:pt x="201" y="5471"/>
                    <a:pt x="234" y="6105"/>
                  </a:cubicBezTo>
                  <a:cubicBezTo>
                    <a:pt x="267" y="7172"/>
                    <a:pt x="267" y="8240"/>
                    <a:pt x="201" y="9307"/>
                  </a:cubicBezTo>
                  <a:cubicBezTo>
                    <a:pt x="601" y="9140"/>
                    <a:pt x="1135" y="8707"/>
                    <a:pt x="1802" y="7773"/>
                  </a:cubicBezTo>
                  <a:cubicBezTo>
                    <a:pt x="3503" y="5438"/>
                    <a:pt x="3303" y="1"/>
                    <a:pt x="3303" y="0"/>
                  </a:cubicBez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0" name="Google Shape;2850;p58"/>
            <p:cNvSpPr/>
            <p:nvPr/>
          </p:nvSpPr>
          <p:spPr>
            <a:xfrm>
              <a:off x="3344225" y="2938375"/>
              <a:ext cx="175975" cy="126775"/>
            </a:xfrm>
            <a:custGeom>
              <a:avLst/>
              <a:gdLst/>
              <a:ahLst/>
              <a:cxnLst/>
              <a:rect l="l" t="t" r="r" b="b"/>
              <a:pathLst>
                <a:path w="7039" h="5071" extrusionOk="0">
                  <a:moveTo>
                    <a:pt x="3670" y="1"/>
                  </a:moveTo>
                  <a:lnTo>
                    <a:pt x="1335" y="868"/>
                  </a:lnTo>
                  <a:cubicBezTo>
                    <a:pt x="1" y="2302"/>
                    <a:pt x="2436" y="5071"/>
                    <a:pt x="2436" y="5071"/>
                  </a:cubicBezTo>
                  <a:lnTo>
                    <a:pt x="7039" y="2502"/>
                  </a:lnTo>
                  <a:lnTo>
                    <a:pt x="3670"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1" name="Google Shape;2851;p58"/>
            <p:cNvSpPr/>
            <p:nvPr/>
          </p:nvSpPr>
          <p:spPr>
            <a:xfrm>
              <a:off x="3404275" y="3000925"/>
              <a:ext cx="139275" cy="131775"/>
            </a:xfrm>
            <a:custGeom>
              <a:avLst/>
              <a:gdLst/>
              <a:ahLst/>
              <a:cxnLst/>
              <a:rect l="l" t="t" r="r" b="b"/>
              <a:pathLst>
                <a:path w="5571" h="5271" extrusionOk="0">
                  <a:moveTo>
                    <a:pt x="4604" y="0"/>
                  </a:moveTo>
                  <a:lnTo>
                    <a:pt x="0" y="2569"/>
                  </a:lnTo>
                  <a:lnTo>
                    <a:pt x="1668" y="5271"/>
                  </a:lnTo>
                  <a:lnTo>
                    <a:pt x="5571" y="3303"/>
                  </a:lnTo>
                  <a:lnTo>
                    <a:pt x="4604"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2" name="Google Shape;2852;p58"/>
            <p:cNvSpPr/>
            <p:nvPr/>
          </p:nvSpPr>
          <p:spPr>
            <a:xfrm>
              <a:off x="3252500" y="2087825"/>
              <a:ext cx="288550" cy="895625"/>
            </a:xfrm>
            <a:custGeom>
              <a:avLst/>
              <a:gdLst/>
              <a:ahLst/>
              <a:cxnLst/>
              <a:rect l="l" t="t" r="r" b="b"/>
              <a:pathLst>
                <a:path w="11542" h="35825" extrusionOk="0">
                  <a:moveTo>
                    <a:pt x="8128" y="1"/>
                  </a:moveTo>
                  <a:cubicBezTo>
                    <a:pt x="4136" y="1"/>
                    <a:pt x="1018" y="10387"/>
                    <a:pt x="401" y="18578"/>
                  </a:cubicBezTo>
                  <a:cubicBezTo>
                    <a:pt x="0" y="24149"/>
                    <a:pt x="2569" y="30287"/>
                    <a:pt x="3736" y="35724"/>
                  </a:cubicBezTo>
                  <a:cubicBezTo>
                    <a:pt x="3999" y="35791"/>
                    <a:pt x="4312" y="35825"/>
                    <a:pt x="4651" y="35825"/>
                  </a:cubicBezTo>
                  <a:cubicBezTo>
                    <a:pt x="6674" y="35825"/>
                    <a:pt x="9630" y="34612"/>
                    <a:pt x="8573" y="31955"/>
                  </a:cubicBezTo>
                  <a:cubicBezTo>
                    <a:pt x="8573" y="31955"/>
                    <a:pt x="7639" y="27118"/>
                    <a:pt x="6338" y="19279"/>
                  </a:cubicBezTo>
                  <a:cubicBezTo>
                    <a:pt x="6205" y="18512"/>
                    <a:pt x="6271" y="17711"/>
                    <a:pt x="6505" y="16977"/>
                  </a:cubicBezTo>
                  <a:cubicBezTo>
                    <a:pt x="7172" y="14842"/>
                    <a:pt x="9540" y="10673"/>
                    <a:pt x="10241" y="7804"/>
                  </a:cubicBezTo>
                  <a:cubicBezTo>
                    <a:pt x="10808" y="5369"/>
                    <a:pt x="11542" y="2300"/>
                    <a:pt x="10474" y="1199"/>
                  </a:cubicBezTo>
                  <a:cubicBezTo>
                    <a:pt x="9668" y="372"/>
                    <a:pt x="8882" y="1"/>
                    <a:pt x="8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3" name="Google Shape;2853;p58"/>
            <p:cNvSpPr/>
            <p:nvPr/>
          </p:nvSpPr>
          <p:spPr>
            <a:xfrm>
              <a:off x="3462650" y="1976400"/>
              <a:ext cx="158475" cy="109725"/>
            </a:xfrm>
            <a:custGeom>
              <a:avLst/>
              <a:gdLst/>
              <a:ahLst/>
              <a:cxnLst/>
              <a:rect l="l" t="t" r="r" b="b"/>
              <a:pathLst>
                <a:path w="6339" h="4389" extrusionOk="0">
                  <a:moveTo>
                    <a:pt x="1805" y="0"/>
                  </a:moveTo>
                  <a:cubicBezTo>
                    <a:pt x="588" y="0"/>
                    <a:pt x="367" y="1344"/>
                    <a:pt x="367" y="2687"/>
                  </a:cubicBezTo>
                  <a:cubicBezTo>
                    <a:pt x="401" y="3288"/>
                    <a:pt x="300" y="3888"/>
                    <a:pt x="0" y="4389"/>
                  </a:cubicBezTo>
                  <a:cubicBezTo>
                    <a:pt x="1501" y="3488"/>
                    <a:pt x="3369" y="3455"/>
                    <a:pt x="5104" y="3455"/>
                  </a:cubicBezTo>
                  <a:cubicBezTo>
                    <a:pt x="5538" y="3455"/>
                    <a:pt x="6038" y="3421"/>
                    <a:pt x="6238" y="3054"/>
                  </a:cubicBezTo>
                  <a:cubicBezTo>
                    <a:pt x="6305" y="2921"/>
                    <a:pt x="6338" y="2787"/>
                    <a:pt x="6305" y="2654"/>
                  </a:cubicBezTo>
                  <a:cubicBezTo>
                    <a:pt x="6271" y="1253"/>
                    <a:pt x="3603" y="452"/>
                    <a:pt x="2502" y="119"/>
                  </a:cubicBezTo>
                  <a:cubicBezTo>
                    <a:pt x="2240" y="38"/>
                    <a:pt x="2009" y="0"/>
                    <a:pt x="1805" y="0"/>
                  </a:cubicBezTo>
                  <a:close/>
                </a:path>
              </a:pathLst>
            </a:custGeom>
            <a:solidFill>
              <a:srgbClr val="000000">
                <a:alpha val="3422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4" name="Google Shape;2854;p58"/>
            <p:cNvSpPr/>
            <p:nvPr/>
          </p:nvSpPr>
          <p:spPr>
            <a:xfrm>
              <a:off x="4696025" y="1925150"/>
              <a:ext cx="129275" cy="231850"/>
            </a:xfrm>
            <a:custGeom>
              <a:avLst/>
              <a:gdLst/>
              <a:ahLst/>
              <a:cxnLst/>
              <a:rect l="l" t="t" r="r" b="b"/>
              <a:pathLst>
                <a:path w="5171" h="9274" extrusionOk="0">
                  <a:moveTo>
                    <a:pt x="834" y="1"/>
                  </a:moveTo>
                  <a:lnTo>
                    <a:pt x="0" y="9274"/>
                  </a:lnTo>
                  <a:lnTo>
                    <a:pt x="4370" y="9274"/>
                  </a:lnTo>
                  <a:lnTo>
                    <a:pt x="517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5" name="Google Shape;2855;p58"/>
            <p:cNvSpPr/>
            <p:nvPr/>
          </p:nvSpPr>
          <p:spPr>
            <a:xfrm>
              <a:off x="4803600" y="1898475"/>
              <a:ext cx="41725" cy="284400"/>
            </a:xfrm>
            <a:custGeom>
              <a:avLst/>
              <a:gdLst/>
              <a:ahLst/>
              <a:cxnLst/>
              <a:rect l="l" t="t" r="r" b="b"/>
              <a:pathLst>
                <a:path w="1669" h="11376" extrusionOk="0">
                  <a:moveTo>
                    <a:pt x="901" y="0"/>
                  </a:moveTo>
                  <a:cubicBezTo>
                    <a:pt x="1201" y="0"/>
                    <a:pt x="1435" y="267"/>
                    <a:pt x="1402" y="534"/>
                  </a:cubicBezTo>
                  <a:lnTo>
                    <a:pt x="501" y="10941"/>
                  </a:lnTo>
                  <a:cubicBezTo>
                    <a:pt x="468" y="11175"/>
                    <a:pt x="267" y="11375"/>
                    <a:pt x="1" y="11375"/>
                  </a:cubicBezTo>
                  <a:lnTo>
                    <a:pt x="267" y="11375"/>
                  </a:lnTo>
                  <a:cubicBezTo>
                    <a:pt x="501" y="11375"/>
                    <a:pt x="734" y="11175"/>
                    <a:pt x="734" y="10941"/>
                  </a:cubicBezTo>
                  <a:lnTo>
                    <a:pt x="1668" y="534"/>
                  </a:lnTo>
                  <a:cubicBezTo>
                    <a:pt x="1668" y="267"/>
                    <a:pt x="1468" y="0"/>
                    <a:pt x="116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6" name="Google Shape;2856;p58"/>
            <p:cNvSpPr/>
            <p:nvPr/>
          </p:nvSpPr>
          <p:spPr>
            <a:xfrm>
              <a:off x="4803600" y="1898475"/>
              <a:ext cx="41725" cy="284400"/>
            </a:xfrm>
            <a:custGeom>
              <a:avLst/>
              <a:gdLst/>
              <a:ahLst/>
              <a:cxnLst/>
              <a:rect l="l" t="t" r="r" b="b"/>
              <a:pathLst>
                <a:path w="1669" h="11376" extrusionOk="0">
                  <a:moveTo>
                    <a:pt x="901" y="0"/>
                  </a:moveTo>
                  <a:cubicBezTo>
                    <a:pt x="1201" y="0"/>
                    <a:pt x="1435" y="267"/>
                    <a:pt x="1402" y="534"/>
                  </a:cubicBezTo>
                  <a:lnTo>
                    <a:pt x="501" y="10941"/>
                  </a:lnTo>
                  <a:cubicBezTo>
                    <a:pt x="468" y="11175"/>
                    <a:pt x="267" y="11375"/>
                    <a:pt x="1" y="11375"/>
                  </a:cubicBezTo>
                  <a:lnTo>
                    <a:pt x="267" y="11375"/>
                  </a:lnTo>
                  <a:cubicBezTo>
                    <a:pt x="501" y="11375"/>
                    <a:pt x="734" y="11175"/>
                    <a:pt x="734" y="10941"/>
                  </a:cubicBezTo>
                  <a:lnTo>
                    <a:pt x="1668" y="534"/>
                  </a:lnTo>
                  <a:cubicBezTo>
                    <a:pt x="1668" y="267"/>
                    <a:pt x="1468" y="0"/>
                    <a:pt x="1168" y="0"/>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7" name="Google Shape;2857;p58"/>
            <p:cNvSpPr/>
            <p:nvPr/>
          </p:nvSpPr>
          <p:spPr>
            <a:xfrm>
              <a:off x="4682675" y="1898475"/>
              <a:ext cx="156800" cy="284400"/>
            </a:xfrm>
            <a:custGeom>
              <a:avLst/>
              <a:gdLst/>
              <a:ahLst/>
              <a:cxnLst/>
              <a:rect l="l" t="t" r="r" b="b"/>
              <a:pathLst>
                <a:path w="6272" h="11376" extrusionOk="0">
                  <a:moveTo>
                    <a:pt x="5705" y="1068"/>
                  </a:moveTo>
                  <a:lnTo>
                    <a:pt x="4904" y="10341"/>
                  </a:lnTo>
                  <a:lnTo>
                    <a:pt x="534" y="10341"/>
                  </a:lnTo>
                  <a:lnTo>
                    <a:pt x="1368" y="1068"/>
                  </a:lnTo>
                  <a:close/>
                  <a:moveTo>
                    <a:pt x="1402" y="0"/>
                  </a:moveTo>
                  <a:cubicBezTo>
                    <a:pt x="1168" y="0"/>
                    <a:pt x="935" y="200"/>
                    <a:pt x="935" y="467"/>
                  </a:cubicBezTo>
                  <a:lnTo>
                    <a:pt x="34" y="10841"/>
                  </a:lnTo>
                  <a:cubicBezTo>
                    <a:pt x="1" y="11142"/>
                    <a:pt x="201" y="11375"/>
                    <a:pt x="501" y="11375"/>
                  </a:cubicBezTo>
                  <a:lnTo>
                    <a:pt x="4838" y="11375"/>
                  </a:lnTo>
                  <a:cubicBezTo>
                    <a:pt x="5104" y="11375"/>
                    <a:pt x="5305" y="11175"/>
                    <a:pt x="5338" y="10941"/>
                  </a:cubicBezTo>
                  <a:lnTo>
                    <a:pt x="6239" y="534"/>
                  </a:lnTo>
                  <a:cubicBezTo>
                    <a:pt x="6272" y="267"/>
                    <a:pt x="6038" y="0"/>
                    <a:pt x="573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8" name="Google Shape;2858;p58"/>
            <p:cNvSpPr/>
            <p:nvPr/>
          </p:nvSpPr>
          <p:spPr>
            <a:xfrm>
              <a:off x="4696025" y="1925150"/>
              <a:ext cx="129275" cy="231850"/>
            </a:xfrm>
            <a:custGeom>
              <a:avLst/>
              <a:gdLst/>
              <a:ahLst/>
              <a:cxnLst/>
              <a:rect l="l" t="t" r="r" b="b"/>
              <a:pathLst>
                <a:path w="5171" h="9274" extrusionOk="0">
                  <a:moveTo>
                    <a:pt x="834" y="1"/>
                  </a:moveTo>
                  <a:lnTo>
                    <a:pt x="0" y="9274"/>
                  </a:lnTo>
                  <a:lnTo>
                    <a:pt x="4370" y="9274"/>
                  </a:lnTo>
                  <a:lnTo>
                    <a:pt x="517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59" name="Google Shape;2859;p58"/>
            <p:cNvSpPr/>
            <p:nvPr/>
          </p:nvSpPr>
          <p:spPr>
            <a:xfrm>
              <a:off x="4696025" y="1925150"/>
              <a:ext cx="129275" cy="231850"/>
            </a:xfrm>
            <a:custGeom>
              <a:avLst/>
              <a:gdLst/>
              <a:ahLst/>
              <a:cxnLst/>
              <a:rect l="l" t="t" r="r" b="b"/>
              <a:pathLst>
                <a:path w="5171" h="9274" extrusionOk="0">
                  <a:moveTo>
                    <a:pt x="834" y="1"/>
                  </a:moveTo>
                  <a:lnTo>
                    <a:pt x="0" y="9274"/>
                  </a:lnTo>
                  <a:lnTo>
                    <a:pt x="4370" y="9274"/>
                  </a:lnTo>
                  <a:lnTo>
                    <a:pt x="5171"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0" name="Google Shape;2860;p58"/>
            <p:cNvSpPr/>
            <p:nvPr/>
          </p:nvSpPr>
          <p:spPr>
            <a:xfrm>
              <a:off x="4630975" y="2011050"/>
              <a:ext cx="74250" cy="93425"/>
            </a:xfrm>
            <a:custGeom>
              <a:avLst/>
              <a:gdLst/>
              <a:ahLst/>
              <a:cxnLst/>
              <a:rect l="l" t="t" r="r" b="b"/>
              <a:pathLst>
                <a:path w="2970" h="3737" extrusionOk="0">
                  <a:moveTo>
                    <a:pt x="2457" y="0"/>
                  </a:moveTo>
                  <a:cubicBezTo>
                    <a:pt x="2394" y="0"/>
                    <a:pt x="2336" y="34"/>
                    <a:pt x="2302" y="101"/>
                  </a:cubicBezTo>
                  <a:lnTo>
                    <a:pt x="1568" y="1301"/>
                  </a:lnTo>
                  <a:lnTo>
                    <a:pt x="1" y="2936"/>
                  </a:lnTo>
                  <a:lnTo>
                    <a:pt x="1902" y="3736"/>
                  </a:lnTo>
                  <a:lnTo>
                    <a:pt x="2869" y="1201"/>
                  </a:lnTo>
                  <a:cubicBezTo>
                    <a:pt x="2969" y="934"/>
                    <a:pt x="2969" y="668"/>
                    <a:pt x="2836" y="467"/>
                  </a:cubicBezTo>
                  <a:lnTo>
                    <a:pt x="2636" y="101"/>
                  </a:lnTo>
                  <a:cubicBezTo>
                    <a:pt x="2586" y="34"/>
                    <a:pt x="2519" y="0"/>
                    <a:pt x="2457"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861" name="Google Shape;2861;p58"/>
          <p:cNvGrpSpPr/>
          <p:nvPr/>
        </p:nvGrpSpPr>
        <p:grpSpPr>
          <a:xfrm>
            <a:off x="481930" y="1573777"/>
            <a:ext cx="2633661" cy="1965085"/>
            <a:chOff x="1190200" y="811850"/>
            <a:chExt cx="5212075" cy="3882800"/>
          </a:xfrm>
        </p:grpSpPr>
        <p:sp>
          <p:nvSpPr>
            <p:cNvPr id="2862" name="Google Shape;2862;p58"/>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3" name="Google Shape;2863;p58"/>
            <p:cNvSpPr/>
            <p:nvPr/>
          </p:nvSpPr>
          <p:spPr>
            <a:xfrm>
              <a:off x="5654200" y="4391925"/>
              <a:ext cx="226025" cy="2525"/>
            </a:xfrm>
            <a:custGeom>
              <a:avLst/>
              <a:gdLst/>
              <a:ahLst/>
              <a:cxnLst/>
              <a:rect l="l" t="t" r="r" b="b"/>
              <a:pathLst>
                <a:path w="9041" h="101" extrusionOk="0">
                  <a:moveTo>
                    <a:pt x="1" y="0"/>
                  </a:moveTo>
                  <a:lnTo>
                    <a:pt x="1" y="100"/>
                  </a:lnTo>
                  <a:lnTo>
                    <a:pt x="9041" y="100"/>
                  </a:lnTo>
                  <a:lnTo>
                    <a:pt x="904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4" name="Google Shape;2864;p58"/>
            <p:cNvSpPr/>
            <p:nvPr/>
          </p:nvSpPr>
          <p:spPr>
            <a:xfrm>
              <a:off x="4427500" y="4337725"/>
              <a:ext cx="355275" cy="2525"/>
            </a:xfrm>
            <a:custGeom>
              <a:avLst/>
              <a:gdLst/>
              <a:ahLst/>
              <a:cxnLst/>
              <a:rect l="l" t="t" r="r" b="b"/>
              <a:pathLst>
                <a:path w="14211" h="101" extrusionOk="0">
                  <a:moveTo>
                    <a:pt x="0" y="0"/>
                  </a:moveTo>
                  <a:lnTo>
                    <a:pt x="0" y="100"/>
                  </a:lnTo>
                  <a:lnTo>
                    <a:pt x="14211" y="100"/>
                  </a:lnTo>
                  <a:lnTo>
                    <a:pt x="1421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5" name="Google Shape;2865;p58"/>
            <p:cNvSpPr/>
            <p:nvPr/>
          </p:nvSpPr>
          <p:spPr>
            <a:xfrm>
              <a:off x="5323975" y="4295175"/>
              <a:ext cx="464525" cy="2525"/>
            </a:xfrm>
            <a:custGeom>
              <a:avLst/>
              <a:gdLst/>
              <a:ahLst/>
              <a:cxnLst/>
              <a:rect l="l" t="t" r="r" b="b"/>
              <a:pathLst>
                <a:path w="18581" h="101" extrusionOk="0">
                  <a:moveTo>
                    <a:pt x="0" y="1"/>
                  </a:moveTo>
                  <a:lnTo>
                    <a:pt x="0" y="101"/>
                  </a:lnTo>
                  <a:lnTo>
                    <a:pt x="18580" y="101"/>
                  </a:lnTo>
                  <a:lnTo>
                    <a:pt x="18580"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6" name="Google Shape;2866;p58"/>
            <p:cNvSpPr/>
            <p:nvPr/>
          </p:nvSpPr>
          <p:spPr>
            <a:xfrm>
              <a:off x="2878050" y="4347725"/>
              <a:ext cx="115950" cy="2525"/>
            </a:xfrm>
            <a:custGeom>
              <a:avLst/>
              <a:gdLst/>
              <a:ahLst/>
              <a:cxnLst/>
              <a:rect l="l" t="t" r="r" b="b"/>
              <a:pathLst>
                <a:path w="4638" h="101" extrusionOk="0">
                  <a:moveTo>
                    <a:pt x="1" y="0"/>
                  </a:moveTo>
                  <a:lnTo>
                    <a:pt x="1" y="100"/>
                  </a:lnTo>
                  <a:lnTo>
                    <a:pt x="4638" y="100"/>
                  </a:lnTo>
                  <a:lnTo>
                    <a:pt x="4638"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7" name="Google Shape;2867;p58"/>
            <p:cNvSpPr/>
            <p:nvPr/>
          </p:nvSpPr>
          <p:spPr>
            <a:xfrm>
              <a:off x="2384375" y="4347725"/>
              <a:ext cx="400300" cy="2525"/>
            </a:xfrm>
            <a:custGeom>
              <a:avLst/>
              <a:gdLst/>
              <a:ahLst/>
              <a:cxnLst/>
              <a:rect l="l" t="t" r="r" b="b"/>
              <a:pathLst>
                <a:path w="16012" h="101" extrusionOk="0">
                  <a:moveTo>
                    <a:pt x="0" y="0"/>
                  </a:moveTo>
                  <a:lnTo>
                    <a:pt x="0" y="100"/>
                  </a:lnTo>
                  <a:lnTo>
                    <a:pt x="16012" y="100"/>
                  </a:lnTo>
                  <a:lnTo>
                    <a:pt x="1601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8" name="Google Shape;2868;p58"/>
            <p:cNvSpPr/>
            <p:nvPr/>
          </p:nvSpPr>
          <p:spPr>
            <a:xfrm>
              <a:off x="1881525" y="4303525"/>
              <a:ext cx="288550" cy="2525"/>
            </a:xfrm>
            <a:custGeom>
              <a:avLst/>
              <a:gdLst/>
              <a:ahLst/>
              <a:cxnLst/>
              <a:rect l="l" t="t" r="r" b="b"/>
              <a:pathLst>
                <a:path w="11542" h="101" extrusionOk="0">
                  <a:moveTo>
                    <a:pt x="0" y="0"/>
                  </a:moveTo>
                  <a:lnTo>
                    <a:pt x="0" y="100"/>
                  </a:lnTo>
                  <a:lnTo>
                    <a:pt x="11542" y="100"/>
                  </a:lnTo>
                  <a:lnTo>
                    <a:pt x="1154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69" name="Google Shape;2869;p58"/>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2310" y="0"/>
                  </a:moveTo>
                  <a:cubicBezTo>
                    <a:pt x="1036" y="0"/>
                    <a:pt x="1" y="1055"/>
                    <a:pt x="1" y="2336"/>
                  </a:cubicBezTo>
                  <a:lnTo>
                    <a:pt x="1" y="115517"/>
                  </a:lnTo>
                  <a:cubicBezTo>
                    <a:pt x="1" y="116851"/>
                    <a:pt x="1068" y="117919"/>
                    <a:pt x="2369" y="117919"/>
                  </a:cubicBezTo>
                  <a:lnTo>
                    <a:pt x="82893" y="117919"/>
                  </a:lnTo>
                  <a:cubicBezTo>
                    <a:pt x="84194" y="117919"/>
                    <a:pt x="85262" y="116851"/>
                    <a:pt x="85262" y="115517"/>
                  </a:cubicBezTo>
                  <a:lnTo>
                    <a:pt x="85262" y="2369"/>
                  </a:lnTo>
                  <a:cubicBezTo>
                    <a:pt x="85262" y="1055"/>
                    <a:pt x="84226" y="0"/>
                    <a:pt x="82953" y="0"/>
                  </a:cubicBezTo>
                  <a:cubicBezTo>
                    <a:pt x="82933" y="0"/>
                    <a:pt x="82913" y="0"/>
                    <a:pt x="82893" y="1"/>
                  </a:cubicBezTo>
                  <a:lnTo>
                    <a:pt x="2369" y="1"/>
                  </a:lnTo>
                  <a:cubicBezTo>
                    <a:pt x="2349" y="0"/>
                    <a:pt x="2329" y="0"/>
                    <a:pt x="2310"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0" name="Google Shape;2870;p58"/>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1" name="Google Shape;2871;p58"/>
            <p:cNvSpPr/>
            <p:nvPr/>
          </p:nvSpPr>
          <p:spPr>
            <a:xfrm>
              <a:off x="5089650" y="3405375"/>
              <a:ext cx="621300" cy="794775"/>
            </a:xfrm>
            <a:custGeom>
              <a:avLst/>
              <a:gdLst/>
              <a:ahLst/>
              <a:cxnLst/>
              <a:rect l="l" t="t" r="r" b="b"/>
              <a:pathLst>
                <a:path w="24852" h="31791" extrusionOk="0">
                  <a:moveTo>
                    <a:pt x="6338" y="1"/>
                  </a:moveTo>
                  <a:cubicBezTo>
                    <a:pt x="3002" y="268"/>
                    <a:pt x="267" y="3470"/>
                    <a:pt x="67" y="7406"/>
                  </a:cubicBezTo>
                  <a:cubicBezTo>
                    <a:pt x="0" y="8273"/>
                    <a:pt x="67" y="9141"/>
                    <a:pt x="267" y="9975"/>
                  </a:cubicBezTo>
                  <a:cubicBezTo>
                    <a:pt x="1001" y="13377"/>
                    <a:pt x="1368" y="16846"/>
                    <a:pt x="1334" y="20315"/>
                  </a:cubicBezTo>
                  <a:lnTo>
                    <a:pt x="1334" y="30456"/>
                  </a:lnTo>
                  <a:cubicBezTo>
                    <a:pt x="1268" y="31123"/>
                    <a:pt x="1801" y="31723"/>
                    <a:pt x="2468" y="31790"/>
                  </a:cubicBezTo>
                  <a:lnTo>
                    <a:pt x="24851" y="31790"/>
                  </a:lnTo>
                  <a:lnTo>
                    <a:pt x="24851"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2" name="Google Shape;2872;p58"/>
            <p:cNvSpPr/>
            <p:nvPr/>
          </p:nvSpPr>
          <p:spPr>
            <a:xfrm>
              <a:off x="5541625" y="3404950"/>
              <a:ext cx="338600" cy="795200"/>
            </a:xfrm>
            <a:custGeom>
              <a:avLst/>
              <a:gdLst/>
              <a:ahLst/>
              <a:cxnLst/>
              <a:rect l="l" t="t" r="r" b="b"/>
              <a:pathLst>
                <a:path w="13544" h="31808" extrusionOk="0">
                  <a:moveTo>
                    <a:pt x="6755" y="0"/>
                  </a:moveTo>
                  <a:cubicBezTo>
                    <a:pt x="6606" y="0"/>
                    <a:pt x="6456" y="6"/>
                    <a:pt x="6305" y="18"/>
                  </a:cubicBezTo>
                  <a:cubicBezTo>
                    <a:pt x="2969" y="318"/>
                    <a:pt x="234" y="3487"/>
                    <a:pt x="34" y="7423"/>
                  </a:cubicBezTo>
                  <a:cubicBezTo>
                    <a:pt x="1" y="8290"/>
                    <a:pt x="67" y="9158"/>
                    <a:pt x="267" y="9992"/>
                  </a:cubicBezTo>
                  <a:cubicBezTo>
                    <a:pt x="1001" y="13394"/>
                    <a:pt x="1335" y="16863"/>
                    <a:pt x="1302" y="20332"/>
                  </a:cubicBezTo>
                  <a:lnTo>
                    <a:pt x="1302" y="30473"/>
                  </a:lnTo>
                  <a:cubicBezTo>
                    <a:pt x="1268" y="31140"/>
                    <a:pt x="1769" y="31740"/>
                    <a:pt x="2436" y="31807"/>
                  </a:cubicBezTo>
                  <a:lnTo>
                    <a:pt x="11109" y="31807"/>
                  </a:lnTo>
                  <a:cubicBezTo>
                    <a:pt x="11809" y="31740"/>
                    <a:pt x="12309" y="31140"/>
                    <a:pt x="12243" y="30473"/>
                  </a:cubicBezTo>
                  <a:lnTo>
                    <a:pt x="12243" y="19732"/>
                  </a:lnTo>
                  <a:cubicBezTo>
                    <a:pt x="12209" y="16496"/>
                    <a:pt x="12576" y="13227"/>
                    <a:pt x="13310" y="10058"/>
                  </a:cubicBezTo>
                  <a:cubicBezTo>
                    <a:pt x="13444" y="9391"/>
                    <a:pt x="13544" y="8657"/>
                    <a:pt x="13510" y="7957"/>
                  </a:cubicBezTo>
                  <a:cubicBezTo>
                    <a:pt x="13510" y="3562"/>
                    <a:pt x="10487" y="0"/>
                    <a:pt x="6755"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3" name="Google Shape;2873;p58"/>
            <p:cNvSpPr/>
            <p:nvPr/>
          </p:nvSpPr>
          <p:spPr>
            <a:xfrm>
              <a:off x="4887000" y="3750625"/>
              <a:ext cx="590450" cy="449525"/>
            </a:xfrm>
            <a:custGeom>
              <a:avLst/>
              <a:gdLst/>
              <a:ahLst/>
              <a:cxnLst/>
              <a:rect l="l" t="t" r="r" b="b"/>
              <a:pathLst>
                <a:path w="23618" h="17981" extrusionOk="0">
                  <a:moveTo>
                    <a:pt x="0" y="1"/>
                  </a:moveTo>
                  <a:lnTo>
                    <a:pt x="0" y="17980"/>
                  </a:lnTo>
                  <a:lnTo>
                    <a:pt x="23617" y="17980"/>
                  </a:lnTo>
                  <a:lnTo>
                    <a:pt x="23617"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4" name="Google Shape;2874;p58"/>
            <p:cNvSpPr/>
            <p:nvPr/>
          </p:nvSpPr>
          <p:spPr>
            <a:xfrm>
              <a:off x="4176600" y="2723200"/>
              <a:ext cx="1018150" cy="1103350"/>
            </a:xfrm>
            <a:custGeom>
              <a:avLst/>
              <a:gdLst/>
              <a:ahLst/>
              <a:cxnLst/>
              <a:rect l="l" t="t" r="r" b="b"/>
              <a:pathLst>
                <a:path w="40726" h="44134" extrusionOk="0">
                  <a:moveTo>
                    <a:pt x="5286" y="0"/>
                  </a:moveTo>
                  <a:cubicBezTo>
                    <a:pt x="2305" y="0"/>
                    <a:pt x="0" y="2574"/>
                    <a:pt x="330" y="5539"/>
                  </a:cubicBezTo>
                  <a:lnTo>
                    <a:pt x="3699" y="44133"/>
                  </a:lnTo>
                  <a:lnTo>
                    <a:pt x="40725" y="44133"/>
                  </a:lnTo>
                  <a:lnTo>
                    <a:pt x="37356" y="5539"/>
                  </a:lnTo>
                  <a:cubicBezTo>
                    <a:pt x="37056" y="2437"/>
                    <a:pt x="34454" y="35"/>
                    <a:pt x="31352" y="1"/>
                  </a:cubicBezTo>
                  <a:lnTo>
                    <a:pt x="5400" y="1"/>
                  </a:lnTo>
                  <a:cubicBezTo>
                    <a:pt x="5362" y="1"/>
                    <a:pt x="5324" y="0"/>
                    <a:pt x="5286" y="0"/>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5" name="Google Shape;2875;p58"/>
            <p:cNvSpPr/>
            <p:nvPr/>
          </p:nvSpPr>
          <p:spPr>
            <a:xfrm>
              <a:off x="4325875" y="2723200"/>
              <a:ext cx="950600" cy="1103350"/>
            </a:xfrm>
            <a:custGeom>
              <a:avLst/>
              <a:gdLst/>
              <a:ahLst/>
              <a:cxnLst/>
              <a:rect l="l" t="t" r="r" b="b"/>
              <a:pathLst>
                <a:path w="38024" h="44134" extrusionOk="0">
                  <a:moveTo>
                    <a:pt x="5220" y="0"/>
                  </a:moveTo>
                  <a:cubicBezTo>
                    <a:pt x="2304" y="0"/>
                    <a:pt x="0" y="2541"/>
                    <a:pt x="329" y="5472"/>
                  </a:cubicBezTo>
                  <a:lnTo>
                    <a:pt x="3699" y="44133"/>
                  </a:lnTo>
                  <a:lnTo>
                    <a:pt x="38023" y="44133"/>
                  </a:lnTo>
                  <a:lnTo>
                    <a:pt x="34654" y="5439"/>
                  </a:lnTo>
                  <a:cubicBezTo>
                    <a:pt x="34320" y="2370"/>
                    <a:pt x="31752" y="35"/>
                    <a:pt x="28683" y="1"/>
                  </a:cubicBezTo>
                  <a:lnTo>
                    <a:pt x="5333" y="1"/>
                  </a:lnTo>
                  <a:cubicBezTo>
                    <a:pt x="5295" y="1"/>
                    <a:pt x="5258" y="0"/>
                    <a:pt x="5220"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6" name="Google Shape;2876;p58"/>
            <p:cNvSpPr/>
            <p:nvPr/>
          </p:nvSpPr>
          <p:spPr>
            <a:xfrm>
              <a:off x="4916175" y="3734775"/>
              <a:ext cx="591275" cy="107600"/>
            </a:xfrm>
            <a:custGeom>
              <a:avLst/>
              <a:gdLst/>
              <a:ahLst/>
              <a:cxnLst/>
              <a:rect l="l" t="t" r="r" b="b"/>
              <a:pathLst>
                <a:path w="23651" h="4304" extrusionOk="0">
                  <a:moveTo>
                    <a:pt x="368" y="1"/>
                  </a:moveTo>
                  <a:cubicBezTo>
                    <a:pt x="168" y="1"/>
                    <a:pt x="1" y="168"/>
                    <a:pt x="1" y="368"/>
                  </a:cubicBezTo>
                  <a:lnTo>
                    <a:pt x="1" y="3937"/>
                  </a:lnTo>
                  <a:cubicBezTo>
                    <a:pt x="1" y="4137"/>
                    <a:pt x="168" y="4304"/>
                    <a:pt x="368" y="4304"/>
                  </a:cubicBezTo>
                  <a:lnTo>
                    <a:pt x="22450" y="4304"/>
                  </a:lnTo>
                  <a:cubicBezTo>
                    <a:pt x="23117" y="4304"/>
                    <a:pt x="23651" y="3770"/>
                    <a:pt x="23651" y="3103"/>
                  </a:cubicBezTo>
                  <a:lnTo>
                    <a:pt x="23651" y="1202"/>
                  </a:lnTo>
                  <a:cubicBezTo>
                    <a:pt x="23651" y="535"/>
                    <a:pt x="23117" y="1"/>
                    <a:pt x="22450"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7" name="Google Shape;2877;p58"/>
            <p:cNvSpPr/>
            <p:nvPr/>
          </p:nvSpPr>
          <p:spPr>
            <a:xfrm>
              <a:off x="4309075" y="4200125"/>
              <a:ext cx="1410200" cy="24200"/>
            </a:xfrm>
            <a:custGeom>
              <a:avLst/>
              <a:gdLst/>
              <a:ahLst/>
              <a:cxnLst/>
              <a:rect l="l" t="t" r="r" b="b"/>
              <a:pathLst>
                <a:path w="56408" h="968" extrusionOk="0">
                  <a:moveTo>
                    <a:pt x="1" y="0"/>
                  </a:moveTo>
                  <a:lnTo>
                    <a:pt x="1" y="67"/>
                  </a:lnTo>
                  <a:cubicBezTo>
                    <a:pt x="1" y="567"/>
                    <a:pt x="401" y="967"/>
                    <a:pt x="901" y="967"/>
                  </a:cubicBezTo>
                  <a:lnTo>
                    <a:pt x="55507" y="967"/>
                  </a:lnTo>
                  <a:cubicBezTo>
                    <a:pt x="56007" y="967"/>
                    <a:pt x="56408" y="567"/>
                    <a:pt x="56408" y="67"/>
                  </a:cubicBezTo>
                  <a:lnTo>
                    <a:pt x="56408"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8" name="Google Shape;2878;p58"/>
            <p:cNvSpPr/>
            <p:nvPr/>
          </p:nvSpPr>
          <p:spPr>
            <a:xfrm>
              <a:off x="4147300" y="3405375"/>
              <a:ext cx="748050" cy="794775"/>
            </a:xfrm>
            <a:custGeom>
              <a:avLst/>
              <a:gdLst/>
              <a:ahLst/>
              <a:cxnLst/>
              <a:rect l="l" t="t" r="r" b="b"/>
              <a:pathLst>
                <a:path w="29922" h="31791" extrusionOk="0">
                  <a:moveTo>
                    <a:pt x="6338" y="1"/>
                  </a:moveTo>
                  <a:cubicBezTo>
                    <a:pt x="3003" y="268"/>
                    <a:pt x="267" y="3470"/>
                    <a:pt x="67" y="7406"/>
                  </a:cubicBezTo>
                  <a:cubicBezTo>
                    <a:pt x="0" y="8273"/>
                    <a:pt x="67" y="9141"/>
                    <a:pt x="267" y="9975"/>
                  </a:cubicBezTo>
                  <a:cubicBezTo>
                    <a:pt x="1001" y="13377"/>
                    <a:pt x="1368" y="16846"/>
                    <a:pt x="1335" y="20315"/>
                  </a:cubicBezTo>
                  <a:lnTo>
                    <a:pt x="1335" y="30456"/>
                  </a:lnTo>
                  <a:cubicBezTo>
                    <a:pt x="1301" y="31123"/>
                    <a:pt x="1802" y="31723"/>
                    <a:pt x="2469" y="31790"/>
                  </a:cubicBezTo>
                  <a:lnTo>
                    <a:pt x="29922" y="31790"/>
                  </a:lnTo>
                  <a:lnTo>
                    <a:pt x="29922"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79" name="Google Shape;2879;p58"/>
            <p:cNvSpPr/>
            <p:nvPr/>
          </p:nvSpPr>
          <p:spPr>
            <a:xfrm>
              <a:off x="4725200" y="3404950"/>
              <a:ext cx="339450" cy="795200"/>
            </a:xfrm>
            <a:custGeom>
              <a:avLst/>
              <a:gdLst/>
              <a:ahLst/>
              <a:cxnLst/>
              <a:rect l="l" t="t" r="r" b="b"/>
              <a:pathLst>
                <a:path w="13578" h="31808" extrusionOk="0">
                  <a:moveTo>
                    <a:pt x="6789" y="0"/>
                  </a:moveTo>
                  <a:cubicBezTo>
                    <a:pt x="6640" y="0"/>
                    <a:pt x="6490" y="6"/>
                    <a:pt x="6339" y="18"/>
                  </a:cubicBezTo>
                  <a:cubicBezTo>
                    <a:pt x="3003" y="318"/>
                    <a:pt x="268" y="3487"/>
                    <a:pt x="68" y="7423"/>
                  </a:cubicBezTo>
                  <a:cubicBezTo>
                    <a:pt x="1" y="8290"/>
                    <a:pt x="68" y="9158"/>
                    <a:pt x="268" y="9992"/>
                  </a:cubicBezTo>
                  <a:cubicBezTo>
                    <a:pt x="1002" y="13394"/>
                    <a:pt x="1369" y="16863"/>
                    <a:pt x="1335" y="20332"/>
                  </a:cubicBezTo>
                  <a:lnTo>
                    <a:pt x="1335" y="30473"/>
                  </a:lnTo>
                  <a:cubicBezTo>
                    <a:pt x="1302" y="31140"/>
                    <a:pt x="1802" y="31740"/>
                    <a:pt x="2469" y="31807"/>
                  </a:cubicBezTo>
                  <a:lnTo>
                    <a:pt x="11142" y="31807"/>
                  </a:lnTo>
                  <a:cubicBezTo>
                    <a:pt x="11809" y="31740"/>
                    <a:pt x="12310" y="31140"/>
                    <a:pt x="12276" y="30473"/>
                  </a:cubicBezTo>
                  <a:lnTo>
                    <a:pt x="12276" y="19732"/>
                  </a:lnTo>
                  <a:cubicBezTo>
                    <a:pt x="12243" y="16496"/>
                    <a:pt x="12610" y="13261"/>
                    <a:pt x="13310" y="10058"/>
                  </a:cubicBezTo>
                  <a:cubicBezTo>
                    <a:pt x="13477" y="9391"/>
                    <a:pt x="13577" y="8657"/>
                    <a:pt x="13577" y="7957"/>
                  </a:cubicBezTo>
                  <a:cubicBezTo>
                    <a:pt x="13577" y="3562"/>
                    <a:pt x="10524" y="0"/>
                    <a:pt x="6789"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0" name="Google Shape;2880;p58"/>
            <p:cNvSpPr/>
            <p:nvPr/>
          </p:nvSpPr>
          <p:spPr>
            <a:xfrm>
              <a:off x="5246425" y="3909075"/>
              <a:ext cx="539575" cy="315250"/>
            </a:xfrm>
            <a:custGeom>
              <a:avLst/>
              <a:gdLst/>
              <a:ahLst/>
              <a:cxnLst/>
              <a:rect l="l" t="t" r="r" b="b"/>
              <a:pathLst>
                <a:path w="21583" h="12610" extrusionOk="0">
                  <a:moveTo>
                    <a:pt x="0" y="0"/>
                  </a:moveTo>
                  <a:lnTo>
                    <a:pt x="0" y="12609"/>
                  </a:lnTo>
                  <a:lnTo>
                    <a:pt x="21582" y="12609"/>
                  </a:lnTo>
                  <a:lnTo>
                    <a:pt x="21582" y="0"/>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1" name="Google Shape;2881;p58"/>
            <p:cNvSpPr/>
            <p:nvPr/>
          </p:nvSpPr>
          <p:spPr>
            <a:xfrm>
              <a:off x="5221400" y="3893225"/>
              <a:ext cx="590450" cy="106775"/>
            </a:xfrm>
            <a:custGeom>
              <a:avLst/>
              <a:gdLst/>
              <a:ahLst/>
              <a:cxnLst/>
              <a:rect l="l" t="t" r="r" b="b"/>
              <a:pathLst>
                <a:path w="23618" h="4271" extrusionOk="0">
                  <a:moveTo>
                    <a:pt x="868" y="1"/>
                  </a:moveTo>
                  <a:cubicBezTo>
                    <a:pt x="401" y="1"/>
                    <a:pt x="0" y="368"/>
                    <a:pt x="0" y="868"/>
                  </a:cubicBezTo>
                  <a:lnTo>
                    <a:pt x="0" y="3403"/>
                  </a:lnTo>
                  <a:cubicBezTo>
                    <a:pt x="0" y="3870"/>
                    <a:pt x="401" y="4270"/>
                    <a:pt x="868" y="4270"/>
                  </a:cubicBezTo>
                  <a:lnTo>
                    <a:pt x="22717" y="4270"/>
                  </a:lnTo>
                  <a:cubicBezTo>
                    <a:pt x="23217" y="4270"/>
                    <a:pt x="23617" y="3870"/>
                    <a:pt x="23617" y="3403"/>
                  </a:cubicBezTo>
                  <a:lnTo>
                    <a:pt x="23617" y="868"/>
                  </a:lnTo>
                  <a:cubicBezTo>
                    <a:pt x="23617" y="368"/>
                    <a:pt x="23217" y="1"/>
                    <a:pt x="22717" y="1"/>
                  </a:cubicBez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2" name="Google Shape;2882;p58"/>
            <p:cNvSpPr/>
            <p:nvPr/>
          </p:nvSpPr>
          <p:spPr>
            <a:xfrm>
              <a:off x="2269300" y="2814125"/>
              <a:ext cx="137625" cy="532900"/>
            </a:xfrm>
            <a:custGeom>
              <a:avLst/>
              <a:gdLst/>
              <a:ahLst/>
              <a:cxnLst/>
              <a:rect l="l" t="t" r="r" b="b"/>
              <a:pathLst>
                <a:path w="5505" h="21316" extrusionOk="0">
                  <a:moveTo>
                    <a:pt x="0" y="0"/>
                  </a:moveTo>
                  <a:lnTo>
                    <a:pt x="0" y="21316"/>
                  </a:lnTo>
                  <a:lnTo>
                    <a:pt x="5504" y="21316"/>
                  </a:lnTo>
                  <a:lnTo>
                    <a:pt x="5504"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3" name="Google Shape;2883;p58"/>
            <p:cNvSpPr/>
            <p:nvPr/>
          </p:nvSpPr>
          <p:spPr>
            <a:xfrm>
              <a:off x="2254275" y="2723225"/>
              <a:ext cx="1066625" cy="623800"/>
            </a:xfrm>
            <a:custGeom>
              <a:avLst/>
              <a:gdLst/>
              <a:ahLst/>
              <a:cxnLst/>
              <a:rect l="l" t="t" r="r" b="b"/>
              <a:pathLst>
                <a:path w="42665" h="24952" extrusionOk="0">
                  <a:moveTo>
                    <a:pt x="1" y="0"/>
                  </a:moveTo>
                  <a:lnTo>
                    <a:pt x="2769" y="24952"/>
                  </a:lnTo>
                  <a:lnTo>
                    <a:pt x="42665" y="24952"/>
                  </a:lnTo>
                  <a:lnTo>
                    <a:pt x="39896" y="0"/>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4" name="Google Shape;2884;p58"/>
            <p:cNvSpPr/>
            <p:nvPr/>
          </p:nvSpPr>
          <p:spPr>
            <a:xfrm>
              <a:off x="2288475" y="2723225"/>
              <a:ext cx="1081625" cy="623800"/>
            </a:xfrm>
            <a:custGeom>
              <a:avLst/>
              <a:gdLst/>
              <a:ahLst/>
              <a:cxnLst/>
              <a:rect l="l" t="t" r="r" b="b"/>
              <a:pathLst>
                <a:path w="43265" h="24952" extrusionOk="0">
                  <a:moveTo>
                    <a:pt x="0" y="0"/>
                  </a:moveTo>
                  <a:lnTo>
                    <a:pt x="2769" y="24952"/>
                  </a:lnTo>
                  <a:lnTo>
                    <a:pt x="43265" y="24952"/>
                  </a:lnTo>
                  <a:lnTo>
                    <a:pt x="40496"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5" name="Google Shape;2885;p58"/>
            <p:cNvSpPr/>
            <p:nvPr/>
          </p:nvSpPr>
          <p:spPr>
            <a:xfrm>
              <a:off x="2333500" y="2772425"/>
              <a:ext cx="991575" cy="525400"/>
            </a:xfrm>
            <a:custGeom>
              <a:avLst/>
              <a:gdLst/>
              <a:ahLst/>
              <a:cxnLst/>
              <a:rect l="l" t="t" r="r" b="b"/>
              <a:pathLst>
                <a:path w="39663" h="21016" extrusionOk="0">
                  <a:moveTo>
                    <a:pt x="1" y="1"/>
                  </a:moveTo>
                  <a:lnTo>
                    <a:pt x="2336" y="21016"/>
                  </a:lnTo>
                  <a:lnTo>
                    <a:pt x="39662" y="21016"/>
                  </a:lnTo>
                  <a:lnTo>
                    <a:pt x="3732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6" name="Google Shape;2886;p58"/>
            <p:cNvSpPr/>
            <p:nvPr/>
          </p:nvSpPr>
          <p:spPr>
            <a:xfrm>
              <a:off x="2531975" y="2900025"/>
              <a:ext cx="206000" cy="271050"/>
            </a:xfrm>
            <a:custGeom>
              <a:avLst/>
              <a:gdLst/>
              <a:ahLst/>
              <a:cxnLst/>
              <a:rect l="l" t="t" r="r" b="b"/>
              <a:pathLst>
                <a:path w="8240" h="10842" extrusionOk="0">
                  <a:moveTo>
                    <a:pt x="7573" y="0"/>
                  </a:moveTo>
                  <a:cubicBezTo>
                    <a:pt x="3270" y="0"/>
                    <a:pt x="1" y="4704"/>
                    <a:pt x="568" y="9974"/>
                  </a:cubicBezTo>
                  <a:lnTo>
                    <a:pt x="668" y="10841"/>
                  </a:lnTo>
                  <a:lnTo>
                    <a:pt x="668" y="10808"/>
                  </a:lnTo>
                  <a:cubicBezTo>
                    <a:pt x="4938" y="10808"/>
                    <a:pt x="8240" y="6105"/>
                    <a:pt x="7673" y="834"/>
                  </a:cubicBezTo>
                  <a:lnTo>
                    <a:pt x="7573"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7" name="Google Shape;2887;p58"/>
            <p:cNvSpPr/>
            <p:nvPr/>
          </p:nvSpPr>
          <p:spPr>
            <a:xfrm>
              <a:off x="2735450" y="2900025"/>
              <a:ext cx="206850" cy="271050"/>
            </a:xfrm>
            <a:custGeom>
              <a:avLst/>
              <a:gdLst/>
              <a:ahLst/>
              <a:cxnLst/>
              <a:rect l="l" t="t" r="r" b="b"/>
              <a:pathLst>
                <a:path w="8274" h="10842" extrusionOk="0">
                  <a:moveTo>
                    <a:pt x="7573" y="0"/>
                  </a:moveTo>
                  <a:cubicBezTo>
                    <a:pt x="3303" y="0"/>
                    <a:pt x="1" y="4704"/>
                    <a:pt x="601" y="9974"/>
                  </a:cubicBezTo>
                  <a:lnTo>
                    <a:pt x="701" y="10841"/>
                  </a:lnTo>
                  <a:lnTo>
                    <a:pt x="701" y="10808"/>
                  </a:lnTo>
                  <a:cubicBezTo>
                    <a:pt x="4971" y="10808"/>
                    <a:pt x="8273" y="6105"/>
                    <a:pt x="7673" y="834"/>
                  </a:cubicBezTo>
                  <a:lnTo>
                    <a:pt x="7573"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8" name="Google Shape;2888;p58"/>
            <p:cNvSpPr/>
            <p:nvPr/>
          </p:nvSpPr>
          <p:spPr>
            <a:xfrm>
              <a:off x="2939775" y="2900025"/>
              <a:ext cx="206825" cy="271050"/>
            </a:xfrm>
            <a:custGeom>
              <a:avLst/>
              <a:gdLst/>
              <a:ahLst/>
              <a:cxnLst/>
              <a:rect l="l" t="t" r="r" b="b"/>
              <a:pathLst>
                <a:path w="8273" h="10842" extrusionOk="0">
                  <a:moveTo>
                    <a:pt x="7572" y="0"/>
                  </a:moveTo>
                  <a:cubicBezTo>
                    <a:pt x="3303" y="0"/>
                    <a:pt x="0" y="4704"/>
                    <a:pt x="601" y="9974"/>
                  </a:cubicBezTo>
                  <a:lnTo>
                    <a:pt x="667" y="10841"/>
                  </a:lnTo>
                  <a:lnTo>
                    <a:pt x="667" y="10808"/>
                  </a:lnTo>
                  <a:cubicBezTo>
                    <a:pt x="4971" y="10808"/>
                    <a:pt x="8273" y="6105"/>
                    <a:pt x="7672" y="834"/>
                  </a:cubicBezTo>
                  <a:lnTo>
                    <a:pt x="7572"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89" name="Google Shape;2889;p58"/>
            <p:cNvSpPr/>
            <p:nvPr/>
          </p:nvSpPr>
          <p:spPr>
            <a:xfrm>
              <a:off x="3449300" y="3347000"/>
              <a:ext cx="591275" cy="877325"/>
            </a:xfrm>
            <a:custGeom>
              <a:avLst/>
              <a:gdLst/>
              <a:ahLst/>
              <a:cxnLst/>
              <a:rect l="l" t="t" r="r" b="b"/>
              <a:pathLst>
                <a:path w="23651" h="35093" extrusionOk="0">
                  <a:moveTo>
                    <a:pt x="1" y="1"/>
                  </a:moveTo>
                  <a:lnTo>
                    <a:pt x="1" y="35092"/>
                  </a:lnTo>
                  <a:lnTo>
                    <a:pt x="23651" y="35092"/>
                  </a:lnTo>
                  <a:lnTo>
                    <a:pt x="23651"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0" name="Google Shape;2890;p58"/>
            <p:cNvSpPr/>
            <p:nvPr/>
          </p:nvSpPr>
          <p:spPr>
            <a:xfrm>
              <a:off x="3918800" y="4055000"/>
              <a:ext cx="121775" cy="169325"/>
            </a:xfrm>
            <a:custGeom>
              <a:avLst/>
              <a:gdLst/>
              <a:ahLst/>
              <a:cxnLst/>
              <a:rect l="l" t="t" r="r" b="b"/>
              <a:pathLst>
                <a:path w="4871" h="6773" extrusionOk="0">
                  <a:moveTo>
                    <a:pt x="1" y="1"/>
                  </a:moveTo>
                  <a:lnTo>
                    <a:pt x="2502" y="6772"/>
                  </a:lnTo>
                  <a:lnTo>
                    <a:pt x="4871" y="6772"/>
                  </a:lnTo>
                  <a:lnTo>
                    <a:pt x="4871"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1" name="Google Shape;2891;p58"/>
            <p:cNvSpPr/>
            <p:nvPr/>
          </p:nvSpPr>
          <p:spPr>
            <a:xfrm>
              <a:off x="1793125" y="3347000"/>
              <a:ext cx="591275" cy="877325"/>
            </a:xfrm>
            <a:custGeom>
              <a:avLst/>
              <a:gdLst/>
              <a:ahLst/>
              <a:cxnLst/>
              <a:rect l="l" t="t" r="r" b="b"/>
              <a:pathLst>
                <a:path w="23651" h="35093" extrusionOk="0">
                  <a:moveTo>
                    <a:pt x="0" y="1"/>
                  </a:moveTo>
                  <a:lnTo>
                    <a:pt x="0" y="35092"/>
                  </a:lnTo>
                  <a:lnTo>
                    <a:pt x="23650" y="35092"/>
                  </a:lnTo>
                  <a:lnTo>
                    <a:pt x="23650"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2" name="Google Shape;2892;p58"/>
            <p:cNvSpPr/>
            <p:nvPr/>
          </p:nvSpPr>
          <p:spPr>
            <a:xfrm>
              <a:off x="2332675" y="3347000"/>
              <a:ext cx="1707900" cy="773925"/>
            </a:xfrm>
            <a:custGeom>
              <a:avLst/>
              <a:gdLst/>
              <a:ahLst/>
              <a:cxnLst/>
              <a:rect l="l" t="t" r="r" b="b"/>
              <a:pathLst>
                <a:path w="68316" h="30957" extrusionOk="0">
                  <a:moveTo>
                    <a:pt x="0" y="1"/>
                  </a:moveTo>
                  <a:lnTo>
                    <a:pt x="0" y="30956"/>
                  </a:lnTo>
                  <a:lnTo>
                    <a:pt x="68316" y="30956"/>
                  </a:lnTo>
                  <a:lnTo>
                    <a:pt x="68316"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3" name="Google Shape;2893;p58"/>
            <p:cNvSpPr/>
            <p:nvPr/>
          </p:nvSpPr>
          <p:spPr>
            <a:xfrm>
              <a:off x="2332675" y="4055000"/>
              <a:ext cx="121775" cy="169325"/>
            </a:xfrm>
            <a:custGeom>
              <a:avLst/>
              <a:gdLst/>
              <a:ahLst/>
              <a:cxnLst/>
              <a:rect l="l" t="t" r="r" b="b"/>
              <a:pathLst>
                <a:path w="4871" h="6773" extrusionOk="0">
                  <a:moveTo>
                    <a:pt x="0" y="1"/>
                  </a:moveTo>
                  <a:lnTo>
                    <a:pt x="0" y="6772"/>
                  </a:lnTo>
                  <a:lnTo>
                    <a:pt x="2369" y="6772"/>
                  </a:lnTo>
                  <a:lnTo>
                    <a:pt x="4870"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4" name="Google Shape;2894;p58"/>
            <p:cNvSpPr/>
            <p:nvPr/>
          </p:nvSpPr>
          <p:spPr>
            <a:xfrm>
              <a:off x="2378525" y="3395375"/>
              <a:ext cx="1616200" cy="312750"/>
            </a:xfrm>
            <a:custGeom>
              <a:avLst/>
              <a:gdLst/>
              <a:ahLst/>
              <a:cxnLst/>
              <a:rect l="l" t="t" r="r" b="b"/>
              <a:pathLst>
                <a:path w="64648" h="12510" extrusionOk="0">
                  <a:moveTo>
                    <a:pt x="1" y="0"/>
                  </a:moveTo>
                  <a:lnTo>
                    <a:pt x="1" y="12509"/>
                  </a:lnTo>
                  <a:lnTo>
                    <a:pt x="64647" y="12509"/>
                  </a:lnTo>
                  <a:lnTo>
                    <a:pt x="64647"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5" name="Google Shape;2895;p58"/>
            <p:cNvSpPr/>
            <p:nvPr/>
          </p:nvSpPr>
          <p:spPr>
            <a:xfrm>
              <a:off x="2831350" y="3386200"/>
              <a:ext cx="710550" cy="106775"/>
            </a:xfrm>
            <a:custGeom>
              <a:avLst/>
              <a:gdLst/>
              <a:ahLst/>
              <a:cxnLst/>
              <a:rect l="l" t="t" r="r" b="b"/>
              <a:pathLst>
                <a:path w="28422" h="4271" extrusionOk="0">
                  <a:moveTo>
                    <a:pt x="1" y="0"/>
                  </a:moveTo>
                  <a:cubicBezTo>
                    <a:pt x="2569" y="2702"/>
                    <a:pt x="6139" y="4270"/>
                    <a:pt x="9908" y="4270"/>
                  </a:cubicBezTo>
                  <a:lnTo>
                    <a:pt x="18514" y="4270"/>
                  </a:lnTo>
                  <a:cubicBezTo>
                    <a:pt x="22250" y="4270"/>
                    <a:pt x="25853" y="2702"/>
                    <a:pt x="28421" y="0"/>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6" name="Google Shape;2896;p58"/>
            <p:cNvSpPr/>
            <p:nvPr/>
          </p:nvSpPr>
          <p:spPr>
            <a:xfrm>
              <a:off x="2378525" y="3758125"/>
              <a:ext cx="1616200" cy="311925"/>
            </a:xfrm>
            <a:custGeom>
              <a:avLst/>
              <a:gdLst/>
              <a:ahLst/>
              <a:cxnLst/>
              <a:rect l="l" t="t" r="r" b="b"/>
              <a:pathLst>
                <a:path w="64648" h="12477" extrusionOk="0">
                  <a:moveTo>
                    <a:pt x="1" y="1"/>
                  </a:moveTo>
                  <a:lnTo>
                    <a:pt x="1" y="12476"/>
                  </a:lnTo>
                  <a:lnTo>
                    <a:pt x="64647" y="12476"/>
                  </a:lnTo>
                  <a:lnTo>
                    <a:pt x="64647"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7" name="Google Shape;2897;p58"/>
            <p:cNvSpPr/>
            <p:nvPr/>
          </p:nvSpPr>
          <p:spPr>
            <a:xfrm>
              <a:off x="2831350" y="3748950"/>
              <a:ext cx="710550" cy="106775"/>
            </a:xfrm>
            <a:custGeom>
              <a:avLst/>
              <a:gdLst/>
              <a:ahLst/>
              <a:cxnLst/>
              <a:rect l="l" t="t" r="r" b="b"/>
              <a:pathLst>
                <a:path w="28422" h="4271" extrusionOk="0">
                  <a:moveTo>
                    <a:pt x="1" y="1"/>
                  </a:moveTo>
                  <a:cubicBezTo>
                    <a:pt x="2569" y="2703"/>
                    <a:pt x="6139" y="4271"/>
                    <a:pt x="9908" y="4271"/>
                  </a:cubicBezTo>
                  <a:lnTo>
                    <a:pt x="18514" y="4271"/>
                  </a:lnTo>
                  <a:cubicBezTo>
                    <a:pt x="22250" y="4271"/>
                    <a:pt x="25853" y="2703"/>
                    <a:pt x="28421"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8" name="Google Shape;2898;p58"/>
            <p:cNvSpPr/>
            <p:nvPr/>
          </p:nvSpPr>
          <p:spPr>
            <a:xfrm>
              <a:off x="1844825" y="1085375"/>
              <a:ext cx="3801900" cy="1292625"/>
            </a:xfrm>
            <a:custGeom>
              <a:avLst/>
              <a:gdLst/>
              <a:ahLst/>
              <a:cxnLst/>
              <a:rect l="l" t="t" r="r" b="b"/>
              <a:pathLst>
                <a:path w="152076" h="51705" extrusionOk="0">
                  <a:moveTo>
                    <a:pt x="0" y="1"/>
                  </a:moveTo>
                  <a:lnTo>
                    <a:pt x="0" y="51705"/>
                  </a:lnTo>
                  <a:lnTo>
                    <a:pt x="152076" y="51705"/>
                  </a:lnTo>
                  <a:lnTo>
                    <a:pt x="152076"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899" name="Google Shape;2899;p58"/>
            <p:cNvSpPr/>
            <p:nvPr/>
          </p:nvSpPr>
          <p:spPr>
            <a:xfrm>
              <a:off x="1862325" y="1085375"/>
              <a:ext cx="3822775" cy="1292625"/>
            </a:xfrm>
            <a:custGeom>
              <a:avLst/>
              <a:gdLst/>
              <a:ahLst/>
              <a:cxnLst/>
              <a:rect l="l" t="t" r="r" b="b"/>
              <a:pathLst>
                <a:path w="152911" h="51705" extrusionOk="0">
                  <a:moveTo>
                    <a:pt x="1" y="1"/>
                  </a:moveTo>
                  <a:lnTo>
                    <a:pt x="1" y="51705"/>
                  </a:lnTo>
                  <a:lnTo>
                    <a:pt x="152910" y="51705"/>
                  </a:lnTo>
                  <a:lnTo>
                    <a:pt x="152910"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0" name="Google Shape;2900;p58"/>
            <p:cNvSpPr/>
            <p:nvPr/>
          </p:nvSpPr>
          <p:spPr>
            <a:xfrm>
              <a:off x="1844825" y="2377975"/>
              <a:ext cx="3801900" cy="70075"/>
            </a:xfrm>
            <a:custGeom>
              <a:avLst/>
              <a:gdLst/>
              <a:ahLst/>
              <a:cxnLst/>
              <a:rect l="l" t="t" r="r" b="b"/>
              <a:pathLst>
                <a:path w="152076" h="2803" extrusionOk="0">
                  <a:moveTo>
                    <a:pt x="0" y="1"/>
                  </a:moveTo>
                  <a:lnTo>
                    <a:pt x="0" y="2803"/>
                  </a:lnTo>
                  <a:lnTo>
                    <a:pt x="152076" y="2803"/>
                  </a:lnTo>
                  <a:lnTo>
                    <a:pt x="152076"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1" name="Google Shape;2901;p58"/>
            <p:cNvSpPr/>
            <p:nvPr/>
          </p:nvSpPr>
          <p:spPr>
            <a:xfrm>
              <a:off x="1924875" y="2377975"/>
              <a:ext cx="3822750" cy="70075"/>
            </a:xfrm>
            <a:custGeom>
              <a:avLst/>
              <a:gdLst/>
              <a:ahLst/>
              <a:cxnLst/>
              <a:rect l="l" t="t" r="r" b="b"/>
              <a:pathLst>
                <a:path w="152910" h="2803" extrusionOk="0">
                  <a:moveTo>
                    <a:pt x="1" y="1"/>
                  </a:moveTo>
                  <a:lnTo>
                    <a:pt x="1" y="2803"/>
                  </a:lnTo>
                  <a:lnTo>
                    <a:pt x="152910" y="2803"/>
                  </a:lnTo>
                  <a:lnTo>
                    <a:pt x="152910"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2" name="Google Shape;2902;p58"/>
            <p:cNvSpPr/>
            <p:nvPr/>
          </p:nvSpPr>
          <p:spPr>
            <a:xfrm>
              <a:off x="1914875" y="1137925"/>
              <a:ext cx="3716850" cy="1186700"/>
            </a:xfrm>
            <a:custGeom>
              <a:avLst/>
              <a:gdLst/>
              <a:ahLst/>
              <a:cxnLst/>
              <a:rect l="l" t="t" r="r" b="b"/>
              <a:pathLst>
                <a:path w="148674" h="47468" extrusionOk="0">
                  <a:moveTo>
                    <a:pt x="0" y="0"/>
                  </a:moveTo>
                  <a:lnTo>
                    <a:pt x="0" y="47468"/>
                  </a:lnTo>
                  <a:lnTo>
                    <a:pt x="148673" y="47468"/>
                  </a:lnTo>
                  <a:lnTo>
                    <a:pt x="148673" y="0"/>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3" name="Google Shape;2903;p58"/>
            <p:cNvSpPr/>
            <p:nvPr/>
          </p:nvSpPr>
          <p:spPr>
            <a:xfrm>
              <a:off x="5099650" y="1137925"/>
              <a:ext cx="231850" cy="1186700"/>
            </a:xfrm>
            <a:custGeom>
              <a:avLst/>
              <a:gdLst/>
              <a:ahLst/>
              <a:cxnLst/>
              <a:rect l="l" t="t" r="r" b="b"/>
              <a:pathLst>
                <a:path w="9274" h="47468" extrusionOk="0">
                  <a:moveTo>
                    <a:pt x="3403" y="0"/>
                  </a:moveTo>
                  <a:lnTo>
                    <a:pt x="0" y="47468"/>
                  </a:lnTo>
                  <a:lnTo>
                    <a:pt x="5871" y="47468"/>
                  </a:lnTo>
                  <a:lnTo>
                    <a:pt x="927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4" name="Google Shape;2904;p58"/>
            <p:cNvSpPr/>
            <p:nvPr/>
          </p:nvSpPr>
          <p:spPr>
            <a:xfrm>
              <a:off x="2188400" y="1137925"/>
              <a:ext cx="231025" cy="1186700"/>
            </a:xfrm>
            <a:custGeom>
              <a:avLst/>
              <a:gdLst/>
              <a:ahLst/>
              <a:cxnLst/>
              <a:rect l="l" t="t" r="r" b="b"/>
              <a:pathLst>
                <a:path w="9241" h="47468" extrusionOk="0">
                  <a:moveTo>
                    <a:pt x="3370" y="0"/>
                  </a:moveTo>
                  <a:lnTo>
                    <a:pt x="1" y="47468"/>
                  </a:lnTo>
                  <a:lnTo>
                    <a:pt x="5871" y="47468"/>
                  </a:lnTo>
                  <a:lnTo>
                    <a:pt x="9240"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5" name="Google Shape;2905;p58"/>
            <p:cNvSpPr/>
            <p:nvPr/>
          </p:nvSpPr>
          <p:spPr>
            <a:xfrm>
              <a:off x="1935725" y="1168775"/>
              <a:ext cx="8350" cy="551250"/>
            </a:xfrm>
            <a:custGeom>
              <a:avLst/>
              <a:gdLst/>
              <a:ahLst/>
              <a:cxnLst/>
              <a:rect l="l" t="t" r="r" b="b"/>
              <a:pathLst>
                <a:path w="334" h="22050" extrusionOk="0">
                  <a:moveTo>
                    <a:pt x="167" y="1"/>
                  </a:moveTo>
                  <a:cubicBezTo>
                    <a:pt x="67" y="1"/>
                    <a:pt x="0" y="67"/>
                    <a:pt x="0" y="167"/>
                  </a:cubicBezTo>
                  <a:lnTo>
                    <a:pt x="0" y="21916"/>
                  </a:lnTo>
                  <a:cubicBezTo>
                    <a:pt x="0" y="21983"/>
                    <a:pt x="67" y="22050"/>
                    <a:pt x="167" y="22050"/>
                  </a:cubicBezTo>
                  <a:cubicBezTo>
                    <a:pt x="267" y="22050"/>
                    <a:pt x="334" y="21983"/>
                    <a:pt x="334" y="21916"/>
                  </a:cubicBezTo>
                  <a:lnTo>
                    <a:pt x="334" y="167"/>
                  </a:lnTo>
                  <a:cubicBezTo>
                    <a:pt x="334" y="67"/>
                    <a:pt x="267" y="1"/>
                    <a:pt x="167" y="1"/>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6" name="Google Shape;2906;p58"/>
            <p:cNvSpPr/>
            <p:nvPr/>
          </p:nvSpPr>
          <p:spPr>
            <a:xfrm>
              <a:off x="5278100" y="1137925"/>
              <a:ext cx="141800" cy="1186700"/>
            </a:xfrm>
            <a:custGeom>
              <a:avLst/>
              <a:gdLst/>
              <a:ahLst/>
              <a:cxnLst/>
              <a:rect l="l" t="t" r="r" b="b"/>
              <a:pathLst>
                <a:path w="5672" h="47468" extrusionOk="0">
                  <a:moveTo>
                    <a:pt x="3403" y="0"/>
                  </a:moveTo>
                  <a:lnTo>
                    <a:pt x="1" y="47468"/>
                  </a:lnTo>
                  <a:lnTo>
                    <a:pt x="2302" y="47468"/>
                  </a:lnTo>
                  <a:lnTo>
                    <a:pt x="567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7" name="Google Shape;2907;p58"/>
            <p:cNvSpPr/>
            <p:nvPr/>
          </p:nvSpPr>
          <p:spPr>
            <a:xfrm>
              <a:off x="5625025" y="1137925"/>
              <a:ext cx="6700" cy="1186700"/>
            </a:xfrm>
            <a:custGeom>
              <a:avLst/>
              <a:gdLst/>
              <a:ahLst/>
              <a:cxnLst/>
              <a:rect l="l" t="t" r="r" b="b"/>
              <a:pathLst>
                <a:path w="268" h="47468" extrusionOk="0">
                  <a:moveTo>
                    <a:pt x="0" y="0"/>
                  </a:moveTo>
                  <a:lnTo>
                    <a:pt x="0" y="47468"/>
                  </a:lnTo>
                  <a:lnTo>
                    <a:pt x="267" y="47468"/>
                  </a:lnTo>
                  <a:lnTo>
                    <a:pt x="267"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8" name="Google Shape;2908;p58"/>
            <p:cNvSpPr/>
            <p:nvPr/>
          </p:nvSpPr>
          <p:spPr>
            <a:xfrm>
              <a:off x="1889850" y="1158775"/>
              <a:ext cx="3807750" cy="75075"/>
            </a:xfrm>
            <a:custGeom>
              <a:avLst/>
              <a:gdLst/>
              <a:ahLst/>
              <a:cxnLst/>
              <a:rect l="l" t="t" r="r" b="b"/>
              <a:pathLst>
                <a:path w="152310" h="3003" extrusionOk="0">
                  <a:moveTo>
                    <a:pt x="1" y="0"/>
                  </a:moveTo>
                  <a:lnTo>
                    <a:pt x="201" y="3003"/>
                  </a:lnTo>
                  <a:lnTo>
                    <a:pt x="152309" y="3003"/>
                  </a:lnTo>
                  <a:lnTo>
                    <a:pt x="152109"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09" name="Google Shape;2909;p58"/>
            <p:cNvSpPr/>
            <p:nvPr/>
          </p:nvSpPr>
          <p:spPr>
            <a:xfrm>
              <a:off x="1889850" y="1283025"/>
              <a:ext cx="3807750" cy="75075"/>
            </a:xfrm>
            <a:custGeom>
              <a:avLst/>
              <a:gdLst/>
              <a:ahLst/>
              <a:cxnLst/>
              <a:rect l="l" t="t" r="r" b="b"/>
              <a:pathLst>
                <a:path w="152310" h="3003" extrusionOk="0">
                  <a:moveTo>
                    <a:pt x="1" y="1"/>
                  </a:moveTo>
                  <a:lnTo>
                    <a:pt x="201" y="3003"/>
                  </a:lnTo>
                  <a:lnTo>
                    <a:pt x="152309" y="3003"/>
                  </a:lnTo>
                  <a:lnTo>
                    <a:pt x="152109"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0" name="Google Shape;2910;p58"/>
            <p:cNvSpPr/>
            <p:nvPr/>
          </p:nvSpPr>
          <p:spPr>
            <a:xfrm>
              <a:off x="1889850" y="1406450"/>
              <a:ext cx="3807750" cy="75900"/>
            </a:xfrm>
            <a:custGeom>
              <a:avLst/>
              <a:gdLst/>
              <a:ahLst/>
              <a:cxnLst/>
              <a:rect l="l" t="t" r="r" b="b"/>
              <a:pathLst>
                <a:path w="152310" h="3036" extrusionOk="0">
                  <a:moveTo>
                    <a:pt x="1" y="0"/>
                  </a:moveTo>
                  <a:lnTo>
                    <a:pt x="201" y="3036"/>
                  </a:lnTo>
                  <a:lnTo>
                    <a:pt x="152309" y="3036"/>
                  </a:lnTo>
                  <a:lnTo>
                    <a:pt x="152109"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1" name="Google Shape;2911;p58"/>
            <p:cNvSpPr/>
            <p:nvPr/>
          </p:nvSpPr>
          <p:spPr>
            <a:xfrm>
              <a:off x="1889850" y="1530700"/>
              <a:ext cx="3807750" cy="75925"/>
            </a:xfrm>
            <a:custGeom>
              <a:avLst/>
              <a:gdLst/>
              <a:ahLst/>
              <a:cxnLst/>
              <a:rect l="l" t="t" r="r" b="b"/>
              <a:pathLst>
                <a:path w="152310" h="3037" extrusionOk="0">
                  <a:moveTo>
                    <a:pt x="1" y="1"/>
                  </a:moveTo>
                  <a:lnTo>
                    <a:pt x="201" y="3036"/>
                  </a:lnTo>
                  <a:lnTo>
                    <a:pt x="152309" y="3036"/>
                  </a:lnTo>
                  <a:lnTo>
                    <a:pt x="152109"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2" name="Google Shape;2912;p58"/>
            <p:cNvSpPr/>
            <p:nvPr/>
          </p:nvSpPr>
          <p:spPr>
            <a:xfrm>
              <a:off x="1889850" y="1654950"/>
              <a:ext cx="3807750" cy="75100"/>
            </a:xfrm>
            <a:custGeom>
              <a:avLst/>
              <a:gdLst/>
              <a:ahLst/>
              <a:cxnLst/>
              <a:rect l="l" t="t" r="r" b="b"/>
              <a:pathLst>
                <a:path w="152310" h="3004" extrusionOk="0">
                  <a:moveTo>
                    <a:pt x="1" y="1"/>
                  </a:moveTo>
                  <a:lnTo>
                    <a:pt x="201" y="3003"/>
                  </a:lnTo>
                  <a:lnTo>
                    <a:pt x="152309" y="3003"/>
                  </a:lnTo>
                  <a:lnTo>
                    <a:pt x="152109"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3" name="Google Shape;2913;p58"/>
            <p:cNvSpPr/>
            <p:nvPr/>
          </p:nvSpPr>
          <p:spPr>
            <a:xfrm>
              <a:off x="1889850" y="1779225"/>
              <a:ext cx="3807750" cy="75075"/>
            </a:xfrm>
            <a:custGeom>
              <a:avLst/>
              <a:gdLst/>
              <a:ahLst/>
              <a:cxnLst/>
              <a:rect l="l" t="t" r="r" b="b"/>
              <a:pathLst>
                <a:path w="152310" h="3003" extrusionOk="0">
                  <a:moveTo>
                    <a:pt x="1" y="0"/>
                  </a:moveTo>
                  <a:lnTo>
                    <a:pt x="201" y="3002"/>
                  </a:lnTo>
                  <a:lnTo>
                    <a:pt x="152309" y="3002"/>
                  </a:lnTo>
                  <a:lnTo>
                    <a:pt x="152109"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4" name="Google Shape;2914;p58"/>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5" name="Google Shape;2915;p58"/>
            <p:cNvSpPr/>
            <p:nvPr/>
          </p:nvSpPr>
          <p:spPr>
            <a:xfrm>
              <a:off x="2789675" y="1377250"/>
              <a:ext cx="85900" cy="10050"/>
            </a:xfrm>
            <a:custGeom>
              <a:avLst/>
              <a:gdLst/>
              <a:ahLst/>
              <a:cxnLst/>
              <a:rect l="l" t="t" r="r" b="b"/>
              <a:pathLst>
                <a:path w="3436" h="402" extrusionOk="0">
                  <a:moveTo>
                    <a:pt x="0" y="1"/>
                  </a:moveTo>
                  <a:lnTo>
                    <a:pt x="0" y="401"/>
                  </a:lnTo>
                  <a:lnTo>
                    <a:pt x="3436" y="401"/>
                  </a:lnTo>
                  <a:lnTo>
                    <a:pt x="3436"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6" name="Google Shape;2916;p58"/>
            <p:cNvSpPr/>
            <p:nvPr/>
          </p:nvSpPr>
          <p:spPr>
            <a:xfrm>
              <a:off x="2421075" y="1377250"/>
              <a:ext cx="294400" cy="10050"/>
            </a:xfrm>
            <a:custGeom>
              <a:avLst/>
              <a:gdLst/>
              <a:ahLst/>
              <a:cxnLst/>
              <a:rect l="l" t="t" r="r" b="b"/>
              <a:pathLst>
                <a:path w="11776" h="402" extrusionOk="0">
                  <a:moveTo>
                    <a:pt x="0" y="1"/>
                  </a:moveTo>
                  <a:lnTo>
                    <a:pt x="0" y="401"/>
                  </a:lnTo>
                  <a:lnTo>
                    <a:pt x="11775" y="401"/>
                  </a:lnTo>
                  <a:lnTo>
                    <a:pt x="1177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7" name="Google Shape;2917;p58"/>
            <p:cNvSpPr/>
            <p:nvPr/>
          </p:nvSpPr>
          <p:spPr>
            <a:xfrm>
              <a:off x="2137575" y="1413100"/>
              <a:ext cx="2408325" cy="1604550"/>
            </a:xfrm>
            <a:custGeom>
              <a:avLst/>
              <a:gdLst/>
              <a:ahLst/>
              <a:cxnLst/>
              <a:rect l="l" t="t" r="r" b="b"/>
              <a:pathLst>
                <a:path w="96333" h="64182" extrusionOk="0">
                  <a:moveTo>
                    <a:pt x="3278" y="1"/>
                  </a:moveTo>
                  <a:cubicBezTo>
                    <a:pt x="1437" y="1"/>
                    <a:pt x="1" y="1621"/>
                    <a:pt x="199" y="3470"/>
                  </a:cubicBezTo>
                  <a:lnTo>
                    <a:pt x="5303" y="60711"/>
                  </a:lnTo>
                  <a:cubicBezTo>
                    <a:pt x="5469" y="62680"/>
                    <a:pt x="7104" y="64147"/>
                    <a:pt x="9039" y="64181"/>
                  </a:cubicBezTo>
                  <a:lnTo>
                    <a:pt x="92998" y="64181"/>
                  </a:lnTo>
                  <a:cubicBezTo>
                    <a:pt x="93018" y="64181"/>
                    <a:pt x="93037" y="64181"/>
                    <a:pt x="93056" y="64181"/>
                  </a:cubicBezTo>
                  <a:cubicBezTo>
                    <a:pt x="94896" y="64181"/>
                    <a:pt x="96332" y="62594"/>
                    <a:pt x="96134" y="60745"/>
                  </a:cubicBezTo>
                  <a:lnTo>
                    <a:pt x="91030" y="3470"/>
                  </a:lnTo>
                  <a:cubicBezTo>
                    <a:pt x="90830" y="1536"/>
                    <a:pt x="89196" y="35"/>
                    <a:pt x="87261" y="1"/>
                  </a:cubicBezTo>
                  <a:lnTo>
                    <a:pt x="3334" y="1"/>
                  </a:lnTo>
                  <a:cubicBezTo>
                    <a:pt x="3316" y="1"/>
                    <a:pt x="3297" y="1"/>
                    <a:pt x="327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8" name="Google Shape;2918;p58"/>
            <p:cNvSpPr/>
            <p:nvPr/>
          </p:nvSpPr>
          <p:spPr>
            <a:xfrm>
              <a:off x="2144250" y="1413100"/>
              <a:ext cx="2408300" cy="1604550"/>
            </a:xfrm>
            <a:custGeom>
              <a:avLst/>
              <a:gdLst/>
              <a:ahLst/>
              <a:cxnLst/>
              <a:rect l="l" t="t" r="r" b="b"/>
              <a:pathLst>
                <a:path w="96332" h="64182" extrusionOk="0">
                  <a:moveTo>
                    <a:pt x="3278" y="1"/>
                  </a:moveTo>
                  <a:cubicBezTo>
                    <a:pt x="1437" y="1"/>
                    <a:pt x="1" y="1621"/>
                    <a:pt x="199" y="3470"/>
                  </a:cubicBezTo>
                  <a:lnTo>
                    <a:pt x="5302" y="60711"/>
                  </a:lnTo>
                  <a:cubicBezTo>
                    <a:pt x="5503" y="62646"/>
                    <a:pt x="7104" y="64147"/>
                    <a:pt x="9038" y="64181"/>
                  </a:cubicBezTo>
                  <a:lnTo>
                    <a:pt x="92998" y="64181"/>
                  </a:lnTo>
                  <a:cubicBezTo>
                    <a:pt x="93017" y="64181"/>
                    <a:pt x="93037" y="64181"/>
                    <a:pt x="93056" y="64181"/>
                  </a:cubicBezTo>
                  <a:cubicBezTo>
                    <a:pt x="94896" y="64181"/>
                    <a:pt x="96332" y="62594"/>
                    <a:pt x="96134" y="60745"/>
                  </a:cubicBezTo>
                  <a:lnTo>
                    <a:pt x="91030" y="3470"/>
                  </a:lnTo>
                  <a:cubicBezTo>
                    <a:pt x="90830" y="1536"/>
                    <a:pt x="89229" y="35"/>
                    <a:pt x="87261" y="1"/>
                  </a:cubicBezTo>
                  <a:lnTo>
                    <a:pt x="3334" y="1"/>
                  </a:lnTo>
                  <a:cubicBezTo>
                    <a:pt x="3316" y="1"/>
                    <a:pt x="3297" y="1"/>
                    <a:pt x="327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19" name="Google Shape;2919;p58"/>
            <p:cNvSpPr/>
            <p:nvPr/>
          </p:nvSpPr>
          <p:spPr>
            <a:xfrm>
              <a:off x="2144250" y="1413100"/>
              <a:ext cx="2408300" cy="1604550"/>
            </a:xfrm>
            <a:custGeom>
              <a:avLst/>
              <a:gdLst/>
              <a:ahLst/>
              <a:cxnLst/>
              <a:rect l="l" t="t" r="r" b="b"/>
              <a:pathLst>
                <a:path w="96332" h="64182" extrusionOk="0">
                  <a:moveTo>
                    <a:pt x="3278" y="1"/>
                  </a:moveTo>
                  <a:cubicBezTo>
                    <a:pt x="1437" y="1"/>
                    <a:pt x="1" y="1621"/>
                    <a:pt x="199" y="3470"/>
                  </a:cubicBezTo>
                  <a:lnTo>
                    <a:pt x="5302" y="60711"/>
                  </a:lnTo>
                  <a:cubicBezTo>
                    <a:pt x="5503" y="62646"/>
                    <a:pt x="7104" y="64147"/>
                    <a:pt x="9038" y="64181"/>
                  </a:cubicBezTo>
                  <a:lnTo>
                    <a:pt x="92998" y="64181"/>
                  </a:lnTo>
                  <a:cubicBezTo>
                    <a:pt x="93017" y="64181"/>
                    <a:pt x="93037" y="64181"/>
                    <a:pt x="93056" y="64181"/>
                  </a:cubicBezTo>
                  <a:cubicBezTo>
                    <a:pt x="94896" y="64181"/>
                    <a:pt x="96332" y="62594"/>
                    <a:pt x="96134" y="60745"/>
                  </a:cubicBezTo>
                  <a:lnTo>
                    <a:pt x="91030" y="3470"/>
                  </a:lnTo>
                  <a:cubicBezTo>
                    <a:pt x="90830" y="1536"/>
                    <a:pt x="89229" y="35"/>
                    <a:pt x="87261" y="1"/>
                  </a:cubicBezTo>
                  <a:lnTo>
                    <a:pt x="3334" y="1"/>
                  </a:lnTo>
                  <a:cubicBezTo>
                    <a:pt x="3316" y="1"/>
                    <a:pt x="3297" y="1"/>
                    <a:pt x="3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0" name="Google Shape;2920;p58"/>
            <p:cNvSpPr/>
            <p:nvPr/>
          </p:nvSpPr>
          <p:spPr>
            <a:xfrm>
              <a:off x="2170900" y="1456475"/>
              <a:ext cx="2222425" cy="85925"/>
            </a:xfrm>
            <a:custGeom>
              <a:avLst/>
              <a:gdLst/>
              <a:ahLst/>
              <a:cxnLst/>
              <a:rect l="l" t="t" r="r" b="b"/>
              <a:pathLst>
                <a:path w="88897" h="3437" extrusionOk="0">
                  <a:moveTo>
                    <a:pt x="2135" y="1"/>
                  </a:moveTo>
                  <a:cubicBezTo>
                    <a:pt x="0" y="201"/>
                    <a:pt x="500" y="3437"/>
                    <a:pt x="2669" y="3437"/>
                  </a:cubicBezTo>
                  <a:lnTo>
                    <a:pt x="86729" y="3437"/>
                  </a:lnTo>
                  <a:cubicBezTo>
                    <a:pt x="88897" y="3437"/>
                    <a:pt x="88830" y="201"/>
                    <a:pt x="8662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1" name="Google Shape;2921;p58"/>
            <p:cNvSpPr/>
            <p:nvPr/>
          </p:nvSpPr>
          <p:spPr>
            <a:xfrm>
              <a:off x="2241775" y="1474825"/>
              <a:ext cx="51725" cy="50075"/>
            </a:xfrm>
            <a:custGeom>
              <a:avLst/>
              <a:gdLst/>
              <a:ahLst/>
              <a:cxnLst/>
              <a:rect l="l" t="t" r="r" b="b"/>
              <a:pathLst>
                <a:path w="2069" h="2003" extrusionOk="0">
                  <a:moveTo>
                    <a:pt x="864" y="426"/>
                  </a:moveTo>
                  <a:cubicBezTo>
                    <a:pt x="887" y="426"/>
                    <a:pt x="911" y="428"/>
                    <a:pt x="934" y="434"/>
                  </a:cubicBezTo>
                  <a:cubicBezTo>
                    <a:pt x="1268" y="434"/>
                    <a:pt x="1568" y="668"/>
                    <a:pt x="1602" y="1035"/>
                  </a:cubicBezTo>
                  <a:cubicBezTo>
                    <a:pt x="1602" y="1168"/>
                    <a:pt x="1568" y="1335"/>
                    <a:pt x="1468" y="1435"/>
                  </a:cubicBezTo>
                  <a:cubicBezTo>
                    <a:pt x="1368" y="1535"/>
                    <a:pt x="1235" y="1602"/>
                    <a:pt x="1068" y="1602"/>
                  </a:cubicBezTo>
                  <a:cubicBezTo>
                    <a:pt x="734" y="1602"/>
                    <a:pt x="467" y="1335"/>
                    <a:pt x="434" y="1001"/>
                  </a:cubicBezTo>
                  <a:cubicBezTo>
                    <a:pt x="401" y="835"/>
                    <a:pt x="467" y="701"/>
                    <a:pt x="567" y="568"/>
                  </a:cubicBezTo>
                  <a:cubicBezTo>
                    <a:pt x="650" y="485"/>
                    <a:pt x="755" y="426"/>
                    <a:pt x="864" y="426"/>
                  </a:cubicBezTo>
                  <a:close/>
                  <a:moveTo>
                    <a:pt x="934" y="1"/>
                  </a:moveTo>
                  <a:cubicBezTo>
                    <a:pt x="668" y="1"/>
                    <a:pt x="434" y="101"/>
                    <a:pt x="234" y="301"/>
                  </a:cubicBezTo>
                  <a:cubicBezTo>
                    <a:pt x="67" y="501"/>
                    <a:pt x="0" y="768"/>
                    <a:pt x="0" y="1035"/>
                  </a:cubicBezTo>
                  <a:cubicBezTo>
                    <a:pt x="67" y="1569"/>
                    <a:pt x="534" y="2002"/>
                    <a:pt x="1068" y="2002"/>
                  </a:cubicBezTo>
                  <a:cubicBezTo>
                    <a:pt x="1635" y="2002"/>
                    <a:pt x="2069" y="1535"/>
                    <a:pt x="2002" y="1001"/>
                  </a:cubicBezTo>
                  <a:cubicBezTo>
                    <a:pt x="1935" y="434"/>
                    <a:pt x="1501" y="1"/>
                    <a:pt x="934"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2" name="Google Shape;2922;p58"/>
            <p:cNvSpPr/>
            <p:nvPr/>
          </p:nvSpPr>
          <p:spPr>
            <a:xfrm>
              <a:off x="2307650" y="1474825"/>
              <a:ext cx="52575" cy="50075"/>
            </a:xfrm>
            <a:custGeom>
              <a:avLst/>
              <a:gdLst/>
              <a:ahLst/>
              <a:cxnLst/>
              <a:rect l="l" t="t" r="r" b="b"/>
              <a:pathLst>
                <a:path w="2103" h="2003" extrusionOk="0">
                  <a:moveTo>
                    <a:pt x="928" y="426"/>
                  </a:moveTo>
                  <a:cubicBezTo>
                    <a:pt x="953" y="426"/>
                    <a:pt x="978" y="428"/>
                    <a:pt x="1001" y="434"/>
                  </a:cubicBezTo>
                  <a:cubicBezTo>
                    <a:pt x="1335" y="434"/>
                    <a:pt x="1602" y="668"/>
                    <a:pt x="1635" y="1035"/>
                  </a:cubicBezTo>
                  <a:cubicBezTo>
                    <a:pt x="1668" y="1168"/>
                    <a:pt x="1635" y="1335"/>
                    <a:pt x="1535" y="1435"/>
                  </a:cubicBezTo>
                  <a:cubicBezTo>
                    <a:pt x="1435" y="1535"/>
                    <a:pt x="1268" y="1602"/>
                    <a:pt x="1135" y="1602"/>
                  </a:cubicBezTo>
                  <a:cubicBezTo>
                    <a:pt x="801" y="1602"/>
                    <a:pt x="501" y="1335"/>
                    <a:pt x="468" y="1001"/>
                  </a:cubicBezTo>
                  <a:cubicBezTo>
                    <a:pt x="468" y="835"/>
                    <a:pt x="501" y="701"/>
                    <a:pt x="601" y="568"/>
                  </a:cubicBezTo>
                  <a:cubicBezTo>
                    <a:pt x="683" y="485"/>
                    <a:pt x="811" y="426"/>
                    <a:pt x="928" y="426"/>
                  </a:cubicBezTo>
                  <a:close/>
                  <a:moveTo>
                    <a:pt x="1001" y="1"/>
                  </a:moveTo>
                  <a:cubicBezTo>
                    <a:pt x="434" y="1"/>
                    <a:pt x="1" y="468"/>
                    <a:pt x="67" y="1035"/>
                  </a:cubicBezTo>
                  <a:cubicBezTo>
                    <a:pt x="134" y="1569"/>
                    <a:pt x="568" y="2002"/>
                    <a:pt x="1135" y="2002"/>
                  </a:cubicBezTo>
                  <a:cubicBezTo>
                    <a:pt x="1402" y="2002"/>
                    <a:pt x="1635" y="1902"/>
                    <a:pt x="1835" y="1702"/>
                  </a:cubicBezTo>
                  <a:cubicBezTo>
                    <a:pt x="2002" y="1502"/>
                    <a:pt x="2102" y="1235"/>
                    <a:pt x="2069" y="1001"/>
                  </a:cubicBezTo>
                  <a:cubicBezTo>
                    <a:pt x="2002" y="434"/>
                    <a:pt x="1535" y="1"/>
                    <a:pt x="1001"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3" name="Google Shape;2923;p58"/>
            <p:cNvSpPr/>
            <p:nvPr/>
          </p:nvSpPr>
          <p:spPr>
            <a:xfrm>
              <a:off x="2376025" y="1474825"/>
              <a:ext cx="50900" cy="50075"/>
            </a:xfrm>
            <a:custGeom>
              <a:avLst/>
              <a:gdLst/>
              <a:ahLst/>
              <a:cxnLst/>
              <a:rect l="l" t="t" r="r" b="b"/>
              <a:pathLst>
                <a:path w="2036" h="2003" extrusionOk="0">
                  <a:moveTo>
                    <a:pt x="958" y="433"/>
                  </a:moveTo>
                  <a:lnTo>
                    <a:pt x="958" y="433"/>
                  </a:lnTo>
                  <a:cubicBezTo>
                    <a:pt x="951" y="433"/>
                    <a:pt x="943" y="434"/>
                    <a:pt x="935" y="434"/>
                  </a:cubicBezTo>
                  <a:lnTo>
                    <a:pt x="968" y="434"/>
                  </a:lnTo>
                  <a:cubicBezTo>
                    <a:pt x="965" y="434"/>
                    <a:pt x="962" y="433"/>
                    <a:pt x="958" y="433"/>
                  </a:cubicBezTo>
                  <a:close/>
                  <a:moveTo>
                    <a:pt x="883" y="426"/>
                  </a:moveTo>
                  <a:cubicBezTo>
                    <a:pt x="907" y="426"/>
                    <a:pt x="932" y="428"/>
                    <a:pt x="958" y="433"/>
                  </a:cubicBezTo>
                  <a:lnTo>
                    <a:pt x="958" y="433"/>
                  </a:lnTo>
                  <a:cubicBezTo>
                    <a:pt x="969" y="432"/>
                    <a:pt x="980" y="432"/>
                    <a:pt x="991" y="432"/>
                  </a:cubicBezTo>
                  <a:cubicBezTo>
                    <a:pt x="1302" y="432"/>
                    <a:pt x="1571" y="689"/>
                    <a:pt x="1602" y="1035"/>
                  </a:cubicBezTo>
                  <a:cubicBezTo>
                    <a:pt x="1635" y="1168"/>
                    <a:pt x="1569" y="1335"/>
                    <a:pt x="1469" y="1435"/>
                  </a:cubicBezTo>
                  <a:cubicBezTo>
                    <a:pt x="1369" y="1535"/>
                    <a:pt x="1235" y="1602"/>
                    <a:pt x="1102" y="1602"/>
                  </a:cubicBezTo>
                  <a:cubicBezTo>
                    <a:pt x="768" y="1602"/>
                    <a:pt x="468" y="1335"/>
                    <a:pt x="435" y="1001"/>
                  </a:cubicBezTo>
                  <a:cubicBezTo>
                    <a:pt x="435" y="835"/>
                    <a:pt x="468" y="701"/>
                    <a:pt x="568" y="568"/>
                  </a:cubicBezTo>
                  <a:cubicBezTo>
                    <a:pt x="650" y="485"/>
                    <a:pt x="755" y="426"/>
                    <a:pt x="883" y="426"/>
                  </a:cubicBezTo>
                  <a:close/>
                  <a:moveTo>
                    <a:pt x="968" y="1"/>
                  </a:moveTo>
                  <a:cubicBezTo>
                    <a:pt x="701" y="1"/>
                    <a:pt x="435" y="101"/>
                    <a:pt x="268" y="301"/>
                  </a:cubicBezTo>
                  <a:cubicBezTo>
                    <a:pt x="68" y="501"/>
                    <a:pt x="1" y="768"/>
                    <a:pt x="34" y="1035"/>
                  </a:cubicBezTo>
                  <a:cubicBezTo>
                    <a:pt x="68" y="1569"/>
                    <a:pt x="535" y="2002"/>
                    <a:pt x="1102" y="2002"/>
                  </a:cubicBezTo>
                  <a:cubicBezTo>
                    <a:pt x="1369" y="2002"/>
                    <a:pt x="1602" y="1902"/>
                    <a:pt x="1802" y="1702"/>
                  </a:cubicBezTo>
                  <a:cubicBezTo>
                    <a:pt x="1969" y="1502"/>
                    <a:pt x="2036" y="1235"/>
                    <a:pt x="2036" y="1001"/>
                  </a:cubicBezTo>
                  <a:cubicBezTo>
                    <a:pt x="1969" y="434"/>
                    <a:pt x="1502" y="1"/>
                    <a:pt x="968"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4" name="Google Shape;2924;p58"/>
            <p:cNvSpPr/>
            <p:nvPr/>
          </p:nvSpPr>
          <p:spPr>
            <a:xfrm>
              <a:off x="2262625" y="1634950"/>
              <a:ext cx="2179075" cy="1240900"/>
            </a:xfrm>
            <a:custGeom>
              <a:avLst/>
              <a:gdLst/>
              <a:ahLst/>
              <a:cxnLst/>
              <a:rect l="l" t="t" r="r" b="b"/>
              <a:pathLst>
                <a:path w="87163" h="49636" extrusionOk="0">
                  <a:moveTo>
                    <a:pt x="1201" y="0"/>
                  </a:moveTo>
                  <a:cubicBezTo>
                    <a:pt x="534" y="0"/>
                    <a:pt x="0" y="567"/>
                    <a:pt x="67" y="1268"/>
                  </a:cubicBezTo>
                  <a:lnTo>
                    <a:pt x="4270" y="48368"/>
                  </a:lnTo>
                  <a:cubicBezTo>
                    <a:pt x="4337" y="49069"/>
                    <a:pt x="4904" y="49603"/>
                    <a:pt x="5638" y="49636"/>
                  </a:cubicBezTo>
                  <a:lnTo>
                    <a:pt x="85962" y="49636"/>
                  </a:lnTo>
                  <a:cubicBezTo>
                    <a:pt x="86629" y="49636"/>
                    <a:pt x="87163" y="49035"/>
                    <a:pt x="87096" y="48368"/>
                  </a:cubicBezTo>
                  <a:lnTo>
                    <a:pt x="82859" y="1268"/>
                  </a:lnTo>
                  <a:cubicBezTo>
                    <a:pt x="82793" y="534"/>
                    <a:pt x="82226" y="0"/>
                    <a:pt x="81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5" name="Google Shape;2925;p58"/>
            <p:cNvSpPr/>
            <p:nvPr/>
          </p:nvSpPr>
          <p:spPr>
            <a:xfrm>
              <a:off x="3004825" y="3811500"/>
              <a:ext cx="1544450" cy="154300"/>
            </a:xfrm>
            <a:custGeom>
              <a:avLst/>
              <a:gdLst/>
              <a:ahLst/>
              <a:cxnLst/>
              <a:rect l="l" t="t" r="r" b="b"/>
              <a:pathLst>
                <a:path w="61778" h="6172" extrusionOk="0">
                  <a:moveTo>
                    <a:pt x="3836" y="1"/>
                  </a:moveTo>
                  <a:cubicBezTo>
                    <a:pt x="4937" y="3403"/>
                    <a:pt x="3403" y="6172"/>
                    <a:pt x="0" y="6172"/>
                  </a:cubicBezTo>
                  <a:lnTo>
                    <a:pt x="56841" y="6172"/>
                  </a:lnTo>
                  <a:cubicBezTo>
                    <a:pt x="60243" y="6172"/>
                    <a:pt x="61778" y="3403"/>
                    <a:pt x="60643"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6" name="Google Shape;2926;p58"/>
            <p:cNvSpPr/>
            <p:nvPr/>
          </p:nvSpPr>
          <p:spPr>
            <a:xfrm>
              <a:off x="2491950" y="1721675"/>
              <a:ext cx="1879700" cy="2244125"/>
            </a:xfrm>
            <a:custGeom>
              <a:avLst/>
              <a:gdLst/>
              <a:ahLst/>
              <a:cxnLst/>
              <a:rect l="l" t="t" r="r" b="b"/>
              <a:pathLst>
                <a:path w="75188" h="89765" extrusionOk="0">
                  <a:moveTo>
                    <a:pt x="1" y="0"/>
                  </a:moveTo>
                  <a:cubicBezTo>
                    <a:pt x="12176" y="27887"/>
                    <a:pt x="2769" y="55740"/>
                    <a:pt x="11976" y="83594"/>
                  </a:cubicBezTo>
                  <a:cubicBezTo>
                    <a:pt x="13077" y="86996"/>
                    <a:pt x="17113" y="89765"/>
                    <a:pt x="20515" y="89765"/>
                  </a:cubicBezTo>
                  <a:cubicBezTo>
                    <a:pt x="23918" y="89765"/>
                    <a:pt x="25452" y="86996"/>
                    <a:pt x="24351" y="83594"/>
                  </a:cubicBezTo>
                  <a:lnTo>
                    <a:pt x="74987" y="83594"/>
                  </a:lnTo>
                  <a:cubicBezTo>
                    <a:pt x="65781" y="55740"/>
                    <a:pt x="75188" y="27887"/>
                    <a:pt x="6301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7" name="Google Shape;2927;p58"/>
            <p:cNvSpPr/>
            <p:nvPr/>
          </p:nvSpPr>
          <p:spPr>
            <a:xfrm>
              <a:off x="2491950" y="1721675"/>
              <a:ext cx="1879700" cy="2244125"/>
            </a:xfrm>
            <a:custGeom>
              <a:avLst/>
              <a:gdLst/>
              <a:ahLst/>
              <a:cxnLst/>
              <a:rect l="l" t="t" r="r" b="b"/>
              <a:pathLst>
                <a:path w="75188" h="89765" extrusionOk="0">
                  <a:moveTo>
                    <a:pt x="1" y="0"/>
                  </a:moveTo>
                  <a:cubicBezTo>
                    <a:pt x="12176" y="27887"/>
                    <a:pt x="2769" y="55740"/>
                    <a:pt x="11976" y="83594"/>
                  </a:cubicBezTo>
                  <a:cubicBezTo>
                    <a:pt x="13077" y="86996"/>
                    <a:pt x="17113" y="89765"/>
                    <a:pt x="20515" y="89765"/>
                  </a:cubicBezTo>
                  <a:cubicBezTo>
                    <a:pt x="23918" y="89765"/>
                    <a:pt x="25452" y="86996"/>
                    <a:pt x="24351" y="83594"/>
                  </a:cubicBezTo>
                  <a:lnTo>
                    <a:pt x="74987" y="83594"/>
                  </a:lnTo>
                  <a:cubicBezTo>
                    <a:pt x="65781" y="55740"/>
                    <a:pt x="75188" y="27887"/>
                    <a:pt x="63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8" name="Google Shape;2928;p58"/>
            <p:cNvSpPr/>
            <p:nvPr/>
          </p:nvSpPr>
          <p:spPr>
            <a:xfrm>
              <a:off x="2692925" y="1866775"/>
              <a:ext cx="471200" cy="383625"/>
            </a:xfrm>
            <a:custGeom>
              <a:avLst/>
              <a:gdLst/>
              <a:ahLst/>
              <a:cxnLst/>
              <a:rect l="l" t="t" r="r" b="b"/>
              <a:pathLst>
                <a:path w="18848" h="15345" extrusionOk="0">
                  <a:moveTo>
                    <a:pt x="1" y="1"/>
                  </a:moveTo>
                  <a:cubicBezTo>
                    <a:pt x="1668" y="5004"/>
                    <a:pt x="2836" y="10108"/>
                    <a:pt x="3503" y="15345"/>
                  </a:cubicBezTo>
                  <a:lnTo>
                    <a:pt x="18847" y="15345"/>
                  </a:lnTo>
                  <a:cubicBezTo>
                    <a:pt x="18147" y="10108"/>
                    <a:pt x="16979" y="5004"/>
                    <a:pt x="15345"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29" name="Google Shape;2929;p58"/>
            <p:cNvSpPr/>
            <p:nvPr/>
          </p:nvSpPr>
          <p:spPr>
            <a:xfrm>
              <a:off x="3271675" y="3286950"/>
              <a:ext cx="924025" cy="417825"/>
            </a:xfrm>
            <a:custGeom>
              <a:avLst/>
              <a:gdLst/>
              <a:ahLst/>
              <a:cxnLst/>
              <a:rect l="l" t="t" r="r" b="b"/>
              <a:pathLst>
                <a:path w="36961" h="16713" extrusionOk="0">
                  <a:moveTo>
                    <a:pt x="0" y="1"/>
                  </a:moveTo>
                  <a:cubicBezTo>
                    <a:pt x="434" y="5638"/>
                    <a:pt x="1368" y="11242"/>
                    <a:pt x="2769" y="16713"/>
                  </a:cubicBezTo>
                  <a:lnTo>
                    <a:pt x="36960" y="16713"/>
                  </a:lnTo>
                  <a:cubicBezTo>
                    <a:pt x="35559" y="11242"/>
                    <a:pt x="34625" y="5638"/>
                    <a:pt x="3419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0" name="Google Shape;2930;p58"/>
            <p:cNvSpPr/>
            <p:nvPr/>
          </p:nvSpPr>
          <p:spPr>
            <a:xfrm>
              <a:off x="3129075" y="1866775"/>
              <a:ext cx="868975" cy="42550"/>
            </a:xfrm>
            <a:custGeom>
              <a:avLst/>
              <a:gdLst/>
              <a:ahLst/>
              <a:cxnLst/>
              <a:rect l="l" t="t" r="r" b="b"/>
              <a:pathLst>
                <a:path w="34759" h="1702" extrusionOk="0">
                  <a:moveTo>
                    <a:pt x="0" y="1"/>
                  </a:moveTo>
                  <a:cubicBezTo>
                    <a:pt x="201" y="601"/>
                    <a:pt x="401" y="1168"/>
                    <a:pt x="567" y="1702"/>
                  </a:cubicBezTo>
                  <a:lnTo>
                    <a:pt x="34759" y="1702"/>
                  </a:lnTo>
                  <a:cubicBezTo>
                    <a:pt x="34592" y="1135"/>
                    <a:pt x="34392" y="568"/>
                    <a:pt x="3419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1" name="Google Shape;2931;p58"/>
            <p:cNvSpPr/>
            <p:nvPr/>
          </p:nvSpPr>
          <p:spPr>
            <a:xfrm>
              <a:off x="3163275" y="1978525"/>
              <a:ext cx="865625" cy="42550"/>
            </a:xfrm>
            <a:custGeom>
              <a:avLst/>
              <a:gdLst/>
              <a:ahLst/>
              <a:cxnLst/>
              <a:rect l="l" t="t" r="r" b="b"/>
              <a:pathLst>
                <a:path w="34625" h="1702" extrusionOk="0">
                  <a:moveTo>
                    <a:pt x="0" y="1"/>
                  </a:moveTo>
                  <a:cubicBezTo>
                    <a:pt x="133" y="568"/>
                    <a:pt x="267" y="1135"/>
                    <a:pt x="434" y="1702"/>
                  </a:cubicBezTo>
                  <a:lnTo>
                    <a:pt x="34625" y="1702"/>
                  </a:lnTo>
                  <a:cubicBezTo>
                    <a:pt x="34458" y="1101"/>
                    <a:pt x="34325" y="534"/>
                    <a:pt x="3419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2" name="Google Shape;2932;p58"/>
            <p:cNvSpPr/>
            <p:nvPr/>
          </p:nvSpPr>
          <p:spPr>
            <a:xfrm>
              <a:off x="3189125" y="2088600"/>
              <a:ext cx="671325" cy="42550"/>
            </a:xfrm>
            <a:custGeom>
              <a:avLst/>
              <a:gdLst/>
              <a:ahLst/>
              <a:cxnLst/>
              <a:rect l="l" t="t" r="r" b="b"/>
              <a:pathLst>
                <a:path w="26853" h="1702" extrusionOk="0">
                  <a:moveTo>
                    <a:pt x="0" y="1"/>
                  </a:moveTo>
                  <a:cubicBezTo>
                    <a:pt x="134" y="568"/>
                    <a:pt x="234" y="1135"/>
                    <a:pt x="334" y="1702"/>
                  </a:cubicBezTo>
                  <a:lnTo>
                    <a:pt x="26853" y="1702"/>
                  </a:lnTo>
                  <a:cubicBezTo>
                    <a:pt x="26753" y="1135"/>
                    <a:pt x="26619" y="568"/>
                    <a:pt x="2651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3" name="Google Shape;2933;p58"/>
            <p:cNvSpPr/>
            <p:nvPr/>
          </p:nvSpPr>
          <p:spPr>
            <a:xfrm>
              <a:off x="3229975" y="2360475"/>
              <a:ext cx="857300" cy="27525"/>
            </a:xfrm>
            <a:custGeom>
              <a:avLst/>
              <a:gdLst/>
              <a:ahLst/>
              <a:cxnLst/>
              <a:rect l="l" t="t" r="r" b="b"/>
              <a:pathLst>
                <a:path w="34292" h="1101" extrusionOk="0">
                  <a:moveTo>
                    <a:pt x="1" y="0"/>
                  </a:moveTo>
                  <a:cubicBezTo>
                    <a:pt x="34" y="367"/>
                    <a:pt x="67" y="734"/>
                    <a:pt x="101" y="1101"/>
                  </a:cubicBezTo>
                  <a:lnTo>
                    <a:pt x="34292" y="1101"/>
                  </a:lnTo>
                  <a:cubicBezTo>
                    <a:pt x="34258" y="734"/>
                    <a:pt x="34225" y="367"/>
                    <a:pt x="3419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4" name="Google Shape;2934;p58"/>
            <p:cNvSpPr/>
            <p:nvPr/>
          </p:nvSpPr>
          <p:spPr>
            <a:xfrm>
              <a:off x="3236650" y="2433025"/>
              <a:ext cx="856475" cy="28375"/>
            </a:xfrm>
            <a:custGeom>
              <a:avLst/>
              <a:gdLst/>
              <a:ahLst/>
              <a:cxnLst/>
              <a:rect l="l" t="t" r="r" b="b"/>
              <a:pathLst>
                <a:path w="34259" h="1135" extrusionOk="0">
                  <a:moveTo>
                    <a:pt x="0" y="0"/>
                  </a:moveTo>
                  <a:cubicBezTo>
                    <a:pt x="34" y="367"/>
                    <a:pt x="34" y="767"/>
                    <a:pt x="67" y="1134"/>
                  </a:cubicBezTo>
                  <a:lnTo>
                    <a:pt x="34258" y="1134"/>
                  </a:lnTo>
                  <a:cubicBezTo>
                    <a:pt x="34225" y="767"/>
                    <a:pt x="34225" y="367"/>
                    <a:pt x="3419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5" name="Google Shape;2935;p58"/>
            <p:cNvSpPr/>
            <p:nvPr/>
          </p:nvSpPr>
          <p:spPr>
            <a:xfrm>
              <a:off x="3241650" y="2506400"/>
              <a:ext cx="618800" cy="27550"/>
            </a:xfrm>
            <a:custGeom>
              <a:avLst/>
              <a:gdLst/>
              <a:ahLst/>
              <a:cxnLst/>
              <a:rect l="l" t="t" r="r" b="b"/>
              <a:pathLst>
                <a:path w="24752" h="1102" extrusionOk="0">
                  <a:moveTo>
                    <a:pt x="1" y="1"/>
                  </a:moveTo>
                  <a:cubicBezTo>
                    <a:pt x="1" y="368"/>
                    <a:pt x="34" y="734"/>
                    <a:pt x="34" y="1101"/>
                  </a:cubicBezTo>
                  <a:lnTo>
                    <a:pt x="24752" y="1101"/>
                  </a:lnTo>
                  <a:lnTo>
                    <a:pt x="24685"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6" name="Google Shape;2936;p58"/>
            <p:cNvSpPr/>
            <p:nvPr/>
          </p:nvSpPr>
          <p:spPr>
            <a:xfrm>
              <a:off x="3245000" y="2578950"/>
              <a:ext cx="855625" cy="28375"/>
            </a:xfrm>
            <a:custGeom>
              <a:avLst/>
              <a:gdLst/>
              <a:ahLst/>
              <a:cxnLst/>
              <a:rect l="l" t="t" r="r" b="b"/>
              <a:pathLst>
                <a:path w="34225" h="1135" extrusionOk="0">
                  <a:moveTo>
                    <a:pt x="0" y="1"/>
                  </a:moveTo>
                  <a:cubicBezTo>
                    <a:pt x="33" y="368"/>
                    <a:pt x="33" y="735"/>
                    <a:pt x="33" y="1135"/>
                  </a:cubicBezTo>
                  <a:lnTo>
                    <a:pt x="34224" y="1135"/>
                  </a:lnTo>
                  <a:cubicBezTo>
                    <a:pt x="34224" y="735"/>
                    <a:pt x="34224" y="368"/>
                    <a:pt x="3419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7" name="Google Shape;2937;p58"/>
            <p:cNvSpPr/>
            <p:nvPr/>
          </p:nvSpPr>
          <p:spPr>
            <a:xfrm>
              <a:off x="3247500" y="2651500"/>
              <a:ext cx="855625" cy="28375"/>
            </a:xfrm>
            <a:custGeom>
              <a:avLst/>
              <a:gdLst/>
              <a:ahLst/>
              <a:cxnLst/>
              <a:rect l="l" t="t" r="r" b="b"/>
              <a:pathLst>
                <a:path w="34225" h="1135" extrusionOk="0">
                  <a:moveTo>
                    <a:pt x="0" y="1"/>
                  </a:moveTo>
                  <a:cubicBezTo>
                    <a:pt x="33" y="401"/>
                    <a:pt x="33" y="768"/>
                    <a:pt x="33" y="1135"/>
                  </a:cubicBezTo>
                  <a:lnTo>
                    <a:pt x="34225" y="1135"/>
                  </a:lnTo>
                  <a:cubicBezTo>
                    <a:pt x="34225" y="768"/>
                    <a:pt x="34225" y="401"/>
                    <a:pt x="3419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8" name="Google Shape;2938;p58"/>
            <p:cNvSpPr/>
            <p:nvPr/>
          </p:nvSpPr>
          <p:spPr>
            <a:xfrm>
              <a:off x="3250000" y="2724900"/>
              <a:ext cx="196000" cy="27525"/>
            </a:xfrm>
            <a:custGeom>
              <a:avLst/>
              <a:gdLst/>
              <a:ahLst/>
              <a:cxnLst/>
              <a:rect l="l" t="t" r="r" b="b"/>
              <a:pathLst>
                <a:path w="7840" h="1101" extrusionOk="0">
                  <a:moveTo>
                    <a:pt x="0" y="0"/>
                  </a:moveTo>
                  <a:cubicBezTo>
                    <a:pt x="34" y="367"/>
                    <a:pt x="34" y="734"/>
                    <a:pt x="34" y="1101"/>
                  </a:cubicBezTo>
                  <a:lnTo>
                    <a:pt x="7839" y="1101"/>
                  </a:lnTo>
                  <a:cubicBezTo>
                    <a:pt x="7839" y="734"/>
                    <a:pt x="7806" y="367"/>
                    <a:pt x="7806"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39" name="Google Shape;2939;p58"/>
            <p:cNvSpPr/>
            <p:nvPr/>
          </p:nvSpPr>
          <p:spPr>
            <a:xfrm>
              <a:off x="3251650" y="2797450"/>
              <a:ext cx="855650" cy="28375"/>
            </a:xfrm>
            <a:custGeom>
              <a:avLst/>
              <a:gdLst/>
              <a:ahLst/>
              <a:cxnLst/>
              <a:rect l="l" t="t" r="r" b="b"/>
              <a:pathLst>
                <a:path w="34226" h="1135" extrusionOk="0">
                  <a:moveTo>
                    <a:pt x="1" y="0"/>
                  </a:moveTo>
                  <a:cubicBezTo>
                    <a:pt x="34" y="367"/>
                    <a:pt x="34" y="768"/>
                    <a:pt x="34" y="1134"/>
                  </a:cubicBezTo>
                  <a:lnTo>
                    <a:pt x="34225" y="1134"/>
                  </a:lnTo>
                  <a:cubicBezTo>
                    <a:pt x="34192" y="768"/>
                    <a:pt x="34192" y="367"/>
                    <a:pt x="3419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0" name="Google Shape;2940;p58"/>
            <p:cNvSpPr/>
            <p:nvPr/>
          </p:nvSpPr>
          <p:spPr>
            <a:xfrm>
              <a:off x="3253325" y="2870825"/>
              <a:ext cx="855650" cy="27550"/>
            </a:xfrm>
            <a:custGeom>
              <a:avLst/>
              <a:gdLst/>
              <a:ahLst/>
              <a:cxnLst/>
              <a:rect l="l" t="t" r="r" b="b"/>
              <a:pathLst>
                <a:path w="34226" h="1102" extrusionOk="0">
                  <a:moveTo>
                    <a:pt x="1" y="1"/>
                  </a:moveTo>
                  <a:lnTo>
                    <a:pt x="34" y="1102"/>
                  </a:lnTo>
                  <a:lnTo>
                    <a:pt x="34225" y="1102"/>
                  </a:lnTo>
                  <a:lnTo>
                    <a:pt x="3419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1" name="Google Shape;2941;p58"/>
            <p:cNvSpPr/>
            <p:nvPr/>
          </p:nvSpPr>
          <p:spPr>
            <a:xfrm>
              <a:off x="3255000" y="2943375"/>
              <a:ext cx="855625" cy="28375"/>
            </a:xfrm>
            <a:custGeom>
              <a:avLst/>
              <a:gdLst/>
              <a:ahLst/>
              <a:cxnLst/>
              <a:rect l="l" t="t" r="r" b="b"/>
              <a:pathLst>
                <a:path w="34225" h="1135" extrusionOk="0">
                  <a:moveTo>
                    <a:pt x="0" y="1"/>
                  </a:moveTo>
                  <a:cubicBezTo>
                    <a:pt x="34" y="368"/>
                    <a:pt x="34" y="768"/>
                    <a:pt x="34" y="1135"/>
                  </a:cubicBezTo>
                  <a:lnTo>
                    <a:pt x="34225" y="1135"/>
                  </a:lnTo>
                  <a:cubicBezTo>
                    <a:pt x="34191" y="768"/>
                    <a:pt x="34191" y="368"/>
                    <a:pt x="3419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2" name="Google Shape;2942;p58"/>
            <p:cNvSpPr/>
            <p:nvPr/>
          </p:nvSpPr>
          <p:spPr>
            <a:xfrm>
              <a:off x="3256675" y="3016775"/>
              <a:ext cx="855625" cy="27550"/>
            </a:xfrm>
            <a:custGeom>
              <a:avLst/>
              <a:gdLst/>
              <a:ahLst/>
              <a:cxnLst/>
              <a:rect l="l" t="t" r="r" b="b"/>
              <a:pathLst>
                <a:path w="34225" h="1102" extrusionOk="0">
                  <a:moveTo>
                    <a:pt x="0" y="0"/>
                  </a:moveTo>
                  <a:lnTo>
                    <a:pt x="33" y="1101"/>
                  </a:lnTo>
                  <a:lnTo>
                    <a:pt x="34224" y="1101"/>
                  </a:lnTo>
                  <a:lnTo>
                    <a:pt x="3419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3" name="Google Shape;2943;p58"/>
            <p:cNvSpPr/>
            <p:nvPr/>
          </p:nvSpPr>
          <p:spPr>
            <a:xfrm>
              <a:off x="3259175" y="3089325"/>
              <a:ext cx="856450" cy="28375"/>
            </a:xfrm>
            <a:custGeom>
              <a:avLst/>
              <a:gdLst/>
              <a:ahLst/>
              <a:cxnLst/>
              <a:rect l="l" t="t" r="r" b="b"/>
              <a:pathLst>
                <a:path w="34258" h="1135" extrusionOk="0">
                  <a:moveTo>
                    <a:pt x="0" y="0"/>
                  </a:moveTo>
                  <a:cubicBezTo>
                    <a:pt x="33" y="367"/>
                    <a:pt x="67" y="734"/>
                    <a:pt x="67" y="1134"/>
                  </a:cubicBezTo>
                  <a:lnTo>
                    <a:pt x="34258" y="1134"/>
                  </a:lnTo>
                  <a:cubicBezTo>
                    <a:pt x="34225" y="734"/>
                    <a:pt x="34225" y="367"/>
                    <a:pt x="3419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4" name="Google Shape;2944;p58"/>
            <p:cNvSpPr/>
            <p:nvPr/>
          </p:nvSpPr>
          <p:spPr>
            <a:xfrm>
              <a:off x="3263325" y="3161875"/>
              <a:ext cx="361950" cy="28375"/>
            </a:xfrm>
            <a:custGeom>
              <a:avLst/>
              <a:gdLst/>
              <a:ahLst/>
              <a:cxnLst/>
              <a:rect l="l" t="t" r="r" b="b"/>
              <a:pathLst>
                <a:path w="14478" h="1135" extrusionOk="0">
                  <a:moveTo>
                    <a:pt x="1" y="0"/>
                  </a:moveTo>
                  <a:lnTo>
                    <a:pt x="68" y="1135"/>
                  </a:lnTo>
                  <a:lnTo>
                    <a:pt x="14478" y="1135"/>
                  </a:lnTo>
                  <a:lnTo>
                    <a:pt x="1441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5" name="Google Shape;2945;p58"/>
            <p:cNvSpPr/>
            <p:nvPr/>
          </p:nvSpPr>
          <p:spPr>
            <a:xfrm>
              <a:off x="4938700" y="1936000"/>
              <a:ext cx="262700" cy="588775"/>
            </a:xfrm>
            <a:custGeom>
              <a:avLst/>
              <a:gdLst/>
              <a:ahLst/>
              <a:cxnLst/>
              <a:rect l="l" t="t" r="r" b="b"/>
              <a:pathLst>
                <a:path w="10508" h="23551" extrusionOk="0">
                  <a:moveTo>
                    <a:pt x="3636" y="0"/>
                  </a:moveTo>
                  <a:lnTo>
                    <a:pt x="0" y="2902"/>
                  </a:lnTo>
                  <a:cubicBezTo>
                    <a:pt x="567" y="3670"/>
                    <a:pt x="1135" y="4504"/>
                    <a:pt x="1735" y="5304"/>
                  </a:cubicBezTo>
                  <a:cubicBezTo>
                    <a:pt x="2302" y="6105"/>
                    <a:pt x="2869" y="6939"/>
                    <a:pt x="3403" y="7773"/>
                  </a:cubicBezTo>
                  <a:cubicBezTo>
                    <a:pt x="4437" y="9374"/>
                    <a:pt x="5371" y="11075"/>
                    <a:pt x="6171" y="12843"/>
                  </a:cubicBezTo>
                  <a:lnTo>
                    <a:pt x="6305" y="13176"/>
                  </a:lnTo>
                  <a:lnTo>
                    <a:pt x="6338" y="13243"/>
                  </a:lnTo>
                  <a:cubicBezTo>
                    <a:pt x="6372" y="13243"/>
                    <a:pt x="6372" y="13310"/>
                    <a:pt x="6372" y="13443"/>
                  </a:cubicBezTo>
                  <a:cubicBezTo>
                    <a:pt x="6338" y="13777"/>
                    <a:pt x="6305" y="14110"/>
                    <a:pt x="6205" y="14411"/>
                  </a:cubicBezTo>
                  <a:cubicBezTo>
                    <a:pt x="5905" y="15278"/>
                    <a:pt x="5538" y="16112"/>
                    <a:pt x="5104" y="16912"/>
                  </a:cubicBezTo>
                  <a:cubicBezTo>
                    <a:pt x="4137" y="18680"/>
                    <a:pt x="3103" y="20382"/>
                    <a:pt x="1968" y="22016"/>
                  </a:cubicBezTo>
                  <a:lnTo>
                    <a:pt x="3670" y="23550"/>
                  </a:lnTo>
                  <a:cubicBezTo>
                    <a:pt x="5304" y="22149"/>
                    <a:pt x="6772" y="20548"/>
                    <a:pt x="8106" y="18814"/>
                  </a:cubicBezTo>
                  <a:cubicBezTo>
                    <a:pt x="8773" y="17880"/>
                    <a:pt x="9374" y="16879"/>
                    <a:pt x="9874" y="15812"/>
                  </a:cubicBezTo>
                  <a:cubicBezTo>
                    <a:pt x="10141" y="15178"/>
                    <a:pt x="10341" y="14511"/>
                    <a:pt x="10441" y="13810"/>
                  </a:cubicBezTo>
                  <a:cubicBezTo>
                    <a:pt x="10508" y="13343"/>
                    <a:pt x="10475" y="12910"/>
                    <a:pt x="10408" y="12443"/>
                  </a:cubicBezTo>
                  <a:cubicBezTo>
                    <a:pt x="10408" y="12309"/>
                    <a:pt x="10374" y="12209"/>
                    <a:pt x="10341" y="12076"/>
                  </a:cubicBezTo>
                  <a:lnTo>
                    <a:pt x="10274" y="11909"/>
                  </a:lnTo>
                  <a:lnTo>
                    <a:pt x="10241" y="11809"/>
                  </a:lnTo>
                  <a:lnTo>
                    <a:pt x="10108" y="11375"/>
                  </a:lnTo>
                  <a:cubicBezTo>
                    <a:pt x="9774" y="10308"/>
                    <a:pt x="9340" y="9274"/>
                    <a:pt x="8873" y="8273"/>
                  </a:cubicBezTo>
                  <a:cubicBezTo>
                    <a:pt x="8406" y="7272"/>
                    <a:pt x="7873" y="6305"/>
                    <a:pt x="7339" y="5371"/>
                  </a:cubicBezTo>
                  <a:cubicBezTo>
                    <a:pt x="6772" y="4437"/>
                    <a:pt x="6205" y="3536"/>
                    <a:pt x="5571" y="2636"/>
                  </a:cubicBezTo>
                  <a:cubicBezTo>
                    <a:pt x="5271" y="2202"/>
                    <a:pt x="4971" y="1768"/>
                    <a:pt x="4637" y="1335"/>
                  </a:cubicBezTo>
                  <a:cubicBezTo>
                    <a:pt x="4337" y="868"/>
                    <a:pt x="4003" y="467"/>
                    <a:pt x="3636"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6" name="Google Shape;2946;p58"/>
            <p:cNvSpPr/>
            <p:nvPr/>
          </p:nvSpPr>
          <p:spPr>
            <a:xfrm>
              <a:off x="4944525" y="2473050"/>
              <a:ext cx="102600" cy="85925"/>
            </a:xfrm>
            <a:custGeom>
              <a:avLst/>
              <a:gdLst/>
              <a:ahLst/>
              <a:cxnLst/>
              <a:rect l="l" t="t" r="r" b="b"/>
              <a:pathLst>
                <a:path w="4104" h="3437" extrusionOk="0">
                  <a:moveTo>
                    <a:pt x="2803" y="0"/>
                  </a:moveTo>
                  <a:lnTo>
                    <a:pt x="1" y="801"/>
                  </a:lnTo>
                  <a:lnTo>
                    <a:pt x="2236" y="3436"/>
                  </a:lnTo>
                  <a:cubicBezTo>
                    <a:pt x="2236" y="3436"/>
                    <a:pt x="4104" y="2535"/>
                    <a:pt x="3904" y="1068"/>
                  </a:cubicBezTo>
                  <a:lnTo>
                    <a:pt x="2803"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7" name="Google Shape;2947;p58"/>
            <p:cNvSpPr/>
            <p:nvPr/>
          </p:nvSpPr>
          <p:spPr>
            <a:xfrm>
              <a:off x="4894500" y="2493050"/>
              <a:ext cx="105925" cy="106775"/>
            </a:xfrm>
            <a:custGeom>
              <a:avLst/>
              <a:gdLst/>
              <a:ahLst/>
              <a:cxnLst/>
              <a:rect l="l" t="t" r="r" b="b"/>
              <a:pathLst>
                <a:path w="4237" h="4271" extrusionOk="0">
                  <a:moveTo>
                    <a:pt x="2002" y="1"/>
                  </a:moveTo>
                  <a:lnTo>
                    <a:pt x="0" y="2269"/>
                  </a:lnTo>
                  <a:lnTo>
                    <a:pt x="2536" y="4271"/>
                  </a:lnTo>
                  <a:lnTo>
                    <a:pt x="4237" y="2636"/>
                  </a:lnTo>
                  <a:lnTo>
                    <a:pt x="2002"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8" name="Google Shape;2948;p58"/>
            <p:cNvSpPr/>
            <p:nvPr/>
          </p:nvSpPr>
          <p:spPr>
            <a:xfrm>
              <a:off x="4629300" y="1589075"/>
              <a:ext cx="15050" cy="22550"/>
            </a:xfrm>
            <a:custGeom>
              <a:avLst/>
              <a:gdLst/>
              <a:ahLst/>
              <a:cxnLst/>
              <a:rect l="l" t="t" r="r" b="b"/>
              <a:pathLst>
                <a:path w="602" h="902" extrusionOk="0">
                  <a:moveTo>
                    <a:pt x="301" y="1"/>
                  </a:moveTo>
                  <a:cubicBezTo>
                    <a:pt x="134" y="1"/>
                    <a:pt x="1" y="201"/>
                    <a:pt x="1" y="468"/>
                  </a:cubicBezTo>
                  <a:cubicBezTo>
                    <a:pt x="1" y="701"/>
                    <a:pt x="134" y="901"/>
                    <a:pt x="301" y="901"/>
                  </a:cubicBezTo>
                  <a:cubicBezTo>
                    <a:pt x="468" y="901"/>
                    <a:pt x="601" y="701"/>
                    <a:pt x="601" y="468"/>
                  </a:cubicBezTo>
                  <a:cubicBezTo>
                    <a:pt x="601" y="201"/>
                    <a:pt x="468"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49" name="Google Shape;2949;p58"/>
            <p:cNvSpPr/>
            <p:nvPr/>
          </p:nvSpPr>
          <p:spPr>
            <a:xfrm>
              <a:off x="4611800" y="1611600"/>
              <a:ext cx="29200" cy="59500"/>
            </a:xfrm>
            <a:custGeom>
              <a:avLst/>
              <a:gdLst/>
              <a:ahLst/>
              <a:cxnLst/>
              <a:rect l="l" t="t" r="r" b="b"/>
              <a:pathLst>
                <a:path w="1168" h="2380" extrusionOk="0">
                  <a:moveTo>
                    <a:pt x="1168" y="0"/>
                  </a:moveTo>
                  <a:cubicBezTo>
                    <a:pt x="901" y="768"/>
                    <a:pt x="501" y="1468"/>
                    <a:pt x="0" y="2102"/>
                  </a:cubicBezTo>
                  <a:cubicBezTo>
                    <a:pt x="237" y="2291"/>
                    <a:pt x="523" y="2380"/>
                    <a:pt x="813" y="2380"/>
                  </a:cubicBezTo>
                  <a:cubicBezTo>
                    <a:pt x="932" y="2380"/>
                    <a:pt x="1051" y="2365"/>
                    <a:pt x="1168" y="2335"/>
                  </a:cubicBezTo>
                  <a:lnTo>
                    <a:pt x="1168" y="0"/>
                  </a:lnTo>
                  <a:close/>
                </a:path>
              </a:pathLst>
            </a:custGeom>
            <a:solidFill>
              <a:srgbClr val="A02724"/>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0" name="Google Shape;2950;p58"/>
            <p:cNvSpPr/>
            <p:nvPr/>
          </p:nvSpPr>
          <p:spPr>
            <a:xfrm>
              <a:off x="4632650" y="1552425"/>
              <a:ext cx="37550" cy="14175"/>
            </a:xfrm>
            <a:custGeom>
              <a:avLst/>
              <a:gdLst/>
              <a:ahLst/>
              <a:cxnLst/>
              <a:rect l="l" t="t" r="r" b="b"/>
              <a:pathLst>
                <a:path w="1502" h="567" extrusionOk="0">
                  <a:moveTo>
                    <a:pt x="552" y="0"/>
                  </a:moveTo>
                  <a:cubicBezTo>
                    <a:pt x="404" y="0"/>
                    <a:pt x="252" y="22"/>
                    <a:pt x="100" y="66"/>
                  </a:cubicBezTo>
                  <a:cubicBezTo>
                    <a:pt x="34" y="99"/>
                    <a:pt x="0" y="166"/>
                    <a:pt x="34" y="266"/>
                  </a:cubicBezTo>
                  <a:cubicBezTo>
                    <a:pt x="58" y="315"/>
                    <a:pt x="100" y="346"/>
                    <a:pt x="147" y="346"/>
                  </a:cubicBezTo>
                  <a:cubicBezTo>
                    <a:pt x="165" y="346"/>
                    <a:pt x="183" y="341"/>
                    <a:pt x="200" y="333"/>
                  </a:cubicBezTo>
                  <a:cubicBezTo>
                    <a:pt x="311" y="303"/>
                    <a:pt x="424" y="288"/>
                    <a:pt x="535" y="288"/>
                  </a:cubicBezTo>
                  <a:cubicBezTo>
                    <a:pt x="796" y="288"/>
                    <a:pt x="1048" y="369"/>
                    <a:pt x="1235" y="533"/>
                  </a:cubicBezTo>
                  <a:cubicBezTo>
                    <a:pt x="1268" y="533"/>
                    <a:pt x="1301" y="566"/>
                    <a:pt x="1335" y="566"/>
                  </a:cubicBezTo>
                  <a:cubicBezTo>
                    <a:pt x="1368" y="566"/>
                    <a:pt x="1435" y="533"/>
                    <a:pt x="1435" y="499"/>
                  </a:cubicBezTo>
                  <a:cubicBezTo>
                    <a:pt x="1501" y="433"/>
                    <a:pt x="1468" y="333"/>
                    <a:pt x="1401" y="299"/>
                  </a:cubicBezTo>
                  <a:cubicBezTo>
                    <a:pt x="1154" y="96"/>
                    <a:pt x="860" y="0"/>
                    <a:pt x="552"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1" name="Google Shape;2951;p58"/>
            <p:cNvSpPr/>
            <p:nvPr/>
          </p:nvSpPr>
          <p:spPr>
            <a:xfrm>
              <a:off x="4626800" y="1671650"/>
              <a:ext cx="233525" cy="252700"/>
            </a:xfrm>
            <a:custGeom>
              <a:avLst/>
              <a:gdLst/>
              <a:ahLst/>
              <a:cxnLst/>
              <a:rect l="l" t="t" r="r" b="b"/>
              <a:pathLst>
                <a:path w="9341" h="10108" extrusionOk="0">
                  <a:moveTo>
                    <a:pt x="8674" y="0"/>
                  </a:moveTo>
                  <a:lnTo>
                    <a:pt x="4404" y="3669"/>
                  </a:lnTo>
                  <a:cubicBezTo>
                    <a:pt x="4838" y="5404"/>
                    <a:pt x="4904" y="7239"/>
                    <a:pt x="2403" y="7839"/>
                  </a:cubicBezTo>
                  <a:cubicBezTo>
                    <a:pt x="2403" y="7839"/>
                    <a:pt x="1" y="10107"/>
                    <a:pt x="4571" y="10107"/>
                  </a:cubicBezTo>
                  <a:cubicBezTo>
                    <a:pt x="8740" y="10107"/>
                    <a:pt x="9341" y="7839"/>
                    <a:pt x="9341" y="7839"/>
                  </a:cubicBezTo>
                  <a:cubicBezTo>
                    <a:pt x="7773" y="6338"/>
                    <a:pt x="8240" y="2235"/>
                    <a:pt x="867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2" name="Google Shape;2952;p58"/>
            <p:cNvSpPr/>
            <p:nvPr/>
          </p:nvSpPr>
          <p:spPr>
            <a:xfrm>
              <a:off x="4668500" y="1833600"/>
              <a:ext cx="224350" cy="57375"/>
            </a:xfrm>
            <a:custGeom>
              <a:avLst/>
              <a:gdLst/>
              <a:ahLst/>
              <a:cxnLst/>
              <a:rect l="l" t="t" r="r" b="b"/>
              <a:pathLst>
                <a:path w="8974" h="2295" extrusionOk="0">
                  <a:moveTo>
                    <a:pt x="4210" y="0"/>
                  </a:moveTo>
                  <a:cubicBezTo>
                    <a:pt x="3071" y="0"/>
                    <a:pt x="1982" y="80"/>
                    <a:pt x="1368" y="294"/>
                  </a:cubicBezTo>
                  <a:cubicBezTo>
                    <a:pt x="501" y="560"/>
                    <a:pt x="1" y="1428"/>
                    <a:pt x="234" y="2295"/>
                  </a:cubicBezTo>
                  <a:lnTo>
                    <a:pt x="8273" y="2128"/>
                  </a:lnTo>
                  <a:cubicBezTo>
                    <a:pt x="8607" y="1428"/>
                    <a:pt x="8974" y="594"/>
                    <a:pt x="8240" y="360"/>
                  </a:cubicBezTo>
                  <a:cubicBezTo>
                    <a:pt x="7740" y="180"/>
                    <a:pt x="5918" y="0"/>
                    <a:pt x="4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3" name="Google Shape;2953;p58"/>
            <p:cNvSpPr/>
            <p:nvPr/>
          </p:nvSpPr>
          <p:spPr>
            <a:xfrm>
              <a:off x="5213900" y="4338200"/>
              <a:ext cx="37550" cy="25400"/>
            </a:xfrm>
            <a:custGeom>
              <a:avLst/>
              <a:gdLst/>
              <a:ahLst/>
              <a:cxnLst/>
              <a:rect l="l" t="t" r="r" b="b"/>
              <a:pathLst>
                <a:path w="1502" h="1016" extrusionOk="0">
                  <a:moveTo>
                    <a:pt x="1268" y="181"/>
                  </a:moveTo>
                  <a:lnTo>
                    <a:pt x="1268" y="181"/>
                  </a:lnTo>
                  <a:cubicBezTo>
                    <a:pt x="979" y="502"/>
                    <a:pt x="537" y="884"/>
                    <a:pt x="325" y="884"/>
                  </a:cubicBezTo>
                  <a:cubicBezTo>
                    <a:pt x="317" y="884"/>
                    <a:pt x="308" y="883"/>
                    <a:pt x="300" y="882"/>
                  </a:cubicBezTo>
                  <a:cubicBezTo>
                    <a:pt x="267" y="882"/>
                    <a:pt x="200" y="848"/>
                    <a:pt x="167" y="715"/>
                  </a:cubicBezTo>
                  <a:cubicBezTo>
                    <a:pt x="167" y="682"/>
                    <a:pt x="167" y="615"/>
                    <a:pt x="200" y="548"/>
                  </a:cubicBezTo>
                  <a:lnTo>
                    <a:pt x="267" y="515"/>
                  </a:lnTo>
                  <a:cubicBezTo>
                    <a:pt x="567" y="315"/>
                    <a:pt x="934" y="215"/>
                    <a:pt x="1268" y="181"/>
                  </a:cubicBezTo>
                  <a:close/>
                  <a:moveTo>
                    <a:pt x="1463" y="1"/>
                  </a:moveTo>
                  <a:cubicBezTo>
                    <a:pt x="1454" y="1"/>
                    <a:pt x="1444" y="5"/>
                    <a:pt x="1435" y="14"/>
                  </a:cubicBezTo>
                  <a:cubicBezTo>
                    <a:pt x="1401" y="14"/>
                    <a:pt x="367" y="114"/>
                    <a:pt x="100" y="481"/>
                  </a:cubicBezTo>
                  <a:cubicBezTo>
                    <a:pt x="34" y="548"/>
                    <a:pt x="0" y="648"/>
                    <a:pt x="34" y="748"/>
                  </a:cubicBezTo>
                  <a:cubicBezTo>
                    <a:pt x="67" y="948"/>
                    <a:pt x="167" y="1015"/>
                    <a:pt x="267" y="1015"/>
                  </a:cubicBezTo>
                  <a:cubicBezTo>
                    <a:pt x="501" y="1015"/>
                    <a:pt x="767" y="882"/>
                    <a:pt x="934" y="715"/>
                  </a:cubicBezTo>
                  <a:cubicBezTo>
                    <a:pt x="1134" y="515"/>
                    <a:pt x="1335" y="315"/>
                    <a:pt x="1501" y="114"/>
                  </a:cubicBezTo>
                  <a:cubicBezTo>
                    <a:pt x="1501" y="81"/>
                    <a:pt x="1501" y="48"/>
                    <a:pt x="1501" y="48"/>
                  </a:cubicBezTo>
                  <a:cubicBezTo>
                    <a:pt x="1501" y="24"/>
                    <a:pt x="1485" y="1"/>
                    <a:pt x="1463"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4" name="Google Shape;2954;p58"/>
            <p:cNvSpPr/>
            <p:nvPr/>
          </p:nvSpPr>
          <p:spPr>
            <a:xfrm>
              <a:off x="5213050" y="4322700"/>
              <a:ext cx="38400" cy="19625"/>
            </a:xfrm>
            <a:custGeom>
              <a:avLst/>
              <a:gdLst/>
              <a:ahLst/>
              <a:cxnLst/>
              <a:rect l="l" t="t" r="r" b="b"/>
              <a:pathLst>
                <a:path w="1536" h="785" extrusionOk="0">
                  <a:moveTo>
                    <a:pt x="364" y="154"/>
                  </a:moveTo>
                  <a:cubicBezTo>
                    <a:pt x="379" y="154"/>
                    <a:pt x="391" y="158"/>
                    <a:pt x="401" y="167"/>
                  </a:cubicBezTo>
                  <a:cubicBezTo>
                    <a:pt x="768" y="234"/>
                    <a:pt x="1068" y="401"/>
                    <a:pt x="1302" y="634"/>
                  </a:cubicBezTo>
                  <a:cubicBezTo>
                    <a:pt x="1260" y="638"/>
                    <a:pt x="1216" y="640"/>
                    <a:pt x="1171" y="640"/>
                  </a:cubicBezTo>
                  <a:cubicBezTo>
                    <a:pt x="782" y="640"/>
                    <a:pt x="291" y="517"/>
                    <a:pt x="201" y="368"/>
                  </a:cubicBezTo>
                  <a:cubicBezTo>
                    <a:pt x="168" y="334"/>
                    <a:pt x="168" y="301"/>
                    <a:pt x="234" y="234"/>
                  </a:cubicBezTo>
                  <a:lnTo>
                    <a:pt x="234" y="201"/>
                  </a:lnTo>
                  <a:cubicBezTo>
                    <a:pt x="282" y="177"/>
                    <a:pt x="329" y="154"/>
                    <a:pt x="364" y="154"/>
                  </a:cubicBezTo>
                  <a:close/>
                  <a:moveTo>
                    <a:pt x="401" y="1"/>
                  </a:moveTo>
                  <a:cubicBezTo>
                    <a:pt x="301" y="1"/>
                    <a:pt x="201" y="34"/>
                    <a:pt x="101" y="134"/>
                  </a:cubicBezTo>
                  <a:cubicBezTo>
                    <a:pt x="34" y="201"/>
                    <a:pt x="1" y="301"/>
                    <a:pt x="68" y="401"/>
                  </a:cubicBezTo>
                  <a:cubicBezTo>
                    <a:pt x="206" y="650"/>
                    <a:pt x="852" y="785"/>
                    <a:pt x="1276" y="785"/>
                  </a:cubicBezTo>
                  <a:cubicBezTo>
                    <a:pt x="1363" y="785"/>
                    <a:pt x="1440" y="779"/>
                    <a:pt x="1502" y="768"/>
                  </a:cubicBezTo>
                  <a:lnTo>
                    <a:pt x="1535" y="768"/>
                  </a:lnTo>
                  <a:cubicBezTo>
                    <a:pt x="1535" y="734"/>
                    <a:pt x="1535" y="734"/>
                    <a:pt x="1535" y="701"/>
                  </a:cubicBezTo>
                  <a:cubicBezTo>
                    <a:pt x="1535" y="668"/>
                    <a:pt x="1535" y="668"/>
                    <a:pt x="1535" y="634"/>
                  </a:cubicBezTo>
                  <a:cubicBezTo>
                    <a:pt x="1502" y="601"/>
                    <a:pt x="868" y="1"/>
                    <a:pt x="40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5" name="Google Shape;2955;p58"/>
            <p:cNvSpPr/>
            <p:nvPr/>
          </p:nvSpPr>
          <p:spPr>
            <a:xfrm>
              <a:off x="4639325" y="4484025"/>
              <a:ext cx="49225" cy="18825"/>
            </a:xfrm>
            <a:custGeom>
              <a:avLst/>
              <a:gdLst/>
              <a:ahLst/>
              <a:cxnLst/>
              <a:rect l="l" t="t" r="r" b="b"/>
              <a:pathLst>
                <a:path w="1969" h="753" extrusionOk="0">
                  <a:moveTo>
                    <a:pt x="467" y="152"/>
                  </a:moveTo>
                  <a:cubicBezTo>
                    <a:pt x="901" y="219"/>
                    <a:pt x="1301" y="319"/>
                    <a:pt x="1668" y="553"/>
                  </a:cubicBezTo>
                  <a:cubicBezTo>
                    <a:pt x="1460" y="577"/>
                    <a:pt x="1226" y="593"/>
                    <a:pt x="1006" y="593"/>
                  </a:cubicBezTo>
                  <a:cubicBezTo>
                    <a:pt x="624" y="593"/>
                    <a:pt x="285" y="546"/>
                    <a:pt x="200" y="419"/>
                  </a:cubicBezTo>
                  <a:cubicBezTo>
                    <a:pt x="167" y="386"/>
                    <a:pt x="134" y="352"/>
                    <a:pt x="200" y="252"/>
                  </a:cubicBezTo>
                  <a:cubicBezTo>
                    <a:pt x="234" y="219"/>
                    <a:pt x="267" y="152"/>
                    <a:pt x="334" y="152"/>
                  </a:cubicBezTo>
                  <a:close/>
                  <a:moveTo>
                    <a:pt x="457" y="0"/>
                  </a:moveTo>
                  <a:cubicBezTo>
                    <a:pt x="401" y="0"/>
                    <a:pt x="348" y="6"/>
                    <a:pt x="300" y="19"/>
                  </a:cubicBezTo>
                  <a:cubicBezTo>
                    <a:pt x="200" y="52"/>
                    <a:pt x="100" y="119"/>
                    <a:pt x="67" y="219"/>
                  </a:cubicBezTo>
                  <a:cubicBezTo>
                    <a:pt x="0" y="286"/>
                    <a:pt x="0" y="419"/>
                    <a:pt x="67" y="519"/>
                  </a:cubicBezTo>
                  <a:cubicBezTo>
                    <a:pt x="200" y="686"/>
                    <a:pt x="567" y="753"/>
                    <a:pt x="968" y="753"/>
                  </a:cubicBezTo>
                  <a:cubicBezTo>
                    <a:pt x="1268" y="753"/>
                    <a:pt x="1601" y="719"/>
                    <a:pt x="1902" y="653"/>
                  </a:cubicBezTo>
                  <a:cubicBezTo>
                    <a:pt x="1935" y="653"/>
                    <a:pt x="1935" y="653"/>
                    <a:pt x="1935" y="619"/>
                  </a:cubicBezTo>
                  <a:cubicBezTo>
                    <a:pt x="1968" y="586"/>
                    <a:pt x="1935" y="553"/>
                    <a:pt x="1902" y="519"/>
                  </a:cubicBezTo>
                  <a:cubicBezTo>
                    <a:pt x="1871" y="519"/>
                    <a:pt x="995" y="0"/>
                    <a:pt x="457"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6" name="Google Shape;2956;p58"/>
            <p:cNvSpPr/>
            <p:nvPr/>
          </p:nvSpPr>
          <p:spPr>
            <a:xfrm>
              <a:off x="4658500" y="4465925"/>
              <a:ext cx="30050" cy="34800"/>
            </a:xfrm>
            <a:custGeom>
              <a:avLst/>
              <a:gdLst/>
              <a:ahLst/>
              <a:cxnLst/>
              <a:rect l="l" t="t" r="r" b="b"/>
              <a:pathLst>
                <a:path w="1202" h="1392" extrusionOk="0">
                  <a:moveTo>
                    <a:pt x="367" y="142"/>
                  </a:moveTo>
                  <a:cubicBezTo>
                    <a:pt x="467" y="142"/>
                    <a:pt x="534" y="176"/>
                    <a:pt x="601" y="243"/>
                  </a:cubicBezTo>
                  <a:cubicBezTo>
                    <a:pt x="834" y="509"/>
                    <a:pt x="968" y="810"/>
                    <a:pt x="1034" y="1177"/>
                  </a:cubicBezTo>
                  <a:cubicBezTo>
                    <a:pt x="634" y="943"/>
                    <a:pt x="167" y="443"/>
                    <a:pt x="201" y="209"/>
                  </a:cubicBezTo>
                  <a:cubicBezTo>
                    <a:pt x="201" y="209"/>
                    <a:pt x="201" y="142"/>
                    <a:pt x="334" y="142"/>
                  </a:cubicBezTo>
                  <a:close/>
                  <a:moveTo>
                    <a:pt x="386" y="0"/>
                  </a:moveTo>
                  <a:cubicBezTo>
                    <a:pt x="359" y="0"/>
                    <a:pt x="330" y="3"/>
                    <a:pt x="301" y="9"/>
                  </a:cubicBezTo>
                  <a:cubicBezTo>
                    <a:pt x="100" y="42"/>
                    <a:pt x="34" y="142"/>
                    <a:pt x="34" y="209"/>
                  </a:cubicBezTo>
                  <a:cubicBezTo>
                    <a:pt x="0" y="543"/>
                    <a:pt x="734" y="1210"/>
                    <a:pt x="1101" y="1377"/>
                  </a:cubicBezTo>
                  <a:lnTo>
                    <a:pt x="1135" y="1377"/>
                  </a:lnTo>
                  <a:cubicBezTo>
                    <a:pt x="1135" y="1388"/>
                    <a:pt x="1138" y="1392"/>
                    <a:pt x="1143" y="1392"/>
                  </a:cubicBezTo>
                  <a:cubicBezTo>
                    <a:pt x="1153" y="1392"/>
                    <a:pt x="1168" y="1377"/>
                    <a:pt x="1168" y="1377"/>
                  </a:cubicBezTo>
                  <a:cubicBezTo>
                    <a:pt x="1201" y="1377"/>
                    <a:pt x="1201" y="1343"/>
                    <a:pt x="1201" y="1310"/>
                  </a:cubicBezTo>
                  <a:cubicBezTo>
                    <a:pt x="1201" y="1277"/>
                    <a:pt x="1135" y="443"/>
                    <a:pt x="734" y="142"/>
                  </a:cubicBezTo>
                  <a:cubicBezTo>
                    <a:pt x="624" y="60"/>
                    <a:pt x="515" y="0"/>
                    <a:pt x="386"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7" name="Google Shape;2957;p58"/>
            <p:cNvSpPr/>
            <p:nvPr/>
          </p:nvSpPr>
          <p:spPr>
            <a:xfrm>
              <a:off x="4686850" y="4321875"/>
              <a:ext cx="84250" cy="176800"/>
            </a:xfrm>
            <a:custGeom>
              <a:avLst/>
              <a:gdLst/>
              <a:ahLst/>
              <a:cxnLst/>
              <a:rect l="l" t="t" r="r" b="b"/>
              <a:pathLst>
                <a:path w="3370" h="7072" extrusionOk="0">
                  <a:moveTo>
                    <a:pt x="1" y="0"/>
                  </a:moveTo>
                  <a:lnTo>
                    <a:pt x="301" y="7072"/>
                  </a:lnTo>
                  <a:lnTo>
                    <a:pt x="3370" y="7072"/>
                  </a:lnTo>
                  <a:lnTo>
                    <a:pt x="3036"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8" name="Google Shape;2958;p58"/>
            <p:cNvSpPr/>
            <p:nvPr/>
          </p:nvSpPr>
          <p:spPr>
            <a:xfrm>
              <a:off x="5172200" y="4157575"/>
              <a:ext cx="155975" cy="181000"/>
            </a:xfrm>
            <a:custGeom>
              <a:avLst/>
              <a:gdLst/>
              <a:ahLst/>
              <a:cxnLst/>
              <a:rect l="l" t="t" r="r" b="b"/>
              <a:pathLst>
                <a:path w="6239" h="7240" extrusionOk="0">
                  <a:moveTo>
                    <a:pt x="2969" y="1"/>
                  </a:moveTo>
                  <a:lnTo>
                    <a:pt x="0" y="768"/>
                  </a:lnTo>
                  <a:lnTo>
                    <a:pt x="3269" y="7239"/>
                  </a:lnTo>
                  <a:lnTo>
                    <a:pt x="6238" y="6472"/>
                  </a:lnTo>
                  <a:lnTo>
                    <a:pt x="2969"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59" name="Google Shape;2959;p58"/>
            <p:cNvSpPr/>
            <p:nvPr/>
          </p:nvSpPr>
          <p:spPr>
            <a:xfrm>
              <a:off x="5172225" y="4272450"/>
              <a:ext cx="211825" cy="209100"/>
            </a:xfrm>
            <a:custGeom>
              <a:avLst/>
              <a:gdLst/>
              <a:ahLst/>
              <a:cxnLst/>
              <a:rect l="l" t="t" r="r" b="b"/>
              <a:pathLst>
                <a:path w="8473" h="8364" extrusionOk="0">
                  <a:moveTo>
                    <a:pt x="5837" y="1"/>
                  </a:moveTo>
                  <a:cubicBezTo>
                    <a:pt x="5779" y="1"/>
                    <a:pt x="5720" y="26"/>
                    <a:pt x="5670" y="76"/>
                  </a:cubicBezTo>
                  <a:lnTo>
                    <a:pt x="3068" y="2311"/>
                  </a:lnTo>
                  <a:cubicBezTo>
                    <a:pt x="2901" y="2411"/>
                    <a:pt x="2801" y="2578"/>
                    <a:pt x="2768" y="2744"/>
                  </a:cubicBezTo>
                  <a:cubicBezTo>
                    <a:pt x="2635" y="3745"/>
                    <a:pt x="1701" y="5613"/>
                    <a:pt x="233" y="7548"/>
                  </a:cubicBezTo>
                  <a:cubicBezTo>
                    <a:pt x="0" y="7850"/>
                    <a:pt x="384" y="8364"/>
                    <a:pt x="977" y="8364"/>
                  </a:cubicBezTo>
                  <a:cubicBezTo>
                    <a:pt x="1235" y="8364"/>
                    <a:pt x="1531" y="8267"/>
                    <a:pt x="1834" y="8015"/>
                  </a:cubicBezTo>
                  <a:cubicBezTo>
                    <a:pt x="2801" y="7181"/>
                    <a:pt x="4936" y="5113"/>
                    <a:pt x="5670" y="4512"/>
                  </a:cubicBezTo>
                  <a:cubicBezTo>
                    <a:pt x="6804" y="3512"/>
                    <a:pt x="7305" y="3211"/>
                    <a:pt x="8239" y="2444"/>
                  </a:cubicBezTo>
                  <a:cubicBezTo>
                    <a:pt x="8472" y="2277"/>
                    <a:pt x="8472" y="1911"/>
                    <a:pt x="8239" y="1744"/>
                  </a:cubicBezTo>
                  <a:lnTo>
                    <a:pt x="6004" y="76"/>
                  </a:lnTo>
                  <a:cubicBezTo>
                    <a:pt x="5954" y="26"/>
                    <a:pt x="5895" y="1"/>
                    <a:pt x="5837"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0" name="Google Shape;2960;p58"/>
            <p:cNvSpPr/>
            <p:nvPr/>
          </p:nvSpPr>
          <p:spPr>
            <a:xfrm>
              <a:off x="4520900" y="4490325"/>
              <a:ext cx="280225" cy="86750"/>
            </a:xfrm>
            <a:custGeom>
              <a:avLst/>
              <a:gdLst/>
              <a:ahLst/>
              <a:cxnLst/>
              <a:rect l="l" t="t" r="r" b="b"/>
              <a:pathLst>
                <a:path w="11209" h="3470" extrusionOk="0">
                  <a:moveTo>
                    <a:pt x="6939" y="0"/>
                  </a:moveTo>
                  <a:cubicBezTo>
                    <a:pt x="6672" y="0"/>
                    <a:pt x="6438" y="67"/>
                    <a:pt x="6205" y="234"/>
                  </a:cubicBezTo>
                  <a:cubicBezTo>
                    <a:pt x="4137" y="1502"/>
                    <a:pt x="2936" y="1568"/>
                    <a:pt x="534" y="2069"/>
                  </a:cubicBezTo>
                  <a:cubicBezTo>
                    <a:pt x="0" y="2202"/>
                    <a:pt x="367" y="3470"/>
                    <a:pt x="1602" y="3470"/>
                  </a:cubicBezTo>
                  <a:cubicBezTo>
                    <a:pt x="3703" y="3470"/>
                    <a:pt x="4470" y="3370"/>
                    <a:pt x="6238" y="3370"/>
                  </a:cubicBezTo>
                  <a:cubicBezTo>
                    <a:pt x="7773" y="3370"/>
                    <a:pt x="9507" y="3470"/>
                    <a:pt x="10708" y="3470"/>
                  </a:cubicBezTo>
                  <a:cubicBezTo>
                    <a:pt x="11008" y="3470"/>
                    <a:pt x="11208" y="3203"/>
                    <a:pt x="11142" y="2903"/>
                  </a:cubicBezTo>
                  <a:lnTo>
                    <a:pt x="10541" y="201"/>
                  </a:lnTo>
                  <a:cubicBezTo>
                    <a:pt x="10508" y="67"/>
                    <a:pt x="10408" y="0"/>
                    <a:pt x="10274"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1" name="Google Shape;2961;p58"/>
            <p:cNvSpPr/>
            <p:nvPr/>
          </p:nvSpPr>
          <p:spPr>
            <a:xfrm>
              <a:off x="4099775" y="1979350"/>
              <a:ext cx="487875" cy="417325"/>
            </a:xfrm>
            <a:custGeom>
              <a:avLst/>
              <a:gdLst/>
              <a:ahLst/>
              <a:cxnLst/>
              <a:rect l="l" t="t" r="r" b="b"/>
              <a:pathLst>
                <a:path w="19515" h="16693" extrusionOk="0">
                  <a:moveTo>
                    <a:pt x="15478" y="1"/>
                  </a:moveTo>
                  <a:cubicBezTo>
                    <a:pt x="14510" y="1669"/>
                    <a:pt x="13443" y="3337"/>
                    <a:pt x="12409" y="5004"/>
                  </a:cubicBezTo>
                  <a:cubicBezTo>
                    <a:pt x="11375" y="6672"/>
                    <a:pt x="10307" y="8307"/>
                    <a:pt x="9207" y="9875"/>
                  </a:cubicBezTo>
                  <a:cubicBezTo>
                    <a:pt x="9073" y="10075"/>
                    <a:pt x="8940" y="10275"/>
                    <a:pt x="8806" y="10442"/>
                  </a:cubicBezTo>
                  <a:lnTo>
                    <a:pt x="8439" y="10942"/>
                  </a:lnTo>
                  <a:cubicBezTo>
                    <a:pt x="8239" y="11176"/>
                    <a:pt x="8039" y="11342"/>
                    <a:pt x="7772" y="11509"/>
                  </a:cubicBezTo>
                  <a:cubicBezTo>
                    <a:pt x="7072" y="11976"/>
                    <a:pt x="6305" y="12343"/>
                    <a:pt x="5471" y="12643"/>
                  </a:cubicBezTo>
                  <a:cubicBezTo>
                    <a:pt x="3703" y="13310"/>
                    <a:pt x="1868" y="13911"/>
                    <a:pt x="0" y="14378"/>
                  </a:cubicBezTo>
                  <a:lnTo>
                    <a:pt x="234" y="16679"/>
                  </a:lnTo>
                  <a:cubicBezTo>
                    <a:pt x="501" y="16688"/>
                    <a:pt x="767" y="16692"/>
                    <a:pt x="1034" y="16692"/>
                  </a:cubicBezTo>
                  <a:cubicBezTo>
                    <a:pt x="2868" y="16692"/>
                    <a:pt x="4699" y="16495"/>
                    <a:pt x="6505" y="16146"/>
                  </a:cubicBezTo>
                  <a:cubicBezTo>
                    <a:pt x="7639" y="15912"/>
                    <a:pt x="8740" y="15545"/>
                    <a:pt x="9774" y="15045"/>
                  </a:cubicBezTo>
                  <a:cubicBezTo>
                    <a:pt x="10408" y="14711"/>
                    <a:pt x="11008" y="14311"/>
                    <a:pt x="11508" y="13777"/>
                  </a:cubicBezTo>
                  <a:lnTo>
                    <a:pt x="11708" y="13544"/>
                  </a:lnTo>
                  <a:lnTo>
                    <a:pt x="11842" y="13410"/>
                  </a:lnTo>
                  <a:lnTo>
                    <a:pt x="12109" y="13110"/>
                  </a:lnTo>
                  <a:cubicBezTo>
                    <a:pt x="12276" y="12910"/>
                    <a:pt x="12442" y="12710"/>
                    <a:pt x="12609" y="12510"/>
                  </a:cubicBezTo>
                  <a:cubicBezTo>
                    <a:pt x="13943" y="10875"/>
                    <a:pt x="15144" y="9241"/>
                    <a:pt x="16278" y="7540"/>
                  </a:cubicBezTo>
                  <a:cubicBezTo>
                    <a:pt x="17446" y="5838"/>
                    <a:pt x="18513" y="4137"/>
                    <a:pt x="19514" y="2336"/>
                  </a:cubicBezTo>
                  <a:lnTo>
                    <a:pt x="15478"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2" name="Google Shape;2962;p58"/>
            <p:cNvSpPr/>
            <p:nvPr/>
          </p:nvSpPr>
          <p:spPr>
            <a:xfrm>
              <a:off x="4880150" y="1882800"/>
              <a:ext cx="277900" cy="313400"/>
            </a:xfrm>
            <a:custGeom>
              <a:avLst/>
              <a:gdLst/>
              <a:ahLst/>
              <a:cxnLst/>
              <a:rect l="l" t="t" r="r" b="b"/>
              <a:pathLst>
                <a:path w="11116" h="12536" extrusionOk="0">
                  <a:moveTo>
                    <a:pt x="4141" y="1"/>
                  </a:moveTo>
                  <a:cubicBezTo>
                    <a:pt x="1636" y="1"/>
                    <a:pt x="0" y="2800"/>
                    <a:pt x="1542" y="6064"/>
                  </a:cubicBezTo>
                  <a:cubicBezTo>
                    <a:pt x="2643" y="8299"/>
                    <a:pt x="3910" y="10468"/>
                    <a:pt x="5345" y="12536"/>
                  </a:cubicBezTo>
                  <a:lnTo>
                    <a:pt x="11115" y="8566"/>
                  </a:lnTo>
                  <a:cubicBezTo>
                    <a:pt x="11115" y="8566"/>
                    <a:pt x="7846" y="761"/>
                    <a:pt x="4944" y="93"/>
                  </a:cubicBezTo>
                  <a:cubicBezTo>
                    <a:pt x="4669" y="31"/>
                    <a:pt x="4400" y="1"/>
                    <a:pt x="4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3" name="Google Shape;2963;p58"/>
            <p:cNvSpPr/>
            <p:nvPr/>
          </p:nvSpPr>
          <p:spPr>
            <a:xfrm>
              <a:off x="4952875" y="2010225"/>
              <a:ext cx="68400" cy="185975"/>
            </a:xfrm>
            <a:custGeom>
              <a:avLst/>
              <a:gdLst/>
              <a:ahLst/>
              <a:cxnLst/>
              <a:rect l="l" t="t" r="r" b="b"/>
              <a:pathLst>
                <a:path w="2736" h="7439" extrusionOk="0">
                  <a:moveTo>
                    <a:pt x="0" y="0"/>
                  </a:moveTo>
                  <a:lnTo>
                    <a:pt x="0" y="3569"/>
                  </a:lnTo>
                  <a:cubicBezTo>
                    <a:pt x="1268" y="5771"/>
                    <a:pt x="2436" y="7439"/>
                    <a:pt x="2436" y="7439"/>
                  </a:cubicBezTo>
                  <a:lnTo>
                    <a:pt x="2736" y="7272"/>
                  </a:lnTo>
                  <a:lnTo>
                    <a:pt x="0" y="0"/>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4" name="Google Shape;2964;p58"/>
            <p:cNvSpPr/>
            <p:nvPr/>
          </p:nvSpPr>
          <p:spPr>
            <a:xfrm>
              <a:off x="4493375" y="1865100"/>
              <a:ext cx="510400" cy="685525"/>
            </a:xfrm>
            <a:custGeom>
              <a:avLst/>
              <a:gdLst/>
              <a:ahLst/>
              <a:cxnLst/>
              <a:rect l="l" t="t" r="r" b="b"/>
              <a:pathLst>
                <a:path w="20416" h="27421" extrusionOk="0">
                  <a:moveTo>
                    <a:pt x="11459" y="1"/>
                  </a:moveTo>
                  <a:cubicBezTo>
                    <a:pt x="10300" y="1"/>
                    <a:pt x="9141" y="34"/>
                    <a:pt x="7973" y="101"/>
                  </a:cubicBezTo>
                  <a:cubicBezTo>
                    <a:pt x="6405" y="268"/>
                    <a:pt x="4804" y="535"/>
                    <a:pt x="3270" y="968"/>
                  </a:cubicBezTo>
                  <a:cubicBezTo>
                    <a:pt x="3270" y="968"/>
                    <a:pt x="1" y="4638"/>
                    <a:pt x="3103" y="27421"/>
                  </a:cubicBezTo>
                  <a:lnTo>
                    <a:pt x="19481" y="27421"/>
                  </a:lnTo>
                  <a:cubicBezTo>
                    <a:pt x="19581" y="24919"/>
                    <a:pt x="18014" y="12643"/>
                    <a:pt x="20415" y="801"/>
                  </a:cubicBezTo>
                  <a:cubicBezTo>
                    <a:pt x="18614" y="435"/>
                    <a:pt x="16779" y="201"/>
                    <a:pt x="14945" y="101"/>
                  </a:cubicBezTo>
                  <a:cubicBezTo>
                    <a:pt x="13777" y="34"/>
                    <a:pt x="12618" y="1"/>
                    <a:pt x="1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5" name="Google Shape;2965;p58"/>
            <p:cNvSpPr/>
            <p:nvPr/>
          </p:nvSpPr>
          <p:spPr>
            <a:xfrm>
              <a:off x="4537575" y="2053575"/>
              <a:ext cx="83425" cy="176000"/>
            </a:xfrm>
            <a:custGeom>
              <a:avLst/>
              <a:gdLst/>
              <a:ahLst/>
              <a:cxnLst/>
              <a:rect l="l" t="t" r="r" b="b"/>
              <a:pathLst>
                <a:path w="3337" h="7040" extrusionOk="0">
                  <a:moveTo>
                    <a:pt x="3336" y="1"/>
                  </a:moveTo>
                  <a:lnTo>
                    <a:pt x="1" y="3070"/>
                  </a:lnTo>
                  <a:cubicBezTo>
                    <a:pt x="1" y="4237"/>
                    <a:pt x="1" y="5571"/>
                    <a:pt x="101" y="7039"/>
                  </a:cubicBezTo>
                  <a:cubicBezTo>
                    <a:pt x="1769" y="5004"/>
                    <a:pt x="2903" y="2603"/>
                    <a:pt x="3336" y="1"/>
                  </a:cubicBez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6" name="Google Shape;2966;p58"/>
            <p:cNvSpPr/>
            <p:nvPr/>
          </p:nvSpPr>
          <p:spPr>
            <a:xfrm>
              <a:off x="4379975" y="1887625"/>
              <a:ext cx="286050" cy="321100"/>
            </a:xfrm>
            <a:custGeom>
              <a:avLst/>
              <a:gdLst/>
              <a:ahLst/>
              <a:cxnLst/>
              <a:rect l="l" t="t" r="r" b="b"/>
              <a:pathLst>
                <a:path w="11442" h="12844" extrusionOk="0">
                  <a:moveTo>
                    <a:pt x="8405" y="1"/>
                  </a:moveTo>
                  <a:cubicBezTo>
                    <a:pt x="7185" y="1"/>
                    <a:pt x="5698" y="691"/>
                    <a:pt x="4270" y="2135"/>
                  </a:cubicBezTo>
                  <a:cubicBezTo>
                    <a:pt x="1601" y="4804"/>
                    <a:pt x="0" y="8907"/>
                    <a:pt x="0" y="8907"/>
                  </a:cubicBezTo>
                  <a:lnTo>
                    <a:pt x="5738" y="12843"/>
                  </a:lnTo>
                  <a:cubicBezTo>
                    <a:pt x="5738" y="12843"/>
                    <a:pt x="11442" y="5438"/>
                    <a:pt x="11041" y="2536"/>
                  </a:cubicBezTo>
                  <a:cubicBezTo>
                    <a:pt x="10812" y="875"/>
                    <a:pt x="9778" y="1"/>
                    <a:pt x="8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7" name="Google Shape;2967;p58"/>
            <p:cNvSpPr/>
            <p:nvPr/>
          </p:nvSpPr>
          <p:spPr>
            <a:xfrm>
              <a:off x="4023875" y="2328775"/>
              <a:ext cx="100100" cy="97850"/>
            </a:xfrm>
            <a:custGeom>
              <a:avLst/>
              <a:gdLst/>
              <a:ahLst/>
              <a:cxnLst/>
              <a:rect l="l" t="t" r="r" b="b"/>
              <a:pathLst>
                <a:path w="4004" h="3914" extrusionOk="0">
                  <a:moveTo>
                    <a:pt x="1" y="1"/>
                  </a:moveTo>
                  <a:lnTo>
                    <a:pt x="101" y="3903"/>
                  </a:lnTo>
                  <a:cubicBezTo>
                    <a:pt x="101" y="3903"/>
                    <a:pt x="211" y="3914"/>
                    <a:pt x="399" y="3914"/>
                  </a:cubicBezTo>
                  <a:cubicBezTo>
                    <a:pt x="1109" y="3914"/>
                    <a:pt x="2922" y="3767"/>
                    <a:pt x="4003" y="2369"/>
                  </a:cubicBezTo>
                  <a:lnTo>
                    <a:pt x="3236" y="401"/>
                  </a:lnTo>
                  <a:lnTo>
                    <a:pt x="1"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8" name="Google Shape;2968;p58"/>
            <p:cNvSpPr/>
            <p:nvPr/>
          </p:nvSpPr>
          <p:spPr>
            <a:xfrm>
              <a:off x="3943825" y="2328775"/>
              <a:ext cx="82575" cy="103425"/>
            </a:xfrm>
            <a:custGeom>
              <a:avLst/>
              <a:gdLst/>
              <a:ahLst/>
              <a:cxnLst/>
              <a:rect l="l" t="t" r="r" b="b"/>
              <a:pathLst>
                <a:path w="3303" h="4137" extrusionOk="0">
                  <a:moveTo>
                    <a:pt x="3203" y="1"/>
                  </a:moveTo>
                  <a:lnTo>
                    <a:pt x="0" y="968"/>
                  </a:lnTo>
                  <a:lnTo>
                    <a:pt x="1268" y="4137"/>
                  </a:lnTo>
                  <a:lnTo>
                    <a:pt x="3303" y="3903"/>
                  </a:lnTo>
                  <a:lnTo>
                    <a:pt x="3203"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69" name="Google Shape;2969;p58"/>
            <p:cNvSpPr/>
            <p:nvPr/>
          </p:nvSpPr>
          <p:spPr>
            <a:xfrm>
              <a:off x="4686850" y="4321875"/>
              <a:ext cx="80925" cy="99250"/>
            </a:xfrm>
            <a:custGeom>
              <a:avLst/>
              <a:gdLst/>
              <a:ahLst/>
              <a:cxnLst/>
              <a:rect l="l" t="t" r="r" b="b"/>
              <a:pathLst>
                <a:path w="3237" h="3970" extrusionOk="0">
                  <a:moveTo>
                    <a:pt x="1" y="0"/>
                  </a:moveTo>
                  <a:lnTo>
                    <a:pt x="167" y="3970"/>
                  </a:lnTo>
                  <a:lnTo>
                    <a:pt x="3236" y="3970"/>
                  </a:lnTo>
                  <a:lnTo>
                    <a:pt x="3036"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0" name="Google Shape;2970;p58"/>
            <p:cNvSpPr/>
            <p:nvPr/>
          </p:nvSpPr>
          <p:spPr>
            <a:xfrm>
              <a:off x="5172200" y="4157575"/>
              <a:ext cx="116775" cy="109275"/>
            </a:xfrm>
            <a:custGeom>
              <a:avLst/>
              <a:gdLst/>
              <a:ahLst/>
              <a:cxnLst/>
              <a:rect l="l" t="t" r="r" b="b"/>
              <a:pathLst>
                <a:path w="4671" h="4371" extrusionOk="0">
                  <a:moveTo>
                    <a:pt x="2969" y="1"/>
                  </a:moveTo>
                  <a:lnTo>
                    <a:pt x="0" y="768"/>
                  </a:lnTo>
                  <a:lnTo>
                    <a:pt x="1835" y="4371"/>
                  </a:lnTo>
                  <a:lnTo>
                    <a:pt x="4670" y="3337"/>
                  </a:lnTo>
                  <a:lnTo>
                    <a:pt x="2969" y="1"/>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1" name="Google Shape;2971;p58"/>
            <p:cNvSpPr/>
            <p:nvPr/>
          </p:nvSpPr>
          <p:spPr>
            <a:xfrm>
              <a:off x="4622650" y="1476125"/>
              <a:ext cx="232425" cy="300050"/>
            </a:xfrm>
            <a:custGeom>
              <a:avLst/>
              <a:gdLst/>
              <a:ahLst/>
              <a:cxnLst/>
              <a:rect l="l" t="t" r="r" b="b"/>
              <a:pathLst>
                <a:path w="9297" h="12002" extrusionOk="0">
                  <a:moveTo>
                    <a:pt x="4976" y="1"/>
                  </a:moveTo>
                  <a:cubicBezTo>
                    <a:pt x="4457" y="1"/>
                    <a:pt x="3925" y="100"/>
                    <a:pt x="3402" y="316"/>
                  </a:cubicBezTo>
                  <a:cubicBezTo>
                    <a:pt x="400" y="1517"/>
                    <a:pt x="0" y="6020"/>
                    <a:pt x="667" y="8755"/>
                  </a:cubicBezTo>
                  <a:cubicBezTo>
                    <a:pt x="1123" y="10732"/>
                    <a:pt x="2881" y="12001"/>
                    <a:pt x="4688" y="12001"/>
                  </a:cubicBezTo>
                  <a:cubicBezTo>
                    <a:pt x="5655" y="12001"/>
                    <a:pt x="6636" y="11637"/>
                    <a:pt x="7439" y="10823"/>
                  </a:cubicBezTo>
                  <a:cubicBezTo>
                    <a:pt x="8973" y="9289"/>
                    <a:pt x="8906" y="7487"/>
                    <a:pt x="9107" y="4452"/>
                  </a:cubicBezTo>
                  <a:cubicBezTo>
                    <a:pt x="9297" y="1949"/>
                    <a:pt x="7269" y="1"/>
                    <a:pt x="4976"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2" name="Google Shape;2972;p58"/>
            <p:cNvSpPr/>
            <p:nvPr/>
          </p:nvSpPr>
          <p:spPr>
            <a:xfrm>
              <a:off x="4630975" y="1405050"/>
              <a:ext cx="317750" cy="330000"/>
            </a:xfrm>
            <a:custGeom>
              <a:avLst/>
              <a:gdLst/>
              <a:ahLst/>
              <a:cxnLst/>
              <a:rect l="l" t="t" r="r" b="b"/>
              <a:pathLst>
                <a:path w="12710" h="13200" extrusionOk="0">
                  <a:moveTo>
                    <a:pt x="4516" y="1"/>
                  </a:moveTo>
                  <a:cubicBezTo>
                    <a:pt x="3351" y="1"/>
                    <a:pt x="2265" y="753"/>
                    <a:pt x="1902" y="1924"/>
                  </a:cubicBezTo>
                  <a:cubicBezTo>
                    <a:pt x="1685" y="1398"/>
                    <a:pt x="1303" y="1072"/>
                    <a:pt x="945" y="1072"/>
                  </a:cubicBezTo>
                  <a:cubicBezTo>
                    <a:pt x="533" y="1072"/>
                    <a:pt x="154" y="1504"/>
                    <a:pt x="101" y="2558"/>
                  </a:cubicBezTo>
                  <a:cubicBezTo>
                    <a:pt x="1" y="4526"/>
                    <a:pt x="1702" y="4660"/>
                    <a:pt x="2369" y="4660"/>
                  </a:cubicBezTo>
                  <a:cubicBezTo>
                    <a:pt x="1969" y="5027"/>
                    <a:pt x="2135" y="5727"/>
                    <a:pt x="2669" y="5894"/>
                  </a:cubicBezTo>
                  <a:cubicBezTo>
                    <a:pt x="2269" y="6461"/>
                    <a:pt x="1702" y="8396"/>
                    <a:pt x="3303" y="8696"/>
                  </a:cubicBezTo>
                  <a:cubicBezTo>
                    <a:pt x="3370" y="11665"/>
                    <a:pt x="6605" y="13199"/>
                    <a:pt x="7706" y="13199"/>
                  </a:cubicBezTo>
                  <a:cubicBezTo>
                    <a:pt x="9074" y="13199"/>
                    <a:pt x="10875" y="9964"/>
                    <a:pt x="11209" y="8262"/>
                  </a:cubicBezTo>
                  <a:cubicBezTo>
                    <a:pt x="12109" y="7895"/>
                    <a:pt x="12209" y="6928"/>
                    <a:pt x="11509" y="5527"/>
                  </a:cubicBezTo>
                  <a:cubicBezTo>
                    <a:pt x="12710" y="4226"/>
                    <a:pt x="10308" y="2692"/>
                    <a:pt x="8673" y="2592"/>
                  </a:cubicBezTo>
                  <a:cubicBezTo>
                    <a:pt x="8971" y="1513"/>
                    <a:pt x="7920" y="1274"/>
                    <a:pt x="6932" y="1274"/>
                  </a:cubicBezTo>
                  <a:cubicBezTo>
                    <a:pt x="6148" y="1274"/>
                    <a:pt x="5404" y="1424"/>
                    <a:pt x="5404" y="1424"/>
                  </a:cubicBezTo>
                  <a:cubicBezTo>
                    <a:pt x="5404" y="1424"/>
                    <a:pt x="6939" y="523"/>
                    <a:pt x="5204" y="90"/>
                  </a:cubicBezTo>
                  <a:cubicBezTo>
                    <a:pt x="4975" y="30"/>
                    <a:pt x="4744" y="1"/>
                    <a:pt x="451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3" name="Google Shape;2973;p58"/>
            <p:cNvSpPr/>
            <p:nvPr/>
          </p:nvSpPr>
          <p:spPr>
            <a:xfrm>
              <a:off x="4685175" y="1573675"/>
              <a:ext cx="65200" cy="89900"/>
            </a:xfrm>
            <a:custGeom>
              <a:avLst/>
              <a:gdLst/>
              <a:ahLst/>
              <a:cxnLst/>
              <a:rect l="l" t="t" r="r" b="b"/>
              <a:pathLst>
                <a:path w="2608" h="3596" extrusionOk="0">
                  <a:moveTo>
                    <a:pt x="1612" y="1"/>
                  </a:moveTo>
                  <a:cubicBezTo>
                    <a:pt x="1485" y="1"/>
                    <a:pt x="1348" y="27"/>
                    <a:pt x="1202" y="83"/>
                  </a:cubicBezTo>
                  <a:cubicBezTo>
                    <a:pt x="334" y="383"/>
                    <a:pt x="1" y="1717"/>
                    <a:pt x="1" y="2518"/>
                  </a:cubicBezTo>
                  <a:cubicBezTo>
                    <a:pt x="24" y="3146"/>
                    <a:pt x="339" y="3595"/>
                    <a:pt x="776" y="3595"/>
                  </a:cubicBezTo>
                  <a:cubicBezTo>
                    <a:pt x="966" y="3595"/>
                    <a:pt x="1180" y="3511"/>
                    <a:pt x="1402" y="3319"/>
                  </a:cubicBezTo>
                  <a:cubicBezTo>
                    <a:pt x="1969" y="2785"/>
                    <a:pt x="2336" y="2118"/>
                    <a:pt x="2469" y="1384"/>
                  </a:cubicBezTo>
                  <a:cubicBezTo>
                    <a:pt x="2608" y="635"/>
                    <a:pt x="2239" y="1"/>
                    <a:pt x="1612"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4" name="Google Shape;2974;p58"/>
            <p:cNvSpPr/>
            <p:nvPr/>
          </p:nvSpPr>
          <p:spPr>
            <a:xfrm>
              <a:off x="4716050" y="2550600"/>
              <a:ext cx="586275" cy="1687075"/>
            </a:xfrm>
            <a:custGeom>
              <a:avLst/>
              <a:gdLst/>
              <a:ahLst/>
              <a:cxnLst/>
              <a:rect l="l" t="t" r="r" b="b"/>
              <a:pathLst>
                <a:path w="23451" h="67483" extrusionOk="0">
                  <a:moveTo>
                    <a:pt x="0" y="1"/>
                  </a:moveTo>
                  <a:cubicBezTo>
                    <a:pt x="0" y="1"/>
                    <a:pt x="3469" y="23417"/>
                    <a:pt x="5371" y="32190"/>
                  </a:cubicBezTo>
                  <a:cubicBezTo>
                    <a:pt x="7472" y="41764"/>
                    <a:pt x="18113" y="67482"/>
                    <a:pt x="18113" y="67482"/>
                  </a:cubicBezTo>
                  <a:lnTo>
                    <a:pt x="23450" y="65748"/>
                  </a:lnTo>
                  <a:cubicBezTo>
                    <a:pt x="23450" y="65748"/>
                    <a:pt x="15745" y="42564"/>
                    <a:pt x="14577" y="33058"/>
                  </a:cubicBezTo>
                  <a:cubicBezTo>
                    <a:pt x="13276" y="22750"/>
                    <a:pt x="10574" y="1"/>
                    <a:pt x="10574"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5" name="Google Shape;2975;p58"/>
            <p:cNvSpPr/>
            <p:nvPr/>
          </p:nvSpPr>
          <p:spPr>
            <a:xfrm>
              <a:off x="5139675" y="4162600"/>
              <a:ext cx="180975" cy="94250"/>
            </a:xfrm>
            <a:custGeom>
              <a:avLst/>
              <a:gdLst/>
              <a:ahLst/>
              <a:cxnLst/>
              <a:rect l="l" t="t" r="r" b="b"/>
              <a:pathLst>
                <a:path w="7239" h="3770" extrusionOk="0">
                  <a:moveTo>
                    <a:pt x="6538" y="0"/>
                  </a:moveTo>
                  <a:lnTo>
                    <a:pt x="34" y="1901"/>
                  </a:lnTo>
                  <a:cubicBezTo>
                    <a:pt x="0" y="1901"/>
                    <a:pt x="1235" y="3769"/>
                    <a:pt x="1235" y="3769"/>
                  </a:cubicBezTo>
                  <a:lnTo>
                    <a:pt x="7239" y="1768"/>
                  </a:lnTo>
                  <a:lnTo>
                    <a:pt x="6538"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6" name="Google Shape;2976;p58"/>
            <p:cNvSpPr/>
            <p:nvPr/>
          </p:nvSpPr>
          <p:spPr>
            <a:xfrm>
              <a:off x="4748550" y="2758275"/>
              <a:ext cx="122625" cy="588750"/>
            </a:xfrm>
            <a:custGeom>
              <a:avLst/>
              <a:gdLst/>
              <a:ahLst/>
              <a:cxnLst/>
              <a:rect l="l" t="t" r="r" b="b"/>
              <a:pathLst>
                <a:path w="4905" h="23550" extrusionOk="0">
                  <a:moveTo>
                    <a:pt x="595" y="1"/>
                  </a:moveTo>
                  <a:cubicBezTo>
                    <a:pt x="381" y="1"/>
                    <a:pt x="183" y="52"/>
                    <a:pt x="1" y="166"/>
                  </a:cubicBezTo>
                  <a:cubicBezTo>
                    <a:pt x="1135" y="7605"/>
                    <a:pt x="2836" y="18079"/>
                    <a:pt x="4004" y="23550"/>
                  </a:cubicBezTo>
                  <a:cubicBezTo>
                    <a:pt x="4471" y="15811"/>
                    <a:pt x="4904" y="833"/>
                    <a:pt x="902" y="33"/>
                  </a:cubicBezTo>
                  <a:cubicBezTo>
                    <a:pt x="796" y="12"/>
                    <a:pt x="694" y="1"/>
                    <a:pt x="595" y="1"/>
                  </a:cubicBez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7" name="Google Shape;2977;p58"/>
            <p:cNvSpPr/>
            <p:nvPr/>
          </p:nvSpPr>
          <p:spPr>
            <a:xfrm>
              <a:off x="4534250" y="2550600"/>
              <a:ext cx="305225" cy="1844675"/>
            </a:xfrm>
            <a:custGeom>
              <a:avLst/>
              <a:gdLst/>
              <a:ahLst/>
              <a:cxnLst/>
              <a:rect l="l" t="t" r="r" b="b"/>
              <a:pathLst>
                <a:path w="12209" h="73787" extrusionOk="0">
                  <a:moveTo>
                    <a:pt x="1435" y="1"/>
                  </a:moveTo>
                  <a:cubicBezTo>
                    <a:pt x="1435" y="1"/>
                    <a:pt x="0" y="22917"/>
                    <a:pt x="334" y="32257"/>
                  </a:cubicBezTo>
                  <a:cubicBezTo>
                    <a:pt x="667" y="41964"/>
                    <a:pt x="5104" y="73787"/>
                    <a:pt x="5104" y="73787"/>
                  </a:cubicBezTo>
                  <a:lnTo>
                    <a:pt x="10274" y="73787"/>
                  </a:lnTo>
                  <a:cubicBezTo>
                    <a:pt x="10274" y="73787"/>
                    <a:pt x="9440" y="42531"/>
                    <a:pt x="9674" y="32991"/>
                  </a:cubicBezTo>
                  <a:cubicBezTo>
                    <a:pt x="9941" y="22583"/>
                    <a:pt x="12209" y="1"/>
                    <a:pt x="1220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78" name="Google Shape;2978;p58"/>
            <p:cNvSpPr/>
            <p:nvPr/>
          </p:nvSpPr>
          <p:spPr>
            <a:xfrm>
              <a:off x="4635975" y="4343550"/>
              <a:ext cx="170150" cy="54225"/>
            </a:xfrm>
            <a:custGeom>
              <a:avLst/>
              <a:gdLst/>
              <a:ahLst/>
              <a:cxnLst/>
              <a:rect l="l" t="t" r="r" b="b"/>
              <a:pathLst>
                <a:path w="6806" h="2169" extrusionOk="0">
                  <a:moveTo>
                    <a:pt x="34" y="1"/>
                  </a:moveTo>
                  <a:lnTo>
                    <a:pt x="34" y="1"/>
                  </a:lnTo>
                  <a:cubicBezTo>
                    <a:pt x="1" y="1"/>
                    <a:pt x="334" y="2169"/>
                    <a:pt x="334" y="2169"/>
                  </a:cubicBezTo>
                  <a:lnTo>
                    <a:pt x="6639" y="2169"/>
                  </a:lnTo>
                  <a:lnTo>
                    <a:pt x="6806" y="234"/>
                  </a:lnTo>
                  <a:lnTo>
                    <a:pt x="34"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2979" name="Google Shape;2979;p58"/>
          <p:cNvGrpSpPr/>
          <p:nvPr/>
        </p:nvGrpSpPr>
        <p:grpSpPr>
          <a:xfrm>
            <a:off x="6009645" y="1650918"/>
            <a:ext cx="2652425" cy="1964881"/>
            <a:chOff x="1190200" y="811850"/>
            <a:chExt cx="5212075" cy="3877800"/>
          </a:xfrm>
        </p:grpSpPr>
        <p:sp>
          <p:nvSpPr>
            <p:cNvPr id="2980" name="Google Shape;2980;p58"/>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1" name="Google Shape;2981;p58"/>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2" name="Google Shape;2982;p58"/>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3" name="Google Shape;2983;p58"/>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4" name="Google Shape;2984;p58"/>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5" name="Google Shape;2985;p58"/>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6" name="Google Shape;2986;p58"/>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7" name="Google Shape;2987;p58"/>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8" name="Google Shape;2988;p58"/>
            <p:cNvSpPr/>
            <p:nvPr/>
          </p:nvSpPr>
          <p:spPr>
            <a:xfrm>
              <a:off x="5323975" y="42951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89" name="Google Shape;2989;p58"/>
            <p:cNvSpPr/>
            <p:nvPr/>
          </p:nvSpPr>
          <p:spPr>
            <a:xfrm>
              <a:off x="1737250" y="43127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0" name="Google Shape;2990;p58"/>
            <p:cNvSpPr/>
            <p:nvPr/>
          </p:nvSpPr>
          <p:spPr>
            <a:xfrm>
              <a:off x="2560325" y="43569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1" name="Google Shape;2991;p58"/>
            <p:cNvSpPr/>
            <p:nvPr/>
          </p:nvSpPr>
          <p:spPr>
            <a:xfrm>
              <a:off x="4013025" y="3439575"/>
              <a:ext cx="1904725" cy="854800"/>
            </a:xfrm>
            <a:custGeom>
              <a:avLst/>
              <a:gdLst/>
              <a:ahLst/>
              <a:cxnLst/>
              <a:rect l="l" t="t" r="r" b="b"/>
              <a:pathLst>
                <a:path w="76189" h="34192" extrusionOk="0">
                  <a:moveTo>
                    <a:pt x="8207" y="0"/>
                  </a:moveTo>
                  <a:cubicBezTo>
                    <a:pt x="3670" y="0"/>
                    <a:pt x="1" y="3670"/>
                    <a:pt x="1" y="8206"/>
                  </a:cubicBezTo>
                  <a:lnTo>
                    <a:pt x="1" y="26019"/>
                  </a:lnTo>
                  <a:cubicBezTo>
                    <a:pt x="1" y="30556"/>
                    <a:pt x="3670" y="34191"/>
                    <a:pt x="8207" y="34191"/>
                  </a:cubicBezTo>
                  <a:lnTo>
                    <a:pt x="67983" y="34191"/>
                  </a:lnTo>
                  <a:cubicBezTo>
                    <a:pt x="72519" y="34191"/>
                    <a:pt x="76189" y="30556"/>
                    <a:pt x="76189" y="26019"/>
                  </a:cubicBezTo>
                  <a:lnTo>
                    <a:pt x="76189" y="8206"/>
                  </a:lnTo>
                  <a:cubicBezTo>
                    <a:pt x="76189" y="3670"/>
                    <a:pt x="72519" y="0"/>
                    <a:pt x="67983" y="0"/>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2" name="Google Shape;2992;p58"/>
            <p:cNvSpPr/>
            <p:nvPr/>
          </p:nvSpPr>
          <p:spPr>
            <a:xfrm>
              <a:off x="3912975" y="3446250"/>
              <a:ext cx="1904700" cy="854800"/>
            </a:xfrm>
            <a:custGeom>
              <a:avLst/>
              <a:gdLst/>
              <a:ahLst/>
              <a:cxnLst/>
              <a:rect l="l" t="t" r="r" b="b"/>
              <a:pathLst>
                <a:path w="76188" h="34192" extrusionOk="0">
                  <a:moveTo>
                    <a:pt x="8206" y="0"/>
                  </a:moveTo>
                  <a:cubicBezTo>
                    <a:pt x="3669" y="0"/>
                    <a:pt x="0" y="3669"/>
                    <a:pt x="0" y="8206"/>
                  </a:cubicBezTo>
                  <a:lnTo>
                    <a:pt x="0" y="25985"/>
                  </a:lnTo>
                  <a:cubicBezTo>
                    <a:pt x="0" y="30522"/>
                    <a:pt x="3669" y="34191"/>
                    <a:pt x="8206" y="34191"/>
                  </a:cubicBezTo>
                  <a:lnTo>
                    <a:pt x="67982" y="34191"/>
                  </a:lnTo>
                  <a:cubicBezTo>
                    <a:pt x="72519" y="34191"/>
                    <a:pt x="76188" y="30522"/>
                    <a:pt x="76188" y="25985"/>
                  </a:cubicBezTo>
                  <a:lnTo>
                    <a:pt x="76188" y="8206"/>
                  </a:lnTo>
                  <a:cubicBezTo>
                    <a:pt x="76188" y="3669"/>
                    <a:pt x="72519" y="0"/>
                    <a:pt x="67982" y="0"/>
                  </a:cubicBez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3" name="Google Shape;2993;p58"/>
            <p:cNvSpPr/>
            <p:nvPr/>
          </p:nvSpPr>
          <p:spPr>
            <a:xfrm>
              <a:off x="4011375" y="3527125"/>
              <a:ext cx="1718750" cy="318600"/>
            </a:xfrm>
            <a:custGeom>
              <a:avLst/>
              <a:gdLst/>
              <a:ahLst/>
              <a:cxnLst/>
              <a:rect l="l" t="t" r="r" b="b"/>
              <a:pathLst>
                <a:path w="68750" h="12744" extrusionOk="0">
                  <a:moveTo>
                    <a:pt x="5738" y="1"/>
                  </a:moveTo>
                  <a:cubicBezTo>
                    <a:pt x="2569" y="1"/>
                    <a:pt x="0" y="2569"/>
                    <a:pt x="0" y="5705"/>
                  </a:cubicBezTo>
                  <a:lnTo>
                    <a:pt x="0" y="12743"/>
                  </a:lnTo>
                  <a:lnTo>
                    <a:pt x="68749" y="12743"/>
                  </a:lnTo>
                  <a:lnTo>
                    <a:pt x="68749" y="5705"/>
                  </a:lnTo>
                  <a:cubicBezTo>
                    <a:pt x="68749" y="2569"/>
                    <a:pt x="66181" y="1"/>
                    <a:pt x="63012" y="1"/>
                  </a:cubicBez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4" name="Google Shape;2994;p58"/>
            <p:cNvSpPr/>
            <p:nvPr/>
          </p:nvSpPr>
          <p:spPr>
            <a:xfrm>
              <a:off x="4011375" y="3889050"/>
              <a:ext cx="1718750" cy="318600"/>
            </a:xfrm>
            <a:custGeom>
              <a:avLst/>
              <a:gdLst/>
              <a:ahLst/>
              <a:cxnLst/>
              <a:rect l="l" t="t" r="r" b="b"/>
              <a:pathLst>
                <a:path w="68750" h="12744" extrusionOk="0">
                  <a:moveTo>
                    <a:pt x="0" y="1"/>
                  </a:moveTo>
                  <a:lnTo>
                    <a:pt x="0" y="7039"/>
                  </a:lnTo>
                  <a:cubicBezTo>
                    <a:pt x="0" y="10175"/>
                    <a:pt x="2569" y="12743"/>
                    <a:pt x="5738" y="12743"/>
                  </a:cubicBezTo>
                  <a:lnTo>
                    <a:pt x="63012" y="12743"/>
                  </a:lnTo>
                  <a:cubicBezTo>
                    <a:pt x="66181" y="12743"/>
                    <a:pt x="68749" y="10175"/>
                    <a:pt x="68749" y="7039"/>
                  </a:cubicBezTo>
                  <a:lnTo>
                    <a:pt x="68749"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5" name="Google Shape;2995;p58"/>
            <p:cNvSpPr/>
            <p:nvPr/>
          </p:nvSpPr>
          <p:spPr>
            <a:xfrm>
              <a:off x="5029600" y="3588850"/>
              <a:ext cx="244350" cy="259375"/>
            </a:xfrm>
            <a:custGeom>
              <a:avLst/>
              <a:gdLst/>
              <a:ahLst/>
              <a:cxnLst/>
              <a:rect l="l" t="t" r="r" b="b"/>
              <a:pathLst>
                <a:path w="9774" h="10375" extrusionOk="0">
                  <a:moveTo>
                    <a:pt x="0" y="0"/>
                  </a:moveTo>
                  <a:lnTo>
                    <a:pt x="0" y="10374"/>
                  </a:lnTo>
                  <a:lnTo>
                    <a:pt x="9774" y="10374"/>
                  </a:lnTo>
                  <a:lnTo>
                    <a:pt x="9774"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6" name="Google Shape;2996;p58"/>
            <p:cNvSpPr/>
            <p:nvPr/>
          </p:nvSpPr>
          <p:spPr>
            <a:xfrm>
              <a:off x="4967875" y="3588850"/>
              <a:ext cx="61750" cy="259375"/>
            </a:xfrm>
            <a:custGeom>
              <a:avLst/>
              <a:gdLst/>
              <a:ahLst/>
              <a:cxnLst/>
              <a:rect l="l" t="t" r="r" b="b"/>
              <a:pathLst>
                <a:path w="2470" h="10375" extrusionOk="0">
                  <a:moveTo>
                    <a:pt x="1" y="0"/>
                  </a:moveTo>
                  <a:lnTo>
                    <a:pt x="1" y="10374"/>
                  </a:lnTo>
                  <a:lnTo>
                    <a:pt x="2469" y="10374"/>
                  </a:lnTo>
                  <a:lnTo>
                    <a:pt x="2469"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7" name="Google Shape;2997;p58"/>
            <p:cNvSpPr/>
            <p:nvPr/>
          </p:nvSpPr>
          <p:spPr>
            <a:xfrm>
              <a:off x="5154675" y="3548825"/>
              <a:ext cx="182675" cy="299400"/>
            </a:xfrm>
            <a:custGeom>
              <a:avLst/>
              <a:gdLst/>
              <a:ahLst/>
              <a:cxnLst/>
              <a:rect l="l" t="t" r="r" b="b"/>
              <a:pathLst>
                <a:path w="7307" h="11976" extrusionOk="0">
                  <a:moveTo>
                    <a:pt x="1" y="0"/>
                  </a:moveTo>
                  <a:lnTo>
                    <a:pt x="1" y="11975"/>
                  </a:lnTo>
                  <a:lnTo>
                    <a:pt x="7306" y="11975"/>
                  </a:lnTo>
                  <a:lnTo>
                    <a:pt x="7306"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8" name="Google Shape;2998;p58"/>
            <p:cNvSpPr/>
            <p:nvPr/>
          </p:nvSpPr>
          <p:spPr>
            <a:xfrm>
              <a:off x="5101325" y="3548825"/>
              <a:ext cx="53375" cy="299400"/>
            </a:xfrm>
            <a:custGeom>
              <a:avLst/>
              <a:gdLst/>
              <a:ahLst/>
              <a:cxnLst/>
              <a:rect l="l" t="t" r="r" b="b"/>
              <a:pathLst>
                <a:path w="2135" h="11976" extrusionOk="0">
                  <a:moveTo>
                    <a:pt x="0" y="0"/>
                  </a:moveTo>
                  <a:lnTo>
                    <a:pt x="0" y="11975"/>
                  </a:lnTo>
                  <a:lnTo>
                    <a:pt x="2135" y="11975"/>
                  </a:lnTo>
                  <a:lnTo>
                    <a:pt x="2135"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2999" name="Google Shape;2999;p58"/>
            <p:cNvSpPr/>
            <p:nvPr/>
          </p:nvSpPr>
          <p:spPr>
            <a:xfrm>
              <a:off x="5208050" y="3588850"/>
              <a:ext cx="154300" cy="259375"/>
            </a:xfrm>
            <a:custGeom>
              <a:avLst/>
              <a:gdLst/>
              <a:ahLst/>
              <a:cxnLst/>
              <a:rect l="l" t="t" r="r" b="b"/>
              <a:pathLst>
                <a:path w="6172" h="10375" extrusionOk="0">
                  <a:moveTo>
                    <a:pt x="1" y="0"/>
                  </a:moveTo>
                  <a:lnTo>
                    <a:pt x="1" y="10374"/>
                  </a:lnTo>
                  <a:lnTo>
                    <a:pt x="6172" y="10374"/>
                  </a:lnTo>
                  <a:lnTo>
                    <a:pt x="617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0" name="Google Shape;3000;p58"/>
            <p:cNvSpPr/>
            <p:nvPr/>
          </p:nvSpPr>
          <p:spPr>
            <a:xfrm>
              <a:off x="5173025" y="3588850"/>
              <a:ext cx="35050" cy="259375"/>
            </a:xfrm>
            <a:custGeom>
              <a:avLst/>
              <a:gdLst/>
              <a:ahLst/>
              <a:cxnLst/>
              <a:rect l="l" t="t" r="r" b="b"/>
              <a:pathLst>
                <a:path w="1402" h="10375" extrusionOk="0">
                  <a:moveTo>
                    <a:pt x="1" y="0"/>
                  </a:moveTo>
                  <a:lnTo>
                    <a:pt x="1" y="10374"/>
                  </a:lnTo>
                  <a:lnTo>
                    <a:pt x="1402" y="10374"/>
                  </a:lnTo>
                  <a:lnTo>
                    <a:pt x="1402"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1" name="Google Shape;3001;p58"/>
            <p:cNvSpPr/>
            <p:nvPr/>
          </p:nvSpPr>
          <p:spPr>
            <a:xfrm>
              <a:off x="5334825" y="3632200"/>
              <a:ext cx="201825" cy="216025"/>
            </a:xfrm>
            <a:custGeom>
              <a:avLst/>
              <a:gdLst/>
              <a:ahLst/>
              <a:cxnLst/>
              <a:rect l="l" t="t" r="r" b="b"/>
              <a:pathLst>
                <a:path w="8073" h="8641" extrusionOk="0">
                  <a:moveTo>
                    <a:pt x="0" y="1"/>
                  </a:moveTo>
                  <a:lnTo>
                    <a:pt x="0" y="8640"/>
                  </a:lnTo>
                  <a:lnTo>
                    <a:pt x="8072" y="8640"/>
                  </a:lnTo>
                  <a:lnTo>
                    <a:pt x="8072"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2" name="Google Shape;3002;p58"/>
            <p:cNvSpPr/>
            <p:nvPr/>
          </p:nvSpPr>
          <p:spPr>
            <a:xfrm>
              <a:off x="5283100" y="3632200"/>
              <a:ext cx="51750" cy="216025"/>
            </a:xfrm>
            <a:custGeom>
              <a:avLst/>
              <a:gdLst/>
              <a:ahLst/>
              <a:cxnLst/>
              <a:rect l="l" t="t" r="r" b="b"/>
              <a:pathLst>
                <a:path w="2070" h="8641" extrusionOk="0">
                  <a:moveTo>
                    <a:pt x="1" y="1"/>
                  </a:moveTo>
                  <a:lnTo>
                    <a:pt x="1" y="8640"/>
                  </a:lnTo>
                  <a:lnTo>
                    <a:pt x="2069" y="8640"/>
                  </a:lnTo>
                  <a:lnTo>
                    <a:pt x="2069"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3" name="Google Shape;3003;p58"/>
            <p:cNvSpPr/>
            <p:nvPr/>
          </p:nvSpPr>
          <p:spPr>
            <a:xfrm>
              <a:off x="5438225" y="3598850"/>
              <a:ext cx="151800" cy="248550"/>
            </a:xfrm>
            <a:custGeom>
              <a:avLst/>
              <a:gdLst/>
              <a:ahLst/>
              <a:cxnLst/>
              <a:rect l="l" t="t" r="r" b="b"/>
              <a:pathLst>
                <a:path w="6072" h="9942" extrusionOk="0">
                  <a:moveTo>
                    <a:pt x="0" y="1"/>
                  </a:moveTo>
                  <a:lnTo>
                    <a:pt x="0" y="9941"/>
                  </a:lnTo>
                  <a:lnTo>
                    <a:pt x="6071" y="9941"/>
                  </a:lnTo>
                  <a:lnTo>
                    <a:pt x="6071"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4" name="Google Shape;3004;p58"/>
            <p:cNvSpPr/>
            <p:nvPr/>
          </p:nvSpPr>
          <p:spPr>
            <a:xfrm>
              <a:off x="5394025" y="3598850"/>
              <a:ext cx="44225" cy="248550"/>
            </a:xfrm>
            <a:custGeom>
              <a:avLst/>
              <a:gdLst/>
              <a:ahLst/>
              <a:cxnLst/>
              <a:rect l="l" t="t" r="r" b="b"/>
              <a:pathLst>
                <a:path w="1769" h="9942" extrusionOk="0">
                  <a:moveTo>
                    <a:pt x="0" y="1"/>
                  </a:moveTo>
                  <a:lnTo>
                    <a:pt x="0" y="9941"/>
                  </a:lnTo>
                  <a:lnTo>
                    <a:pt x="1768" y="9941"/>
                  </a:lnTo>
                  <a:lnTo>
                    <a:pt x="1768"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5" name="Google Shape;3005;p58"/>
            <p:cNvSpPr/>
            <p:nvPr/>
          </p:nvSpPr>
          <p:spPr>
            <a:xfrm>
              <a:off x="5482425" y="3632200"/>
              <a:ext cx="148450" cy="216025"/>
            </a:xfrm>
            <a:custGeom>
              <a:avLst/>
              <a:gdLst/>
              <a:ahLst/>
              <a:cxnLst/>
              <a:rect l="l" t="t" r="r" b="b"/>
              <a:pathLst>
                <a:path w="5938" h="8641" extrusionOk="0">
                  <a:moveTo>
                    <a:pt x="0" y="1"/>
                  </a:moveTo>
                  <a:lnTo>
                    <a:pt x="0" y="8640"/>
                  </a:lnTo>
                  <a:lnTo>
                    <a:pt x="5938" y="8640"/>
                  </a:lnTo>
                  <a:lnTo>
                    <a:pt x="5938"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6" name="Google Shape;3006;p58"/>
            <p:cNvSpPr/>
            <p:nvPr/>
          </p:nvSpPr>
          <p:spPr>
            <a:xfrm>
              <a:off x="5453225" y="3632200"/>
              <a:ext cx="29225" cy="216025"/>
            </a:xfrm>
            <a:custGeom>
              <a:avLst/>
              <a:gdLst/>
              <a:ahLst/>
              <a:cxnLst/>
              <a:rect l="l" t="t" r="r" b="b"/>
              <a:pathLst>
                <a:path w="1169" h="8641" extrusionOk="0">
                  <a:moveTo>
                    <a:pt x="1" y="1"/>
                  </a:moveTo>
                  <a:lnTo>
                    <a:pt x="1" y="8640"/>
                  </a:lnTo>
                  <a:lnTo>
                    <a:pt x="1168" y="8640"/>
                  </a:lnTo>
                  <a:lnTo>
                    <a:pt x="1168"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7" name="Google Shape;3007;p58"/>
            <p:cNvSpPr/>
            <p:nvPr/>
          </p:nvSpPr>
          <p:spPr>
            <a:xfrm>
              <a:off x="4272400" y="3939100"/>
              <a:ext cx="243525" cy="258550"/>
            </a:xfrm>
            <a:custGeom>
              <a:avLst/>
              <a:gdLst/>
              <a:ahLst/>
              <a:cxnLst/>
              <a:rect l="l" t="t" r="r" b="b"/>
              <a:pathLst>
                <a:path w="9741" h="10342" extrusionOk="0">
                  <a:moveTo>
                    <a:pt x="0" y="0"/>
                  </a:moveTo>
                  <a:lnTo>
                    <a:pt x="0" y="10341"/>
                  </a:lnTo>
                  <a:lnTo>
                    <a:pt x="9740" y="10341"/>
                  </a:lnTo>
                  <a:lnTo>
                    <a:pt x="9740"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8" name="Google Shape;3008;p58"/>
            <p:cNvSpPr/>
            <p:nvPr/>
          </p:nvSpPr>
          <p:spPr>
            <a:xfrm>
              <a:off x="4209850" y="3939100"/>
              <a:ext cx="61725" cy="258550"/>
            </a:xfrm>
            <a:custGeom>
              <a:avLst/>
              <a:gdLst/>
              <a:ahLst/>
              <a:cxnLst/>
              <a:rect l="l" t="t" r="r" b="b"/>
              <a:pathLst>
                <a:path w="2469" h="10342" extrusionOk="0">
                  <a:moveTo>
                    <a:pt x="0" y="0"/>
                  </a:moveTo>
                  <a:lnTo>
                    <a:pt x="0" y="10341"/>
                  </a:lnTo>
                  <a:lnTo>
                    <a:pt x="2469" y="10341"/>
                  </a:lnTo>
                  <a:lnTo>
                    <a:pt x="2469"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09" name="Google Shape;3009;p58"/>
            <p:cNvSpPr/>
            <p:nvPr/>
          </p:nvSpPr>
          <p:spPr>
            <a:xfrm>
              <a:off x="4396650" y="3899075"/>
              <a:ext cx="182650" cy="299400"/>
            </a:xfrm>
            <a:custGeom>
              <a:avLst/>
              <a:gdLst/>
              <a:ahLst/>
              <a:cxnLst/>
              <a:rect l="l" t="t" r="r" b="b"/>
              <a:pathLst>
                <a:path w="7306" h="11976" extrusionOk="0">
                  <a:moveTo>
                    <a:pt x="0" y="0"/>
                  </a:moveTo>
                  <a:lnTo>
                    <a:pt x="0" y="11975"/>
                  </a:lnTo>
                  <a:lnTo>
                    <a:pt x="7305" y="11975"/>
                  </a:lnTo>
                  <a:lnTo>
                    <a:pt x="7305"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0" name="Google Shape;3010;p58"/>
            <p:cNvSpPr/>
            <p:nvPr/>
          </p:nvSpPr>
          <p:spPr>
            <a:xfrm>
              <a:off x="4343275" y="3899075"/>
              <a:ext cx="53400" cy="299400"/>
            </a:xfrm>
            <a:custGeom>
              <a:avLst/>
              <a:gdLst/>
              <a:ahLst/>
              <a:cxnLst/>
              <a:rect l="l" t="t" r="r" b="b"/>
              <a:pathLst>
                <a:path w="2136" h="11976" extrusionOk="0">
                  <a:moveTo>
                    <a:pt x="0" y="0"/>
                  </a:moveTo>
                  <a:lnTo>
                    <a:pt x="0" y="11975"/>
                  </a:lnTo>
                  <a:lnTo>
                    <a:pt x="2135" y="11975"/>
                  </a:lnTo>
                  <a:lnTo>
                    <a:pt x="2135"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1" name="Google Shape;3011;p58"/>
            <p:cNvSpPr/>
            <p:nvPr/>
          </p:nvSpPr>
          <p:spPr>
            <a:xfrm>
              <a:off x="5102975" y="3939100"/>
              <a:ext cx="243550" cy="258550"/>
            </a:xfrm>
            <a:custGeom>
              <a:avLst/>
              <a:gdLst/>
              <a:ahLst/>
              <a:cxnLst/>
              <a:rect l="l" t="t" r="r" b="b"/>
              <a:pathLst>
                <a:path w="9742" h="10342" extrusionOk="0">
                  <a:moveTo>
                    <a:pt x="1" y="0"/>
                  </a:moveTo>
                  <a:lnTo>
                    <a:pt x="1" y="10341"/>
                  </a:lnTo>
                  <a:lnTo>
                    <a:pt x="9741" y="10341"/>
                  </a:lnTo>
                  <a:lnTo>
                    <a:pt x="9741"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2" name="Google Shape;3012;p58"/>
            <p:cNvSpPr/>
            <p:nvPr/>
          </p:nvSpPr>
          <p:spPr>
            <a:xfrm>
              <a:off x="5040425" y="3939100"/>
              <a:ext cx="62575" cy="258550"/>
            </a:xfrm>
            <a:custGeom>
              <a:avLst/>
              <a:gdLst/>
              <a:ahLst/>
              <a:cxnLst/>
              <a:rect l="l" t="t" r="r" b="b"/>
              <a:pathLst>
                <a:path w="2503" h="10342" extrusionOk="0">
                  <a:moveTo>
                    <a:pt x="1" y="0"/>
                  </a:moveTo>
                  <a:lnTo>
                    <a:pt x="1" y="10341"/>
                  </a:lnTo>
                  <a:lnTo>
                    <a:pt x="2503" y="10341"/>
                  </a:lnTo>
                  <a:lnTo>
                    <a:pt x="2503"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3" name="Google Shape;3013;p58"/>
            <p:cNvSpPr/>
            <p:nvPr/>
          </p:nvSpPr>
          <p:spPr>
            <a:xfrm>
              <a:off x="5227225" y="3899075"/>
              <a:ext cx="183500" cy="299400"/>
            </a:xfrm>
            <a:custGeom>
              <a:avLst/>
              <a:gdLst/>
              <a:ahLst/>
              <a:cxnLst/>
              <a:rect l="l" t="t" r="r" b="b"/>
              <a:pathLst>
                <a:path w="7340" h="11976" extrusionOk="0">
                  <a:moveTo>
                    <a:pt x="1" y="0"/>
                  </a:moveTo>
                  <a:lnTo>
                    <a:pt x="1" y="11975"/>
                  </a:lnTo>
                  <a:lnTo>
                    <a:pt x="7340" y="11975"/>
                  </a:lnTo>
                  <a:lnTo>
                    <a:pt x="7340" y="0"/>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4" name="Google Shape;3014;p58"/>
            <p:cNvSpPr/>
            <p:nvPr/>
          </p:nvSpPr>
          <p:spPr>
            <a:xfrm>
              <a:off x="5174700" y="3899075"/>
              <a:ext cx="52550" cy="299400"/>
            </a:xfrm>
            <a:custGeom>
              <a:avLst/>
              <a:gdLst/>
              <a:ahLst/>
              <a:cxnLst/>
              <a:rect l="l" t="t" r="r" b="b"/>
              <a:pathLst>
                <a:path w="2102" h="11976" extrusionOk="0">
                  <a:moveTo>
                    <a:pt x="0" y="0"/>
                  </a:moveTo>
                  <a:lnTo>
                    <a:pt x="0" y="11975"/>
                  </a:lnTo>
                  <a:lnTo>
                    <a:pt x="2102" y="11975"/>
                  </a:lnTo>
                  <a:lnTo>
                    <a:pt x="2102"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5" name="Google Shape;3015;p58"/>
            <p:cNvSpPr/>
            <p:nvPr/>
          </p:nvSpPr>
          <p:spPr>
            <a:xfrm>
              <a:off x="4450025" y="3939100"/>
              <a:ext cx="154300" cy="258550"/>
            </a:xfrm>
            <a:custGeom>
              <a:avLst/>
              <a:gdLst/>
              <a:ahLst/>
              <a:cxnLst/>
              <a:rect l="l" t="t" r="r" b="b"/>
              <a:pathLst>
                <a:path w="6172" h="10342" extrusionOk="0">
                  <a:moveTo>
                    <a:pt x="0" y="0"/>
                  </a:moveTo>
                  <a:lnTo>
                    <a:pt x="0" y="10341"/>
                  </a:lnTo>
                  <a:lnTo>
                    <a:pt x="6171" y="10341"/>
                  </a:lnTo>
                  <a:lnTo>
                    <a:pt x="617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6" name="Google Shape;3016;p58"/>
            <p:cNvSpPr/>
            <p:nvPr/>
          </p:nvSpPr>
          <p:spPr>
            <a:xfrm>
              <a:off x="4415000" y="3939100"/>
              <a:ext cx="35050" cy="258550"/>
            </a:xfrm>
            <a:custGeom>
              <a:avLst/>
              <a:gdLst/>
              <a:ahLst/>
              <a:cxnLst/>
              <a:rect l="l" t="t" r="r" b="b"/>
              <a:pathLst>
                <a:path w="1402" h="10342" extrusionOk="0">
                  <a:moveTo>
                    <a:pt x="0" y="0"/>
                  </a:moveTo>
                  <a:lnTo>
                    <a:pt x="0" y="10341"/>
                  </a:lnTo>
                  <a:lnTo>
                    <a:pt x="1401" y="10341"/>
                  </a:lnTo>
                  <a:lnTo>
                    <a:pt x="1401" y="0"/>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7" name="Google Shape;3017;p58"/>
            <p:cNvSpPr/>
            <p:nvPr/>
          </p:nvSpPr>
          <p:spPr>
            <a:xfrm>
              <a:off x="4576775" y="3982450"/>
              <a:ext cx="201825" cy="215200"/>
            </a:xfrm>
            <a:custGeom>
              <a:avLst/>
              <a:gdLst/>
              <a:ahLst/>
              <a:cxnLst/>
              <a:rect l="l" t="t" r="r" b="b"/>
              <a:pathLst>
                <a:path w="8073" h="8608" extrusionOk="0">
                  <a:moveTo>
                    <a:pt x="0" y="1"/>
                  </a:moveTo>
                  <a:lnTo>
                    <a:pt x="0" y="8607"/>
                  </a:lnTo>
                  <a:lnTo>
                    <a:pt x="8073" y="8607"/>
                  </a:lnTo>
                  <a:lnTo>
                    <a:pt x="8073"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8" name="Google Shape;3018;p58"/>
            <p:cNvSpPr/>
            <p:nvPr/>
          </p:nvSpPr>
          <p:spPr>
            <a:xfrm>
              <a:off x="4525075" y="3982450"/>
              <a:ext cx="51725" cy="215200"/>
            </a:xfrm>
            <a:custGeom>
              <a:avLst/>
              <a:gdLst/>
              <a:ahLst/>
              <a:cxnLst/>
              <a:rect l="l" t="t" r="r" b="b"/>
              <a:pathLst>
                <a:path w="2069" h="8608" extrusionOk="0">
                  <a:moveTo>
                    <a:pt x="0" y="1"/>
                  </a:moveTo>
                  <a:lnTo>
                    <a:pt x="0" y="8607"/>
                  </a:lnTo>
                  <a:lnTo>
                    <a:pt x="2068" y="8607"/>
                  </a:lnTo>
                  <a:lnTo>
                    <a:pt x="2068"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19" name="Google Shape;3019;p58"/>
            <p:cNvSpPr/>
            <p:nvPr/>
          </p:nvSpPr>
          <p:spPr>
            <a:xfrm>
              <a:off x="4680175" y="3949100"/>
              <a:ext cx="151800" cy="248550"/>
            </a:xfrm>
            <a:custGeom>
              <a:avLst/>
              <a:gdLst/>
              <a:ahLst/>
              <a:cxnLst/>
              <a:rect l="l" t="t" r="r" b="b"/>
              <a:pathLst>
                <a:path w="6072" h="9942" extrusionOk="0">
                  <a:moveTo>
                    <a:pt x="1" y="1"/>
                  </a:moveTo>
                  <a:lnTo>
                    <a:pt x="1" y="9941"/>
                  </a:lnTo>
                  <a:lnTo>
                    <a:pt x="6072" y="9941"/>
                  </a:lnTo>
                  <a:lnTo>
                    <a:pt x="6072"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0" name="Google Shape;3020;p58"/>
            <p:cNvSpPr/>
            <p:nvPr/>
          </p:nvSpPr>
          <p:spPr>
            <a:xfrm>
              <a:off x="4635975" y="3949100"/>
              <a:ext cx="44225" cy="248550"/>
            </a:xfrm>
            <a:custGeom>
              <a:avLst/>
              <a:gdLst/>
              <a:ahLst/>
              <a:cxnLst/>
              <a:rect l="l" t="t" r="r" b="b"/>
              <a:pathLst>
                <a:path w="1769" h="9942" extrusionOk="0">
                  <a:moveTo>
                    <a:pt x="1" y="1"/>
                  </a:moveTo>
                  <a:lnTo>
                    <a:pt x="1" y="9941"/>
                  </a:lnTo>
                  <a:lnTo>
                    <a:pt x="1769" y="9941"/>
                  </a:lnTo>
                  <a:lnTo>
                    <a:pt x="1769" y="1"/>
                  </a:lnTo>
                  <a:close/>
                </a:path>
              </a:pathLst>
            </a:custGeom>
            <a:solidFill>
              <a:srgbClr val="F5F5F5"/>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1" name="Google Shape;3021;p58"/>
            <p:cNvSpPr/>
            <p:nvPr/>
          </p:nvSpPr>
          <p:spPr>
            <a:xfrm>
              <a:off x="4724375" y="3982450"/>
              <a:ext cx="148475" cy="215200"/>
            </a:xfrm>
            <a:custGeom>
              <a:avLst/>
              <a:gdLst/>
              <a:ahLst/>
              <a:cxnLst/>
              <a:rect l="l" t="t" r="r" b="b"/>
              <a:pathLst>
                <a:path w="5939" h="8608" extrusionOk="0">
                  <a:moveTo>
                    <a:pt x="1" y="1"/>
                  </a:moveTo>
                  <a:lnTo>
                    <a:pt x="1" y="8607"/>
                  </a:lnTo>
                  <a:lnTo>
                    <a:pt x="5938" y="8607"/>
                  </a:lnTo>
                  <a:lnTo>
                    <a:pt x="5938" y="1"/>
                  </a:lnTo>
                  <a:close/>
                </a:path>
              </a:pathLst>
            </a:custGeom>
            <a:solidFill>
              <a:srgbClr val="E6E6E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2" name="Google Shape;3022;p58"/>
            <p:cNvSpPr/>
            <p:nvPr/>
          </p:nvSpPr>
          <p:spPr>
            <a:xfrm>
              <a:off x="4695200" y="3982450"/>
              <a:ext cx="29200" cy="215200"/>
            </a:xfrm>
            <a:custGeom>
              <a:avLst/>
              <a:gdLst/>
              <a:ahLst/>
              <a:cxnLst/>
              <a:rect l="l" t="t" r="r" b="b"/>
              <a:pathLst>
                <a:path w="1168" h="8608" extrusionOk="0">
                  <a:moveTo>
                    <a:pt x="0" y="1"/>
                  </a:moveTo>
                  <a:lnTo>
                    <a:pt x="0" y="8607"/>
                  </a:lnTo>
                  <a:lnTo>
                    <a:pt x="1168" y="8607"/>
                  </a:lnTo>
                  <a:lnTo>
                    <a:pt x="1168"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3" name="Google Shape;3023;p58"/>
            <p:cNvSpPr/>
            <p:nvPr/>
          </p:nvSpPr>
          <p:spPr>
            <a:xfrm>
              <a:off x="3093225" y="4161750"/>
              <a:ext cx="453675" cy="112600"/>
            </a:xfrm>
            <a:custGeom>
              <a:avLst/>
              <a:gdLst/>
              <a:ahLst/>
              <a:cxnLst/>
              <a:rect l="l" t="t" r="r" b="b"/>
              <a:pathLst>
                <a:path w="18147" h="4504" extrusionOk="0">
                  <a:moveTo>
                    <a:pt x="0" y="1"/>
                  </a:moveTo>
                  <a:lnTo>
                    <a:pt x="0" y="4504"/>
                  </a:lnTo>
                  <a:lnTo>
                    <a:pt x="18146" y="4504"/>
                  </a:lnTo>
                  <a:lnTo>
                    <a:pt x="18146" y="1"/>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4" name="Google Shape;3024;p58"/>
            <p:cNvSpPr/>
            <p:nvPr/>
          </p:nvSpPr>
          <p:spPr>
            <a:xfrm>
              <a:off x="3094875" y="4161750"/>
              <a:ext cx="453700" cy="113450"/>
            </a:xfrm>
            <a:custGeom>
              <a:avLst/>
              <a:gdLst/>
              <a:ahLst/>
              <a:cxnLst/>
              <a:rect l="l" t="t" r="r" b="b"/>
              <a:pathLst>
                <a:path w="18148" h="4538" extrusionOk="0">
                  <a:moveTo>
                    <a:pt x="1" y="1"/>
                  </a:moveTo>
                  <a:lnTo>
                    <a:pt x="1" y="4537"/>
                  </a:lnTo>
                  <a:lnTo>
                    <a:pt x="18147" y="4537"/>
                  </a:lnTo>
                  <a:lnTo>
                    <a:pt x="18147"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5" name="Google Shape;3025;p58"/>
            <p:cNvSpPr/>
            <p:nvPr/>
          </p:nvSpPr>
          <p:spPr>
            <a:xfrm>
              <a:off x="3093225" y="4161750"/>
              <a:ext cx="348600" cy="113450"/>
            </a:xfrm>
            <a:custGeom>
              <a:avLst/>
              <a:gdLst/>
              <a:ahLst/>
              <a:cxnLst/>
              <a:rect l="l" t="t" r="r" b="b"/>
              <a:pathLst>
                <a:path w="13944" h="4538" extrusionOk="0">
                  <a:moveTo>
                    <a:pt x="0" y="1"/>
                  </a:moveTo>
                  <a:lnTo>
                    <a:pt x="0" y="4537"/>
                  </a:lnTo>
                  <a:lnTo>
                    <a:pt x="13943" y="4537"/>
                  </a:lnTo>
                  <a:lnTo>
                    <a:pt x="13943"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6" name="Google Shape;3026;p58"/>
            <p:cNvSpPr/>
            <p:nvPr/>
          </p:nvSpPr>
          <p:spPr>
            <a:xfrm>
              <a:off x="3094875" y="4256825"/>
              <a:ext cx="452025" cy="17525"/>
            </a:xfrm>
            <a:custGeom>
              <a:avLst/>
              <a:gdLst/>
              <a:ahLst/>
              <a:cxnLst/>
              <a:rect l="l" t="t" r="r" b="b"/>
              <a:pathLst>
                <a:path w="18081" h="701" extrusionOk="0">
                  <a:moveTo>
                    <a:pt x="1" y="0"/>
                  </a:moveTo>
                  <a:lnTo>
                    <a:pt x="34" y="134"/>
                  </a:lnTo>
                  <a:lnTo>
                    <a:pt x="18080" y="701"/>
                  </a:lnTo>
                  <a:lnTo>
                    <a:pt x="18080" y="234"/>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7" name="Google Shape;3027;p58"/>
            <p:cNvSpPr/>
            <p:nvPr/>
          </p:nvSpPr>
          <p:spPr>
            <a:xfrm>
              <a:off x="3096550" y="4182600"/>
              <a:ext cx="450350" cy="34225"/>
            </a:xfrm>
            <a:custGeom>
              <a:avLst/>
              <a:gdLst/>
              <a:ahLst/>
              <a:cxnLst/>
              <a:rect l="l" t="t" r="r" b="b"/>
              <a:pathLst>
                <a:path w="18014" h="1369" extrusionOk="0">
                  <a:moveTo>
                    <a:pt x="0" y="1"/>
                  </a:moveTo>
                  <a:lnTo>
                    <a:pt x="0" y="134"/>
                  </a:lnTo>
                  <a:lnTo>
                    <a:pt x="18013" y="1368"/>
                  </a:lnTo>
                  <a:lnTo>
                    <a:pt x="18013" y="1001"/>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8" name="Google Shape;3028;p58"/>
            <p:cNvSpPr/>
            <p:nvPr/>
          </p:nvSpPr>
          <p:spPr>
            <a:xfrm>
              <a:off x="3096550" y="4173425"/>
              <a:ext cx="450350" cy="14200"/>
            </a:xfrm>
            <a:custGeom>
              <a:avLst/>
              <a:gdLst/>
              <a:ahLst/>
              <a:cxnLst/>
              <a:rect l="l" t="t" r="r" b="b"/>
              <a:pathLst>
                <a:path w="18014" h="568" extrusionOk="0">
                  <a:moveTo>
                    <a:pt x="18013" y="1"/>
                  </a:moveTo>
                  <a:lnTo>
                    <a:pt x="0" y="434"/>
                  </a:lnTo>
                  <a:lnTo>
                    <a:pt x="0" y="568"/>
                  </a:lnTo>
                  <a:lnTo>
                    <a:pt x="18013" y="368"/>
                  </a:lnTo>
                  <a:lnTo>
                    <a:pt x="18013"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29" name="Google Shape;3029;p58"/>
            <p:cNvSpPr/>
            <p:nvPr/>
          </p:nvSpPr>
          <p:spPr>
            <a:xfrm>
              <a:off x="3097375" y="4222625"/>
              <a:ext cx="451200" cy="29225"/>
            </a:xfrm>
            <a:custGeom>
              <a:avLst/>
              <a:gdLst/>
              <a:ahLst/>
              <a:cxnLst/>
              <a:rect l="l" t="t" r="r" b="b"/>
              <a:pathLst>
                <a:path w="18048" h="1169" extrusionOk="0">
                  <a:moveTo>
                    <a:pt x="18047" y="1"/>
                  </a:moveTo>
                  <a:lnTo>
                    <a:pt x="1" y="1035"/>
                  </a:lnTo>
                  <a:lnTo>
                    <a:pt x="1" y="1168"/>
                  </a:lnTo>
                  <a:lnTo>
                    <a:pt x="18047" y="301"/>
                  </a:lnTo>
                  <a:lnTo>
                    <a:pt x="1804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0" name="Google Shape;3030;p58"/>
            <p:cNvSpPr/>
            <p:nvPr/>
          </p:nvSpPr>
          <p:spPr>
            <a:xfrm>
              <a:off x="3094050" y="4163425"/>
              <a:ext cx="451175" cy="3350"/>
            </a:xfrm>
            <a:custGeom>
              <a:avLst/>
              <a:gdLst/>
              <a:ahLst/>
              <a:cxnLst/>
              <a:rect l="l" t="t" r="r" b="b"/>
              <a:pathLst>
                <a:path w="18047" h="134" extrusionOk="0">
                  <a:moveTo>
                    <a:pt x="0" y="0"/>
                  </a:moveTo>
                  <a:lnTo>
                    <a:pt x="0" y="134"/>
                  </a:lnTo>
                  <a:lnTo>
                    <a:pt x="18047" y="134"/>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1" name="Google Shape;3031;p58"/>
            <p:cNvSpPr/>
            <p:nvPr/>
          </p:nvSpPr>
          <p:spPr>
            <a:xfrm>
              <a:off x="3125725" y="3825675"/>
              <a:ext cx="453700" cy="112600"/>
            </a:xfrm>
            <a:custGeom>
              <a:avLst/>
              <a:gdLst/>
              <a:ahLst/>
              <a:cxnLst/>
              <a:rect l="l" t="t" r="r" b="b"/>
              <a:pathLst>
                <a:path w="18148" h="4504" extrusionOk="0">
                  <a:moveTo>
                    <a:pt x="1" y="1"/>
                  </a:moveTo>
                  <a:lnTo>
                    <a:pt x="1" y="4504"/>
                  </a:lnTo>
                  <a:lnTo>
                    <a:pt x="18147" y="4504"/>
                  </a:lnTo>
                  <a:lnTo>
                    <a:pt x="1814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2" name="Google Shape;3032;p58"/>
            <p:cNvSpPr/>
            <p:nvPr/>
          </p:nvSpPr>
          <p:spPr>
            <a:xfrm>
              <a:off x="3128250" y="3829850"/>
              <a:ext cx="453675" cy="113450"/>
            </a:xfrm>
            <a:custGeom>
              <a:avLst/>
              <a:gdLst/>
              <a:ahLst/>
              <a:cxnLst/>
              <a:rect l="l" t="t" r="r" b="b"/>
              <a:pathLst>
                <a:path w="18147" h="4538" extrusionOk="0">
                  <a:moveTo>
                    <a:pt x="0" y="1"/>
                  </a:moveTo>
                  <a:lnTo>
                    <a:pt x="0" y="4537"/>
                  </a:lnTo>
                  <a:lnTo>
                    <a:pt x="18146" y="4537"/>
                  </a:lnTo>
                  <a:lnTo>
                    <a:pt x="18146"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3" name="Google Shape;3033;p58"/>
            <p:cNvSpPr/>
            <p:nvPr/>
          </p:nvSpPr>
          <p:spPr>
            <a:xfrm>
              <a:off x="3125725" y="3825675"/>
              <a:ext cx="348625" cy="113450"/>
            </a:xfrm>
            <a:custGeom>
              <a:avLst/>
              <a:gdLst/>
              <a:ahLst/>
              <a:cxnLst/>
              <a:rect l="l" t="t" r="r" b="b"/>
              <a:pathLst>
                <a:path w="13945" h="4538" extrusionOk="0">
                  <a:moveTo>
                    <a:pt x="1" y="1"/>
                  </a:moveTo>
                  <a:lnTo>
                    <a:pt x="1" y="4537"/>
                  </a:lnTo>
                  <a:lnTo>
                    <a:pt x="13944" y="4537"/>
                  </a:lnTo>
                  <a:lnTo>
                    <a:pt x="1394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4" name="Google Shape;3034;p58"/>
            <p:cNvSpPr/>
            <p:nvPr/>
          </p:nvSpPr>
          <p:spPr>
            <a:xfrm>
              <a:off x="3127400" y="3920750"/>
              <a:ext cx="452025" cy="17525"/>
            </a:xfrm>
            <a:custGeom>
              <a:avLst/>
              <a:gdLst/>
              <a:ahLst/>
              <a:cxnLst/>
              <a:rect l="l" t="t" r="r" b="b"/>
              <a:pathLst>
                <a:path w="18081" h="701" extrusionOk="0">
                  <a:moveTo>
                    <a:pt x="1" y="0"/>
                  </a:moveTo>
                  <a:lnTo>
                    <a:pt x="34" y="134"/>
                  </a:lnTo>
                  <a:lnTo>
                    <a:pt x="18080" y="701"/>
                  </a:lnTo>
                  <a:lnTo>
                    <a:pt x="18080" y="234"/>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5" name="Google Shape;3035;p58"/>
            <p:cNvSpPr/>
            <p:nvPr/>
          </p:nvSpPr>
          <p:spPr>
            <a:xfrm>
              <a:off x="3129075" y="3846525"/>
              <a:ext cx="450350" cy="34225"/>
            </a:xfrm>
            <a:custGeom>
              <a:avLst/>
              <a:gdLst/>
              <a:ahLst/>
              <a:cxnLst/>
              <a:rect l="l" t="t" r="r" b="b"/>
              <a:pathLst>
                <a:path w="18014" h="1369" extrusionOk="0">
                  <a:moveTo>
                    <a:pt x="0" y="1"/>
                  </a:moveTo>
                  <a:lnTo>
                    <a:pt x="0" y="134"/>
                  </a:lnTo>
                  <a:lnTo>
                    <a:pt x="18013" y="1368"/>
                  </a:lnTo>
                  <a:lnTo>
                    <a:pt x="18013" y="1001"/>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6" name="Google Shape;3036;p58"/>
            <p:cNvSpPr/>
            <p:nvPr/>
          </p:nvSpPr>
          <p:spPr>
            <a:xfrm>
              <a:off x="3129075" y="3837350"/>
              <a:ext cx="450350" cy="14200"/>
            </a:xfrm>
            <a:custGeom>
              <a:avLst/>
              <a:gdLst/>
              <a:ahLst/>
              <a:cxnLst/>
              <a:rect l="l" t="t" r="r" b="b"/>
              <a:pathLst>
                <a:path w="18014" h="568" extrusionOk="0">
                  <a:moveTo>
                    <a:pt x="18013" y="1"/>
                  </a:moveTo>
                  <a:lnTo>
                    <a:pt x="0" y="434"/>
                  </a:lnTo>
                  <a:lnTo>
                    <a:pt x="0" y="568"/>
                  </a:lnTo>
                  <a:lnTo>
                    <a:pt x="18013" y="368"/>
                  </a:lnTo>
                  <a:lnTo>
                    <a:pt x="18013"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7" name="Google Shape;3037;p58"/>
            <p:cNvSpPr/>
            <p:nvPr/>
          </p:nvSpPr>
          <p:spPr>
            <a:xfrm>
              <a:off x="3129900" y="3886550"/>
              <a:ext cx="451175" cy="29225"/>
            </a:xfrm>
            <a:custGeom>
              <a:avLst/>
              <a:gdLst/>
              <a:ahLst/>
              <a:cxnLst/>
              <a:rect l="l" t="t" r="r" b="b"/>
              <a:pathLst>
                <a:path w="18047" h="1169" extrusionOk="0">
                  <a:moveTo>
                    <a:pt x="18047" y="1"/>
                  </a:moveTo>
                  <a:lnTo>
                    <a:pt x="1" y="1035"/>
                  </a:lnTo>
                  <a:lnTo>
                    <a:pt x="1" y="1168"/>
                  </a:lnTo>
                  <a:lnTo>
                    <a:pt x="18047" y="301"/>
                  </a:lnTo>
                  <a:lnTo>
                    <a:pt x="1804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8" name="Google Shape;3038;p58"/>
            <p:cNvSpPr/>
            <p:nvPr/>
          </p:nvSpPr>
          <p:spPr>
            <a:xfrm>
              <a:off x="3119900" y="4046675"/>
              <a:ext cx="454525" cy="113425"/>
            </a:xfrm>
            <a:custGeom>
              <a:avLst/>
              <a:gdLst/>
              <a:ahLst/>
              <a:cxnLst/>
              <a:rect l="l" t="t" r="r" b="b"/>
              <a:pathLst>
                <a:path w="18181" h="4537" extrusionOk="0">
                  <a:moveTo>
                    <a:pt x="0" y="0"/>
                  </a:moveTo>
                  <a:lnTo>
                    <a:pt x="0" y="4537"/>
                  </a:lnTo>
                  <a:lnTo>
                    <a:pt x="18180" y="4537"/>
                  </a:lnTo>
                  <a:lnTo>
                    <a:pt x="18180"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39" name="Google Shape;3039;p58"/>
            <p:cNvSpPr/>
            <p:nvPr/>
          </p:nvSpPr>
          <p:spPr>
            <a:xfrm>
              <a:off x="3121575" y="4047500"/>
              <a:ext cx="453675" cy="112600"/>
            </a:xfrm>
            <a:custGeom>
              <a:avLst/>
              <a:gdLst/>
              <a:ahLst/>
              <a:cxnLst/>
              <a:rect l="l" t="t" r="r" b="b"/>
              <a:pathLst>
                <a:path w="18147" h="4504" extrusionOk="0">
                  <a:moveTo>
                    <a:pt x="0" y="1"/>
                  </a:moveTo>
                  <a:lnTo>
                    <a:pt x="0" y="4504"/>
                  </a:lnTo>
                  <a:lnTo>
                    <a:pt x="18146" y="4504"/>
                  </a:lnTo>
                  <a:lnTo>
                    <a:pt x="18146"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0" name="Google Shape;3040;p58"/>
            <p:cNvSpPr/>
            <p:nvPr/>
          </p:nvSpPr>
          <p:spPr>
            <a:xfrm>
              <a:off x="3121575" y="4047500"/>
              <a:ext cx="347775" cy="112600"/>
            </a:xfrm>
            <a:custGeom>
              <a:avLst/>
              <a:gdLst/>
              <a:ahLst/>
              <a:cxnLst/>
              <a:rect l="l" t="t" r="r" b="b"/>
              <a:pathLst>
                <a:path w="13911" h="4504" extrusionOk="0">
                  <a:moveTo>
                    <a:pt x="0" y="1"/>
                  </a:moveTo>
                  <a:lnTo>
                    <a:pt x="0" y="4504"/>
                  </a:lnTo>
                  <a:lnTo>
                    <a:pt x="13910" y="4504"/>
                  </a:lnTo>
                  <a:lnTo>
                    <a:pt x="13910"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1" name="Google Shape;3041;p58"/>
            <p:cNvSpPr/>
            <p:nvPr/>
          </p:nvSpPr>
          <p:spPr>
            <a:xfrm>
              <a:off x="3119900" y="4142575"/>
              <a:ext cx="452025" cy="17525"/>
            </a:xfrm>
            <a:custGeom>
              <a:avLst/>
              <a:gdLst/>
              <a:ahLst/>
              <a:cxnLst/>
              <a:rect l="l" t="t" r="r" b="b"/>
              <a:pathLst>
                <a:path w="18081" h="701" extrusionOk="0">
                  <a:moveTo>
                    <a:pt x="18080" y="0"/>
                  </a:moveTo>
                  <a:lnTo>
                    <a:pt x="34" y="234"/>
                  </a:lnTo>
                  <a:lnTo>
                    <a:pt x="0" y="701"/>
                  </a:lnTo>
                  <a:lnTo>
                    <a:pt x="18080" y="134"/>
                  </a:lnTo>
                  <a:lnTo>
                    <a:pt x="18080"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2" name="Google Shape;3042;p58"/>
            <p:cNvSpPr/>
            <p:nvPr/>
          </p:nvSpPr>
          <p:spPr>
            <a:xfrm>
              <a:off x="3123225" y="4048350"/>
              <a:ext cx="451200" cy="4175"/>
            </a:xfrm>
            <a:custGeom>
              <a:avLst/>
              <a:gdLst/>
              <a:ahLst/>
              <a:cxnLst/>
              <a:rect l="l" t="t" r="r" b="b"/>
              <a:pathLst>
                <a:path w="18048" h="167" extrusionOk="0">
                  <a:moveTo>
                    <a:pt x="1" y="0"/>
                  </a:moveTo>
                  <a:lnTo>
                    <a:pt x="1" y="167"/>
                  </a:lnTo>
                  <a:lnTo>
                    <a:pt x="18047" y="167"/>
                  </a:lnTo>
                  <a:lnTo>
                    <a:pt x="18047" y="33"/>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3" name="Google Shape;3043;p58"/>
            <p:cNvSpPr/>
            <p:nvPr/>
          </p:nvSpPr>
          <p:spPr>
            <a:xfrm>
              <a:off x="3119900" y="4068350"/>
              <a:ext cx="451175" cy="33375"/>
            </a:xfrm>
            <a:custGeom>
              <a:avLst/>
              <a:gdLst/>
              <a:ahLst/>
              <a:cxnLst/>
              <a:rect l="l" t="t" r="r" b="b"/>
              <a:pathLst>
                <a:path w="18047" h="1335" extrusionOk="0">
                  <a:moveTo>
                    <a:pt x="18047" y="1"/>
                  </a:moveTo>
                  <a:lnTo>
                    <a:pt x="0" y="1001"/>
                  </a:lnTo>
                  <a:lnTo>
                    <a:pt x="0" y="1335"/>
                  </a:lnTo>
                  <a:lnTo>
                    <a:pt x="18047" y="134"/>
                  </a:lnTo>
                  <a:lnTo>
                    <a:pt x="1804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4" name="Google Shape;3044;p58"/>
            <p:cNvSpPr/>
            <p:nvPr/>
          </p:nvSpPr>
          <p:spPr>
            <a:xfrm>
              <a:off x="3123225" y="4059175"/>
              <a:ext cx="451200" cy="14200"/>
            </a:xfrm>
            <a:custGeom>
              <a:avLst/>
              <a:gdLst/>
              <a:ahLst/>
              <a:cxnLst/>
              <a:rect l="l" t="t" r="r" b="b"/>
              <a:pathLst>
                <a:path w="18048" h="568" extrusionOk="0">
                  <a:moveTo>
                    <a:pt x="18047" y="1"/>
                  </a:moveTo>
                  <a:lnTo>
                    <a:pt x="1" y="434"/>
                  </a:lnTo>
                  <a:lnTo>
                    <a:pt x="1" y="568"/>
                  </a:lnTo>
                  <a:lnTo>
                    <a:pt x="18047" y="368"/>
                  </a:lnTo>
                  <a:lnTo>
                    <a:pt x="18047"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5" name="Google Shape;3045;p58"/>
            <p:cNvSpPr/>
            <p:nvPr/>
          </p:nvSpPr>
          <p:spPr>
            <a:xfrm>
              <a:off x="3124075" y="4108375"/>
              <a:ext cx="451175" cy="29225"/>
            </a:xfrm>
            <a:custGeom>
              <a:avLst/>
              <a:gdLst/>
              <a:ahLst/>
              <a:cxnLst/>
              <a:rect l="l" t="t" r="r" b="b"/>
              <a:pathLst>
                <a:path w="18047" h="1169" extrusionOk="0">
                  <a:moveTo>
                    <a:pt x="18046" y="1"/>
                  </a:moveTo>
                  <a:lnTo>
                    <a:pt x="0" y="1035"/>
                  </a:lnTo>
                  <a:lnTo>
                    <a:pt x="0" y="1168"/>
                  </a:lnTo>
                  <a:lnTo>
                    <a:pt x="18046" y="301"/>
                  </a:lnTo>
                  <a:lnTo>
                    <a:pt x="18046"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6" name="Google Shape;3046;p58"/>
            <p:cNvSpPr/>
            <p:nvPr/>
          </p:nvSpPr>
          <p:spPr>
            <a:xfrm>
              <a:off x="3104050" y="3940775"/>
              <a:ext cx="454525" cy="112600"/>
            </a:xfrm>
            <a:custGeom>
              <a:avLst/>
              <a:gdLst/>
              <a:ahLst/>
              <a:cxnLst/>
              <a:rect l="l" t="t" r="r" b="b"/>
              <a:pathLst>
                <a:path w="18181" h="4504" extrusionOk="0">
                  <a:moveTo>
                    <a:pt x="18180" y="0"/>
                  </a:moveTo>
                  <a:lnTo>
                    <a:pt x="34" y="100"/>
                  </a:lnTo>
                  <a:lnTo>
                    <a:pt x="1" y="4503"/>
                  </a:lnTo>
                  <a:lnTo>
                    <a:pt x="18180" y="4503"/>
                  </a:lnTo>
                  <a:lnTo>
                    <a:pt x="18180"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7" name="Google Shape;3047;p58"/>
            <p:cNvSpPr/>
            <p:nvPr/>
          </p:nvSpPr>
          <p:spPr>
            <a:xfrm>
              <a:off x="3104900" y="3940775"/>
              <a:ext cx="453675" cy="112600"/>
            </a:xfrm>
            <a:custGeom>
              <a:avLst/>
              <a:gdLst/>
              <a:ahLst/>
              <a:cxnLst/>
              <a:rect l="l" t="t" r="r" b="b"/>
              <a:pathLst>
                <a:path w="18147" h="4504" extrusionOk="0">
                  <a:moveTo>
                    <a:pt x="0" y="0"/>
                  </a:moveTo>
                  <a:lnTo>
                    <a:pt x="0" y="4503"/>
                  </a:lnTo>
                  <a:lnTo>
                    <a:pt x="18146" y="4503"/>
                  </a:lnTo>
                  <a:lnTo>
                    <a:pt x="18146"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8" name="Google Shape;3048;p58"/>
            <p:cNvSpPr/>
            <p:nvPr/>
          </p:nvSpPr>
          <p:spPr>
            <a:xfrm>
              <a:off x="3104050" y="3940775"/>
              <a:ext cx="347775" cy="112600"/>
            </a:xfrm>
            <a:custGeom>
              <a:avLst/>
              <a:gdLst/>
              <a:ahLst/>
              <a:cxnLst/>
              <a:rect l="l" t="t" r="r" b="b"/>
              <a:pathLst>
                <a:path w="13911" h="4504" extrusionOk="0">
                  <a:moveTo>
                    <a:pt x="1" y="0"/>
                  </a:moveTo>
                  <a:lnTo>
                    <a:pt x="1" y="4503"/>
                  </a:lnTo>
                  <a:lnTo>
                    <a:pt x="13911" y="4503"/>
                  </a:lnTo>
                  <a:lnTo>
                    <a:pt x="1391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49" name="Google Shape;3049;p58"/>
            <p:cNvSpPr/>
            <p:nvPr/>
          </p:nvSpPr>
          <p:spPr>
            <a:xfrm>
              <a:off x="3104900" y="3943275"/>
              <a:ext cx="361100" cy="11700"/>
            </a:xfrm>
            <a:custGeom>
              <a:avLst/>
              <a:gdLst/>
              <a:ahLst/>
              <a:cxnLst/>
              <a:rect l="l" t="t" r="r" b="b"/>
              <a:pathLst>
                <a:path w="14444" h="468" extrusionOk="0">
                  <a:moveTo>
                    <a:pt x="0" y="0"/>
                  </a:moveTo>
                  <a:lnTo>
                    <a:pt x="0" y="467"/>
                  </a:lnTo>
                  <a:lnTo>
                    <a:pt x="14143" y="467"/>
                  </a:lnTo>
                  <a:lnTo>
                    <a:pt x="14444"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0" name="Google Shape;3050;p58"/>
            <p:cNvSpPr/>
            <p:nvPr/>
          </p:nvSpPr>
          <p:spPr>
            <a:xfrm>
              <a:off x="3104900" y="3989125"/>
              <a:ext cx="451175" cy="7525"/>
            </a:xfrm>
            <a:custGeom>
              <a:avLst/>
              <a:gdLst/>
              <a:ahLst/>
              <a:cxnLst/>
              <a:rect l="l" t="t" r="r" b="b"/>
              <a:pathLst>
                <a:path w="18047" h="301" extrusionOk="0">
                  <a:moveTo>
                    <a:pt x="18046" y="1"/>
                  </a:moveTo>
                  <a:lnTo>
                    <a:pt x="0" y="168"/>
                  </a:lnTo>
                  <a:lnTo>
                    <a:pt x="0" y="301"/>
                  </a:lnTo>
                  <a:lnTo>
                    <a:pt x="18046" y="301"/>
                  </a:lnTo>
                  <a:lnTo>
                    <a:pt x="18046"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1" name="Google Shape;3051;p58"/>
            <p:cNvSpPr/>
            <p:nvPr/>
          </p:nvSpPr>
          <p:spPr>
            <a:xfrm>
              <a:off x="3104900" y="4019150"/>
              <a:ext cx="451175" cy="30050"/>
            </a:xfrm>
            <a:custGeom>
              <a:avLst/>
              <a:gdLst/>
              <a:ahLst/>
              <a:cxnLst/>
              <a:rect l="l" t="t" r="r" b="b"/>
              <a:pathLst>
                <a:path w="18047" h="1202" extrusionOk="0">
                  <a:moveTo>
                    <a:pt x="18046" y="1"/>
                  </a:moveTo>
                  <a:lnTo>
                    <a:pt x="0" y="901"/>
                  </a:lnTo>
                  <a:lnTo>
                    <a:pt x="0" y="1201"/>
                  </a:lnTo>
                  <a:lnTo>
                    <a:pt x="18046" y="134"/>
                  </a:lnTo>
                  <a:lnTo>
                    <a:pt x="18046"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2" name="Google Shape;3052;p58"/>
            <p:cNvSpPr/>
            <p:nvPr/>
          </p:nvSpPr>
          <p:spPr>
            <a:xfrm>
              <a:off x="3104900" y="3999150"/>
              <a:ext cx="451175" cy="12525"/>
            </a:xfrm>
            <a:custGeom>
              <a:avLst/>
              <a:gdLst/>
              <a:ahLst/>
              <a:cxnLst/>
              <a:rect l="l" t="t" r="r" b="b"/>
              <a:pathLst>
                <a:path w="18047" h="501" extrusionOk="0">
                  <a:moveTo>
                    <a:pt x="0" y="0"/>
                  </a:moveTo>
                  <a:lnTo>
                    <a:pt x="0" y="300"/>
                  </a:lnTo>
                  <a:lnTo>
                    <a:pt x="18046" y="500"/>
                  </a:lnTo>
                  <a:lnTo>
                    <a:pt x="18046" y="367"/>
                  </a:lnTo>
                  <a:lnTo>
                    <a:pt x="0"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3" name="Google Shape;3053;p58"/>
            <p:cNvSpPr/>
            <p:nvPr/>
          </p:nvSpPr>
          <p:spPr>
            <a:xfrm>
              <a:off x="3223300" y="3695600"/>
              <a:ext cx="450350" cy="56725"/>
            </a:xfrm>
            <a:custGeom>
              <a:avLst/>
              <a:gdLst/>
              <a:ahLst/>
              <a:cxnLst/>
              <a:rect l="l" t="t" r="r" b="b"/>
              <a:pathLst>
                <a:path w="18014" h="2269" extrusionOk="0">
                  <a:moveTo>
                    <a:pt x="1" y="0"/>
                  </a:moveTo>
                  <a:lnTo>
                    <a:pt x="1" y="2268"/>
                  </a:lnTo>
                  <a:lnTo>
                    <a:pt x="18014" y="2268"/>
                  </a:lnTo>
                  <a:lnTo>
                    <a:pt x="18014"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4" name="Google Shape;3054;p58"/>
            <p:cNvSpPr/>
            <p:nvPr/>
          </p:nvSpPr>
          <p:spPr>
            <a:xfrm>
              <a:off x="3223300" y="3695600"/>
              <a:ext cx="450350" cy="56725"/>
            </a:xfrm>
            <a:custGeom>
              <a:avLst/>
              <a:gdLst/>
              <a:ahLst/>
              <a:cxnLst/>
              <a:rect l="l" t="t" r="r" b="b"/>
              <a:pathLst>
                <a:path w="18014" h="2269" extrusionOk="0">
                  <a:moveTo>
                    <a:pt x="1" y="0"/>
                  </a:moveTo>
                  <a:lnTo>
                    <a:pt x="1" y="2268"/>
                  </a:lnTo>
                  <a:lnTo>
                    <a:pt x="18014" y="2268"/>
                  </a:lnTo>
                  <a:lnTo>
                    <a:pt x="1801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5" name="Google Shape;3055;p58"/>
            <p:cNvSpPr/>
            <p:nvPr/>
          </p:nvSpPr>
          <p:spPr>
            <a:xfrm>
              <a:off x="3223300" y="3695600"/>
              <a:ext cx="359450" cy="56725"/>
            </a:xfrm>
            <a:custGeom>
              <a:avLst/>
              <a:gdLst/>
              <a:ahLst/>
              <a:cxnLst/>
              <a:rect l="l" t="t" r="r" b="b"/>
              <a:pathLst>
                <a:path w="14378" h="2269" extrusionOk="0">
                  <a:moveTo>
                    <a:pt x="1" y="0"/>
                  </a:moveTo>
                  <a:lnTo>
                    <a:pt x="1" y="2268"/>
                  </a:lnTo>
                  <a:lnTo>
                    <a:pt x="14378" y="2268"/>
                  </a:lnTo>
                  <a:lnTo>
                    <a:pt x="14378"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6" name="Google Shape;3056;p58"/>
            <p:cNvSpPr/>
            <p:nvPr/>
          </p:nvSpPr>
          <p:spPr>
            <a:xfrm>
              <a:off x="3223300" y="3735625"/>
              <a:ext cx="451175" cy="4175"/>
            </a:xfrm>
            <a:custGeom>
              <a:avLst/>
              <a:gdLst/>
              <a:ahLst/>
              <a:cxnLst/>
              <a:rect l="l" t="t" r="r" b="b"/>
              <a:pathLst>
                <a:path w="18047" h="167" extrusionOk="0">
                  <a:moveTo>
                    <a:pt x="18047" y="0"/>
                  </a:moveTo>
                  <a:lnTo>
                    <a:pt x="1" y="100"/>
                  </a:lnTo>
                  <a:lnTo>
                    <a:pt x="1" y="167"/>
                  </a:lnTo>
                  <a:lnTo>
                    <a:pt x="18047" y="167"/>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7" name="Google Shape;3057;p58"/>
            <p:cNvSpPr/>
            <p:nvPr/>
          </p:nvSpPr>
          <p:spPr>
            <a:xfrm>
              <a:off x="3223300" y="3703100"/>
              <a:ext cx="451175" cy="15025"/>
            </a:xfrm>
            <a:custGeom>
              <a:avLst/>
              <a:gdLst/>
              <a:ahLst/>
              <a:cxnLst/>
              <a:rect l="l" t="t" r="r" b="b"/>
              <a:pathLst>
                <a:path w="18047" h="601" extrusionOk="0">
                  <a:moveTo>
                    <a:pt x="18047" y="0"/>
                  </a:moveTo>
                  <a:lnTo>
                    <a:pt x="1" y="467"/>
                  </a:lnTo>
                  <a:lnTo>
                    <a:pt x="1" y="601"/>
                  </a:lnTo>
                  <a:lnTo>
                    <a:pt x="18047" y="67"/>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8" name="Google Shape;3058;p58"/>
            <p:cNvSpPr/>
            <p:nvPr/>
          </p:nvSpPr>
          <p:spPr>
            <a:xfrm>
              <a:off x="3221650" y="3711425"/>
              <a:ext cx="451175" cy="6700"/>
            </a:xfrm>
            <a:custGeom>
              <a:avLst/>
              <a:gdLst/>
              <a:ahLst/>
              <a:cxnLst/>
              <a:rect l="l" t="t" r="r" b="b"/>
              <a:pathLst>
                <a:path w="18047" h="268" extrusionOk="0">
                  <a:moveTo>
                    <a:pt x="0" y="1"/>
                  </a:moveTo>
                  <a:lnTo>
                    <a:pt x="0" y="168"/>
                  </a:lnTo>
                  <a:lnTo>
                    <a:pt x="18046" y="268"/>
                  </a:lnTo>
                  <a:lnTo>
                    <a:pt x="18046" y="168"/>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59" name="Google Shape;3059;p58"/>
            <p:cNvSpPr/>
            <p:nvPr/>
          </p:nvSpPr>
          <p:spPr>
            <a:xfrm>
              <a:off x="3159925" y="3670575"/>
              <a:ext cx="451175" cy="27550"/>
            </a:xfrm>
            <a:custGeom>
              <a:avLst/>
              <a:gdLst/>
              <a:ahLst/>
              <a:cxnLst/>
              <a:rect l="l" t="t" r="r" b="b"/>
              <a:pathLst>
                <a:path w="18047" h="1102" extrusionOk="0">
                  <a:moveTo>
                    <a:pt x="1" y="0"/>
                  </a:moveTo>
                  <a:lnTo>
                    <a:pt x="1" y="1101"/>
                  </a:lnTo>
                  <a:lnTo>
                    <a:pt x="18047" y="1101"/>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0" name="Google Shape;3060;p58"/>
            <p:cNvSpPr/>
            <p:nvPr/>
          </p:nvSpPr>
          <p:spPr>
            <a:xfrm>
              <a:off x="3159925" y="3670575"/>
              <a:ext cx="451175" cy="26700"/>
            </a:xfrm>
            <a:custGeom>
              <a:avLst/>
              <a:gdLst/>
              <a:ahLst/>
              <a:cxnLst/>
              <a:rect l="l" t="t" r="r" b="b"/>
              <a:pathLst>
                <a:path w="18047" h="1068" extrusionOk="0">
                  <a:moveTo>
                    <a:pt x="1" y="0"/>
                  </a:moveTo>
                  <a:lnTo>
                    <a:pt x="1" y="1068"/>
                  </a:lnTo>
                  <a:lnTo>
                    <a:pt x="18047" y="1068"/>
                  </a:lnTo>
                  <a:lnTo>
                    <a:pt x="1804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1" name="Google Shape;3061;p58"/>
            <p:cNvSpPr/>
            <p:nvPr/>
          </p:nvSpPr>
          <p:spPr>
            <a:xfrm>
              <a:off x="3159925" y="3668900"/>
              <a:ext cx="359450" cy="28375"/>
            </a:xfrm>
            <a:custGeom>
              <a:avLst/>
              <a:gdLst/>
              <a:ahLst/>
              <a:cxnLst/>
              <a:rect l="l" t="t" r="r" b="b"/>
              <a:pathLst>
                <a:path w="14378" h="1135" extrusionOk="0">
                  <a:moveTo>
                    <a:pt x="1" y="1"/>
                  </a:moveTo>
                  <a:lnTo>
                    <a:pt x="1" y="1135"/>
                  </a:lnTo>
                  <a:lnTo>
                    <a:pt x="14378" y="1135"/>
                  </a:lnTo>
                  <a:lnTo>
                    <a:pt x="14378"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2" name="Google Shape;3062;p58"/>
            <p:cNvSpPr/>
            <p:nvPr/>
          </p:nvSpPr>
          <p:spPr>
            <a:xfrm>
              <a:off x="3160750" y="3679750"/>
              <a:ext cx="450350" cy="15025"/>
            </a:xfrm>
            <a:custGeom>
              <a:avLst/>
              <a:gdLst/>
              <a:ahLst/>
              <a:cxnLst/>
              <a:rect l="l" t="t" r="r" b="b"/>
              <a:pathLst>
                <a:path w="18014" h="601" extrusionOk="0">
                  <a:moveTo>
                    <a:pt x="18014" y="0"/>
                  </a:moveTo>
                  <a:lnTo>
                    <a:pt x="1" y="467"/>
                  </a:lnTo>
                  <a:lnTo>
                    <a:pt x="1" y="601"/>
                  </a:lnTo>
                  <a:lnTo>
                    <a:pt x="18014" y="67"/>
                  </a:lnTo>
                  <a:lnTo>
                    <a:pt x="18014"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3" name="Google Shape;3063;p58"/>
            <p:cNvSpPr/>
            <p:nvPr/>
          </p:nvSpPr>
          <p:spPr>
            <a:xfrm>
              <a:off x="3160750" y="3677250"/>
              <a:ext cx="450350" cy="6675"/>
            </a:xfrm>
            <a:custGeom>
              <a:avLst/>
              <a:gdLst/>
              <a:ahLst/>
              <a:cxnLst/>
              <a:rect l="l" t="t" r="r" b="b"/>
              <a:pathLst>
                <a:path w="18014" h="267" extrusionOk="0">
                  <a:moveTo>
                    <a:pt x="1" y="0"/>
                  </a:moveTo>
                  <a:lnTo>
                    <a:pt x="1" y="167"/>
                  </a:lnTo>
                  <a:lnTo>
                    <a:pt x="18014" y="267"/>
                  </a:lnTo>
                  <a:lnTo>
                    <a:pt x="18014" y="200"/>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4" name="Google Shape;3064;p58"/>
            <p:cNvSpPr/>
            <p:nvPr/>
          </p:nvSpPr>
          <p:spPr>
            <a:xfrm>
              <a:off x="3202450" y="3642225"/>
              <a:ext cx="450350" cy="27525"/>
            </a:xfrm>
            <a:custGeom>
              <a:avLst/>
              <a:gdLst/>
              <a:ahLst/>
              <a:cxnLst/>
              <a:rect l="l" t="t" r="r" b="b"/>
              <a:pathLst>
                <a:path w="18014" h="1101" extrusionOk="0">
                  <a:moveTo>
                    <a:pt x="1" y="0"/>
                  </a:moveTo>
                  <a:lnTo>
                    <a:pt x="1" y="1101"/>
                  </a:lnTo>
                  <a:lnTo>
                    <a:pt x="18014" y="1101"/>
                  </a:lnTo>
                  <a:lnTo>
                    <a:pt x="18014"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5" name="Google Shape;3065;p58"/>
            <p:cNvSpPr/>
            <p:nvPr/>
          </p:nvSpPr>
          <p:spPr>
            <a:xfrm>
              <a:off x="3202450" y="3643050"/>
              <a:ext cx="450350" cy="26700"/>
            </a:xfrm>
            <a:custGeom>
              <a:avLst/>
              <a:gdLst/>
              <a:ahLst/>
              <a:cxnLst/>
              <a:rect l="l" t="t" r="r" b="b"/>
              <a:pathLst>
                <a:path w="18014" h="1068" extrusionOk="0">
                  <a:moveTo>
                    <a:pt x="1" y="1"/>
                  </a:moveTo>
                  <a:lnTo>
                    <a:pt x="1" y="1068"/>
                  </a:lnTo>
                  <a:lnTo>
                    <a:pt x="18014" y="1068"/>
                  </a:lnTo>
                  <a:lnTo>
                    <a:pt x="18014" y="1"/>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6" name="Google Shape;3066;p58"/>
            <p:cNvSpPr/>
            <p:nvPr/>
          </p:nvSpPr>
          <p:spPr>
            <a:xfrm>
              <a:off x="3202450" y="3640550"/>
              <a:ext cx="358625" cy="29200"/>
            </a:xfrm>
            <a:custGeom>
              <a:avLst/>
              <a:gdLst/>
              <a:ahLst/>
              <a:cxnLst/>
              <a:rect l="l" t="t" r="r" b="b"/>
              <a:pathLst>
                <a:path w="14345" h="1168" extrusionOk="0">
                  <a:moveTo>
                    <a:pt x="1" y="0"/>
                  </a:moveTo>
                  <a:lnTo>
                    <a:pt x="1" y="1168"/>
                  </a:lnTo>
                  <a:lnTo>
                    <a:pt x="14344" y="1168"/>
                  </a:lnTo>
                  <a:lnTo>
                    <a:pt x="1434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7" name="Google Shape;3067;p58"/>
            <p:cNvSpPr/>
            <p:nvPr/>
          </p:nvSpPr>
          <p:spPr>
            <a:xfrm>
              <a:off x="3202450" y="3654725"/>
              <a:ext cx="451200" cy="7525"/>
            </a:xfrm>
            <a:custGeom>
              <a:avLst/>
              <a:gdLst/>
              <a:ahLst/>
              <a:cxnLst/>
              <a:rect l="l" t="t" r="r" b="b"/>
              <a:pathLst>
                <a:path w="18048" h="301" extrusionOk="0">
                  <a:moveTo>
                    <a:pt x="1" y="1"/>
                  </a:moveTo>
                  <a:lnTo>
                    <a:pt x="1" y="167"/>
                  </a:lnTo>
                  <a:lnTo>
                    <a:pt x="18047" y="301"/>
                  </a:lnTo>
                  <a:lnTo>
                    <a:pt x="18047" y="234"/>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8" name="Google Shape;3068;p58"/>
            <p:cNvSpPr/>
            <p:nvPr/>
          </p:nvSpPr>
          <p:spPr>
            <a:xfrm>
              <a:off x="3202450" y="3649725"/>
              <a:ext cx="451200" cy="5850"/>
            </a:xfrm>
            <a:custGeom>
              <a:avLst/>
              <a:gdLst/>
              <a:ahLst/>
              <a:cxnLst/>
              <a:rect l="l" t="t" r="r" b="b"/>
              <a:pathLst>
                <a:path w="18048" h="234" extrusionOk="0">
                  <a:moveTo>
                    <a:pt x="1" y="0"/>
                  </a:moveTo>
                  <a:lnTo>
                    <a:pt x="1" y="134"/>
                  </a:lnTo>
                  <a:lnTo>
                    <a:pt x="18047" y="234"/>
                  </a:lnTo>
                  <a:lnTo>
                    <a:pt x="18047" y="167"/>
                  </a:lnTo>
                  <a:lnTo>
                    <a:pt x="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69" name="Google Shape;3069;p58"/>
            <p:cNvSpPr/>
            <p:nvPr/>
          </p:nvSpPr>
          <p:spPr>
            <a:xfrm>
              <a:off x="3192450" y="3752300"/>
              <a:ext cx="451175" cy="73400"/>
            </a:xfrm>
            <a:custGeom>
              <a:avLst/>
              <a:gdLst/>
              <a:ahLst/>
              <a:cxnLst/>
              <a:rect l="l" t="t" r="r" b="b"/>
              <a:pathLst>
                <a:path w="18047" h="2936" extrusionOk="0">
                  <a:moveTo>
                    <a:pt x="1" y="0"/>
                  </a:moveTo>
                  <a:lnTo>
                    <a:pt x="1" y="2936"/>
                  </a:lnTo>
                  <a:lnTo>
                    <a:pt x="18047" y="2936"/>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0" name="Google Shape;3070;p58"/>
            <p:cNvSpPr/>
            <p:nvPr/>
          </p:nvSpPr>
          <p:spPr>
            <a:xfrm>
              <a:off x="3192450" y="3752300"/>
              <a:ext cx="451175" cy="73400"/>
            </a:xfrm>
            <a:custGeom>
              <a:avLst/>
              <a:gdLst/>
              <a:ahLst/>
              <a:cxnLst/>
              <a:rect l="l" t="t" r="r" b="b"/>
              <a:pathLst>
                <a:path w="18047" h="2936" extrusionOk="0">
                  <a:moveTo>
                    <a:pt x="1" y="0"/>
                  </a:moveTo>
                  <a:lnTo>
                    <a:pt x="1" y="2936"/>
                  </a:lnTo>
                  <a:lnTo>
                    <a:pt x="18047" y="2936"/>
                  </a:lnTo>
                  <a:lnTo>
                    <a:pt x="18047"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1" name="Google Shape;3071;p58"/>
            <p:cNvSpPr/>
            <p:nvPr/>
          </p:nvSpPr>
          <p:spPr>
            <a:xfrm>
              <a:off x="3192450" y="3752300"/>
              <a:ext cx="348600" cy="73400"/>
            </a:xfrm>
            <a:custGeom>
              <a:avLst/>
              <a:gdLst/>
              <a:ahLst/>
              <a:cxnLst/>
              <a:rect l="l" t="t" r="r" b="b"/>
              <a:pathLst>
                <a:path w="13944" h="2936" extrusionOk="0">
                  <a:moveTo>
                    <a:pt x="1" y="0"/>
                  </a:moveTo>
                  <a:lnTo>
                    <a:pt x="1" y="2936"/>
                  </a:lnTo>
                  <a:lnTo>
                    <a:pt x="13944" y="2936"/>
                  </a:lnTo>
                  <a:lnTo>
                    <a:pt x="1394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2" name="Google Shape;3072;p58"/>
            <p:cNvSpPr/>
            <p:nvPr/>
          </p:nvSpPr>
          <p:spPr>
            <a:xfrm>
              <a:off x="3189950" y="3770650"/>
              <a:ext cx="451175" cy="4175"/>
            </a:xfrm>
            <a:custGeom>
              <a:avLst/>
              <a:gdLst/>
              <a:ahLst/>
              <a:cxnLst/>
              <a:rect l="l" t="t" r="r" b="b"/>
              <a:pathLst>
                <a:path w="18047" h="167" extrusionOk="0">
                  <a:moveTo>
                    <a:pt x="0" y="0"/>
                  </a:moveTo>
                  <a:lnTo>
                    <a:pt x="0" y="67"/>
                  </a:lnTo>
                  <a:lnTo>
                    <a:pt x="18047" y="167"/>
                  </a:lnTo>
                  <a:lnTo>
                    <a:pt x="18047"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3" name="Google Shape;3073;p58"/>
            <p:cNvSpPr/>
            <p:nvPr/>
          </p:nvSpPr>
          <p:spPr>
            <a:xfrm>
              <a:off x="3193275" y="3781475"/>
              <a:ext cx="450350" cy="17550"/>
            </a:xfrm>
            <a:custGeom>
              <a:avLst/>
              <a:gdLst/>
              <a:ahLst/>
              <a:cxnLst/>
              <a:rect l="l" t="t" r="r" b="b"/>
              <a:pathLst>
                <a:path w="18014" h="702" extrusionOk="0">
                  <a:moveTo>
                    <a:pt x="1" y="1"/>
                  </a:moveTo>
                  <a:lnTo>
                    <a:pt x="1" y="168"/>
                  </a:lnTo>
                  <a:lnTo>
                    <a:pt x="18014" y="701"/>
                  </a:lnTo>
                  <a:lnTo>
                    <a:pt x="18014" y="601"/>
                  </a:lnTo>
                  <a:lnTo>
                    <a:pt x="1"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4" name="Google Shape;3074;p58"/>
            <p:cNvSpPr/>
            <p:nvPr/>
          </p:nvSpPr>
          <p:spPr>
            <a:xfrm>
              <a:off x="3218300" y="3752300"/>
              <a:ext cx="425325" cy="9200"/>
            </a:xfrm>
            <a:custGeom>
              <a:avLst/>
              <a:gdLst/>
              <a:ahLst/>
              <a:cxnLst/>
              <a:rect l="l" t="t" r="r" b="b"/>
              <a:pathLst>
                <a:path w="17013" h="368" extrusionOk="0">
                  <a:moveTo>
                    <a:pt x="1" y="0"/>
                  </a:moveTo>
                  <a:lnTo>
                    <a:pt x="401" y="367"/>
                  </a:lnTo>
                  <a:lnTo>
                    <a:pt x="17013" y="367"/>
                  </a:lnTo>
                  <a:lnTo>
                    <a:pt x="17013"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5" name="Google Shape;3075;p58"/>
            <p:cNvSpPr/>
            <p:nvPr/>
          </p:nvSpPr>
          <p:spPr>
            <a:xfrm>
              <a:off x="3194950" y="3806500"/>
              <a:ext cx="450350" cy="7525"/>
            </a:xfrm>
            <a:custGeom>
              <a:avLst/>
              <a:gdLst/>
              <a:ahLst/>
              <a:cxnLst/>
              <a:rect l="l" t="t" r="r" b="b"/>
              <a:pathLst>
                <a:path w="18014" h="301" extrusionOk="0">
                  <a:moveTo>
                    <a:pt x="18013" y="1"/>
                  </a:moveTo>
                  <a:lnTo>
                    <a:pt x="1" y="134"/>
                  </a:lnTo>
                  <a:lnTo>
                    <a:pt x="1" y="301"/>
                  </a:lnTo>
                  <a:lnTo>
                    <a:pt x="18013" y="101"/>
                  </a:lnTo>
                  <a:lnTo>
                    <a:pt x="18013" y="1"/>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6" name="Google Shape;3076;p58"/>
            <p:cNvSpPr/>
            <p:nvPr/>
          </p:nvSpPr>
          <p:spPr>
            <a:xfrm>
              <a:off x="4391650" y="3578775"/>
              <a:ext cx="280225" cy="183025"/>
            </a:xfrm>
            <a:custGeom>
              <a:avLst/>
              <a:gdLst/>
              <a:ahLst/>
              <a:cxnLst/>
              <a:rect l="l" t="t" r="r" b="b"/>
              <a:pathLst>
                <a:path w="11209" h="7321" extrusionOk="0">
                  <a:moveTo>
                    <a:pt x="6066" y="0"/>
                  </a:moveTo>
                  <a:cubicBezTo>
                    <a:pt x="6046" y="0"/>
                    <a:pt x="6025" y="1"/>
                    <a:pt x="6004" y="3"/>
                  </a:cubicBezTo>
                  <a:cubicBezTo>
                    <a:pt x="5637" y="103"/>
                    <a:pt x="5404" y="437"/>
                    <a:pt x="5437" y="770"/>
                  </a:cubicBezTo>
                  <a:cubicBezTo>
                    <a:pt x="5399" y="598"/>
                    <a:pt x="5252" y="503"/>
                    <a:pt x="5101" y="503"/>
                  </a:cubicBezTo>
                  <a:cubicBezTo>
                    <a:pt x="5002" y="503"/>
                    <a:pt x="4902" y="544"/>
                    <a:pt x="4831" y="632"/>
                  </a:cubicBezTo>
                  <a:lnTo>
                    <a:pt x="4831" y="632"/>
                  </a:lnTo>
                  <a:cubicBezTo>
                    <a:pt x="4649" y="335"/>
                    <a:pt x="4316" y="147"/>
                    <a:pt x="3974" y="147"/>
                  </a:cubicBezTo>
                  <a:cubicBezTo>
                    <a:pt x="3906" y="147"/>
                    <a:pt x="3837" y="154"/>
                    <a:pt x="3769" y="170"/>
                  </a:cubicBezTo>
                  <a:cubicBezTo>
                    <a:pt x="3302" y="270"/>
                    <a:pt x="2969" y="637"/>
                    <a:pt x="2936" y="1104"/>
                  </a:cubicBezTo>
                  <a:cubicBezTo>
                    <a:pt x="2785" y="987"/>
                    <a:pt x="2602" y="929"/>
                    <a:pt x="2414" y="929"/>
                  </a:cubicBezTo>
                  <a:cubicBezTo>
                    <a:pt x="2227" y="929"/>
                    <a:pt x="2035" y="987"/>
                    <a:pt x="1868" y="1104"/>
                  </a:cubicBezTo>
                  <a:cubicBezTo>
                    <a:pt x="1568" y="1337"/>
                    <a:pt x="1401" y="1704"/>
                    <a:pt x="1468" y="2104"/>
                  </a:cubicBezTo>
                  <a:cubicBezTo>
                    <a:pt x="1330" y="2004"/>
                    <a:pt x="1168" y="1956"/>
                    <a:pt x="1007" y="1956"/>
                  </a:cubicBezTo>
                  <a:cubicBezTo>
                    <a:pt x="742" y="1956"/>
                    <a:pt x="479" y="2088"/>
                    <a:pt x="334" y="2338"/>
                  </a:cubicBezTo>
                  <a:cubicBezTo>
                    <a:pt x="100" y="2738"/>
                    <a:pt x="267" y="3272"/>
                    <a:pt x="667" y="3506"/>
                  </a:cubicBezTo>
                  <a:cubicBezTo>
                    <a:pt x="0" y="3572"/>
                    <a:pt x="0" y="4573"/>
                    <a:pt x="701" y="4606"/>
                  </a:cubicBezTo>
                  <a:cubicBezTo>
                    <a:pt x="400" y="4640"/>
                    <a:pt x="167" y="4840"/>
                    <a:pt x="134" y="5140"/>
                  </a:cubicBezTo>
                  <a:cubicBezTo>
                    <a:pt x="134" y="5440"/>
                    <a:pt x="300" y="5707"/>
                    <a:pt x="567" y="5807"/>
                  </a:cubicBezTo>
                  <a:cubicBezTo>
                    <a:pt x="267" y="5941"/>
                    <a:pt x="234" y="6341"/>
                    <a:pt x="434" y="6574"/>
                  </a:cubicBezTo>
                  <a:cubicBezTo>
                    <a:pt x="526" y="6644"/>
                    <a:pt x="631" y="6677"/>
                    <a:pt x="732" y="6677"/>
                  </a:cubicBezTo>
                  <a:cubicBezTo>
                    <a:pt x="923" y="6677"/>
                    <a:pt x="1102" y="6559"/>
                    <a:pt x="1168" y="6341"/>
                  </a:cubicBezTo>
                  <a:cubicBezTo>
                    <a:pt x="1186" y="6396"/>
                    <a:pt x="1235" y="6421"/>
                    <a:pt x="1286" y="6421"/>
                  </a:cubicBezTo>
                  <a:cubicBezTo>
                    <a:pt x="1328" y="6421"/>
                    <a:pt x="1371" y="6404"/>
                    <a:pt x="1401" y="6374"/>
                  </a:cubicBezTo>
                  <a:cubicBezTo>
                    <a:pt x="1450" y="6325"/>
                    <a:pt x="1445" y="6239"/>
                    <a:pt x="1412" y="6184"/>
                  </a:cubicBezTo>
                  <a:lnTo>
                    <a:pt x="1412" y="6184"/>
                  </a:lnTo>
                  <a:cubicBezTo>
                    <a:pt x="1455" y="6217"/>
                    <a:pt x="1506" y="6233"/>
                    <a:pt x="1558" y="6233"/>
                  </a:cubicBezTo>
                  <a:cubicBezTo>
                    <a:pt x="1674" y="6233"/>
                    <a:pt x="1793" y="6153"/>
                    <a:pt x="1835" y="6007"/>
                  </a:cubicBezTo>
                  <a:lnTo>
                    <a:pt x="1835" y="6007"/>
                  </a:lnTo>
                  <a:cubicBezTo>
                    <a:pt x="1780" y="6445"/>
                    <a:pt x="2107" y="6794"/>
                    <a:pt x="2503" y="6794"/>
                  </a:cubicBezTo>
                  <a:cubicBezTo>
                    <a:pt x="2589" y="6794"/>
                    <a:pt x="2679" y="6777"/>
                    <a:pt x="2769" y="6741"/>
                  </a:cubicBezTo>
                  <a:lnTo>
                    <a:pt x="2769" y="6741"/>
                  </a:lnTo>
                  <a:cubicBezTo>
                    <a:pt x="2669" y="6975"/>
                    <a:pt x="2802" y="7242"/>
                    <a:pt x="3036" y="7308"/>
                  </a:cubicBezTo>
                  <a:cubicBezTo>
                    <a:pt x="3091" y="7316"/>
                    <a:pt x="3146" y="7320"/>
                    <a:pt x="3201" y="7320"/>
                  </a:cubicBezTo>
                  <a:cubicBezTo>
                    <a:pt x="3378" y="7320"/>
                    <a:pt x="3550" y="7277"/>
                    <a:pt x="3703" y="7175"/>
                  </a:cubicBezTo>
                  <a:cubicBezTo>
                    <a:pt x="3903" y="7075"/>
                    <a:pt x="4136" y="6975"/>
                    <a:pt x="4370" y="6975"/>
                  </a:cubicBezTo>
                  <a:cubicBezTo>
                    <a:pt x="4570" y="6975"/>
                    <a:pt x="4770" y="7041"/>
                    <a:pt x="4970" y="7108"/>
                  </a:cubicBezTo>
                  <a:cubicBezTo>
                    <a:pt x="5145" y="7163"/>
                    <a:pt x="5326" y="7191"/>
                    <a:pt x="5504" y="7191"/>
                  </a:cubicBezTo>
                  <a:cubicBezTo>
                    <a:pt x="5971" y="7191"/>
                    <a:pt x="6424" y="7003"/>
                    <a:pt x="6738" y="6641"/>
                  </a:cubicBezTo>
                  <a:cubicBezTo>
                    <a:pt x="6893" y="6825"/>
                    <a:pt x="7108" y="6912"/>
                    <a:pt x="7322" y="6912"/>
                  </a:cubicBezTo>
                  <a:cubicBezTo>
                    <a:pt x="7614" y="6912"/>
                    <a:pt x="7904" y="6749"/>
                    <a:pt x="8039" y="6441"/>
                  </a:cubicBezTo>
                  <a:cubicBezTo>
                    <a:pt x="8073" y="6708"/>
                    <a:pt x="8273" y="6875"/>
                    <a:pt x="8540" y="6908"/>
                  </a:cubicBezTo>
                  <a:cubicBezTo>
                    <a:pt x="8773" y="6908"/>
                    <a:pt x="9007" y="6741"/>
                    <a:pt x="9073" y="6508"/>
                  </a:cubicBezTo>
                  <a:lnTo>
                    <a:pt x="9073" y="6841"/>
                  </a:lnTo>
                  <a:cubicBezTo>
                    <a:pt x="9440" y="6274"/>
                    <a:pt x="9907" y="5740"/>
                    <a:pt x="10441" y="5340"/>
                  </a:cubicBezTo>
                  <a:cubicBezTo>
                    <a:pt x="10474" y="5007"/>
                    <a:pt x="10274" y="4673"/>
                    <a:pt x="9941" y="4573"/>
                  </a:cubicBezTo>
                  <a:cubicBezTo>
                    <a:pt x="11175" y="4173"/>
                    <a:pt x="11208" y="2438"/>
                    <a:pt x="9974" y="2004"/>
                  </a:cubicBezTo>
                  <a:cubicBezTo>
                    <a:pt x="9907" y="1982"/>
                    <a:pt x="9837" y="1971"/>
                    <a:pt x="9766" y="1971"/>
                  </a:cubicBezTo>
                  <a:cubicBezTo>
                    <a:pt x="9632" y="1971"/>
                    <a:pt x="9499" y="2011"/>
                    <a:pt x="9390" y="2092"/>
                  </a:cubicBezTo>
                  <a:lnTo>
                    <a:pt x="9390" y="2092"/>
                  </a:lnTo>
                  <a:cubicBezTo>
                    <a:pt x="9326" y="1761"/>
                    <a:pt x="9137" y="1462"/>
                    <a:pt x="8840" y="1271"/>
                  </a:cubicBezTo>
                  <a:cubicBezTo>
                    <a:pt x="8684" y="1193"/>
                    <a:pt x="8514" y="1156"/>
                    <a:pt x="8343" y="1156"/>
                  </a:cubicBezTo>
                  <a:cubicBezTo>
                    <a:pt x="8002" y="1156"/>
                    <a:pt x="7661" y="1304"/>
                    <a:pt x="7439" y="1571"/>
                  </a:cubicBezTo>
                  <a:cubicBezTo>
                    <a:pt x="7606" y="1337"/>
                    <a:pt x="7606" y="1037"/>
                    <a:pt x="7439" y="804"/>
                  </a:cubicBezTo>
                  <a:cubicBezTo>
                    <a:pt x="7333" y="645"/>
                    <a:pt x="7123" y="549"/>
                    <a:pt x="6908" y="549"/>
                  </a:cubicBezTo>
                  <a:cubicBezTo>
                    <a:pt x="6851" y="549"/>
                    <a:pt x="6794" y="556"/>
                    <a:pt x="6738" y="570"/>
                  </a:cubicBezTo>
                  <a:cubicBezTo>
                    <a:pt x="6675" y="255"/>
                    <a:pt x="6405" y="0"/>
                    <a:pt x="6066"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7" name="Google Shape;3077;p58"/>
            <p:cNvSpPr/>
            <p:nvPr/>
          </p:nvSpPr>
          <p:spPr>
            <a:xfrm>
              <a:off x="4495050" y="3670350"/>
              <a:ext cx="55050" cy="24550"/>
            </a:xfrm>
            <a:custGeom>
              <a:avLst/>
              <a:gdLst/>
              <a:ahLst/>
              <a:cxnLst/>
              <a:rect l="l" t="t" r="r" b="b"/>
              <a:pathLst>
                <a:path w="2202" h="982" extrusionOk="0">
                  <a:moveTo>
                    <a:pt x="1854" y="1"/>
                  </a:moveTo>
                  <a:cubicBezTo>
                    <a:pt x="1826" y="1"/>
                    <a:pt x="1798" y="3"/>
                    <a:pt x="1768" y="9"/>
                  </a:cubicBezTo>
                  <a:cubicBezTo>
                    <a:pt x="1468" y="43"/>
                    <a:pt x="1201" y="176"/>
                    <a:pt x="968" y="343"/>
                  </a:cubicBezTo>
                  <a:lnTo>
                    <a:pt x="1001" y="209"/>
                  </a:lnTo>
                  <a:lnTo>
                    <a:pt x="868" y="376"/>
                  </a:lnTo>
                  <a:cubicBezTo>
                    <a:pt x="768" y="301"/>
                    <a:pt x="649" y="264"/>
                    <a:pt x="525" y="264"/>
                  </a:cubicBezTo>
                  <a:cubicBezTo>
                    <a:pt x="484" y="264"/>
                    <a:pt x="442" y="268"/>
                    <a:pt x="401" y="276"/>
                  </a:cubicBezTo>
                  <a:cubicBezTo>
                    <a:pt x="234" y="276"/>
                    <a:pt x="67" y="410"/>
                    <a:pt x="34" y="576"/>
                  </a:cubicBezTo>
                  <a:cubicBezTo>
                    <a:pt x="0" y="743"/>
                    <a:pt x="100" y="910"/>
                    <a:pt x="267" y="977"/>
                  </a:cubicBezTo>
                  <a:cubicBezTo>
                    <a:pt x="290" y="980"/>
                    <a:pt x="312" y="982"/>
                    <a:pt x="335" y="982"/>
                  </a:cubicBezTo>
                  <a:cubicBezTo>
                    <a:pt x="518" y="982"/>
                    <a:pt x="719" y="877"/>
                    <a:pt x="868" y="877"/>
                  </a:cubicBezTo>
                  <a:cubicBezTo>
                    <a:pt x="934" y="910"/>
                    <a:pt x="1001" y="910"/>
                    <a:pt x="1068" y="943"/>
                  </a:cubicBezTo>
                  <a:cubicBezTo>
                    <a:pt x="1110" y="948"/>
                    <a:pt x="1152" y="950"/>
                    <a:pt x="1193" y="950"/>
                  </a:cubicBezTo>
                  <a:cubicBezTo>
                    <a:pt x="1476" y="950"/>
                    <a:pt x="1727" y="851"/>
                    <a:pt x="1902" y="676"/>
                  </a:cubicBezTo>
                  <a:cubicBezTo>
                    <a:pt x="2002" y="610"/>
                    <a:pt x="2069" y="543"/>
                    <a:pt x="2135" y="443"/>
                  </a:cubicBezTo>
                  <a:cubicBezTo>
                    <a:pt x="2202" y="343"/>
                    <a:pt x="2202" y="243"/>
                    <a:pt x="2169" y="143"/>
                  </a:cubicBezTo>
                  <a:cubicBezTo>
                    <a:pt x="2086" y="60"/>
                    <a:pt x="1981" y="1"/>
                    <a:pt x="1854"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8" name="Google Shape;3078;p58"/>
            <p:cNvSpPr/>
            <p:nvPr/>
          </p:nvSpPr>
          <p:spPr>
            <a:xfrm>
              <a:off x="4607625" y="3669725"/>
              <a:ext cx="23375" cy="14675"/>
            </a:xfrm>
            <a:custGeom>
              <a:avLst/>
              <a:gdLst/>
              <a:ahLst/>
              <a:cxnLst/>
              <a:rect l="l" t="t" r="r" b="b"/>
              <a:pathLst>
                <a:path w="935" h="587" extrusionOk="0">
                  <a:moveTo>
                    <a:pt x="334" y="1"/>
                  </a:moveTo>
                  <a:cubicBezTo>
                    <a:pt x="234" y="1"/>
                    <a:pt x="134" y="1"/>
                    <a:pt x="67" y="101"/>
                  </a:cubicBezTo>
                  <a:cubicBezTo>
                    <a:pt x="1" y="201"/>
                    <a:pt x="34" y="368"/>
                    <a:pt x="134" y="435"/>
                  </a:cubicBezTo>
                  <a:cubicBezTo>
                    <a:pt x="267" y="501"/>
                    <a:pt x="368" y="568"/>
                    <a:pt x="501" y="568"/>
                  </a:cubicBezTo>
                  <a:cubicBezTo>
                    <a:pt x="545" y="579"/>
                    <a:pt x="597" y="587"/>
                    <a:pt x="649" y="587"/>
                  </a:cubicBezTo>
                  <a:cubicBezTo>
                    <a:pt x="753" y="587"/>
                    <a:pt x="857" y="557"/>
                    <a:pt x="901" y="468"/>
                  </a:cubicBezTo>
                  <a:cubicBezTo>
                    <a:pt x="935" y="368"/>
                    <a:pt x="901" y="268"/>
                    <a:pt x="835" y="201"/>
                  </a:cubicBezTo>
                  <a:cubicBezTo>
                    <a:pt x="734" y="134"/>
                    <a:pt x="668" y="101"/>
                    <a:pt x="568" y="68"/>
                  </a:cubicBezTo>
                  <a:lnTo>
                    <a:pt x="568" y="68"/>
                  </a:lnTo>
                  <a:lnTo>
                    <a:pt x="601" y="134"/>
                  </a:lnTo>
                  <a:cubicBezTo>
                    <a:pt x="501" y="101"/>
                    <a:pt x="434" y="34"/>
                    <a:pt x="334"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79" name="Google Shape;3079;p58"/>
            <p:cNvSpPr/>
            <p:nvPr/>
          </p:nvSpPr>
          <p:spPr>
            <a:xfrm>
              <a:off x="4440850" y="3609050"/>
              <a:ext cx="60900" cy="46525"/>
            </a:xfrm>
            <a:custGeom>
              <a:avLst/>
              <a:gdLst/>
              <a:ahLst/>
              <a:cxnLst/>
              <a:rect l="l" t="t" r="r" b="b"/>
              <a:pathLst>
                <a:path w="2436" h="1861" extrusionOk="0">
                  <a:moveTo>
                    <a:pt x="2195" y="0"/>
                  </a:moveTo>
                  <a:cubicBezTo>
                    <a:pt x="1980" y="0"/>
                    <a:pt x="1760" y="410"/>
                    <a:pt x="1635" y="460"/>
                  </a:cubicBezTo>
                  <a:cubicBezTo>
                    <a:pt x="1594" y="473"/>
                    <a:pt x="1553" y="479"/>
                    <a:pt x="1511" y="479"/>
                  </a:cubicBezTo>
                  <a:cubicBezTo>
                    <a:pt x="1290" y="479"/>
                    <a:pt x="1042" y="328"/>
                    <a:pt x="789" y="328"/>
                  </a:cubicBezTo>
                  <a:cubicBezTo>
                    <a:pt x="726" y="328"/>
                    <a:pt x="663" y="337"/>
                    <a:pt x="601" y="360"/>
                  </a:cubicBezTo>
                  <a:cubicBezTo>
                    <a:pt x="300" y="493"/>
                    <a:pt x="100" y="727"/>
                    <a:pt x="34" y="1027"/>
                  </a:cubicBezTo>
                  <a:cubicBezTo>
                    <a:pt x="0" y="1094"/>
                    <a:pt x="34" y="1194"/>
                    <a:pt x="100" y="1260"/>
                  </a:cubicBezTo>
                  <a:cubicBezTo>
                    <a:pt x="134" y="1277"/>
                    <a:pt x="167" y="1285"/>
                    <a:pt x="200" y="1285"/>
                  </a:cubicBezTo>
                  <a:cubicBezTo>
                    <a:pt x="234" y="1285"/>
                    <a:pt x="267" y="1277"/>
                    <a:pt x="300" y="1260"/>
                  </a:cubicBezTo>
                  <a:lnTo>
                    <a:pt x="1068" y="1094"/>
                  </a:lnTo>
                  <a:lnTo>
                    <a:pt x="1068" y="1094"/>
                  </a:lnTo>
                  <a:cubicBezTo>
                    <a:pt x="934" y="1127"/>
                    <a:pt x="801" y="1194"/>
                    <a:pt x="701" y="1260"/>
                  </a:cubicBezTo>
                  <a:cubicBezTo>
                    <a:pt x="601" y="1361"/>
                    <a:pt x="567" y="1494"/>
                    <a:pt x="567" y="1627"/>
                  </a:cubicBezTo>
                  <a:cubicBezTo>
                    <a:pt x="634" y="1761"/>
                    <a:pt x="767" y="1861"/>
                    <a:pt x="934" y="1861"/>
                  </a:cubicBezTo>
                  <a:cubicBezTo>
                    <a:pt x="1101" y="1861"/>
                    <a:pt x="1234" y="1794"/>
                    <a:pt x="1368" y="1694"/>
                  </a:cubicBezTo>
                  <a:cubicBezTo>
                    <a:pt x="1501" y="1594"/>
                    <a:pt x="1601" y="1461"/>
                    <a:pt x="1635" y="1294"/>
                  </a:cubicBezTo>
                  <a:cubicBezTo>
                    <a:pt x="1635" y="1177"/>
                    <a:pt x="1537" y="1061"/>
                    <a:pt x="1433" y="1047"/>
                  </a:cubicBezTo>
                  <a:lnTo>
                    <a:pt x="1433" y="1047"/>
                  </a:lnTo>
                  <a:cubicBezTo>
                    <a:pt x="1681" y="953"/>
                    <a:pt x="1908" y="835"/>
                    <a:pt x="2135" y="693"/>
                  </a:cubicBezTo>
                  <a:cubicBezTo>
                    <a:pt x="2235" y="660"/>
                    <a:pt x="2302" y="560"/>
                    <a:pt x="2369" y="460"/>
                  </a:cubicBezTo>
                  <a:cubicBezTo>
                    <a:pt x="2435" y="393"/>
                    <a:pt x="2435" y="260"/>
                    <a:pt x="2402" y="160"/>
                  </a:cubicBezTo>
                  <a:cubicBezTo>
                    <a:pt x="2336" y="44"/>
                    <a:pt x="2266" y="0"/>
                    <a:pt x="2195"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0" name="Google Shape;3080;p58"/>
            <p:cNvSpPr/>
            <p:nvPr/>
          </p:nvSpPr>
          <p:spPr>
            <a:xfrm>
              <a:off x="4419150" y="3656400"/>
              <a:ext cx="64250" cy="37050"/>
            </a:xfrm>
            <a:custGeom>
              <a:avLst/>
              <a:gdLst/>
              <a:ahLst/>
              <a:cxnLst/>
              <a:rect l="l" t="t" r="r" b="b"/>
              <a:pathLst>
                <a:path w="2570" h="1482" extrusionOk="0">
                  <a:moveTo>
                    <a:pt x="801" y="0"/>
                  </a:moveTo>
                  <a:cubicBezTo>
                    <a:pt x="601" y="0"/>
                    <a:pt x="301" y="367"/>
                    <a:pt x="268" y="534"/>
                  </a:cubicBezTo>
                  <a:cubicBezTo>
                    <a:pt x="234" y="634"/>
                    <a:pt x="234" y="734"/>
                    <a:pt x="334" y="801"/>
                  </a:cubicBezTo>
                  <a:cubicBezTo>
                    <a:pt x="345" y="812"/>
                    <a:pt x="357" y="820"/>
                    <a:pt x="370" y="826"/>
                  </a:cubicBezTo>
                  <a:lnTo>
                    <a:pt x="370" y="826"/>
                  </a:lnTo>
                  <a:cubicBezTo>
                    <a:pt x="273" y="865"/>
                    <a:pt x="181" y="921"/>
                    <a:pt x="101" y="1001"/>
                  </a:cubicBezTo>
                  <a:cubicBezTo>
                    <a:pt x="1" y="1168"/>
                    <a:pt x="34" y="1435"/>
                    <a:pt x="201" y="1468"/>
                  </a:cubicBezTo>
                  <a:cubicBezTo>
                    <a:pt x="228" y="1477"/>
                    <a:pt x="257" y="1481"/>
                    <a:pt x="287" y="1481"/>
                  </a:cubicBezTo>
                  <a:cubicBezTo>
                    <a:pt x="368" y="1481"/>
                    <a:pt x="452" y="1450"/>
                    <a:pt x="501" y="1401"/>
                  </a:cubicBezTo>
                  <a:cubicBezTo>
                    <a:pt x="801" y="1234"/>
                    <a:pt x="1068" y="1068"/>
                    <a:pt x="1302" y="868"/>
                  </a:cubicBezTo>
                  <a:lnTo>
                    <a:pt x="1302" y="868"/>
                  </a:lnTo>
                  <a:cubicBezTo>
                    <a:pt x="1235" y="1034"/>
                    <a:pt x="1402" y="1234"/>
                    <a:pt x="1602" y="1268"/>
                  </a:cubicBezTo>
                  <a:cubicBezTo>
                    <a:pt x="1802" y="1268"/>
                    <a:pt x="2002" y="1201"/>
                    <a:pt x="2136" y="1068"/>
                  </a:cubicBezTo>
                  <a:cubicBezTo>
                    <a:pt x="2369" y="968"/>
                    <a:pt x="2569" y="767"/>
                    <a:pt x="2536" y="534"/>
                  </a:cubicBezTo>
                  <a:cubicBezTo>
                    <a:pt x="2483" y="376"/>
                    <a:pt x="2326" y="280"/>
                    <a:pt x="2164" y="280"/>
                  </a:cubicBezTo>
                  <a:cubicBezTo>
                    <a:pt x="2121" y="280"/>
                    <a:pt x="2077" y="287"/>
                    <a:pt x="2036" y="300"/>
                  </a:cubicBezTo>
                  <a:cubicBezTo>
                    <a:pt x="1836" y="367"/>
                    <a:pt x="1669" y="501"/>
                    <a:pt x="1535" y="667"/>
                  </a:cubicBezTo>
                  <a:cubicBezTo>
                    <a:pt x="1669" y="501"/>
                    <a:pt x="1502" y="267"/>
                    <a:pt x="1302" y="267"/>
                  </a:cubicBezTo>
                  <a:cubicBezTo>
                    <a:pt x="1280" y="263"/>
                    <a:pt x="1257" y="261"/>
                    <a:pt x="1235" y="261"/>
                  </a:cubicBezTo>
                  <a:cubicBezTo>
                    <a:pt x="1143" y="261"/>
                    <a:pt x="1046" y="294"/>
                    <a:pt x="965" y="347"/>
                  </a:cubicBezTo>
                  <a:lnTo>
                    <a:pt x="965" y="347"/>
                  </a:lnTo>
                  <a:cubicBezTo>
                    <a:pt x="1044" y="219"/>
                    <a:pt x="1019" y="48"/>
                    <a:pt x="801"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1" name="Google Shape;3081;p58"/>
            <p:cNvSpPr/>
            <p:nvPr/>
          </p:nvSpPr>
          <p:spPr>
            <a:xfrm>
              <a:off x="4558425" y="3651700"/>
              <a:ext cx="41725" cy="37575"/>
            </a:xfrm>
            <a:custGeom>
              <a:avLst/>
              <a:gdLst/>
              <a:ahLst/>
              <a:cxnLst/>
              <a:rect l="l" t="t" r="r" b="b"/>
              <a:pathLst>
                <a:path w="1669" h="1503" extrusionOk="0">
                  <a:moveTo>
                    <a:pt x="461" y="1"/>
                  </a:moveTo>
                  <a:cubicBezTo>
                    <a:pt x="325" y="1"/>
                    <a:pt x="194" y="97"/>
                    <a:pt x="167" y="255"/>
                  </a:cubicBezTo>
                  <a:cubicBezTo>
                    <a:pt x="134" y="422"/>
                    <a:pt x="234" y="589"/>
                    <a:pt x="434" y="622"/>
                  </a:cubicBezTo>
                  <a:cubicBezTo>
                    <a:pt x="301" y="655"/>
                    <a:pt x="167" y="689"/>
                    <a:pt x="101" y="789"/>
                  </a:cubicBezTo>
                  <a:cubicBezTo>
                    <a:pt x="34" y="855"/>
                    <a:pt x="1" y="922"/>
                    <a:pt x="34" y="989"/>
                  </a:cubicBezTo>
                  <a:cubicBezTo>
                    <a:pt x="34" y="1089"/>
                    <a:pt x="134" y="1189"/>
                    <a:pt x="234" y="1189"/>
                  </a:cubicBezTo>
                  <a:cubicBezTo>
                    <a:pt x="250" y="1185"/>
                    <a:pt x="265" y="1181"/>
                    <a:pt x="280" y="1177"/>
                  </a:cubicBezTo>
                  <a:lnTo>
                    <a:pt x="280" y="1177"/>
                  </a:lnTo>
                  <a:cubicBezTo>
                    <a:pt x="276" y="1181"/>
                    <a:pt x="271" y="1185"/>
                    <a:pt x="267" y="1189"/>
                  </a:cubicBezTo>
                  <a:cubicBezTo>
                    <a:pt x="167" y="1222"/>
                    <a:pt x="134" y="1356"/>
                    <a:pt x="201" y="1456"/>
                  </a:cubicBezTo>
                  <a:cubicBezTo>
                    <a:pt x="248" y="1479"/>
                    <a:pt x="312" y="1503"/>
                    <a:pt x="380" y="1503"/>
                  </a:cubicBezTo>
                  <a:cubicBezTo>
                    <a:pt x="409" y="1503"/>
                    <a:pt x="438" y="1499"/>
                    <a:pt x="468" y="1489"/>
                  </a:cubicBezTo>
                  <a:cubicBezTo>
                    <a:pt x="634" y="1422"/>
                    <a:pt x="834" y="1322"/>
                    <a:pt x="968" y="1189"/>
                  </a:cubicBezTo>
                  <a:cubicBezTo>
                    <a:pt x="1051" y="1299"/>
                    <a:pt x="1180" y="1364"/>
                    <a:pt x="1316" y="1364"/>
                  </a:cubicBezTo>
                  <a:cubicBezTo>
                    <a:pt x="1344" y="1364"/>
                    <a:pt x="1373" y="1361"/>
                    <a:pt x="1402" y="1356"/>
                  </a:cubicBezTo>
                  <a:cubicBezTo>
                    <a:pt x="1535" y="1322"/>
                    <a:pt x="1668" y="1189"/>
                    <a:pt x="1635" y="1022"/>
                  </a:cubicBezTo>
                  <a:cubicBezTo>
                    <a:pt x="1568" y="922"/>
                    <a:pt x="1468" y="822"/>
                    <a:pt x="1368" y="822"/>
                  </a:cubicBezTo>
                  <a:cubicBezTo>
                    <a:pt x="1235" y="822"/>
                    <a:pt x="1135" y="855"/>
                    <a:pt x="1035" y="889"/>
                  </a:cubicBezTo>
                  <a:cubicBezTo>
                    <a:pt x="1135" y="822"/>
                    <a:pt x="1235" y="722"/>
                    <a:pt x="1301" y="589"/>
                  </a:cubicBezTo>
                  <a:cubicBezTo>
                    <a:pt x="1335" y="455"/>
                    <a:pt x="1235" y="288"/>
                    <a:pt x="1101" y="288"/>
                  </a:cubicBezTo>
                  <a:cubicBezTo>
                    <a:pt x="968" y="288"/>
                    <a:pt x="868" y="522"/>
                    <a:pt x="768" y="589"/>
                  </a:cubicBezTo>
                  <a:cubicBezTo>
                    <a:pt x="634" y="455"/>
                    <a:pt x="901" y="155"/>
                    <a:pt x="568" y="21"/>
                  </a:cubicBezTo>
                  <a:cubicBezTo>
                    <a:pt x="533" y="8"/>
                    <a:pt x="497" y="1"/>
                    <a:pt x="461"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2" name="Google Shape;3082;p58"/>
            <p:cNvSpPr/>
            <p:nvPr/>
          </p:nvSpPr>
          <p:spPr>
            <a:xfrm>
              <a:off x="4497550" y="3635000"/>
              <a:ext cx="26700" cy="30400"/>
            </a:xfrm>
            <a:custGeom>
              <a:avLst/>
              <a:gdLst/>
              <a:ahLst/>
              <a:cxnLst/>
              <a:rect l="l" t="t" r="r" b="b"/>
              <a:pathLst>
                <a:path w="1068" h="1216" extrusionOk="0">
                  <a:moveTo>
                    <a:pt x="471" y="0"/>
                  </a:moveTo>
                  <a:cubicBezTo>
                    <a:pt x="396" y="0"/>
                    <a:pt x="326" y="17"/>
                    <a:pt x="267" y="56"/>
                  </a:cubicBezTo>
                  <a:cubicBezTo>
                    <a:pt x="101" y="189"/>
                    <a:pt x="0" y="389"/>
                    <a:pt x="34" y="623"/>
                  </a:cubicBezTo>
                  <a:cubicBezTo>
                    <a:pt x="34" y="856"/>
                    <a:pt x="167" y="1056"/>
                    <a:pt x="367" y="1190"/>
                  </a:cubicBezTo>
                  <a:cubicBezTo>
                    <a:pt x="420" y="1207"/>
                    <a:pt x="474" y="1216"/>
                    <a:pt x="527" y="1216"/>
                  </a:cubicBezTo>
                  <a:cubicBezTo>
                    <a:pt x="776" y="1216"/>
                    <a:pt x="1013" y="1031"/>
                    <a:pt x="1068" y="756"/>
                  </a:cubicBezTo>
                  <a:cubicBezTo>
                    <a:pt x="1068" y="456"/>
                    <a:pt x="901" y="156"/>
                    <a:pt x="634" y="22"/>
                  </a:cubicBezTo>
                  <a:cubicBezTo>
                    <a:pt x="579" y="8"/>
                    <a:pt x="524" y="0"/>
                    <a:pt x="471"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3" name="Google Shape;3083;p58"/>
            <p:cNvSpPr/>
            <p:nvPr/>
          </p:nvSpPr>
          <p:spPr>
            <a:xfrm>
              <a:off x="4534400" y="3625175"/>
              <a:ext cx="38225" cy="20850"/>
            </a:xfrm>
            <a:custGeom>
              <a:avLst/>
              <a:gdLst/>
              <a:ahLst/>
              <a:cxnLst/>
              <a:rect l="l" t="t" r="r" b="b"/>
              <a:pathLst>
                <a:path w="1529" h="834" extrusionOk="0">
                  <a:moveTo>
                    <a:pt x="1174" y="1"/>
                  </a:moveTo>
                  <a:cubicBezTo>
                    <a:pt x="1013" y="1"/>
                    <a:pt x="861" y="139"/>
                    <a:pt x="861" y="315"/>
                  </a:cubicBezTo>
                  <a:lnTo>
                    <a:pt x="795" y="215"/>
                  </a:lnTo>
                  <a:lnTo>
                    <a:pt x="767" y="215"/>
                  </a:lnTo>
                  <a:cubicBezTo>
                    <a:pt x="692" y="148"/>
                    <a:pt x="610" y="120"/>
                    <a:pt x="530" y="120"/>
                  </a:cubicBezTo>
                  <a:cubicBezTo>
                    <a:pt x="246" y="120"/>
                    <a:pt x="0" y="479"/>
                    <a:pt x="294" y="749"/>
                  </a:cubicBezTo>
                  <a:cubicBezTo>
                    <a:pt x="368" y="807"/>
                    <a:pt x="453" y="834"/>
                    <a:pt x="538" y="834"/>
                  </a:cubicBezTo>
                  <a:cubicBezTo>
                    <a:pt x="647" y="834"/>
                    <a:pt x="753" y="790"/>
                    <a:pt x="828" y="716"/>
                  </a:cubicBezTo>
                  <a:cubicBezTo>
                    <a:pt x="892" y="748"/>
                    <a:pt x="960" y="763"/>
                    <a:pt x="1028" y="763"/>
                  </a:cubicBezTo>
                  <a:cubicBezTo>
                    <a:pt x="1171" y="763"/>
                    <a:pt x="1315" y="695"/>
                    <a:pt x="1429" y="582"/>
                  </a:cubicBezTo>
                  <a:cubicBezTo>
                    <a:pt x="1529" y="415"/>
                    <a:pt x="1495" y="182"/>
                    <a:pt x="1328" y="48"/>
                  </a:cubicBezTo>
                  <a:cubicBezTo>
                    <a:pt x="1279" y="16"/>
                    <a:pt x="1226" y="1"/>
                    <a:pt x="1174" y="1"/>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4" name="Google Shape;3084;p58"/>
            <p:cNvSpPr/>
            <p:nvPr/>
          </p:nvSpPr>
          <p:spPr>
            <a:xfrm>
              <a:off x="4596775" y="3638875"/>
              <a:ext cx="22550" cy="23750"/>
            </a:xfrm>
            <a:custGeom>
              <a:avLst/>
              <a:gdLst/>
              <a:ahLst/>
              <a:cxnLst/>
              <a:rect l="l" t="t" r="r" b="b"/>
              <a:pathLst>
                <a:path w="902" h="950" extrusionOk="0">
                  <a:moveTo>
                    <a:pt x="401" y="1"/>
                  </a:moveTo>
                  <a:cubicBezTo>
                    <a:pt x="234" y="134"/>
                    <a:pt x="134" y="301"/>
                    <a:pt x="68" y="468"/>
                  </a:cubicBezTo>
                  <a:cubicBezTo>
                    <a:pt x="1" y="668"/>
                    <a:pt x="101" y="868"/>
                    <a:pt x="301" y="935"/>
                  </a:cubicBezTo>
                  <a:cubicBezTo>
                    <a:pt x="327" y="945"/>
                    <a:pt x="353" y="950"/>
                    <a:pt x="379" y="950"/>
                  </a:cubicBezTo>
                  <a:cubicBezTo>
                    <a:pt x="519" y="950"/>
                    <a:pt x="655" y="809"/>
                    <a:pt x="768" y="668"/>
                  </a:cubicBezTo>
                  <a:cubicBezTo>
                    <a:pt x="868" y="534"/>
                    <a:pt x="902" y="368"/>
                    <a:pt x="868" y="201"/>
                  </a:cubicBezTo>
                  <a:cubicBezTo>
                    <a:pt x="823" y="88"/>
                    <a:pt x="701" y="6"/>
                    <a:pt x="597" y="6"/>
                  </a:cubicBezTo>
                  <a:cubicBezTo>
                    <a:pt x="547" y="6"/>
                    <a:pt x="500" y="24"/>
                    <a:pt x="468" y="67"/>
                  </a:cubicBezTo>
                  <a:lnTo>
                    <a:pt x="401" y="1"/>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5" name="Google Shape;3085;p58"/>
            <p:cNvSpPr/>
            <p:nvPr/>
          </p:nvSpPr>
          <p:spPr>
            <a:xfrm>
              <a:off x="4513400" y="3598025"/>
              <a:ext cx="51725" cy="28475"/>
            </a:xfrm>
            <a:custGeom>
              <a:avLst/>
              <a:gdLst/>
              <a:ahLst/>
              <a:cxnLst/>
              <a:rect l="l" t="t" r="r" b="b"/>
              <a:pathLst>
                <a:path w="2069" h="1139" extrusionOk="0">
                  <a:moveTo>
                    <a:pt x="1701" y="0"/>
                  </a:moveTo>
                  <a:cubicBezTo>
                    <a:pt x="1535" y="0"/>
                    <a:pt x="1401" y="67"/>
                    <a:pt x="1268" y="167"/>
                  </a:cubicBezTo>
                  <a:cubicBezTo>
                    <a:pt x="1168" y="267"/>
                    <a:pt x="1101" y="367"/>
                    <a:pt x="968" y="434"/>
                  </a:cubicBezTo>
                  <a:cubicBezTo>
                    <a:pt x="906" y="475"/>
                    <a:pt x="831" y="504"/>
                    <a:pt x="760" y="504"/>
                  </a:cubicBezTo>
                  <a:cubicBezTo>
                    <a:pt x="715" y="504"/>
                    <a:pt x="672" y="493"/>
                    <a:pt x="634" y="467"/>
                  </a:cubicBezTo>
                  <a:lnTo>
                    <a:pt x="634" y="501"/>
                  </a:lnTo>
                  <a:cubicBezTo>
                    <a:pt x="567" y="412"/>
                    <a:pt x="456" y="352"/>
                    <a:pt x="350" y="352"/>
                  </a:cubicBezTo>
                  <a:cubicBezTo>
                    <a:pt x="297" y="352"/>
                    <a:pt x="245" y="367"/>
                    <a:pt x="200" y="400"/>
                  </a:cubicBezTo>
                  <a:cubicBezTo>
                    <a:pt x="34" y="501"/>
                    <a:pt x="0" y="667"/>
                    <a:pt x="67" y="834"/>
                  </a:cubicBezTo>
                  <a:cubicBezTo>
                    <a:pt x="134" y="1001"/>
                    <a:pt x="267" y="1101"/>
                    <a:pt x="467" y="1134"/>
                  </a:cubicBezTo>
                  <a:cubicBezTo>
                    <a:pt x="482" y="1137"/>
                    <a:pt x="497" y="1138"/>
                    <a:pt x="512" y="1138"/>
                  </a:cubicBezTo>
                  <a:cubicBezTo>
                    <a:pt x="701" y="1138"/>
                    <a:pt x="898" y="953"/>
                    <a:pt x="868" y="767"/>
                  </a:cubicBezTo>
                  <a:lnTo>
                    <a:pt x="868" y="767"/>
                  </a:lnTo>
                  <a:cubicBezTo>
                    <a:pt x="950" y="878"/>
                    <a:pt x="1079" y="943"/>
                    <a:pt x="1216" y="943"/>
                  </a:cubicBezTo>
                  <a:cubicBezTo>
                    <a:pt x="1244" y="943"/>
                    <a:pt x="1273" y="940"/>
                    <a:pt x="1301" y="934"/>
                  </a:cubicBezTo>
                  <a:cubicBezTo>
                    <a:pt x="1435" y="901"/>
                    <a:pt x="1568" y="867"/>
                    <a:pt x="1701" y="767"/>
                  </a:cubicBezTo>
                  <a:cubicBezTo>
                    <a:pt x="1868" y="667"/>
                    <a:pt x="2068" y="501"/>
                    <a:pt x="2035" y="300"/>
                  </a:cubicBezTo>
                  <a:cubicBezTo>
                    <a:pt x="2035" y="134"/>
                    <a:pt x="1868" y="0"/>
                    <a:pt x="1701"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6" name="Google Shape;3086;p58"/>
            <p:cNvSpPr/>
            <p:nvPr/>
          </p:nvSpPr>
          <p:spPr>
            <a:xfrm>
              <a:off x="4449175" y="3713100"/>
              <a:ext cx="159300" cy="135125"/>
            </a:xfrm>
            <a:custGeom>
              <a:avLst/>
              <a:gdLst/>
              <a:ahLst/>
              <a:cxnLst/>
              <a:rect l="l" t="t" r="r" b="b"/>
              <a:pathLst>
                <a:path w="6372" h="5405" extrusionOk="0">
                  <a:moveTo>
                    <a:pt x="1" y="1"/>
                  </a:moveTo>
                  <a:lnTo>
                    <a:pt x="501" y="5404"/>
                  </a:lnTo>
                  <a:lnTo>
                    <a:pt x="5838" y="5404"/>
                  </a:lnTo>
                  <a:lnTo>
                    <a:pt x="6372" y="1"/>
                  </a:ln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7" name="Google Shape;3087;p58"/>
            <p:cNvSpPr/>
            <p:nvPr/>
          </p:nvSpPr>
          <p:spPr>
            <a:xfrm>
              <a:off x="4434175" y="3702250"/>
              <a:ext cx="187650" cy="18375"/>
            </a:xfrm>
            <a:custGeom>
              <a:avLst/>
              <a:gdLst/>
              <a:ahLst/>
              <a:cxnLst/>
              <a:rect l="l" t="t" r="r" b="b"/>
              <a:pathLst>
                <a:path w="7506" h="735" extrusionOk="0">
                  <a:moveTo>
                    <a:pt x="0" y="1"/>
                  </a:moveTo>
                  <a:lnTo>
                    <a:pt x="134" y="735"/>
                  </a:lnTo>
                  <a:lnTo>
                    <a:pt x="7372" y="735"/>
                  </a:lnTo>
                  <a:lnTo>
                    <a:pt x="7506" y="1"/>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8" name="Google Shape;3088;p58"/>
            <p:cNvSpPr/>
            <p:nvPr/>
          </p:nvSpPr>
          <p:spPr>
            <a:xfrm>
              <a:off x="5514100" y="3259450"/>
              <a:ext cx="153475" cy="176800"/>
            </a:xfrm>
            <a:custGeom>
              <a:avLst/>
              <a:gdLst/>
              <a:ahLst/>
              <a:cxnLst/>
              <a:rect l="l" t="t" r="r" b="b"/>
              <a:pathLst>
                <a:path w="6139" h="7072" extrusionOk="0">
                  <a:moveTo>
                    <a:pt x="2202" y="0"/>
                  </a:moveTo>
                  <a:lnTo>
                    <a:pt x="1936" y="901"/>
                  </a:lnTo>
                  <a:lnTo>
                    <a:pt x="1" y="7072"/>
                  </a:lnTo>
                  <a:lnTo>
                    <a:pt x="6139" y="7072"/>
                  </a:lnTo>
                  <a:lnTo>
                    <a:pt x="3603"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89" name="Google Shape;3089;p58"/>
            <p:cNvSpPr/>
            <p:nvPr/>
          </p:nvSpPr>
          <p:spPr>
            <a:xfrm>
              <a:off x="5320625" y="3259450"/>
              <a:ext cx="248550" cy="176800"/>
            </a:xfrm>
            <a:custGeom>
              <a:avLst/>
              <a:gdLst/>
              <a:ahLst/>
              <a:cxnLst/>
              <a:rect l="l" t="t" r="r" b="b"/>
              <a:pathLst>
                <a:path w="9942" h="7072" extrusionOk="0">
                  <a:moveTo>
                    <a:pt x="1" y="0"/>
                  </a:moveTo>
                  <a:lnTo>
                    <a:pt x="268" y="901"/>
                  </a:lnTo>
                  <a:lnTo>
                    <a:pt x="2102" y="7005"/>
                  </a:lnTo>
                  <a:lnTo>
                    <a:pt x="7740" y="7072"/>
                  </a:lnTo>
                  <a:lnTo>
                    <a:pt x="9675" y="901"/>
                  </a:lnTo>
                  <a:lnTo>
                    <a:pt x="9941" y="0"/>
                  </a:lnTo>
                  <a:close/>
                </a:path>
              </a:pathLst>
            </a:custGeom>
            <a:solidFill>
              <a:srgbClr val="E0E0E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0" name="Google Shape;3090;p58"/>
            <p:cNvSpPr/>
            <p:nvPr/>
          </p:nvSpPr>
          <p:spPr>
            <a:xfrm>
              <a:off x="5223900" y="3259450"/>
              <a:ext cx="345275" cy="176800"/>
            </a:xfrm>
            <a:custGeom>
              <a:avLst/>
              <a:gdLst/>
              <a:ahLst/>
              <a:cxnLst/>
              <a:rect l="l" t="t" r="r" b="b"/>
              <a:pathLst>
                <a:path w="13811" h="7072" extrusionOk="0">
                  <a:moveTo>
                    <a:pt x="2469" y="0"/>
                  </a:moveTo>
                  <a:lnTo>
                    <a:pt x="1" y="6905"/>
                  </a:lnTo>
                  <a:lnTo>
                    <a:pt x="11609" y="7072"/>
                  </a:lnTo>
                  <a:lnTo>
                    <a:pt x="13544" y="901"/>
                  </a:lnTo>
                  <a:lnTo>
                    <a:pt x="13810" y="0"/>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1" name="Google Shape;3091;p58"/>
            <p:cNvSpPr/>
            <p:nvPr/>
          </p:nvSpPr>
          <p:spPr>
            <a:xfrm>
              <a:off x="5277275" y="3259450"/>
              <a:ext cx="291900" cy="22525"/>
            </a:xfrm>
            <a:custGeom>
              <a:avLst/>
              <a:gdLst/>
              <a:ahLst/>
              <a:cxnLst/>
              <a:rect l="l" t="t" r="r" b="b"/>
              <a:pathLst>
                <a:path w="11676" h="901" extrusionOk="0">
                  <a:moveTo>
                    <a:pt x="334" y="0"/>
                  </a:moveTo>
                  <a:lnTo>
                    <a:pt x="0" y="901"/>
                  </a:lnTo>
                  <a:lnTo>
                    <a:pt x="11409" y="901"/>
                  </a:lnTo>
                  <a:lnTo>
                    <a:pt x="11675"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2" name="Google Shape;3092;p58"/>
            <p:cNvSpPr/>
            <p:nvPr/>
          </p:nvSpPr>
          <p:spPr>
            <a:xfrm>
              <a:off x="5257250" y="3292800"/>
              <a:ext cx="83425" cy="62575"/>
            </a:xfrm>
            <a:custGeom>
              <a:avLst/>
              <a:gdLst/>
              <a:ahLst/>
              <a:cxnLst/>
              <a:rect l="l" t="t" r="r" b="b"/>
              <a:pathLst>
                <a:path w="3337" h="2503" extrusionOk="0">
                  <a:moveTo>
                    <a:pt x="3070" y="201"/>
                  </a:moveTo>
                  <a:lnTo>
                    <a:pt x="2403" y="2302"/>
                  </a:lnTo>
                  <a:lnTo>
                    <a:pt x="301" y="2302"/>
                  </a:lnTo>
                  <a:lnTo>
                    <a:pt x="1035" y="201"/>
                  </a:lnTo>
                  <a:close/>
                  <a:moveTo>
                    <a:pt x="901" y="0"/>
                  </a:moveTo>
                  <a:lnTo>
                    <a:pt x="1" y="2502"/>
                  </a:lnTo>
                  <a:lnTo>
                    <a:pt x="2569" y="2502"/>
                  </a:lnTo>
                  <a:lnTo>
                    <a:pt x="3337" y="34"/>
                  </a:lnTo>
                  <a:lnTo>
                    <a:pt x="90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3" name="Google Shape;3093;p58"/>
            <p:cNvSpPr/>
            <p:nvPr/>
          </p:nvSpPr>
          <p:spPr>
            <a:xfrm>
              <a:off x="5328975" y="3292800"/>
              <a:ext cx="83425" cy="62575"/>
            </a:xfrm>
            <a:custGeom>
              <a:avLst/>
              <a:gdLst/>
              <a:ahLst/>
              <a:cxnLst/>
              <a:rect l="l" t="t" r="r" b="b"/>
              <a:pathLst>
                <a:path w="3337" h="2503" extrusionOk="0">
                  <a:moveTo>
                    <a:pt x="3036" y="201"/>
                  </a:moveTo>
                  <a:lnTo>
                    <a:pt x="2402" y="2302"/>
                  </a:lnTo>
                  <a:lnTo>
                    <a:pt x="301" y="2302"/>
                  </a:lnTo>
                  <a:lnTo>
                    <a:pt x="1035" y="201"/>
                  </a:lnTo>
                  <a:close/>
                  <a:moveTo>
                    <a:pt x="868" y="0"/>
                  </a:moveTo>
                  <a:lnTo>
                    <a:pt x="1" y="2502"/>
                  </a:lnTo>
                  <a:lnTo>
                    <a:pt x="2536" y="2502"/>
                  </a:lnTo>
                  <a:lnTo>
                    <a:pt x="3336" y="34"/>
                  </a:lnTo>
                  <a:lnTo>
                    <a:pt x="868"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4" name="Google Shape;3094;p58"/>
            <p:cNvSpPr/>
            <p:nvPr/>
          </p:nvSpPr>
          <p:spPr>
            <a:xfrm>
              <a:off x="5399850" y="3292800"/>
              <a:ext cx="83425" cy="62575"/>
            </a:xfrm>
            <a:custGeom>
              <a:avLst/>
              <a:gdLst/>
              <a:ahLst/>
              <a:cxnLst/>
              <a:rect l="l" t="t" r="r" b="b"/>
              <a:pathLst>
                <a:path w="3337" h="2503" extrusionOk="0">
                  <a:moveTo>
                    <a:pt x="3070" y="201"/>
                  </a:moveTo>
                  <a:lnTo>
                    <a:pt x="2403" y="2302"/>
                  </a:lnTo>
                  <a:lnTo>
                    <a:pt x="301" y="2302"/>
                  </a:lnTo>
                  <a:lnTo>
                    <a:pt x="1068" y="201"/>
                  </a:lnTo>
                  <a:close/>
                  <a:moveTo>
                    <a:pt x="902" y="0"/>
                  </a:moveTo>
                  <a:lnTo>
                    <a:pt x="1" y="2502"/>
                  </a:lnTo>
                  <a:lnTo>
                    <a:pt x="2569" y="2502"/>
                  </a:lnTo>
                  <a:lnTo>
                    <a:pt x="3337" y="34"/>
                  </a:lnTo>
                  <a:lnTo>
                    <a:pt x="90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5" name="Google Shape;3095;p58"/>
            <p:cNvSpPr/>
            <p:nvPr/>
          </p:nvSpPr>
          <p:spPr>
            <a:xfrm>
              <a:off x="5471575" y="3292800"/>
              <a:ext cx="83425" cy="62575"/>
            </a:xfrm>
            <a:custGeom>
              <a:avLst/>
              <a:gdLst/>
              <a:ahLst/>
              <a:cxnLst/>
              <a:rect l="l" t="t" r="r" b="b"/>
              <a:pathLst>
                <a:path w="3337" h="2503" extrusionOk="0">
                  <a:moveTo>
                    <a:pt x="3069" y="201"/>
                  </a:moveTo>
                  <a:lnTo>
                    <a:pt x="2402" y="2302"/>
                  </a:lnTo>
                  <a:lnTo>
                    <a:pt x="301" y="2302"/>
                  </a:lnTo>
                  <a:lnTo>
                    <a:pt x="1035" y="201"/>
                  </a:lnTo>
                  <a:close/>
                  <a:moveTo>
                    <a:pt x="901" y="0"/>
                  </a:moveTo>
                  <a:lnTo>
                    <a:pt x="1" y="2502"/>
                  </a:lnTo>
                  <a:lnTo>
                    <a:pt x="2569" y="2502"/>
                  </a:lnTo>
                  <a:lnTo>
                    <a:pt x="3336" y="34"/>
                  </a:lnTo>
                  <a:lnTo>
                    <a:pt x="90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6" name="Google Shape;3096;p58"/>
            <p:cNvSpPr/>
            <p:nvPr/>
          </p:nvSpPr>
          <p:spPr>
            <a:xfrm>
              <a:off x="5234750" y="3359525"/>
              <a:ext cx="83400" cy="62550"/>
            </a:xfrm>
            <a:custGeom>
              <a:avLst/>
              <a:gdLst/>
              <a:ahLst/>
              <a:cxnLst/>
              <a:rect l="l" t="t" r="r" b="b"/>
              <a:pathLst>
                <a:path w="3336" h="2502" extrusionOk="0">
                  <a:moveTo>
                    <a:pt x="3069" y="200"/>
                  </a:moveTo>
                  <a:lnTo>
                    <a:pt x="2402" y="2302"/>
                  </a:lnTo>
                  <a:lnTo>
                    <a:pt x="300" y="2302"/>
                  </a:lnTo>
                  <a:lnTo>
                    <a:pt x="1068" y="200"/>
                  </a:lnTo>
                  <a:close/>
                  <a:moveTo>
                    <a:pt x="901" y="0"/>
                  </a:moveTo>
                  <a:lnTo>
                    <a:pt x="0" y="2502"/>
                  </a:lnTo>
                  <a:lnTo>
                    <a:pt x="2569" y="2502"/>
                  </a:lnTo>
                  <a:lnTo>
                    <a:pt x="3336" y="33"/>
                  </a:lnTo>
                  <a:lnTo>
                    <a:pt x="90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7" name="Google Shape;3097;p58"/>
            <p:cNvSpPr/>
            <p:nvPr/>
          </p:nvSpPr>
          <p:spPr>
            <a:xfrm>
              <a:off x="5306450" y="3359525"/>
              <a:ext cx="83425" cy="62550"/>
            </a:xfrm>
            <a:custGeom>
              <a:avLst/>
              <a:gdLst/>
              <a:ahLst/>
              <a:cxnLst/>
              <a:rect l="l" t="t" r="r" b="b"/>
              <a:pathLst>
                <a:path w="3337" h="2502" extrusionOk="0">
                  <a:moveTo>
                    <a:pt x="3036" y="200"/>
                  </a:moveTo>
                  <a:lnTo>
                    <a:pt x="2403" y="2302"/>
                  </a:lnTo>
                  <a:lnTo>
                    <a:pt x="301" y="2302"/>
                  </a:lnTo>
                  <a:lnTo>
                    <a:pt x="1035" y="200"/>
                  </a:lnTo>
                  <a:close/>
                  <a:moveTo>
                    <a:pt x="902" y="0"/>
                  </a:moveTo>
                  <a:lnTo>
                    <a:pt x="1" y="2502"/>
                  </a:lnTo>
                  <a:lnTo>
                    <a:pt x="2569" y="2502"/>
                  </a:lnTo>
                  <a:lnTo>
                    <a:pt x="3337" y="33"/>
                  </a:lnTo>
                  <a:lnTo>
                    <a:pt x="902"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8" name="Google Shape;3098;p58"/>
            <p:cNvSpPr/>
            <p:nvPr/>
          </p:nvSpPr>
          <p:spPr>
            <a:xfrm>
              <a:off x="5378175" y="3359525"/>
              <a:ext cx="83425" cy="62550"/>
            </a:xfrm>
            <a:custGeom>
              <a:avLst/>
              <a:gdLst/>
              <a:ahLst/>
              <a:cxnLst/>
              <a:rect l="l" t="t" r="r" b="b"/>
              <a:pathLst>
                <a:path w="3337" h="2502" extrusionOk="0">
                  <a:moveTo>
                    <a:pt x="3036" y="200"/>
                  </a:moveTo>
                  <a:lnTo>
                    <a:pt x="2402" y="2302"/>
                  </a:lnTo>
                  <a:lnTo>
                    <a:pt x="301" y="2302"/>
                  </a:lnTo>
                  <a:lnTo>
                    <a:pt x="1035" y="200"/>
                  </a:lnTo>
                  <a:close/>
                  <a:moveTo>
                    <a:pt x="901" y="0"/>
                  </a:moveTo>
                  <a:lnTo>
                    <a:pt x="1" y="2502"/>
                  </a:lnTo>
                  <a:lnTo>
                    <a:pt x="2536" y="2502"/>
                  </a:lnTo>
                  <a:lnTo>
                    <a:pt x="3336" y="33"/>
                  </a:lnTo>
                  <a:lnTo>
                    <a:pt x="901"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099" name="Google Shape;3099;p58"/>
            <p:cNvSpPr/>
            <p:nvPr/>
          </p:nvSpPr>
          <p:spPr>
            <a:xfrm>
              <a:off x="5449900" y="3359525"/>
              <a:ext cx="83425" cy="62550"/>
            </a:xfrm>
            <a:custGeom>
              <a:avLst/>
              <a:gdLst/>
              <a:ahLst/>
              <a:cxnLst/>
              <a:rect l="l" t="t" r="r" b="b"/>
              <a:pathLst>
                <a:path w="3337" h="2502" extrusionOk="0">
                  <a:moveTo>
                    <a:pt x="3036" y="200"/>
                  </a:moveTo>
                  <a:lnTo>
                    <a:pt x="2402" y="2302"/>
                  </a:lnTo>
                  <a:lnTo>
                    <a:pt x="267" y="2302"/>
                  </a:lnTo>
                  <a:lnTo>
                    <a:pt x="1034" y="200"/>
                  </a:lnTo>
                  <a:close/>
                  <a:moveTo>
                    <a:pt x="868" y="0"/>
                  </a:moveTo>
                  <a:lnTo>
                    <a:pt x="0" y="2502"/>
                  </a:lnTo>
                  <a:lnTo>
                    <a:pt x="2535" y="2502"/>
                  </a:lnTo>
                  <a:lnTo>
                    <a:pt x="3336" y="33"/>
                  </a:lnTo>
                  <a:lnTo>
                    <a:pt x="868"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0" name="Google Shape;3100;p58"/>
            <p:cNvSpPr/>
            <p:nvPr/>
          </p:nvSpPr>
          <p:spPr>
            <a:xfrm>
              <a:off x="4763575" y="3247775"/>
              <a:ext cx="178475" cy="191825"/>
            </a:xfrm>
            <a:custGeom>
              <a:avLst/>
              <a:gdLst/>
              <a:ahLst/>
              <a:cxnLst/>
              <a:rect l="l" t="t" r="r" b="b"/>
              <a:pathLst>
                <a:path w="7139" h="7673" extrusionOk="0">
                  <a:moveTo>
                    <a:pt x="3570" y="0"/>
                  </a:moveTo>
                  <a:cubicBezTo>
                    <a:pt x="1602" y="0"/>
                    <a:pt x="0" y="1601"/>
                    <a:pt x="0" y="3569"/>
                  </a:cubicBezTo>
                  <a:lnTo>
                    <a:pt x="0" y="7672"/>
                  </a:lnTo>
                  <a:lnTo>
                    <a:pt x="7139" y="7672"/>
                  </a:lnTo>
                  <a:lnTo>
                    <a:pt x="7139" y="3569"/>
                  </a:lnTo>
                  <a:cubicBezTo>
                    <a:pt x="7139" y="1601"/>
                    <a:pt x="5538" y="0"/>
                    <a:pt x="3570" y="0"/>
                  </a:cubicBezTo>
                  <a:close/>
                </a:path>
              </a:pathLst>
            </a:custGeom>
            <a:solidFill>
              <a:srgbClr val="F0F0F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1" name="Google Shape;3101;p58"/>
            <p:cNvSpPr/>
            <p:nvPr/>
          </p:nvSpPr>
          <p:spPr>
            <a:xfrm>
              <a:off x="4776075" y="3266950"/>
              <a:ext cx="150975" cy="150125"/>
            </a:xfrm>
            <a:custGeom>
              <a:avLst/>
              <a:gdLst/>
              <a:ahLst/>
              <a:cxnLst/>
              <a:rect l="l" t="t" r="r" b="b"/>
              <a:pathLst>
                <a:path w="6039" h="6005" extrusionOk="0">
                  <a:moveTo>
                    <a:pt x="3036" y="0"/>
                  </a:moveTo>
                  <a:cubicBezTo>
                    <a:pt x="1368" y="0"/>
                    <a:pt x="1" y="1335"/>
                    <a:pt x="1" y="3003"/>
                  </a:cubicBezTo>
                  <a:cubicBezTo>
                    <a:pt x="1" y="4670"/>
                    <a:pt x="1368" y="6005"/>
                    <a:pt x="3036" y="6005"/>
                  </a:cubicBezTo>
                  <a:cubicBezTo>
                    <a:pt x="4704" y="6005"/>
                    <a:pt x="6038" y="4670"/>
                    <a:pt x="6038" y="3003"/>
                  </a:cubicBezTo>
                  <a:cubicBezTo>
                    <a:pt x="6038" y="1335"/>
                    <a:pt x="4704" y="0"/>
                    <a:pt x="3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2" name="Google Shape;3102;p58"/>
            <p:cNvSpPr/>
            <p:nvPr/>
          </p:nvSpPr>
          <p:spPr>
            <a:xfrm>
              <a:off x="4770250" y="3281125"/>
              <a:ext cx="141775" cy="121500"/>
            </a:xfrm>
            <a:custGeom>
              <a:avLst/>
              <a:gdLst/>
              <a:ahLst/>
              <a:cxnLst/>
              <a:rect l="l" t="t" r="r" b="b"/>
              <a:pathLst>
                <a:path w="5671" h="4860" extrusionOk="0">
                  <a:moveTo>
                    <a:pt x="3236" y="0"/>
                  </a:moveTo>
                  <a:cubicBezTo>
                    <a:pt x="1068" y="34"/>
                    <a:pt x="0" y="2636"/>
                    <a:pt x="1535" y="4137"/>
                  </a:cubicBezTo>
                  <a:cubicBezTo>
                    <a:pt x="2023" y="4636"/>
                    <a:pt x="2628" y="4860"/>
                    <a:pt x="3223" y="4860"/>
                  </a:cubicBezTo>
                  <a:cubicBezTo>
                    <a:pt x="4457" y="4860"/>
                    <a:pt x="5648" y="3898"/>
                    <a:pt x="5671" y="2436"/>
                  </a:cubicBezTo>
                  <a:cubicBezTo>
                    <a:pt x="5671" y="1101"/>
                    <a:pt x="4570" y="0"/>
                    <a:pt x="3236" y="0"/>
                  </a:cubicBez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3" name="Google Shape;3103;p58"/>
            <p:cNvSpPr/>
            <p:nvPr/>
          </p:nvSpPr>
          <p:spPr>
            <a:xfrm>
              <a:off x="4843450" y="3337000"/>
              <a:ext cx="14375" cy="9900"/>
            </a:xfrm>
            <a:custGeom>
              <a:avLst/>
              <a:gdLst/>
              <a:ahLst/>
              <a:cxnLst/>
              <a:rect l="l" t="t" r="r" b="b"/>
              <a:pathLst>
                <a:path w="575" h="396" extrusionOk="0">
                  <a:moveTo>
                    <a:pt x="308" y="0"/>
                  </a:moveTo>
                  <a:cubicBezTo>
                    <a:pt x="0" y="0"/>
                    <a:pt x="324" y="395"/>
                    <a:pt x="490" y="395"/>
                  </a:cubicBezTo>
                  <a:cubicBezTo>
                    <a:pt x="539" y="395"/>
                    <a:pt x="575" y="360"/>
                    <a:pt x="575" y="267"/>
                  </a:cubicBezTo>
                  <a:cubicBezTo>
                    <a:pt x="575" y="100"/>
                    <a:pt x="441" y="0"/>
                    <a:pt x="308" y="0"/>
                  </a:cubicBez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4" name="Google Shape;3104;p58"/>
            <p:cNvSpPr/>
            <p:nvPr/>
          </p:nvSpPr>
          <p:spPr>
            <a:xfrm>
              <a:off x="4822775" y="3301150"/>
              <a:ext cx="75075" cy="45050"/>
            </a:xfrm>
            <a:custGeom>
              <a:avLst/>
              <a:gdLst/>
              <a:ahLst/>
              <a:cxnLst/>
              <a:rect l="l" t="t" r="r" b="b"/>
              <a:pathLst>
                <a:path w="3003" h="1802" extrusionOk="0">
                  <a:moveTo>
                    <a:pt x="2903" y="0"/>
                  </a:moveTo>
                  <a:lnTo>
                    <a:pt x="1102" y="1568"/>
                  </a:lnTo>
                  <a:lnTo>
                    <a:pt x="101" y="634"/>
                  </a:lnTo>
                  <a:lnTo>
                    <a:pt x="1" y="734"/>
                  </a:lnTo>
                  <a:lnTo>
                    <a:pt x="1102" y="1801"/>
                  </a:lnTo>
                  <a:lnTo>
                    <a:pt x="3003" y="100"/>
                  </a:lnTo>
                  <a:lnTo>
                    <a:pt x="2903" y="0"/>
                  </a:lnTo>
                  <a:close/>
                </a:path>
              </a:pathLst>
            </a:custGeom>
            <a:solidFill>
              <a:srgbClr val="FAFAF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5" name="Google Shape;3105;p58"/>
            <p:cNvSpPr/>
            <p:nvPr/>
          </p:nvSpPr>
          <p:spPr>
            <a:xfrm>
              <a:off x="2280125" y="43127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6" name="Google Shape;3106;p58"/>
            <p:cNvSpPr/>
            <p:nvPr/>
          </p:nvSpPr>
          <p:spPr>
            <a:xfrm>
              <a:off x="1774775" y="4453625"/>
              <a:ext cx="4042900" cy="236025"/>
            </a:xfrm>
            <a:custGeom>
              <a:avLst/>
              <a:gdLst/>
              <a:ahLst/>
              <a:cxnLst/>
              <a:rect l="l" t="t" r="r" b="b"/>
              <a:pathLst>
                <a:path w="161716" h="9441" extrusionOk="0">
                  <a:moveTo>
                    <a:pt x="80858" y="1"/>
                  </a:moveTo>
                  <a:cubicBezTo>
                    <a:pt x="36193" y="1"/>
                    <a:pt x="0" y="2102"/>
                    <a:pt x="0" y="4704"/>
                  </a:cubicBezTo>
                  <a:cubicBezTo>
                    <a:pt x="0" y="7306"/>
                    <a:pt x="36193" y="9441"/>
                    <a:pt x="80858" y="9441"/>
                  </a:cubicBezTo>
                  <a:cubicBezTo>
                    <a:pt x="125523" y="9441"/>
                    <a:pt x="161716" y="7306"/>
                    <a:pt x="161716" y="4704"/>
                  </a:cubicBezTo>
                  <a:cubicBezTo>
                    <a:pt x="161716" y="2102"/>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7" name="Google Shape;3107;p58"/>
            <p:cNvSpPr/>
            <p:nvPr/>
          </p:nvSpPr>
          <p:spPr>
            <a:xfrm>
              <a:off x="1714725" y="902750"/>
              <a:ext cx="4150500" cy="2103200"/>
            </a:xfrm>
            <a:custGeom>
              <a:avLst/>
              <a:gdLst/>
              <a:ahLst/>
              <a:cxnLst/>
              <a:rect l="l" t="t" r="r" b="b"/>
              <a:pathLst>
                <a:path w="166020" h="84128" extrusionOk="0">
                  <a:moveTo>
                    <a:pt x="1" y="1"/>
                  </a:moveTo>
                  <a:lnTo>
                    <a:pt x="468" y="84128"/>
                  </a:lnTo>
                  <a:lnTo>
                    <a:pt x="166019" y="84128"/>
                  </a:lnTo>
                  <a:lnTo>
                    <a:pt x="16555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8" name="Google Shape;3108;p58"/>
            <p:cNvSpPr/>
            <p:nvPr/>
          </p:nvSpPr>
          <p:spPr>
            <a:xfrm>
              <a:off x="1714725" y="902750"/>
              <a:ext cx="4150500" cy="2103200"/>
            </a:xfrm>
            <a:custGeom>
              <a:avLst/>
              <a:gdLst/>
              <a:ahLst/>
              <a:cxnLst/>
              <a:rect l="l" t="t" r="r" b="b"/>
              <a:pathLst>
                <a:path w="166020" h="84128" extrusionOk="0">
                  <a:moveTo>
                    <a:pt x="1" y="1"/>
                  </a:moveTo>
                  <a:lnTo>
                    <a:pt x="468" y="84128"/>
                  </a:lnTo>
                  <a:lnTo>
                    <a:pt x="166019" y="84128"/>
                  </a:lnTo>
                  <a:lnTo>
                    <a:pt x="165552"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09" name="Google Shape;3109;p58"/>
            <p:cNvSpPr/>
            <p:nvPr/>
          </p:nvSpPr>
          <p:spPr>
            <a:xfrm>
              <a:off x="1774775" y="966975"/>
              <a:ext cx="4004550" cy="1587825"/>
            </a:xfrm>
            <a:custGeom>
              <a:avLst/>
              <a:gdLst/>
              <a:ahLst/>
              <a:cxnLst/>
              <a:rect l="l" t="t" r="r" b="b"/>
              <a:pathLst>
                <a:path w="160182" h="63513" extrusionOk="0">
                  <a:moveTo>
                    <a:pt x="0" y="0"/>
                  </a:moveTo>
                  <a:lnTo>
                    <a:pt x="0" y="63512"/>
                  </a:lnTo>
                  <a:lnTo>
                    <a:pt x="160181" y="63512"/>
                  </a:lnTo>
                  <a:lnTo>
                    <a:pt x="16018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0" name="Google Shape;3110;p58"/>
            <p:cNvSpPr/>
            <p:nvPr/>
          </p:nvSpPr>
          <p:spPr>
            <a:xfrm>
              <a:off x="1774775" y="2554775"/>
              <a:ext cx="4004550" cy="432825"/>
            </a:xfrm>
            <a:custGeom>
              <a:avLst/>
              <a:gdLst/>
              <a:ahLst/>
              <a:cxnLst/>
              <a:rect l="l" t="t" r="r" b="b"/>
              <a:pathLst>
                <a:path w="160182" h="17313" extrusionOk="0">
                  <a:moveTo>
                    <a:pt x="0" y="0"/>
                  </a:moveTo>
                  <a:lnTo>
                    <a:pt x="75321" y="17313"/>
                  </a:lnTo>
                  <a:lnTo>
                    <a:pt x="160181"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1" name="Google Shape;3111;p58"/>
            <p:cNvSpPr/>
            <p:nvPr/>
          </p:nvSpPr>
          <p:spPr>
            <a:xfrm>
              <a:off x="2110000" y="1494000"/>
              <a:ext cx="2639425" cy="884000"/>
            </a:xfrm>
            <a:custGeom>
              <a:avLst/>
              <a:gdLst/>
              <a:ahLst/>
              <a:cxnLst/>
              <a:rect l="l" t="t" r="r" b="b"/>
              <a:pathLst>
                <a:path w="105577" h="35360" extrusionOk="0">
                  <a:moveTo>
                    <a:pt x="26653" y="1"/>
                  </a:moveTo>
                  <a:lnTo>
                    <a:pt x="1" y="12710"/>
                  </a:lnTo>
                  <a:lnTo>
                    <a:pt x="368" y="13477"/>
                  </a:lnTo>
                  <a:lnTo>
                    <a:pt x="26386" y="1035"/>
                  </a:lnTo>
                  <a:lnTo>
                    <a:pt x="52905" y="35360"/>
                  </a:lnTo>
                  <a:lnTo>
                    <a:pt x="79258" y="21350"/>
                  </a:lnTo>
                  <a:lnTo>
                    <a:pt x="105443" y="25152"/>
                  </a:lnTo>
                  <a:lnTo>
                    <a:pt x="105576" y="24318"/>
                  </a:lnTo>
                  <a:lnTo>
                    <a:pt x="79091" y="20482"/>
                  </a:lnTo>
                  <a:lnTo>
                    <a:pt x="53139" y="34292"/>
                  </a:lnTo>
                  <a:lnTo>
                    <a:pt x="26653"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2" name="Google Shape;3112;p58"/>
            <p:cNvSpPr/>
            <p:nvPr/>
          </p:nvSpPr>
          <p:spPr>
            <a:xfrm>
              <a:off x="2059150" y="1765875"/>
              <a:ext cx="110925" cy="110925"/>
            </a:xfrm>
            <a:custGeom>
              <a:avLst/>
              <a:gdLst/>
              <a:ahLst/>
              <a:cxnLst/>
              <a:rect l="l" t="t" r="r" b="b"/>
              <a:pathLst>
                <a:path w="4437" h="4437" extrusionOk="0">
                  <a:moveTo>
                    <a:pt x="2202" y="0"/>
                  </a:moveTo>
                  <a:cubicBezTo>
                    <a:pt x="1001" y="0"/>
                    <a:pt x="0" y="1001"/>
                    <a:pt x="0" y="2202"/>
                  </a:cubicBezTo>
                  <a:cubicBezTo>
                    <a:pt x="0" y="3436"/>
                    <a:pt x="1001" y="4437"/>
                    <a:pt x="2202" y="4437"/>
                  </a:cubicBezTo>
                  <a:cubicBezTo>
                    <a:pt x="3436" y="4437"/>
                    <a:pt x="4437" y="3436"/>
                    <a:pt x="4437" y="2202"/>
                  </a:cubicBezTo>
                  <a:cubicBezTo>
                    <a:pt x="4437" y="1001"/>
                    <a:pt x="3436" y="0"/>
                    <a:pt x="2202"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3" name="Google Shape;3113;p58"/>
            <p:cNvSpPr/>
            <p:nvPr/>
          </p:nvSpPr>
          <p:spPr>
            <a:xfrm>
              <a:off x="2698775" y="1457325"/>
              <a:ext cx="129275" cy="110600"/>
            </a:xfrm>
            <a:custGeom>
              <a:avLst/>
              <a:gdLst/>
              <a:ahLst/>
              <a:cxnLst/>
              <a:rect l="l" t="t" r="r" b="b"/>
              <a:pathLst>
                <a:path w="5171" h="4424" extrusionOk="0">
                  <a:moveTo>
                    <a:pt x="2969" y="0"/>
                  </a:moveTo>
                  <a:cubicBezTo>
                    <a:pt x="1001" y="0"/>
                    <a:pt x="0" y="2369"/>
                    <a:pt x="1401" y="3770"/>
                  </a:cubicBezTo>
                  <a:cubicBezTo>
                    <a:pt x="1853" y="4222"/>
                    <a:pt x="2406" y="4424"/>
                    <a:pt x="2948" y="4424"/>
                  </a:cubicBezTo>
                  <a:cubicBezTo>
                    <a:pt x="4084" y="4424"/>
                    <a:pt x="5170" y="3535"/>
                    <a:pt x="5170" y="2202"/>
                  </a:cubicBezTo>
                  <a:cubicBezTo>
                    <a:pt x="5170" y="1001"/>
                    <a:pt x="4170" y="0"/>
                    <a:pt x="2969"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4" name="Google Shape;3114;p58"/>
            <p:cNvSpPr/>
            <p:nvPr/>
          </p:nvSpPr>
          <p:spPr>
            <a:xfrm>
              <a:off x="3356725" y="2302925"/>
              <a:ext cx="129300" cy="110625"/>
            </a:xfrm>
            <a:custGeom>
              <a:avLst/>
              <a:gdLst/>
              <a:ahLst/>
              <a:cxnLst/>
              <a:rect l="l" t="t" r="r" b="b"/>
              <a:pathLst>
                <a:path w="5172" h="4425" extrusionOk="0">
                  <a:moveTo>
                    <a:pt x="2970" y="0"/>
                  </a:moveTo>
                  <a:cubicBezTo>
                    <a:pt x="1002" y="0"/>
                    <a:pt x="1" y="2369"/>
                    <a:pt x="1402" y="3770"/>
                  </a:cubicBezTo>
                  <a:cubicBezTo>
                    <a:pt x="1854" y="4222"/>
                    <a:pt x="2407" y="4424"/>
                    <a:pt x="2949" y="4424"/>
                  </a:cubicBezTo>
                  <a:cubicBezTo>
                    <a:pt x="4085" y="4424"/>
                    <a:pt x="5171" y="3535"/>
                    <a:pt x="5171" y="2202"/>
                  </a:cubicBezTo>
                  <a:cubicBezTo>
                    <a:pt x="5171" y="1001"/>
                    <a:pt x="4204" y="0"/>
                    <a:pt x="2970"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5" name="Google Shape;3115;p58"/>
            <p:cNvSpPr/>
            <p:nvPr/>
          </p:nvSpPr>
          <p:spPr>
            <a:xfrm>
              <a:off x="4015550" y="1972700"/>
              <a:ext cx="129275" cy="110600"/>
            </a:xfrm>
            <a:custGeom>
              <a:avLst/>
              <a:gdLst/>
              <a:ahLst/>
              <a:cxnLst/>
              <a:rect l="l" t="t" r="r" b="b"/>
              <a:pathLst>
                <a:path w="5171" h="4424" extrusionOk="0">
                  <a:moveTo>
                    <a:pt x="2935" y="0"/>
                  </a:moveTo>
                  <a:cubicBezTo>
                    <a:pt x="967" y="0"/>
                    <a:pt x="0" y="2368"/>
                    <a:pt x="1401" y="3769"/>
                  </a:cubicBezTo>
                  <a:cubicBezTo>
                    <a:pt x="1842" y="4222"/>
                    <a:pt x="2392" y="4424"/>
                    <a:pt x="2933" y="4424"/>
                  </a:cubicBezTo>
                  <a:cubicBezTo>
                    <a:pt x="4069" y="4424"/>
                    <a:pt x="5170" y="3534"/>
                    <a:pt x="5170" y="2202"/>
                  </a:cubicBezTo>
                  <a:cubicBezTo>
                    <a:pt x="5170" y="1001"/>
                    <a:pt x="4170" y="0"/>
                    <a:pt x="293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6" name="Google Shape;3116;p58"/>
            <p:cNvSpPr/>
            <p:nvPr/>
          </p:nvSpPr>
          <p:spPr>
            <a:xfrm>
              <a:off x="4673500" y="2062750"/>
              <a:ext cx="129300" cy="110250"/>
            </a:xfrm>
            <a:custGeom>
              <a:avLst/>
              <a:gdLst/>
              <a:ahLst/>
              <a:cxnLst/>
              <a:rect l="l" t="t" r="r" b="b"/>
              <a:pathLst>
                <a:path w="5172" h="4410" extrusionOk="0">
                  <a:moveTo>
                    <a:pt x="2970" y="1"/>
                  </a:moveTo>
                  <a:cubicBezTo>
                    <a:pt x="1002" y="1"/>
                    <a:pt x="1" y="2369"/>
                    <a:pt x="1402" y="3770"/>
                  </a:cubicBezTo>
                  <a:cubicBezTo>
                    <a:pt x="1854" y="4211"/>
                    <a:pt x="2406" y="4409"/>
                    <a:pt x="2948" y="4409"/>
                  </a:cubicBezTo>
                  <a:cubicBezTo>
                    <a:pt x="4084" y="4409"/>
                    <a:pt x="5171" y="3535"/>
                    <a:pt x="5171" y="2202"/>
                  </a:cubicBezTo>
                  <a:cubicBezTo>
                    <a:pt x="5171" y="968"/>
                    <a:pt x="4170" y="1"/>
                    <a:pt x="297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7" name="Google Shape;3117;p58"/>
            <p:cNvSpPr/>
            <p:nvPr/>
          </p:nvSpPr>
          <p:spPr>
            <a:xfrm>
              <a:off x="5331475" y="1355575"/>
              <a:ext cx="129275" cy="110625"/>
            </a:xfrm>
            <a:custGeom>
              <a:avLst/>
              <a:gdLst/>
              <a:ahLst/>
              <a:cxnLst/>
              <a:rect l="l" t="t" r="r" b="b"/>
              <a:pathLst>
                <a:path w="5171" h="4425" extrusionOk="0">
                  <a:moveTo>
                    <a:pt x="2969" y="1"/>
                  </a:moveTo>
                  <a:cubicBezTo>
                    <a:pt x="1001" y="1"/>
                    <a:pt x="1" y="2369"/>
                    <a:pt x="1402" y="3770"/>
                  </a:cubicBezTo>
                  <a:cubicBezTo>
                    <a:pt x="1854" y="4222"/>
                    <a:pt x="2407" y="4424"/>
                    <a:pt x="2948" y="4424"/>
                  </a:cubicBezTo>
                  <a:cubicBezTo>
                    <a:pt x="4085" y="4424"/>
                    <a:pt x="5171" y="3535"/>
                    <a:pt x="5171" y="2202"/>
                  </a:cubicBezTo>
                  <a:cubicBezTo>
                    <a:pt x="5171" y="1001"/>
                    <a:pt x="4204" y="1"/>
                    <a:pt x="2969"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8" name="Google Shape;3118;p58"/>
            <p:cNvSpPr/>
            <p:nvPr/>
          </p:nvSpPr>
          <p:spPr>
            <a:xfrm>
              <a:off x="4747725" y="1476500"/>
              <a:ext cx="595450" cy="641325"/>
            </a:xfrm>
            <a:custGeom>
              <a:avLst/>
              <a:gdLst/>
              <a:ahLst/>
              <a:cxnLst/>
              <a:rect l="l" t="t" r="r" b="b"/>
              <a:pathLst>
                <a:path w="23818" h="25653" extrusionOk="0">
                  <a:moveTo>
                    <a:pt x="23818" y="0"/>
                  </a:moveTo>
                  <a:lnTo>
                    <a:pt x="13077" y="2602"/>
                  </a:lnTo>
                  <a:lnTo>
                    <a:pt x="15045" y="4670"/>
                  </a:lnTo>
                  <a:lnTo>
                    <a:pt x="1" y="25652"/>
                  </a:lnTo>
                  <a:lnTo>
                    <a:pt x="18714" y="8540"/>
                  </a:lnTo>
                  <a:lnTo>
                    <a:pt x="20715" y="10608"/>
                  </a:lnTo>
                  <a:lnTo>
                    <a:pt x="23818"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19" name="Google Shape;3119;p58"/>
            <p:cNvSpPr/>
            <p:nvPr/>
          </p:nvSpPr>
          <p:spPr>
            <a:xfrm>
              <a:off x="2018275" y="1050350"/>
              <a:ext cx="39225" cy="86775"/>
            </a:xfrm>
            <a:custGeom>
              <a:avLst/>
              <a:gdLst/>
              <a:ahLst/>
              <a:cxnLst/>
              <a:rect l="l" t="t" r="r" b="b"/>
              <a:pathLst>
                <a:path w="1569" h="3471" extrusionOk="0">
                  <a:moveTo>
                    <a:pt x="735" y="334"/>
                  </a:moveTo>
                  <a:cubicBezTo>
                    <a:pt x="1035" y="334"/>
                    <a:pt x="1168" y="501"/>
                    <a:pt x="1168" y="835"/>
                  </a:cubicBezTo>
                  <a:lnTo>
                    <a:pt x="1168" y="1268"/>
                  </a:lnTo>
                  <a:cubicBezTo>
                    <a:pt x="1168" y="1635"/>
                    <a:pt x="1035" y="1736"/>
                    <a:pt x="735" y="1736"/>
                  </a:cubicBezTo>
                  <a:lnTo>
                    <a:pt x="368" y="1736"/>
                  </a:lnTo>
                  <a:lnTo>
                    <a:pt x="368" y="334"/>
                  </a:lnTo>
                  <a:close/>
                  <a:moveTo>
                    <a:pt x="1" y="1"/>
                  </a:moveTo>
                  <a:lnTo>
                    <a:pt x="1" y="3470"/>
                  </a:lnTo>
                  <a:lnTo>
                    <a:pt x="401" y="3470"/>
                  </a:lnTo>
                  <a:lnTo>
                    <a:pt x="401" y="2102"/>
                  </a:lnTo>
                  <a:lnTo>
                    <a:pt x="735" y="2102"/>
                  </a:lnTo>
                  <a:cubicBezTo>
                    <a:pt x="1302" y="2102"/>
                    <a:pt x="1568" y="1802"/>
                    <a:pt x="1568" y="1268"/>
                  </a:cubicBezTo>
                  <a:lnTo>
                    <a:pt x="1568" y="835"/>
                  </a:lnTo>
                  <a:cubicBezTo>
                    <a:pt x="1568" y="301"/>
                    <a:pt x="1335" y="1"/>
                    <a:pt x="768"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0" name="Google Shape;3120;p58"/>
            <p:cNvSpPr/>
            <p:nvPr/>
          </p:nvSpPr>
          <p:spPr>
            <a:xfrm>
              <a:off x="2061650" y="1050350"/>
              <a:ext cx="47550" cy="86775"/>
            </a:xfrm>
            <a:custGeom>
              <a:avLst/>
              <a:gdLst/>
              <a:ahLst/>
              <a:cxnLst/>
              <a:rect l="l" t="t" r="r" b="b"/>
              <a:pathLst>
                <a:path w="1902" h="3471" extrusionOk="0">
                  <a:moveTo>
                    <a:pt x="901" y="435"/>
                  </a:moveTo>
                  <a:lnTo>
                    <a:pt x="1301" y="2436"/>
                  </a:lnTo>
                  <a:lnTo>
                    <a:pt x="534" y="2436"/>
                  </a:lnTo>
                  <a:lnTo>
                    <a:pt x="901" y="435"/>
                  </a:lnTo>
                  <a:close/>
                  <a:moveTo>
                    <a:pt x="667" y="1"/>
                  </a:moveTo>
                  <a:lnTo>
                    <a:pt x="0" y="3470"/>
                  </a:lnTo>
                  <a:lnTo>
                    <a:pt x="334" y="3470"/>
                  </a:lnTo>
                  <a:lnTo>
                    <a:pt x="467" y="2770"/>
                  </a:lnTo>
                  <a:lnTo>
                    <a:pt x="1368" y="2770"/>
                  </a:lnTo>
                  <a:lnTo>
                    <a:pt x="1501" y="3470"/>
                  </a:lnTo>
                  <a:lnTo>
                    <a:pt x="1902" y="3470"/>
                  </a:lnTo>
                  <a:lnTo>
                    <a:pt x="1234"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1" name="Google Shape;3121;p58"/>
            <p:cNvSpPr/>
            <p:nvPr/>
          </p:nvSpPr>
          <p:spPr>
            <a:xfrm>
              <a:off x="2114175" y="1048700"/>
              <a:ext cx="40050" cy="89250"/>
            </a:xfrm>
            <a:custGeom>
              <a:avLst/>
              <a:gdLst/>
              <a:ahLst/>
              <a:cxnLst/>
              <a:rect l="l" t="t" r="r" b="b"/>
              <a:pathLst>
                <a:path w="1602" h="3570" extrusionOk="0">
                  <a:moveTo>
                    <a:pt x="801" y="0"/>
                  </a:moveTo>
                  <a:cubicBezTo>
                    <a:pt x="301" y="0"/>
                    <a:pt x="34" y="334"/>
                    <a:pt x="34" y="901"/>
                  </a:cubicBezTo>
                  <a:cubicBezTo>
                    <a:pt x="34" y="1902"/>
                    <a:pt x="1202" y="1935"/>
                    <a:pt x="1202" y="2736"/>
                  </a:cubicBezTo>
                  <a:cubicBezTo>
                    <a:pt x="1202" y="3036"/>
                    <a:pt x="1068" y="3236"/>
                    <a:pt x="801" y="3236"/>
                  </a:cubicBezTo>
                  <a:cubicBezTo>
                    <a:pt x="501" y="3236"/>
                    <a:pt x="368" y="3036"/>
                    <a:pt x="368" y="2736"/>
                  </a:cubicBezTo>
                  <a:lnTo>
                    <a:pt x="368" y="2502"/>
                  </a:lnTo>
                  <a:lnTo>
                    <a:pt x="1" y="2502"/>
                  </a:lnTo>
                  <a:lnTo>
                    <a:pt x="1" y="2702"/>
                  </a:lnTo>
                  <a:cubicBezTo>
                    <a:pt x="1" y="3236"/>
                    <a:pt x="268" y="3569"/>
                    <a:pt x="801" y="3569"/>
                  </a:cubicBezTo>
                  <a:cubicBezTo>
                    <a:pt x="1335" y="3569"/>
                    <a:pt x="1569" y="3236"/>
                    <a:pt x="1569" y="2702"/>
                  </a:cubicBezTo>
                  <a:cubicBezTo>
                    <a:pt x="1569" y="1735"/>
                    <a:pt x="401" y="1635"/>
                    <a:pt x="401" y="867"/>
                  </a:cubicBezTo>
                  <a:cubicBezTo>
                    <a:pt x="401" y="567"/>
                    <a:pt x="534" y="367"/>
                    <a:pt x="835" y="367"/>
                  </a:cubicBezTo>
                  <a:cubicBezTo>
                    <a:pt x="1135" y="367"/>
                    <a:pt x="1235" y="567"/>
                    <a:pt x="1235" y="867"/>
                  </a:cubicBezTo>
                  <a:lnTo>
                    <a:pt x="1235" y="1001"/>
                  </a:lnTo>
                  <a:lnTo>
                    <a:pt x="1602" y="1001"/>
                  </a:lnTo>
                  <a:lnTo>
                    <a:pt x="1602" y="901"/>
                  </a:lnTo>
                  <a:cubicBezTo>
                    <a:pt x="1602" y="367"/>
                    <a:pt x="1335" y="0"/>
                    <a:pt x="80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2" name="Google Shape;3122;p58"/>
            <p:cNvSpPr/>
            <p:nvPr/>
          </p:nvSpPr>
          <p:spPr>
            <a:xfrm>
              <a:off x="2160050" y="1050350"/>
              <a:ext cx="41725" cy="86775"/>
            </a:xfrm>
            <a:custGeom>
              <a:avLst/>
              <a:gdLst/>
              <a:ahLst/>
              <a:cxnLst/>
              <a:rect l="l" t="t" r="r" b="b"/>
              <a:pathLst>
                <a:path w="1669" h="3471" extrusionOk="0">
                  <a:moveTo>
                    <a:pt x="0" y="1"/>
                  </a:moveTo>
                  <a:lnTo>
                    <a:pt x="0" y="334"/>
                  </a:lnTo>
                  <a:lnTo>
                    <a:pt x="634" y="334"/>
                  </a:lnTo>
                  <a:lnTo>
                    <a:pt x="634" y="3470"/>
                  </a:lnTo>
                  <a:lnTo>
                    <a:pt x="1001" y="3470"/>
                  </a:lnTo>
                  <a:lnTo>
                    <a:pt x="1001" y="334"/>
                  </a:lnTo>
                  <a:lnTo>
                    <a:pt x="1668" y="334"/>
                  </a:lnTo>
                  <a:lnTo>
                    <a:pt x="1668"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3" name="Google Shape;3123;p58"/>
            <p:cNvSpPr/>
            <p:nvPr/>
          </p:nvSpPr>
          <p:spPr>
            <a:xfrm>
              <a:off x="3680300" y="1050350"/>
              <a:ext cx="40875" cy="86775"/>
            </a:xfrm>
            <a:custGeom>
              <a:avLst/>
              <a:gdLst/>
              <a:ahLst/>
              <a:cxnLst/>
              <a:rect l="l" t="t" r="r" b="b"/>
              <a:pathLst>
                <a:path w="1635" h="3471" extrusionOk="0">
                  <a:moveTo>
                    <a:pt x="0" y="1"/>
                  </a:moveTo>
                  <a:lnTo>
                    <a:pt x="0" y="3470"/>
                  </a:lnTo>
                  <a:lnTo>
                    <a:pt x="334" y="3470"/>
                  </a:lnTo>
                  <a:lnTo>
                    <a:pt x="334" y="635"/>
                  </a:lnTo>
                  <a:lnTo>
                    <a:pt x="1235" y="3470"/>
                  </a:lnTo>
                  <a:lnTo>
                    <a:pt x="1635" y="3470"/>
                  </a:lnTo>
                  <a:lnTo>
                    <a:pt x="1635" y="1"/>
                  </a:lnTo>
                  <a:lnTo>
                    <a:pt x="1301" y="1"/>
                  </a:lnTo>
                  <a:lnTo>
                    <a:pt x="1301" y="2503"/>
                  </a:lnTo>
                  <a:lnTo>
                    <a:pt x="50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4" name="Google Shape;3124;p58"/>
            <p:cNvSpPr/>
            <p:nvPr/>
          </p:nvSpPr>
          <p:spPr>
            <a:xfrm>
              <a:off x="3730325" y="1048700"/>
              <a:ext cx="40900" cy="89250"/>
            </a:xfrm>
            <a:custGeom>
              <a:avLst/>
              <a:gdLst/>
              <a:ahLst/>
              <a:cxnLst/>
              <a:rect l="l" t="t" r="r" b="b"/>
              <a:pathLst>
                <a:path w="1636" h="3570" extrusionOk="0">
                  <a:moveTo>
                    <a:pt x="801" y="367"/>
                  </a:moveTo>
                  <a:cubicBezTo>
                    <a:pt x="1102" y="367"/>
                    <a:pt x="1235" y="567"/>
                    <a:pt x="1235" y="867"/>
                  </a:cubicBezTo>
                  <a:lnTo>
                    <a:pt x="1235" y="2736"/>
                  </a:lnTo>
                  <a:cubicBezTo>
                    <a:pt x="1235" y="3036"/>
                    <a:pt x="1102" y="3236"/>
                    <a:pt x="801" y="3236"/>
                  </a:cubicBezTo>
                  <a:cubicBezTo>
                    <a:pt x="535" y="3236"/>
                    <a:pt x="401" y="3036"/>
                    <a:pt x="401" y="2736"/>
                  </a:cubicBezTo>
                  <a:lnTo>
                    <a:pt x="401" y="867"/>
                  </a:lnTo>
                  <a:cubicBezTo>
                    <a:pt x="401" y="567"/>
                    <a:pt x="535" y="367"/>
                    <a:pt x="801" y="367"/>
                  </a:cubicBezTo>
                  <a:close/>
                  <a:moveTo>
                    <a:pt x="801" y="0"/>
                  </a:moveTo>
                  <a:cubicBezTo>
                    <a:pt x="268" y="0"/>
                    <a:pt x="1" y="367"/>
                    <a:pt x="1" y="901"/>
                  </a:cubicBezTo>
                  <a:lnTo>
                    <a:pt x="1" y="2702"/>
                  </a:lnTo>
                  <a:cubicBezTo>
                    <a:pt x="1" y="3236"/>
                    <a:pt x="268" y="3569"/>
                    <a:pt x="801" y="3569"/>
                  </a:cubicBezTo>
                  <a:cubicBezTo>
                    <a:pt x="1369" y="3569"/>
                    <a:pt x="1635" y="3236"/>
                    <a:pt x="1635" y="2702"/>
                  </a:cubicBezTo>
                  <a:lnTo>
                    <a:pt x="1635" y="901"/>
                  </a:lnTo>
                  <a:cubicBezTo>
                    <a:pt x="1635" y="367"/>
                    <a:pt x="1369" y="0"/>
                    <a:pt x="801"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5" name="Google Shape;3125;p58"/>
            <p:cNvSpPr/>
            <p:nvPr/>
          </p:nvSpPr>
          <p:spPr>
            <a:xfrm>
              <a:off x="3777875" y="1050350"/>
              <a:ext cx="67575" cy="86775"/>
            </a:xfrm>
            <a:custGeom>
              <a:avLst/>
              <a:gdLst/>
              <a:ahLst/>
              <a:cxnLst/>
              <a:rect l="l" t="t" r="r" b="b"/>
              <a:pathLst>
                <a:path w="2703" h="3471" extrusionOk="0">
                  <a:moveTo>
                    <a:pt x="0" y="1"/>
                  </a:moveTo>
                  <a:lnTo>
                    <a:pt x="501" y="3470"/>
                  </a:lnTo>
                  <a:lnTo>
                    <a:pt x="1034" y="3470"/>
                  </a:lnTo>
                  <a:lnTo>
                    <a:pt x="1368" y="1102"/>
                  </a:lnTo>
                  <a:lnTo>
                    <a:pt x="1735" y="3470"/>
                  </a:lnTo>
                  <a:lnTo>
                    <a:pt x="2235" y="3470"/>
                  </a:lnTo>
                  <a:lnTo>
                    <a:pt x="2702" y="1"/>
                  </a:lnTo>
                  <a:lnTo>
                    <a:pt x="2369" y="1"/>
                  </a:lnTo>
                  <a:lnTo>
                    <a:pt x="1968" y="2970"/>
                  </a:lnTo>
                  <a:lnTo>
                    <a:pt x="1568" y="1"/>
                  </a:lnTo>
                  <a:lnTo>
                    <a:pt x="1201" y="1"/>
                  </a:lnTo>
                  <a:lnTo>
                    <a:pt x="801" y="2970"/>
                  </a:lnTo>
                  <a:lnTo>
                    <a:pt x="40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6" name="Google Shape;3126;p58"/>
            <p:cNvSpPr/>
            <p:nvPr/>
          </p:nvSpPr>
          <p:spPr>
            <a:xfrm>
              <a:off x="5283950" y="1046200"/>
              <a:ext cx="35050" cy="87575"/>
            </a:xfrm>
            <a:custGeom>
              <a:avLst/>
              <a:gdLst/>
              <a:ahLst/>
              <a:cxnLst/>
              <a:rect l="l" t="t" r="r" b="b"/>
              <a:pathLst>
                <a:path w="1402" h="3503" extrusionOk="0">
                  <a:moveTo>
                    <a:pt x="0" y="0"/>
                  </a:moveTo>
                  <a:lnTo>
                    <a:pt x="0" y="3503"/>
                  </a:lnTo>
                  <a:lnTo>
                    <a:pt x="401" y="3503"/>
                  </a:lnTo>
                  <a:lnTo>
                    <a:pt x="401" y="1968"/>
                  </a:lnTo>
                  <a:lnTo>
                    <a:pt x="1201" y="1968"/>
                  </a:lnTo>
                  <a:lnTo>
                    <a:pt x="1201" y="1635"/>
                  </a:lnTo>
                  <a:lnTo>
                    <a:pt x="401" y="1635"/>
                  </a:lnTo>
                  <a:lnTo>
                    <a:pt x="401" y="334"/>
                  </a:lnTo>
                  <a:lnTo>
                    <a:pt x="1401" y="334"/>
                  </a:lnTo>
                  <a:lnTo>
                    <a:pt x="140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7" name="Google Shape;3127;p58"/>
            <p:cNvSpPr/>
            <p:nvPr/>
          </p:nvSpPr>
          <p:spPr>
            <a:xfrm>
              <a:off x="5326475" y="1046200"/>
              <a:ext cx="39225" cy="88400"/>
            </a:xfrm>
            <a:custGeom>
              <a:avLst/>
              <a:gdLst/>
              <a:ahLst/>
              <a:cxnLst/>
              <a:rect l="l" t="t" r="r" b="b"/>
              <a:pathLst>
                <a:path w="1569" h="3536" extrusionOk="0">
                  <a:moveTo>
                    <a:pt x="0" y="0"/>
                  </a:moveTo>
                  <a:lnTo>
                    <a:pt x="0" y="2635"/>
                  </a:lnTo>
                  <a:cubicBezTo>
                    <a:pt x="0" y="3169"/>
                    <a:pt x="267" y="3536"/>
                    <a:pt x="801" y="3536"/>
                  </a:cubicBezTo>
                  <a:cubicBezTo>
                    <a:pt x="1335" y="3536"/>
                    <a:pt x="1568" y="3169"/>
                    <a:pt x="1568" y="2635"/>
                  </a:cubicBezTo>
                  <a:lnTo>
                    <a:pt x="1568" y="0"/>
                  </a:lnTo>
                  <a:lnTo>
                    <a:pt x="1201" y="0"/>
                  </a:lnTo>
                  <a:lnTo>
                    <a:pt x="1201" y="2669"/>
                  </a:lnTo>
                  <a:cubicBezTo>
                    <a:pt x="1201" y="2969"/>
                    <a:pt x="1101" y="3169"/>
                    <a:pt x="801" y="3169"/>
                  </a:cubicBezTo>
                  <a:cubicBezTo>
                    <a:pt x="501" y="3169"/>
                    <a:pt x="367" y="2969"/>
                    <a:pt x="367" y="2669"/>
                  </a:cubicBezTo>
                  <a:lnTo>
                    <a:pt x="401"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8" name="Google Shape;3128;p58"/>
            <p:cNvSpPr/>
            <p:nvPr/>
          </p:nvSpPr>
          <p:spPr>
            <a:xfrm>
              <a:off x="5371500" y="1046200"/>
              <a:ext cx="41725" cy="87575"/>
            </a:xfrm>
            <a:custGeom>
              <a:avLst/>
              <a:gdLst/>
              <a:ahLst/>
              <a:cxnLst/>
              <a:rect l="l" t="t" r="r" b="b"/>
              <a:pathLst>
                <a:path w="1669" h="3503" extrusionOk="0">
                  <a:moveTo>
                    <a:pt x="1" y="0"/>
                  </a:moveTo>
                  <a:lnTo>
                    <a:pt x="1" y="334"/>
                  </a:lnTo>
                  <a:lnTo>
                    <a:pt x="668" y="334"/>
                  </a:lnTo>
                  <a:lnTo>
                    <a:pt x="668" y="3503"/>
                  </a:lnTo>
                  <a:lnTo>
                    <a:pt x="1035" y="3503"/>
                  </a:lnTo>
                  <a:lnTo>
                    <a:pt x="1035" y="334"/>
                  </a:lnTo>
                  <a:lnTo>
                    <a:pt x="1669" y="334"/>
                  </a:lnTo>
                  <a:lnTo>
                    <a:pt x="1669"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29" name="Google Shape;3129;p58"/>
            <p:cNvSpPr/>
            <p:nvPr/>
          </p:nvSpPr>
          <p:spPr>
            <a:xfrm>
              <a:off x="5420700" y="1046200"/>
              <a:ext cx="39225" cy="88400"/>
            </a:xfrm>
            <a:custGeom>
              <a:avLst/>
              <a:gdLst/>
              <a:ahLst/>
              <a:cxnLst/>
              <a:rect l="l" t="t" r="r" b="b"/>
              <a:pathLst>
                <a:path w="1569" h="3536" extrusionOk="0">
                  <a:moveTo>
                    <a:pt x="1" y="0"/>
                  </a:moveTo>
                  <a:lnTo>
                    <a:pt x="1" y="2635"/>
                  </a:lnTo>
                  <a:cubicBezTo>
                    <a:pt x="1" y="3169"/>
                    <a:pt x="234" y="3536"/>
                    <a:pt x="768" y="3536"/>
                  </a:cubicBezTo>
                  <a:cubicBezTo>
                    <a:pt x="1302" y="3536"/>
                    <a:pt x="1569" y="3169"/>
                    <a:pt x="1569" y="2635"/>
                  </a:cubicBezTo>
                  <a:lnTo>
                    <a:pt x="1569" y="0"/>
                  </a:lnTo>
                  <a:lnTo>
                    <a:pt x="1202" y="0"/>
                  </a:lnTo>
                  <a:lnTo>
                    <a:pt x="1202" y="2669"/>
                  </a:lnTo>
                  <a:cubicBezTo>
                    <a:pt x="1202" y="2969"/>
                    <a:pt x="1068" y="3169"/>
                    <a:pt x="768" y="3169"/>
                  </a:cubicBezTo>
                  <a:cubicBezTo>
                    <a:pt x="468" y="3169"/>
                    <a:pt x="368" y="2969"/>
                    <a:pt x="368" y="2669"/>
                  </a:cubicBezTo>
                  <a:lnTo>
                    <a:pt x="368"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0" name="Google Shape;3130;p58"/>
            <p:cNvSpPr/>
            <p:nvPr/>
          </p:nvSpPr>
          <p:spPr>
            <a:xfrm>
              <a:off x="5469075" y="1046200"/>
              <a:ext cx="40900" cy="87575"/>
            </a:xfrm>
            <a:custGeom>
              <a:avLst/>
              <a:gdLst/>
              <a:ahLst/>
              <a:cxnLst/>
              <a:rect l="l" t="t" r="r" b="b"/>
              <a:pathLst>
                <a:path w="1636" h="3503" extrusionOk="0">
                  <a:moveTo>
                    <a:pt x="734" y="334"/>
                  </a:moveTo>
                  <a:cubicBezTo>
                    <a:pt x="1035" y="334"/>
                    <a:pt x="1168" y="500"/>
                    <a:pt x="1168" y="834"/>
                  </a:cubicBezTo>
                  <a:lnTo>
                    <a:pt x="1168" y="1168"/>
                  </a:lnTo>
                  <a:cubicBezTo>
                    <a:pt x="1168" y="1568"/>
                    <a:pt x="968" y="1668"/>
                    <a:pt x="668" y="1668"/>
                  </a:cubicBezTo>
                  <a:lnTo>
                    <a:pt x="367" y="1635"/>
                  </a:lnTo>
                  <a:lnTo>
                    <a:pt x="367" y="334"/>
                  </a:lnTo>
                  <a:close/>
                  <a:moveTo>
                    <a:pt x="1" y="0"/>
                  </a:moveTo>
                  <a:lnTo>
                    <a:pt x="1" y="3503"/>
                  </a:lnTo>
                  <a:lnTo>
                    <a:pt x="401" y="3503"/>
                  </a:lnTo>
                  <a:lnTo>
                    <a:pt x="401" y="2002"/>
                  </a:lnTo>
                  <a:lnTo>
                    <a:pt x="668" y="2002"/>
                  </a:lnTo>
                  <a:cubicBezTo>
                    <a:pt x="1001" y="2002"/>
                    <a:pt x="1168" y="2102"/>
                    <a:pt x="1168" y="2535"/>
                  </a:cubicBezTo>
                  <a:lnTo>
                    <a:pt x="1168" y="3069"/>
                  </a:lnTo>
                  <a:cubicBezTo>
                    <a:pt x="1168" y="3202"/>
                    <a:pt x="1168" y="3369"/>
                    <a:pt x="1235" y="3503"/>
                  </a:cubicBezTo>
                  <a:lnTo>
                    <a:pt x="1635" y="3503"/>
                  </a:lnTo>
                  <a:cubicBezTo>
                    <a:pt x="1568" y="3369"/>
                    <a:pt x="1568" y="3202"/>
                    <a:pt x="1568" y="3069"/>
                  </a:cubicBezTo>
                  <a:lnTo>
                    <a:pt x="1568" y="2535"/>
                  </a:lnTo>
                  <a:cubicBezTo>
                    <a:pt x="1568" y="2168"/>
                    <a:pt x="1435" y="1902"/>
                    <a:pt x="1135" y="1801"/>
                  </a:cubicBezTo>
                  <a:cubicBezTo>
                    <a:pt x="1402" y="1701"/>
                    <a:pt x="1535" y="1468"/>
                    <a:pt x="1535" y="1068"/>
                  </a:cubicBezTo>
                  <a:lnTo>
                    <a:pt x="1535" y="801"/>
                  </a:lnTo>
                  <a:cubicBezTo>
                    <a:pt x="1535" y="267"/>
                    <a:pt x="1301" y="0"/>
                    <a:pt x="76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1" name="Google Shape;3131;p58"/>
            <p:cNvSpPr/>
            <p:nvPr/>
          </p:nvSpPr>
          <p:spPr>
            <a:xfrm>
              <a:off x="5518275" y="1046200"/>
              <a:ext cx="35875" cy="87575"/>
            </a:xfrm>
            <a:custGeom>
              <a:avLst/>
              <a:gdLst/>
              <a:ahLst/>
              <a:cxnLst/>
              <a:rect l="l" t="t" r="r" b="b"/>
              <a:pathLst>
                <a:path w="1435" h="3503" extrusionOk="0">
                  <a:moveTo>
                    <a:pt x="1" y="0"/>
                  </a:moveTo>
                  <a:lnTo>
                    <a:pt x="1" y="3503"/>
                  </a:lnTo>
                  <a:lnTo>
                    <a:pt x="1435" y="3503"/>
                  </a:lnTo>
                  <a:lnTo>
                    <a:pt x="1435" y="3136"/>
                  </a:lnTo>
                  <a:lnTo>
                    <a:pt x="401" y="3136"/>
                  </a:lnTo>
                  <a:lnTo>
                    <a:pt x="401" y="1902"/>
                  </a:lnTo>
                  <a:lnTo>
                    <a:pt x="1235" y="1902"/>
                  </a:lnTo>
                  <a:lnTo>
                    <a:pt x="1235" y="1535"/>
                  </a:lnTo>
                  <a:lnTo>
                    <a:pt x="368" y="1535"/>
                  </a:lnTo>
                  <a:lnTo>
                    <a:pt x="368" y="334"/>
                  </a:lnTo>
                  <a:lnTo>
                    <a:pt x="1435" y="334"/>
                  </a:lnTo>
                  <a:lnTo>
                    <a:pt x="1435"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2" name="Google Shape;3132;p58"/>
            <p:cNvSpPr/>
            <p:nvPr/>
          </p:nvSpPr>
          <p:spPr>
            <a:xfrm>
              <a:off x="1895700" y="2814125"/>
              <a:ext cx="646300" cy="391975"/>
            </a:xfrm>
            <a:custGeom>
              <a:avLst/>
              <a:gdLst/>
              <a:ahLst/>
              <a:cxnLst/>
              <a:rect l="l" t="t" r="r" b="b"/>
              <a:pathLst>
                <a:path w="25852" h="15679" extrusionOk="0">
                  <a:moveTo>
                    <a:pt x="25852" y="0"/>
                  </a:moveTo>
                  <a:lnTo>
                    <a:pt x="1268" y="101"/>
                  </a:lnTo>
                  <a:lnTo>
                    <a:pt x="0" y="15678"/>
                  </a:lnTo>
                  <a:lnTo>
                    <a:pt x="0" y="15678"/>
                  </a:lnTo>
                  <a:lnTo>
                    <a:pt x="24551" y="15578"/>
                  </a:lnTo>
                  <a:lnTo>
                    <a:pt x="2585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3" name="Google Shape;3133;p58"/>
            <p:cNvSpPr/>
            <p:nvPr/>
          </p:nvSpPr>
          <p:spPr>
            <a:xfrm>
              <a:off x="1865675" y="2784100"/>
              <a:ext cx="703025" cy="452850"/>
            </a:xfrm>
            <a:custGeom>
              <a:avLst/>
              <a:gdLst/>
              <a:ahLst/>
              <a:cxnLst/>
              <a:rect l="l" t="t" r="r" b="b"/>
              <a:pathLst>
                <a:path w="28121" h="18114" extrusionOk="0">
                  <a:moveTo>
                    <a:pt x="26920" y="1"/>
                  </a:moveTo>
                  <a:lnTo>
                    <a:pt x="2702" y="134"/>
                  </a:lnTo>
                  <a:cubicBezTo>
                    <a:pt x="2002" y="134"/>
                    <a:pt x="1435" y="668"/>
                    <a:pt x="1368" y="1368"/>
                  </a:cubicBezTo>
                  <a:lnTo>
                    <a:pt x="67" y="16846"/>
                  </a:lnTo>
                  <a:cubicBezTo>
                    <a:pt x="0" y="17546"/>
                    <a:pt x="534" y="18114"/>
                    <a:pt x="1201" y="18114"/>
                  </a:cubicBezTo>
                  <a:lnTo>
                    <a:pt x="25418" y="18013"/>
                  </a:lnTo>
                  <a:cubicBezTo>
                    <a:pt x="26119" y="17980"/>
                    <a:pt x="26686" y="17446"/>
                    <a:pt x="26786" y="16746"/>
                  </a:cubicBezTo>
                  <a:lnTo>
                    <a:pt x="28054" y="1268"/>
                  </a:lnTo>
                  <a:cubicBezTo>
                    <a:pt x="28120" y="601"/>
                    <a:pt x="27587" y="1"/>
                    <a:pt x="2692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4" name="Google Shape;3134;p58"/>
            <p:cNvSpPr/>
            <p:nvPr/>
          </p:nvSpPr>
          <p:spPr>
            <a:xfrm>
              <a:off x="1895700" y="2814125"/>
              <a:ext cx="646300" cy="391975"/>
            </a:xfrm>
            <a:custGeom>
              <a:avLst/>
              <a:gdLst/>
              <a:ahLst/>
              <a:cxnLst/>
              <a:rect l="l" t="t" r="r" b="b"/>
              <a:pathLst>
                <a:path w="25852" h="15679" extrusionOk="0">
                  <a:moveTo>
                    <a:pt x="25852" y="0"/>
                  </a:moveTo>
                  <a:lnTo>
                    <a:pt x="1268" y="101"/>
                  </a:lnTo>
                  <a:lnTo>
                    <a:pt x="0" y="15678"/>
                  </a:lnTo>
                  <a:lnTo>
                    <a:pt x="0" y="15678"/>
                  </a:lnTo>
                  <a:lnTo>
                    <a:pt x="24551" y="15578"/>
                  </a:lnTo>
                  <a:lnTo>
                    <a:pt x="2585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5" name="Google Shape;3135;p58"/>
            <p:cNvSpPr/>
            <p:nvPr/>
          </p:nvSpPr>
          <p:spPr>
            <a:xfrm>
              <a:off x="1896525" y="2814125"/>
              <a:ext cx="643825" cy="391975"/>
            </a:xfrm>
            <a:custGeom>
              <a:avLst/>
              <a:gdLst/>
              <a:ahLst/>
              <a:cxnLst/>
              <a:rect l="l" t="t" r="r" b="b"/>
              <a:pathLst>
                <a:path w="25753" h="15679" extrusionOk="0">
                  <a:moveTo>
                    <a:pt x="24485" y="0"/>
                  </a:moveTo>
                  <a:lnTo>
                    <a:pt x="2336" y="101"/>
                  </a:lnTo>
                  <a:cubicBezTo>
                    <a:pt x="1735" y="101"/>
                    <a:pt x="1201" y="568"/>
                    <a:pt x="1168" y="1201"/>
                  </a:cubicBezTo>
                  <a:lnTo>
                    <a:pt x="67" y="14377"/>
                  </a:lnTo>
                  <a:cubicBezTo>
                    <a:pt x="1" y="15078"/>
                    <a:pt x="568" y="15678"/>
                    <a:pt x="1268" y="15678"/>
                  </a:cubicBezTo>
                  <a:lnTo>
                    <a:pt x="23417" y="15578"/>
                  </a:lnTo>
                  <a:cubicBezTo>
                    <a:pt x="24051" y="15578"/>
                    <a:pt x="24551" y="15111"/>
                    <a:pt x="24618" y="14477"/>
                  </a:cubicBezTo>
                  <a:lnTo>
                    <a:pt x="25719" y="1301"/>
                  </a:lnTo>
                  <a:cubicBezTo>
                    <a:pt x="25752" y="601"/>
                    <a:pt x="25219" y="0"/>
                    <a:pt x="24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6" name="Google Shape;3136;p58"/>
            <p:cNvSpPr/>
            <p:nvPr/>
          </p:nvSpPr>
          <p:spPr>
            <a:xfrm>
              <a:off x="2289300" y="2784925"/>
              <a:ext cx="156800" cy="448700"/>
            </a:xfrm>
            <a:custGeom>
              <a:avLst/>
              <a:gdLst/>
              <a:ahLst/>
              <a:cxnLst/>
              <a:rect l="l" t="t" r="r" b="b"/>
              <a:pathLst>
                <a:path w="6272" h="17948" extrusionOk="0">
                  <a:moveTo>
                    <a:pt x="4737" y="1"/>
                  </a:moveTo>
                  <a:lnTo>
                    <a:pt x="1" y="17947"/>
                  </a:lnTo>
                  <a:lnTo>
                    <a:pt x="1602" y="17947"/>
                  </a:lnTo>
                  <a:lnTo>
                    <a:pt x="6272" y="1"/>
                  </a:lnTo>
                  <a:close/>
                </a:path>
              </a:pathLst>
            </a:custGeom>
            <a:solidFill>
              <a:srgbClr val="FFFFFF">
                <a:alpha val="4230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7" name="Google Shape;3137;p58"/>
            <p:cNvSpPr/>
            <p:nvPr/>
          </p:nvSpPr>
          <p:spPr>
            <a:xfrm>
              <a:off x="2351850" y="2784100"/>
              <a:ext cx="196825" cy="449525"/>
            </a:xfrm>
            <a:custGeom>
              <a:avLst/>
              <a:gdLst/>
              <a:ahLst/>
              <a:cxnLst/>
              <a:rect l="l" t="t" r="r" b="b"/>
              <a:pathLst>
                <a:path w="7873" h="17981" extrusionOk="0">
                  <a:moveTo>
                    <a:pt x="4704" y="1"/>
                  </a:moveTo>
                  <a:lnTo>
                    <a:pt x="1" y="17980"/>
                  </a:lnTo>
                  <a:lnTo>
                    <a:pt x="3203" y="17980"/>
                  </a:lnTo>
                  <a:lnTo>
                    <a:pt x="7873" y="1"/>
                  </a:lnTo>
                  <a:close/>
                </a:path>
              </a:pathLst>
            </a:custGeom>
            <a:solidFill>
              <a:srgbClr val="FFFFFF">
                <a:alpha val="4230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8" name="Google Shape;3138;p58"/>
            <p:cNvSpPr/>
            <p:nvPr/>
          </p:nvSpPr>
          <p:spPr>
            <a:xfrm>
              <a:off x="1714725" y="3231925"/>
              <a:ext cx="801425" cy="34225"/>
            </a:xfrm>
            <a:custGeom>
              <a:avLst/>
              <a:gdLst/>
              <a:ahLst/>
              <a:cxnLst/>
              <a:rect l="l" t="t" r="r" b="b"/>
              <a:pathLst>
                <a:path w="32057" h="1369" extrusionOk="0">
                  <a:moveTo>
                    <a:pt x="23784" y="0"/>
                  </a:moveTo>
                  <a:lnTo>
                    <a:pt x="1" y="134"/>
                  </a:lnTo>
                  <a:cubicBezTo>
                    <a:pt x="1" y="768"/>
                    <a:pt x="534" y="1301"/>
                    <a:pt x="1202" y="1301"/>
                  </a:cubicBezTo>
                  <a:lnTo>
                    <a:pt x="31123" y="1368"/>
                  </a:lnTo>
                  <a:cubicBezTo>
                    <a:pt x="31623" y="1368"/>
                    <a:pt x="32057" y="1034"/>
                    <a:pt x="31957" y="67"/>
                  </a:cubicBezTo>
                  <a:lnTo>
                    <a:pt x="2378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39" name="Google Shape;3139;p58"/>
            <p:cNvSpPr/>
            <p:nvPr/>
          </p:nvSpPr>
          <p:spPr>
            <a:xfrm>
              <a:off x="2234275" y="3231925"/>
              <a:ext cx="282725" cy="34225"/>
            </a:xfrm>
            <a:custGeom>
              <a:avLst/>
              <a:gdLst/>
              <a:ahLst/>
              <a:cxnLst/>
              <a:rect l="l" t="t" r="r" b="b"/>
              <a:pathLst>
                <a:path w="11309" h="1369" extrusionOk="0">
                  <a:moveTo>
                    <a:pt x="1535" y="0"/>
                  </a:moveTo>
                  <a:cubicBezTo>
                    <a:pt x="1535" y="701"/>
                    <a:pt x="701" y="1368"/>
                    <a:pt x="0" y="1368"/>
                  </a:cubicBezTo>
                  <a:lnTo>
                    <a:pt x="10374" y="1368"/>
                  </a:lnTo>
                  <a:cubicBezTo>
                    <a:pt x="10875" y="1368"/>
                    <a:pt x="11308" y="1034"/>
                    <a:pt x="11208" y="67"/>
                  </a:cubicBezTo>
                  <a:lnTo>
                    <a:pt x="1535"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0" name="Google Shape;3140;p58"/>
            <p:cNvSpPr/>
            <p:nvPr/>
          </p:nvSpPr>
          <p:spPr>
            <a:xfrm>
              <a:off x="1714725" y="3231925"/>
              <a:ext cx="801425" cy="34225"/>
            </a:xfrm>
            <a:custGeom>
              <a:avLst/>
              <a:gdLst/>
              <a:ahLst/>
              <a:cxnLst/>
              <a:rect l="l" t="t" r="r" b="b"/>
              <a:pathLst>
                <a:path w="32057" h="1369" extrusionOk="0">
                  <a:moveTo>
                    <a:pt x="23784" y="0"/>
                  </a:moveTo>
                  <a:lnTo>
                    <a:pt x="1" y="134"/>
                  </a:lnTo>
                  <a:cubicBezTo>
                    <a:pt x="1" y="768"/>
                    <a:pt x="534" y="1301"/>
                    <a:pt x="1202" y="1301"/>
                  </a:cubicBezTo>
                  <a:lnTo>
                    <a:pt x="31123" y="1368"/>
                  </a:lnTo>
                  <a:cubicBezTo>
                    <a:pt x="31623" y="1368"/>
                    <a:pt x="32057" y="1034"/>
                    <a:pt x="31957" y="67"/>
                  </a:cubicBezTo>
                  <a:lnTo>
                    <a:pt x="23784" y="0"/>
                  </a:ln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1" name="Google Shape;3141;p58"/>
            <p:cNvSpPr/>
            <p:nvPr/>
          </p:nvSpPr>
          <p:spPr>
            <a:xfrm>
              <a:off x="1824800" y="3303650"/>
              <a:ext cx="75075" cy="1275100"/>
            </a:xfrm>
            <a:custGeom>
              <a:avLst/>
              <a:gdLst/>
              <a:ahLst/>
              <a:cxnLst/>
              <a:rect l="l" t="t" r="r" b="b"/>
              <a:pathLst>
                <a:path w="3003" h="51004" extrusionOk="0">
                  <a:moveTo>
                    <a:pt x="1" y="0"/>
                  </a:moveTo>
                  <a:lnTo>
                    <a:pt x="1" y="51003"/>
                  </a:lnTo>
                  <a:lnTo>
                    <a:pt x="1335" y="51003"/>
                  </a:lnTo>
                  <a:lnTo>
                    <a:pt x="3003"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2" name="Google Shape;3142;p58"/>
            <p:cNvSpPr/>
            <p:nvPr/>
          </p:nvSpPr>
          <p:spPr>
            <a:xfrm>
              <a:off x="2215925" y="3345325"/>
              <a:ext cx="75075" cy="1180875"/>
            </a:xfrm>
            <a:custGeom>
              <a:avLst/>
              <a:gdLst/>
              <a:ahLst/>
              <a:cxnLst/>
              <a:rect l="l" t="t" r="r" b="b"/>
              <a:pathLst>
                <a:path w="3003" h="47235" extrusionOk="0">
                  <a:moveTo>
                    <a:pt x="0" y="1"/>
                  </a:moveTo>
                  <a:lnTo>
                    <a:pt x="0" y="47235"/>
                  </a:lnTo>
                  <a:lnTo>
                    <a:pt x="1335" y="47235"/>
                  </a:lnTo>
                  <a:lnTo>
                    <a:pt x="3002"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3" name="Google Shape;3143;p58"/>
            <p:cNvSpPr/>
            <p:nvPr/>
          </p:nvSpPr>
          <p:spPr>
            <a:xfrm>
              <a:off x="2215925" y="3345325"/>
              <a:ext cx="75075" cy="1180875"/>
            </a:xfrm>
            <a:custGeom>
              <a:avLst/>
              <a:gdLst/>
              <a:ahLst/>
              <a:cxnLst/>
              <a:rect l="l" t="t" r="r" b="b"/>
              <a:pathLst>
                <a:path w="3003" h="47235" extrusionOk="0">
                  <a:moveTo>
                    <a:pt x="0" y="1"/>
                  </a:moveTo>
                  <a:lnTo>
                    <a:pt x="0" y="47235"/>
                  </a:lnTo>
                  <a:lnTo>
                    <a:pt x="1335" y="47235"/>
                  </a:lnTo>
                  <a:lnTo>
                    <a:pt x="3002" y="1"/>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4" name="Google Shape;3144;p58"/>
            <p:cNvSpPr/>
            <p:nvPr/>
          </p:nvSpPr>
          <p:spPr>
            <a:xfrm>
              <a:off x="3737850" y="3303650"/>
              <a:ext cx="75075" cy="1222550"/>
            </a:xfrm>
            <a:custGeom>
              <a:avLst/>
              <a:gdLst/>
              <a:ahLst/>
              <a:cxnLst/>
              <a:rect l="l" t="t" r="r" b="b"/>
              <a:pathLst>
                <a:path w="3003" h="48902" extrusionOk="0">
                  <a:moveTo>
                    <a:pt x="0" y="0"/>
                  </a:moveTo>
                  <a:lnTo>
                    <a:pt x="1668" y="48902"/>
                  </a:lnTo>
                  <a:lnTo>
                    <a:pt x="3002" y="48902"/>
                  </a:lnTo>
                  <a:lnTo>
                    <a:pt x="300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5" name="Google Shape;3145;p58"/>
            <p:cNvSpPr/>
            <p:nvPr/>
          </p:nvSpPr>
          <p:spPr>
            <a:xfrm>
              <a:off x="3737850" y="3303650"/>
              <a:ext cx="75075" cy="1222550"/>
            </a:xfrm>
            <a:custGeom>
              <a:avLst/>
              <a:gdLst/>
              <a:ahLst/>
              <a:cxnLst/>
              <a:rect l="l" t="t" r="r" b="b"/>
              <a:pathLst>
                <a:path w="3003" h="48902" extrusionOk="0">
                  <a:moveTo>
                    <a:pt x="0" y="0"/>
                  </a:moveTo>
                  <a:lnTo>
                    <a:pt x="1668" y="48902"/>
                  </a:lnTo>
                  <a:lnTo>
                    <a:pt x="3002" y="48902"/>
                  </a:lnTo>
                  <a:lnTo>
                    <a:pt x="3002" y="0"/>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6" name="Google Shape;3146;p58"/>
            <p:cNvSpPr/>
            <p:nvPr/>
          </p:nvSpPr>
          <p:spPr>
            <a:xfrm>
              <a:off x="3346725" y="3345325"/>
              <a:ext cx="74250" cy="1225925"/>
            </a:xfrm>
            <a:custGeom>
              <a:avLst/>
              <a:gdLst/>
              <a:ahLst/>
              <a:cxnLst/>
              <a:rect l="l" t="t" r="r" b="b"/>
              <a:pathLst>
                <a:path w="2970" h="49037" extrusionOk="0">
                  <a:moveTo>
                    <a:pt x="1" y="1"/>
                  </a:moveTo>
                  <a:lnTo>
                    <a:pt x="1668" y="49036"/>
                  </a:lnTo>
                  <a:lnTo>
                    <a:pt x="2969" y="49036"/>
                  </a:lnTo>
                  <a:lnTo>
                    <a:pt x="2969"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7" name="Google Shape;3147;p58"/>
            <p:cNvSpPr/>
            <p:nvPr/>
          </p:nvSpPr>
          <p:spPr>
            <a:xfrm>
              <a:off x="1571300" y="3264450"/>
              <a:ext cx="2470125" cy="54225"/>
            </a:xfrm>
            <a:custGeom>
              <a:avLst/>
              <a:gdLst/>
              <a:ahLst/>
              <a:cxnLst/>
              <a:rect l="l" t="t" r="r" b="b"/>
              <a:pathLst>
                <a:path w="98805" h="2169" extrusionOk="0">
                  <a:moveTo>
                    <a:pt x="0" y="0"/>
                  </a:moveTo>
                  <a:lnTo>
                    <a:pt x="0" y="2169"/>
                  </a:lnTo>
                  <a:lnTo>
                    <a:pt x="98804" y="2169"/>
                  </a:lnTo>
                  <a:lnTo>
                    <a:pt x="98804"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8" name="Google Shape;3148;p58"/>
            <p:cNvSpPr/>
            <p:nvPr/>
          </p:nvSpPr>
          <p:spPr>
            <a:xfrm>
              <a:off x="1659700" y="3318650"/>
              <a:ext cx="2305825" cy="56725"/>
            </a:xfrm>
            <a:custGeom>
              <a:avLst/>
              <a:gdLst/>
              <a:ahLst/>
              <a:cxnLst/>
              <a:rect l="l" t="t" r="r" b="b"/>
              <a:pathLst>
                <a:path w="92233" h="2269" extrusionOk="0">
                  <a:moveTo>
                    <a:pt x="0" y="1"/>
                  </a:moveTo>
                  <a:lnTo>
                    <a:pt x="3469" y="2269"/>
                  </a:lnTo>
                  <a:lnTo>
                    <a:pt x="88763" y="2269"/>
                  </a:lnTo>
                  <a:lnTo>
                    <a:pt x="92233"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49" name="Google Shape;3149;p58"/>
            <p:cNvSpPr/>
            <p:nvPr/>
          </p:nvSpPr>
          <p:spPr>
            <a:xfrm>
              <a:off x="1659700" y="3318650"/>
              <a:ext cx="2305825" cy="56725"/>
            </a:xfrm>
            <a:custGeom>
              <a:avLst/>
              <a:gdLst/>
              <a:ahLst/>
              <a:cxnLst/>
              <a:rect l="l" t="t" r="r" b="b"/>
              <a:pathLst>
                <a:path w="92233" h="2269" extrusionOk="0">
                  <a:moveTo>
                    <a:pt x="0" y="1"/>
                  </a:moveTo>
                  <a:lnTo>
                    <a:pt x="3469" y="2269"/>
                  </a:lnTo>
                  <a:lnTo>
                    <a:pt x="88763" y="2269"/>
                  </a:lnTo>
                  <a:lnTo>
                    <a:pt x="92233" y="1"/>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0" name="Google Shape;3150;p58"/>
            <p:cNvSpPr/>
            <p:nvPr/>
          </p:nvSpPr>
          <p:spPr>
            <a:xfrm>
              <a:off x="3735350" y="3247775"/>
              <a:ext cx="55050" cy="21700"/>
            </a:xfrm>
            <a:custGeom>
              <a:avLst/>
              <a:gdLst/>
              <a:ahLst/>
              <a:cxnLst/>
              <a:rect l="l" t="t" r="r" b="b"/>
              <a:pathLst>
                <a:path w="2202" h="868" extrusionOk="0">
                  <a:moveTo>
                    <a:pt x="0" y="0"/>
                  </a:moveTo>
                  <a:lnTo>
                    <a:pt x="0" y="867"/>
                  </a:lnTo>
                  <a:lnTo>
                    <a:pt x="2202" y="867"/>
                  </a:lnTo>
                  <a:lnTo>
                    <a:pt x="2202"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1" name="Google Shape;3151;p58"/>
            <p:cNvSpPr/>
            <p:nvPr/>
          </p:nvSpPr>
          <p:spPr>
            <a:xfrm>
              <a:off x="3302525" y="3005925"/>
              <a:ext cx="582100" cy="252700"/>
            </a:xfrm>
            <a:custGeom>
              <a:avLst/>
              <a:gdLst/>
              <a:ahLst/>
              <a:cxnLst/>
              <a:rect l="l" t="t" r="r" b="b"/>
              <a:pathLst>
                <a:path w="23284" h="10108" extrusionOk="0">
                  <a:moveTo>
                    <a:pt x="4604" y="1"/>
                  </a:moveTo>
                  <a:cubicBezTo>
                    <a:pt x="2069" y="1"/>
                    <a:pt x="1" y="2035"/>
                    <a:pt x="1" y="4571"/>
                  </a:cubicBezTo>
                  <a:cubicBezTo>
                    <a:pt x="1" y="6072"/>
                    <a:pt x="668" y="9941"/>
                    <a:pt x="2736" y="9941"/>
                  </a:cubicBezTo>
                  <a:lnTo>
                    <a:pt x="19348" y="10108"/>
                  </a:lnTo>
                  <a:cubicBezTo>
                    <a:pt x="22950" y="10108"/>
                    <a:pt x="23284" y="2703"/>
                    <a:pt x="23284" y="2703"/>
                  </a:cubicBezTo>
                  <a:cubicBezTo>
                    <a:pt x="23284" y="1201"/>
                    <a:pt x="22083" y="1"/>
                    <a:pt x="2058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2" name="Google Shape;3152;p58"/>
            <p:cNvSpPr/>
            <p:nvPr/>
          </p:nvSpPr>
          <p:spPr>
            <a:xfrm>
              <a:off x="3302525" y="3005925"/>
              <a:ext cx="582100" cy="252700"/>
            </a:xfrm>
            <a:custGeom>
              <a:avLst/>
              <a:gdLst/>
              <a:ahLst/>
              <a:cxnLst/>
              <a:rect l="l" t="t" r="r" b="b"/>
              <a:pathLst>
                <a:path w="23284" h="10108" extrusionOk="0">
                  <a:moveTo>
                    <a:pt x="4604" y="1"/>
                  </a:moveTo>
                  <a:cubicBezTo>
                    <a:pt x="2069" y="1"/>
                    <a:pt x="1" y="2035"/>
                    <a:pt x="1" y="4571"/>
                  </a:cubicBezTo>
                  <a:cubicBezTo>
                    <a:pt x="1" y="6072"/>
                    <a:pt x="668" y="9941"/>
                    <a:pt x="2736" y="9941"/>
                  </a:cubicBezTo>
                  <a:lnTo>
                    <a:pt x="19348" y="10108"/>
                  </a:lnTo>
                  <a:cubicBezTo>
                    <a:pt x="22950" y="10108"/>
                    <a:pt x="23284" y="2703"/>
                    <a:pt x="23284" y="2703"/>
                  </a:cubicBezTo>
                  <a:cubicBezTo>
                    <a:pt x="23284" y="1201"/>
                    <a:pt x="22083" y="1"/>
                    <a:pt x="20582" y="1"/>
                  </a:cubicBez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3" name="Google Shape;3153;p58"/>
            <p:cNvSpPr/>
            <p:nvPr/>
          </p:nvSpPr>
          <p:spPr>
            <a:xfrm>
              <a:off x="3205800" y="3005925"/>
              <a:ext cx="622975" cy="114275"/>
            </a:xfrm>
            <a:custGeom>
              <a:avLst/>
              <a:gdLst/>
              <a:ahLst/>
              <a:cxnLst/>
              <a:rect l="l" t="t" r="r" b="b"/>
              <a:pathLst>
                <a:path w="24919" h="4571" extrusionOk="0">
                  <a:moveTo>
                    <a:pt x="8706" y="1"/>
                  </a:moveTo>
                  <a:cubicBezTo>
                    <a:pt x="6438" y="1"/>
                    <a:pt x="4203" y="734"/>
                    <a:pt x="2402" y="2102"/>
                  </a:cubicBezTo>
                  <a:lnTo>
                    <a:pt x="434" y="3536"/>
                  </a:lnTo>
                  <a:cubicBezTo>
                    <a:pt x="0" y="3870"/>
                    <a:pt x="234" y="4571"/>
                    <a:pt x="801" y="4571"/>
                  </a:cubicBezTo>
                  <a:lnTo>
                    <a:pt x="17012" y="4170"/>
                  </a:lnTo>
                  <a:lnTo>
                    <a:pt x="24918" y="34"/>
                  </a:lnTo>
                  <a:lnTo>
                    <a:pt x="8706"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4" name="Google Shape;3154;p58"/>
            <p:cNvSpPr/>
            <p:nvPr/>
          </p:nvSpPr>
          <p:spPr>
            <a:xfrm>
              <a:off x="3196625" y="3005925"/>
              <a:ext cx="632150" cy="115950"/>
            </a:xfrm>
            <a:custGeom>
              <a:avLst/>
              <a:gdLst/>
              <a:ahLst/>
              <a:cxnLst/>
              <a:rect l="l" t="t" r="r" b="b"/>
              <a:pathLst>
                <a:path w="25286" h="4638" extrusionOk="0">
                  <a:moveTo>
                    <a:pt x="9440" y="1"/>
                  </a:moveTo>
                  <a:cubicBezTo>
                    <a:pt x="6839" y="1"/>
                    <a:pt x="4670" y="534"/>
                    <a:pt x="2469" y="2302"/>
                  </a:cubicBezTo>
                  <a:lnTo>
                    <a:pt x="301" y="3970"/>
                  </a:lnTo>
                  <a:cubicBezTo>
                    <a:pt x="0" y="4170"/>
                    <a:pt x="167" y="4637"/>
                    <a:pt x="534" y="4637"/>
                  </a:cubicBezTo>
                  <a:lnTo>
                    <a:pt x="17113" y="4337"/>
                  </a:lnTo>
                  <a:lnTo>
                    <a:pt x="25285" y="34"/>
                  </a:lnTo>
                  <a:lnTo>
                    <a:pt x="9440" y="1"/>
                  </a:ln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5" name="Google Shape;3155;p58"/>
            <p:cNvSpPr/>
            <p:nvPr/>
          </p:nvSpPr>
          <p:spPr>
            <a:xfrm>
              <a:off x="3226650" y="3247775"/>
              <a:ext cx="55050" cy="21700"/>
            </a:xfrm>
            <a:custGeom>
              <a:avLst/>
              <a:gdLst/>
              <a:ahLst/>
              <a:cxnLst/>
              <a:rect l="l" t="t" r="r" b="b"/>
              <a:pathLst>
                <a:path w="2202" h="868" extrusionOk="0">
                  <a:moveTo>
                    <a:pt x="0" y="0"/>
                  </a:moveTo>
                  <a:lnTo>
                    <a:pt x="0" y="867"/>
                  </a:lnTo>
                  <a:lnTo>
                    <a:pt x="2202" y="867"/>
                  </a:lnTo>
                  <a:lnTo>
                    <a:pt x="2202"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6" name="Google Shape;3156;p58"/>
            <p:cNvSpPr/>
            <p:nvPr/>
          </p:nvSpPr>
          <p:spPr>
            <a:xfrm>
              <a:off x="3592725" y="3247775"/>
              <a:ext cx="55075" cy="21700"/>
            </a:xfrm>
            <a:custGeom>
              <a:avLst/>
              <a:gdLst/>
              <a:ahLst/>
              <a:cxnLst/>
              <a:rect l="l" t="t" r="r" b="b"/>
              <a:pathLst>
                <a:path w="2203" h="868" extrusionOk="0">
                  <a:moveTo>
                    <a:pt x="1" y="0"/>
                  </a:moveTo>
                  <a:lnTo>
                    <a:pt x="1" y="867"/>
                  </a:lnTo>
                  <a:lnTo>
                    <a:pt x="2203" y="867"/>
                  </a:lnTo>
                  <a:lnTo>
                    <a:pt x="2203"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7" name="Google Shape;3157;p58"/>
            <p:cNvSpPr/>
            <p:nvPr/>
          </p:nvSpPr>
          <p:spPr>
            <a:xfrm>
              <a:off x="3380075" y="3247775"/>
              <a:ext cx="55075" cy="21700"/>
            </a:xfrm>
            <a:custGeom>
              <a:avLst/>
              <a:gdLst/>
              <a:ahLst/>
              <a:cxnLst/>
              <a:rect l="l" t="t" r="r" b="b"/>
              <a:pathLst>
                <a:path w="2203" h="868" extrusionOk="0">
                  <a:moveTo>
                    <a:pt x="1" y="0"/>
                  </a:moveTo>
                  <a:lnTo>
                    <a:pt x="1" y="867"/>
                  </a:lnTo>
                  <a:lnTo>
                    <a:pt x="2202" y="867"/>
                  </a:lnTo>
                  <a:lnTo>
                    <a:pt x="2202"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8" name="Google Shape;3158;p58"/>
            <p:cNvSpPr/>
            <p:nvPr/>
          </p:nvSpPr>
          <p:spPr>
            <a:xfrm>
              <a:off x="3165775" y="3089325"/>
              <a:ext cx="539575" cy="169300"/>
            </a:xfrm>
            <a:custGeom>
              <a:avLst/>
              <a:gdLst/>
              <a:ahLst/>
              <a:cxnLst/>
              <a:rect l="l" t="t" r="r" b="b"/>
              <a:pathLst>
                <a:path w="21583" h="6772" extrusionOk="0">
                  <a:moveTo>
                    <a:pt x="3369" y="0"/>
                  </a:moveTo>
                  <a:cubicBezTo>
                    <a:pt x="1501" y="0"/>
                    <a:pt x="0" y="1535"/>
                    <a:pt x="0" y="3403"/>
                  </a:cubicBezTo>
                  <a:cubicBezTo>
                    <a:pt x="0" y="5271"/>
                    <a:pt x="1501" y="6772"/>
                    <a:pt x="3369" y="6772"/>
                  </a:cubicBezTo>
                  <a:lnTo>
                    <a:pt x="18213" y="6772"/>
                  </a:lnTo>
                  <a:cubicBezTo>
                    <a:pt x="20081" y="6772"/>
                    <a:pt x="21582" y="5271"/>
                    <a:pt x="21582" y="3403"/>
                  </a:cubicBezTo>
                  <a:cubicBezTo>
                    <a:pt x="21582" y="1535"/>
                    <a:pt x="20081" y="0"/>
                    <a:pt x="1821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59" name="Google Shape;3159;p58"/>
            <p:cNvSpPr/>
            <p:nvPr/>
          </p:nvSpPr>
          <p:spPr>
            <a:xfrm>
              <a:off x="3261675" y="3141850"/>
              <a:ext cx="360275" cy="14200"/>
            </a:xfrm>
            <a:custGeom>
              <a:avLst/>
              <a:gdLst/>
              <a:ahLst/>
              <a:cxnLst/>
              <a:rect l="l" t="t" r="r" b="b"/>
              <a:pathLst>
                <a:path w="14411" h="568" extrusionOk="0">
                  <a:moveTo>
                    <a:pt x="0" y="1"/>
                  </a:moveTo>
                  <a:lnTo>
                    <a:pt x="0" y="568"/>
                  </a:lnTo>
                  <a:lnTo>
                    <a:pt x="14410" y="568"/>
                  </a:lnTo>
                  <a:lnTo>
                    <a:pt x="14410"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0" name="Google Shape;3160;p58"/>
            <p:cNvSpPr/>
            <p:nvPr/>
          </p:nvSpPr>
          <p:spPr>
            <a:xfrm>
              <a:off x="3261675" y="3164375"/>
              <a:ext cx="360275" cy="14200"/>
            </a:xfrm>
            <a:custGeom>
              <a:avLst/>
              <a:gdLst/>
              <a:ahLst/>
              <a:cxnLst/>
              <a:rect l="l" t="t" r="r" b="b"/>
              <a:pathLst>
                <a:path w="14411" h="568" extrusionOk="0">
                  <a:moveTo>
                    <a:pt x="0" y="0"/>
                  </a:moveTo>
                  <a:lnTo>
                    <a:pt x="0" y="568"/>
                  </a:lnTo>
                  <a:lnTo>
                    <a:pt x="14410" y="568"/>
                  </a:lnTo>
                  <a:lnTo>
                    <a:pt x="14410"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1" name="Google Shape;3161;p58"/>
            <p:cNvSpPr/>
            <p:nvPr/>
          </p:nvSpPr>
          <p:spPr>
            <a:xfrm>
              <a:off x="3261675" y="3186050"/>
              <a:ext cx="360275" cy="14200"/>
            </a:xfrm>
            <a:custGeom>
              <a:avLst/>
              <a:gdLst/>
              <a:ahLst/>
              <a:cxnLst/>
              <a:rect l="l" t="t" r="r" b="b"/>
              <a:pathLst>
                <a:path w="14411" h="568" extrusionOk="0">
                  <a:moveTo>
                    <a:pt x="0" y="1"/>
                  </a:moveTo>
                  <a:lnTo>
                    <a:pt x="0" y="568"/>
                  </a:lnTo>
                  <a:lnTo>
                    <a:pt x="14410" y="568"/>
                  </a:lnTo>
                  <a:lnTo>
                    <a:pt x="14410"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2" name="Google Shape;3162;p58"/>
            <p:cNvSpPr/>
            <p:nvPr/>
          </p:nvSpPr>
          <p:spPr>
            <a:xfrm>
              <a:off x="3261675" y="3208575"/>
              <a:ext cx="360275" cy="14200"/>
            </a:xfrm>
            <a:custGeom>
              <a:avLst/>
              <a:gdLst/>
              <a:ahLst/>
              <a:cxnLst/>
              <a:rect l="l" t="t" r="r" b="b"/>
              <a:pathLst>
                <a:path w="14411" h="568" extrusionOk="0">
                  <a:moveTo>
                    <a:pt x="0" y="0"/>
                  </a:moveTo>
                  <a:lnTo>
                    <a:pt x="0" y="567"/>
                  </a:lnTo>
                  <a:lnTo>
                    <a:pt x="14410" y="567"/>
                  </a:lnTo>
                  <a:lnTo>
                    <a:pt x="14410" y="0"/>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3" name="Google Shape;3163;p58"/>
            <p:cNvSpPr/>
            <p:nvPr/>
          </p:nvSpPr>
          <p:spPr>
            <a:xfrm>
              <a:off x="3567150" y="2929200"/>
              <a:ext cx="163200" cy="128900"/>
            </a:xfrm>
            <a:custGeom>
              <a:avLst/>
              <a:gdLst/>
              <a:ahLst/>
              <a:cxnLst/>
              <a:rect l="l" t="t" r="r" b="b"/>
              <a:pathLst>
                <a:path w="6528" h="5156" extrusionOk="0">
                  <a:moveTo>
                    <a:pt x="3526" y="1"/>
                  </a:moveTo>
                  <a:cubicBezTo>
                    <a:pt x="690" y="1"/>
                    <a:pt x="223" y="4304"/>
                    <a:pt x="223" y="4304"/>
                  </a:cubicBezTo>
                  <a:cubicBezTo>
                    <a:pt x="0" y="4853"/>
                    <a:pt x="263" y="5155"/>
                    <a:pt x="925" y="5155"/>
                  </a:cubicBezTo>
                  <a:cubicBezTo>
                    <a:pt x="1550" y="5155"/>
                    <a:pt x="2530" y="4887"/>
                    <a:pt x="3793" y="4304"/>
                  </a:cubicBezTo>
                  <a:lnTo>
                    <a:pt x="6461" y="3103"/>
                  </a:lnTo>
                  <a:lnTo>
                    <a:pt x="6528" y="3003"/>
                  </a:lnTo>
                  <a:cubicBezTo>
                    <a:pt x="6528" y="1368"/>
                    <a:pt x="5194" y="1"/>
                    <a:pt x="3526"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4" name="Google Shape;3164;p58"/>
            <p:cNvSpPr/>
            <p:nvPr/>
          </p:nvSpPr>
          <p:spPr>
            <a:xfrm>
              <a:off x="3567150" y="2929200"/>
              <a:ext cx="163200" cy="128900"/>
            </a:xfrm>
            <a:custGeom>
              <a:avLst/>
              <a:gdLst/>
              <a:ahLst/>
              <a:cxnLst/>
              <a:rect l="l" t="t" r="r" b="b"/>
              <a:pathLst>
                <a:path w="6528" h="5156" extrusionOk="0">
                  <a:moveTo>
                    <a:pt x="3526" y="1"/>
                  </a:moveTo>
                  <a:cubicBezTo>
                    <a:pt x="690" y="1"/>
                    <a:pt x="223" y="4304"/>
                    <a:pt x="223" y="4304"/>
                  </a:cubicBezTo>
                  <a:cubicBezTo>
                    <a:pt x="0" y="4853"/>
                    <a:pt x="263" y="5155"/>
                    <a:pt x="925" y="5155"/>
                  </a:cubicBezTo>
                  <a:cubicBezTo>
                    <a:pt x="1550" y="5155"/>
                    <a:pt x="2530" y="4887"/>
                    <a:pt x="3793" y="4304"/>
                  </a:cubicBezTo>
                  <a:lnTo>
                    <a:pt x="6461" y="3103"/>
                  </a:lnTo>
                  <a:lnTo>
                    <a:pt x="6528" y="3003"/>
                  </a:lnTo>
                  <a:cubicBezTo>
                    <a:pt x="6528" y="1368"/>
                    <a:pt x="5194" y="1"/>
                    <a:pt x="3526" y="1"/>
                  </a:cubicBez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5" name="Google Shape;3165;p58"/>
            <p:cNvSpPr/>
            <p:nvPr/>
          </p:nvSpPr>
          <p:spPr>
            <a:xfrm>
              <a:off x="3286675" y="1716675"/>
              <a:ext cx="286900" cy="101750"/>
            </a:xfrm>
            <a:custGeom>
              <a:avLst/>
              <a:gdLst/>
              <a:ahLst/>
              <a:cxnLst/>
              <a:rect l="l" t="t" r="r" b="b"/>
              <a:pathLst>
                <a:path w="11476" h="4070" extrusionOk="0">
                  <a:moveTo>
                    <a:pt x="11142" y="0"/>
                  </a:moveTo>
                  <a:lnTo>
                    <a:pt x="1" y="2702"/>
                  </a:lnTo>
                  <a:lnTo>
                    <a:pt x="334" y="4070"/>
                  </a:lnTo>
                  <a:lnTo>
                    <a:pt x="11476" y="1368"/>
                  </a:lnTo>
                  <a:lnTo>
                    <a:pt x="11142"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6" name="Google Shape;3166;p58"/>
            <p:cNvSpPr/>
            <p:nvPr/>
          </p:nvSpPr>
          <p:spPr>
            <a:xfrm>
              <a:off x="3286675" y="1716675"/>
              <a:ext cx="286900" cy="101750"/>
            </a:xfrm>
            <a:custGeom>
              <a:avLst/>
              <a:gdLst/>
              <a:ahLst/>
              <a:cxnLst/>
              <a:rect l="l" t="t" r="r" b="b"/>
              <a:pathLst>
                <a:path w="11476" h="4070" extrusionOk="0">
                  <a:moveTo>
                    <a:pt x="11142" y="0"/>
                  </a:moveTo>
                  <a:lnTo>
                    <a:pt x="1" y="2702"/>
                  </a:lnTo>
                  <a:lnTo>
                    <a:pt x="334" y="4070"/>
                  </a:lnTo>
                  <a:lnTo>
                    <a:pt x="11476" y="1368"/>
                  </a:lnTo>
                  <a:lnTo>
                    <a:pt x="11142" y="0"/>
                  </a:ln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7" name="Google Shape;3167;p58"/>
            <p:cNvSpPr/>
            <p:nvPr/>
          </p:nvSpPr>
          <p:spPr>
            <a:xfrm>
              <a:off x="3456800" y="1634100"/>
              <a:ext cx="430350" cy="155150"/>
            </a:xfrm>
            <a:custGeom>
              <a:avLst/>
              <a:gdLst/>
              <a:ahLst/>
              <a:cxnLst/>
              <a:rect l="l" t="t" r="r" b="b"/>
              <a:pathLst>
                <a:path w="17214" h="6206" extrusionOk="0">
                  <a:moveTo>
                    <a:pt x="16679" y="1"/>
                  </a:moveTo>
                  <a:lnTo>
                    <a:pt x="1" y="4004"/>
                  </a:lnTo>
                  <a:lnTo>
                    <a:pt x="501" y="6205"/>
                  </a:lnTo>
                  <a:lnTo>
                    <a:pt x="17213" y="2169"/>
                  </a:lnTo>
                  <a:lnTo>
                    <a:pt x="16679"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8" name="Google Shape;3168;p58"/>
            <p:cNvSpPr/>
            <p:nvPr/>
          </p:nvSpPr>
          <p:spPr>
            <a:xfrm>
              <a:off x="3456800" y="1634100"/>
              <a:ext cx="430350" cy="155150"/>
            </a:xfrm>
            <a:custGeom>
              <a:avLst/>
              <a:gdLst/>
              <a:ahLst/>
              <a:cxnLst/>
              <a:rect l="l" t="t" r="r" b="b"/>
              <a:pathLst>
                <a:path w="17214" h="6206" extrusionOk="0">
                  <a:moveTo>
                    <a:pt x="16679" y="1"/>
                  </a:moveTo>
                  <a:lnTo>
                    <a:pt x="1" y="4004"/>
                  </a:lnTo>
                  <a:lnTo>
                    <a:pt x="501" y="6205"/>
                  </a:lnTo>
                  <a:lnTo>
                    <a:pt x="17213" y="2169"/>
                  </a:lnTo>
                  <a:lnTo>
                    <a:pt x="16679" y="1"/>
                  </a:ln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69" name="Google Shape;3169;p58"/>
            <p:cNvSpPr/>
            <p:nvPr/>
          </p:nvSpPr>
          <p:spPr>
            <a:xfrm>
              <a:off x="3687800" y="1519025"/>
              <a:ext cx="480375" cy="221850"/>
            </a:xfrm>
            <a:custGeom>
              <a:avLst/>
              <a:gdLst/>
              <a:ahLst/>
              <a:cxnLst/>
              <a:rect l="l" t="t" r="r" b="b"/>
              <a:pathLst>
                <a:path w="19215" h="8874" extrusionOk="0">
                  <a:moveTo>
                    <a:pt x="17446" y="1"/>
                  </a:moveTo>
                  <a:lnTo>
                    <a:pt x="1" y="6005"/>
                  </a:lnTo>
                  <a:lnTo>
                    <a:pt x="701" y="8874"/>
                  </a:lnTo>
                  <a:lnTo>
                    <a:pt x="18981" y="6272"/>
                  </a:lnTo>
                  <a:lnTo>
                    <a:pt x="19081" y="4871"/>
                  </a:lnTo>
                  <a:cubicBezTo>
                    <a:pt x="19214" y="3537"/>
                    <a:pt x="18881" y="2236"/>
                    <a:pt x="18147" y="1101"/>
                  </a:cubicBezTo>
                  <a:lnTo>
                    <a:pt x="17446"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0" name="Google Shape;3170;p58"/>
            <p:cNvSpPr/>
            <p:nvPr/>
          </p:nvSpPr>
          <p:spPr>
            <a:xfrm>
              <a:off x="3687800" y="1519025"/>
              <a:ext cx="480375" cy="221850"/>
            </a:xfrm>
            <a:custGeom>
              <a:avLst/>
              <a:gdLst/>
              <a:ahLst/>
              <a:cxnLst/>
              <a:rect l="l" t="t" r="r" b="b"/>
              <a:pathLst>
                <a:path w="19215" h="8874" extrusionOk="0">
                  <a:moveTo>
                    <a:pt x="17446" y="1"/>
                  </a:moveTo>
                  <a:lnTo>
                    <a:pt x="1" y="6005"/>
                  </a:lnTo>
                  <a:lnTo>
                    <a:pt x="701" y="8874"/>
                  </a:lnTo>
                  <a:lnTo>
                    <a:pt x="18981" y="6272"/>
                  </a:lnTo>
                  <a:lnTo>
                    <a:pt x="19081" y="4871"/>
                  </a:lnTo>
                  <a:cubicBezTo>
                    <a:pt x="19214" y="3537"/>
                    <a:pt x="18881" y="2236"/>
                    <a:pt x="18147" y="1101"/>
                  </a:cubicBezTo>
                  <a:lnTo>
                    <a:pt x="17446" y="1"/>
                  </a:lnTo>
                  <a:close/>
                </a:path>
              </a:pathLst>
            </a:custGeom>
            <a:solidFill>
              <a:srgbClr val="FFFFFF">
                <a:alpha val="3778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1" name="Google Shape;3171;p58"/>
            <p:cNvSpPr/>
            <p:nvPr/>
          </p:nvSpPr>
          <p:spPr>
            <a:xfrm>
              <a:off x="2567000" y="1970150"/>
              <a:ext cx="469525" cy="674125"/>
            </a:xfrm>
            <a:custGeom>
              <a:avLst/>
              <a:gdLst/>
              <a:ahLst/>
              <a:cxnLst/>
              <a:rect l="l" t="t" r="r" b="b"/>
              <a:pathLst>
                <a:path w="18781" h="26965" extrusionOk="0">
                  <a:moveTo>
                    <a:pt x="14445" y="0"/>
                  </a:moveTo>
                  <a:cubicBezTo>
                    <a:pt x="12556" y="0"/>
                    <a:pt x="8844" y="4175"/>
                    <a:pt x="6305" y="7307"/>
                  </a:cubicBezTo>
                  <a:cubicBezTo>
                    <a:pt x="5938" y="7674"/>
                    <a:pt x="5638" y="8008"/>
                    <a:pt x="5304" y="8375"/>
                  </a:cubicBezTo>
                  <a:cubicBezTo>
                    <a:pt x="4537" y="9209"/>
                    <a:pt x="3770" y="10042"/>
                    <a:pt x="3103" y="10976"/>
                  </a:cubicBezTo>
                  <a:cubicBezTo>
                    <a:pt x="2769" y="11410"/>
                    <a:pt x="2436" y="11877"/>
                    <a:pt x="2102" y="12277"/>
                  </a:cubicBezTo>
                  <a:cubicBezTo>
                    <a:pt x="1802" y="12744"/>
                    <a:pt x="1502" y="13211"/>
                    <a:pt x="1235" y="13712"/>
                  </a:cubicBezTo>
                  <a:lnTo>
                    <a:pt x="1001" y="14079"/>
                  </a:lnTo>
                  <a:cubicBezTo>
                    <a:pt x="935" y="14179"/>
                    <a:pt x="868" y="14245"/>
                    <a:pt x="768" y="14479"/>
                  </a:cubicBezTo>
                  <a:lnTo>
                    <a:pt x="634" y="14779"/>
                  </a:lnTo>
                  <a:lnTo>
                    <a:pt x="501" y="15046"/>
                  </a:lnTo>
                  <a:cubicBezTo>
                    <a:pt x="468" y="15179"/>
                    <a:pt x="434" y="15313"/>
                    <a:pt x="401" y="15446"/>
                  </a:cubicBezTo>
                  <a:cubicBezTo>
                    <a:pt x="201" y="16113"/>
                    <a:pt x="101" y="16781"/>
                    <a:pt x="67" y="17481"/>
                  </a:cubicBezTo>
                  <a:cubicBezTo>
                    <a:pt x="1" y="18615"/>
                    <a:pt x="34" y="19716"/>
                    <a:pt x="201" y="20850"/>
                  </a:cubicBezTo>
                  <a:cubicBezTo>
                    <a:pt x="401" y="22685"/>
                    <a:pt x="801" y="24486"/>
                    <a:pt x="1302" y="26254"/>
                  </a:cubicBezTo>
                  <a:cubicBezTo>
                    <a:pt x="1451" y="26704"/>
                    <a:pt x="1844" y="26965"/>
                    <a:pt x="2285" y="26965"/>
                  </a:cubicBezTo>
                  <a:cubicBezTo>
                    <a:pt x="2334" y="26965"/>
                    <a:pt x="2385" y="26961"/>
                    <a:pt x="2436" y="26955"/>
                  </a:cubicBezTo>
                  <a:lnTo>
                    <a:pt x="3336" y="26788"/>
                  </a:lnTo>
                  <a:cubicBezTo>
                    <a:pt x="3837" y="26721"/>
                    <a:pt x="4204" y="26254"/>
                    <a:pt x="4170" y="25720"/>
                  </a:cubicBezTo>
                  <a:cubicBezTo>
                    <a:pt x="3837" y="22018"/>
                    <a:pt x="3837" y="18749"/>
                    <a:pt x="3970" y="17915"/>
                  </a:cubicBezTo>
                  <a:cubicBezTo>
                    <a:pt x="4037" y="17548"/>
                    <a:pt x="4137" y="17181"/>
                    <a:pt x="4270" y="16814"/>
                  </a:cubicBezTo>
                  <a:cubicBezTo>
                    <a:pt x="4270" y="16747"/>
                    <a:pt x="4304" y="16681"/>
                    <a:pt x="4337" y="16614"/>
                  </a:cubicBezTo>
                  <a:lnTo>
                    <a:pt x="4404" y="16547"/>
                  </a:lnTo>
                  <a:lnTo>
                    <a:pt x="4437" y="16514"/>
                  </a:lnTo>
                  <a:lnTo>
                    <a:pt x="4771" y="16013"/>
                  </a:lnTo>
                  <a:cubicBezTo>
                    <a:pt x="5571" y="14913"/>
                    <a:pt x="6439" y="13879"/>
                    <a:pt x="7339" y="12878"/>
                  </a:cubicBezTo>
                  <a:lnTo>
                    <a:pt x="7373" y="12878"/>
                  </a:lnTo>
                  <a:cubicBezTo>
                    <a:pt x="9307" y="11310"/>
                    <a:pt x="13377" y="8608"/>
                    <a:pt x="16146" y="6673"/>
                  </a:cubicBezTo>
                  <a:cubicBezTo>
                    <a:pt x="18781" y="3705"/>
                    <a:pt x="17513" y="169"/>
                    <a:pt x="14511" y="2"/>
                  </a:cubicBezTo>
                  <a:cubicBezTo>
                    <a:pt x="14489" y="1"/>
                    <a:pt x="14467" y="0"/>
                    <a:pt x="14445"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2" name="Google Shape;3172;p58"/>
            <p:cNvSpPr/>
            <p:nvPr/>
          </p:nvSpPr>
          <p:spPr>
            <a:xfrm>
              <a:off x="2601200" y="2626500"/>
              <a:ext cx="92575" cy="65900"/>
            </a:xfrm>
            <a:custGeom>
              <a:avLst/>
              <a:gdLst/>
              <a:ahLst/>
              <a:cxnLst/>
              <a:rect l="l" t="t" r="r" b="b"/>
              <a:pathLst>
                <a:path w="3703" h="2636" extrusionOk="0">
                  <a:moveTo>
                    <a:pt x="2169" y="0"/>
                  </a:moveTo>
                  <a:lnTo>
                    <a:pt x="868" y="167"/>
                  </a:lnTo>
                  <a:cubicBezTo>
                    <a:pt x="0" y="1101"/>
                    <a:pt x="868" y="2635"/>
                    <a:pt x="868" y="2635"/>
                  </a:cubicBezTo>
                  <a:lnTo>
                    <a:pt x="3703" y="1935"/>
                  </a:lnTo>
                  <a:lnTo>
                    <a:pt x="2169"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3" name="Google Shape;3173;p58"/>
            <p:cNvSpPr/>
            <p:nvPr/>
          </p:nvSpPr>
          <p:spPr>
            <a:xfrm>
              <a:off x="2623700" y="2674850"/>
              <a:ext cx="77600" cy="74250"/>
            </a:xfrm>
            <a:custGeom>
              <a:avLst/>
              <a:gdLst/>
              <a:ahLst/>
              <a:cxnLst/>
              <a:rect l="l" t="t" r="r" b="b"/>
              <a:pathLst>
                <a:path w="3104" h="2970" extrusionOk="0">
                  <a:moveTo>
                    <a:pt x="2803" y="1"/>
                  </a:moveTo>
                  <a:lnTo>
                    <a:pt x="1" y="701"/>
                  </a:lnTo>
                  <a:lnTo>
                    <a:pt x="1002" y="2970"/>
                  </a:lnTo>
                  <a:lnTo>
                    <a:pt x="3103" y="2503"/>
                  </a:lnTo>
                  <a:lnTo>
                    <a:pt x="2803"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4" name="Google Shape;3174;p58"/>
            <p:cNvSpPr/>
            <p:nvPr/>
          </p:nvSpPr>
          <p:spPr>
            <a:xfrm>
              <a:off x="3272500" y="1783900"/>
              <a:ext cx="20050" cy="25450"/>
            </a:xfrm>
            <a:custGeom>
              <a:avLst/>
              <a:gdLst/>
              <a:ahLst/>
              <a:cxnLst/>
              <a:rect l="l" t="t" r="r" b="b"/>
              <a:pathLst>
                <a:path w="802" h="1018" extrusionOk="0">
                  <a:moveTo>
                    <a:pt x="456" y="0"/>
                  </a:moveTo>
                  <a:cubicBezTo>
                    <a:pt x="284" y="0"/>
                    <a:pt x="125" y="182"/>
                    <a:pt x="68" y="414"/>
                  </a:cubicBezTo>
                  <a:cubicBezTo>
                    <a:pt x="1" y="714"/>
                    <a:pt x="68" y="947"/>
                    <a:pt x="268" y="1014"/>
                  </a:cubicBezTo>
                  <a:cubicBezTo>
                    <a:pt x="282" y="1016"/>
                    <a:pt x="297" y="1018"/>
                    <a:pt x="311" y="1018"/>
                  </a:cubicBezTo>
                  <a:cubicBezTo>
                    <a:pt x="492" y="1018"/>
                    <a:pt x="640" y="828"/>
                    <a:pt x="701" y="580"/>
                  </a:cubicBezTo>
                  <a:cubicBezTo>
                    <a:pt x="801" y="313"/>
                    <a:pt x="701" y="47"/>
                    <a:pt x="535" y="13"/>
                  </a:cubicBezTo>
                  <a:cubicBezTo>
                    <a:pt x="508" y="5"/>
                    <a:pt x="482" y="0"/>
                    <a:pt x="456" y="0"/>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5" name="Google Shape;3175;p58"/>
            <p:cNvSpPr/>
            <p:nvPr/>
          </p:nvSpPr>
          <p:spPr>
            <a:xfrm>
              <a:off x="3257500" y="1807575"/>
              <a:ext cx="34225" cy="68500"/>
            </a:xfrm>
            <a:custGeom>
              <a:avLst/>
              <a:gdLst/>
              <a:ahLst/>
              <a:cxnLst/>
              <a:rect l="l" t="t" r="r" b="b"/>
              <a:pathLst>
                <a:path w="1369" h="2740" extrusionOk="0">
                  <a:moveTo>
                    <a:pt x="668" y="0"/>
                  </a:moveTo>
                  <a:lnTo>
                    <a:pt x="0" y="2535"/>
                  </a:lnTo>
                  <a:cubicBezTo>
                    <a:pt x="253" y="2672"/>
                    <a:pt x="529" y="2740"/>
                    <a:pt x="801" y="2740"/>
                  </a:cubicBezTo>
                  <a:cubicBezTo>
                    <a:pt x="995" y="2740"/>
                    <a:pt x="1187" y="2705"/>
                    <a:pt x="1368" y="2635"/>
                  </a:cubicBezTo>
                  <a:cubicBezTo>
                    <a:pt x="1001" y="1802"/>
                    <a:pt x="768" y="901"/>
                    <a:pt x="668" y="0"/>
                  </a:cubicBezTo>
                  <a:close/>
                </a:path>
              </a:pathLst>
            </a:custGeom>
            <a:solidFill>
              <a:srgbClr val="FF565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6" name="Google Shape;3176;p58"/>
            <p:cNvSpPr/>
            <p:nvPr/>
          </p:nvSpPr>
          <p:spPr>
            <a:xfrm>
              <a:off x="3256675" y="1740200"/>
              <a:ext cx="43575" cy="13875"/>
            </a:xfrm>
            <a:custGeom>
              <a:avLst/>
              <a:gdLst/>
              <a:ahLst/>
              <a:cxnLst/>
              <a:rect l="l" t="t" r="r" b="b"/>
              <a:pathLst>
                <a:path w="1743" h="555" extrusionOk="0">
                  <a:moveTo>
                    <a:pt x="745" y="1"/>
                  </a:moveTo>
                  <a:cubicBezTo>
                    <a:pt x="528" y="1"/>
                    <a:pt x="308" y="43"/>
                    <a:pt x="100" y="127"/>
                  </a:cubicBezTo>
                  <a:cubicBezTo>
                    <a:pt x="33" y="160"/>
                    <a:pt x="0" y="260"/>
                    <a:pt x="33" y="327"/>
                  </a:cubicBezTo>
                  <a:cubicBezTo>
                    <a:pt x="33" y="394"/>
                    <a:pt x="67" y="427"/>
                    <a:pt x="133" y="427"/>
                  </a:cubicBezTo>
                  <a:cubicBezTo>
                    <a:pt x="150" y="444"/>
                    <a:pt x="167" y="452"/>
                    <a:pt x="183" y="452"/>
                  </a:cubicBezTo>
                  <a:cubicBezTo>
                    <a:pt x="200" y="452"/>
                    <a:pt x="217" y="444"/>
                    <a:pt x="234" y="427"/>
                  </a:cubicBezTo>
                  <a:cubicBezTo>
                    <a:pt x="386" y="357"/>
                    <a:pt x="557" y="323"/>
                    <a:pt x="727" y="323"/>
                  </a:cubicBezTo>
                  <a:cubicBezTo>
                    <a:pt x="966" y="323"/>
                    <a:pt x="1206" y="391"/>
                    <a:pt x="1401" y="527"/>
                  </a:cubicBezTo>
                  <a:cubicBezTo>
                    <a:pt x="1432" y="546"/>
                    <a:pt x="1465" y="554"/>
                    <a:pt x="1496" y="554"/>
                  </a:cubicBezTo>
                  <a:cubicBezTo>
                    <a:pt x="1631" y="554"/>
                    <a:pt x="1743" y="402"/>
                    <a:pt x="1635" y="294"/>
                  </a:cubicBezTo>
                  <a:lnTo>
                    <a:pt x="1601" y="260"/>
                  </a:lnTo>
                  <a:cubicBezTo>
                    <a:pt x="1348" y="85"/>
                    <a:pt x="1049" y="1"/>
                    <a:pt x="745"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7" name="Google Shape;3177;p58"/>
            <p:cNvSpPr/>
            <p:nvPr/>
          </p:nvSpPr>
          <p:spPr>
            <a:xfrm>
              <a:off x="2975625" y="1813400"/>
              <a:ext cx="216225" cy="304825"/>
            </a:xfrm>
            <a:custGeom>
              <a:avLst/>
              <a:gdLst/>
              <a:ahLst/>
              <a:cxnLst/>
              <a:rect l="l" t="t" r="r" b="b"/>
              <a:pathLst>
                <a:path w="8649" h="12193" extrusionOk="0">
                  <a:moveTo>
                    <a:pt x="3403" y="1"/>
                  </a:moveTo>
                  <a:cubicBezTo>
                    <a:pt x="3003" y="2536"/>
                    <a:pt x="2469" y="6439"/>
                    <a:pt x="234" y="7439"/>
                  </a:cubicBezTo>
                  <a:cubicBezTo>
                    <a:pt x="234" y="7439"/>
                    <a:pt x="1" y="10075"/>
                    <a:pt x="4437" y="11676"/>
                  </a:cubicBezTo>
                  <a:cubicBezTo>
                    <a:pt x="5450" y="12046"/>
                    <a:pt x="6178" y="12193"/>
                    <a:pt x="6696" y="12193"/>
                  </a:cubicBezTo>
                  <a:cubicBezTo>
                    <a:pt x="8648" y="12193"/>
                    <a:pt x="7606" y="10108"/>
                    <a:pt x="7606" y="10108"/>
                  </a:cubicBezTo>
                  <a:cubicBezTo>
                    <a:pt x="5204" y="8507"/>
                    <a:pt x="5972" y="6539"/>
                    <a:pt x="7106" y="4871"/>
                  </a:cubicBezTo>
                  <a:lnTo>
                    <a:pt x="3403"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8" name="Google Shape;3178;p58"/>
            <p:cNvSpPr/>
            <p:nvPr/>
          </p:nvSpPr>
          <p:spPr>
            <a:xfrm>
              <a:off x="2975625" y="1956850"/>
              <a:ext cx="209350" cy="113425"/>
            </a:xfrm>
            <a:custGeom>
              <a:avLst/>
              <a:gdLst/>
              <a:ahLst/>
              <a:cxnLst/>
              <a:rect l="l" t="t" r="r" b="b"/>
              <a:pathLst>
                <a:path w="8374" h="4537" extrusionOk="0">
                  <a:moveTo>
                    <a:pt x="768" y="0"/>
                  </a:moveTo>
                  <a:cubicBezTo>
                    <a:pt x="1" y="0"/>
                    <a:pt x="34" y="868"/>
                    <a:pt x="101" y="1668"/>
                  </a:cubicBezTo>
                  <a:lnTo>
                    <a:pt x="7639" y="4537"/>
                  </a:lnTo>
                  <a:cubicBezTo>
                    <a:pt x="7639" y="4537"/>
                    <a:pt x="8373" y="2435"/>
                    <a:pt x="7072" y="1401"/>
                  </a:cubicBezTo>
                  <a:cubicBezTo>
                    <a:pt x="5771" y="367"/>
                    <a:pt x="1669" y="0"/>
                    <a:pt x="768"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79" name="Google Shape;3179;p58"/>
            <p:cNvSpPr/>
            <p:nvPr/>
          </p:nvSpPr>
          <p:spPr>
            <a:xfrm>
              <a:off x="2975625" y="1956850"/>
              <a:ext cx="209350" cy="113425"/>
            </a:xfrm>
            <a:custGeom>
              <a:avLst/>
              <a:gdLst/>
              <a:ahLst/>
              <a:cxnLst/>
              <a:rect l="l" t="t" r="r" b="b"/>
              <a:pathLst>
                <a:path w="8374" h="4537" extrusionOk="0">
                  <a:moveTo>
                    <a:pt x="768" y="0"/>
                  </a:moveTo>
                  <a:cubicBezTo>
                    <a:pt x="1" y="0"/>
                    <a:pt x="34" y="868"/>
                    <a:pt x="101" y="1668"/>
                  </a:cubicBezTo>
                  <a:lnTo>
                    <a:pt x="7639" y="4537"/>
                  </a:lnTo>
                  <a:cubicBezTo>
                    <a:pt x="7639" y="4537"/>
                    <a:pt x="8373" y="2435"/>
                    <a:pt x="7072" y="1401"/>
                  </a:cubicBezTo>
                  <a:cubicBezTo>
                    <a:pt x="5771" y="367"/>
                    <a:pt x="1669"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0" name="Google Shape;3180;p58"/>
            <p:cNvSpPr/>
            <p:nvPr/>
          </p:nvSpPr>
          <p:spPr>
            <a:xfrm>
              <a:off x="2829700" y="2104450"/>
              <a:ext cx="115100" cy="161800"/>
            </a:xfrm>
            <a:custGeom>
              <a:avLst/>
              <a:gdLst/>
              <a:ahLst/>
              <a:cxnLst/>
              <a:rect l="l" t="t" r="r" b="b"/>
              <a:pathLst>
                <a:path w="4604" h="6472" extrusionOk="0">
                  <a:moveTo>
                    <a:pt x="4603" y="0"/>
                  </a:moveTo>
                  <a:lnTo>
                    <a:pt x="0" y="6205"/>
                  </a:lnTo>
                  <a:lnTo>
                    <a:pt x="200" y="6472"/>
                  </a:lnTo>
                  <a:cubicBezTo>
                    <a:pt x="200" y="6472"/>
                    <a:pt x="1801" y="5204"/>
                    <a:pt x="3636" y="3403"/>
                  </a:cubicBezTo>
                  <a:lnTo>
                    <a:pt x="4603" y="0"/>
                  </a:lnTo>
                  <a:close/>
                </a:path>
              </a:pathLst>
            </a:custGeom>
            <a:solidFill>
              <a:srgbClr val="00000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1" name="Google Shape;3181;p58"/>
            <p:cNvSpPr/>
            <p:nvPr/>
          </p:nvSpPr>
          <p:spPr>
            <a:xfrm>
              <a:off x="2730450" y="1969825"/>
              <a:ext cx="518725" cy="721725"/>
            </a:xfrm>
            <a:custGeom>
              <a:avLst/>
              <a:gdLst/>
              <a:ahLst/>
              <a:cxnLst/>
              <a:rect l="l" t="t" r="r" b="b"/>
              <a:pathLst>
                <a:path w="20749" h="28869" extrusionOk="0">
                  <a:moveTo>
                    <a:pt x="8254" y="0"/>
                  </a:moveTo>
                  <a:cubicBezTo>
                    <a:pt x="5836" y="0"/>
                    <a:pt x="4009" y="2007"/>
                    <a:pt x="3470" y="4552"/>
                  </a:cubicBezTo>
                  <a:cubicBezTo>
                    <a:pt x="1335" y="14792"/>
                    <a:pt x="134" y="23865"/>
                    <a:pt x="1" y="26067"/>
                  </a:cubicBezTo>
                  <a:lnTo>
                    <a:pt x="4270" y="26801"/>
                  </a:lnTo>
                  <a:lnTo>
                    <a:pt x="10775" y="27968"/>
                  </a:lnTo>
                  <a:lnTo>
                    <a:pt x="15945" y="28869"/>
                  </a:lnTo>
                  <a:cubicBezTo>
                    <a:pt x="16779" y="17594"/>
                    <a:pt x="20749" y="6887"/>
                    <a:pt x="20482" y="4752"/>
                  </a:cubicBezTo>
                  <a:cubicBezTo>
                    <a:pt x="20415" y="4185"/>
                    <a:pt x="20082" y="3684"/>
                    <a:pt x="19548" y="3451"/>
                  </a:cubicBezTo>
                  <a:cubicBezTo>
                    <a:pt x="18380" y="2817"/>
                    <a:pt x="17146" y="2283"/>
                    <a:pt x="15912" y="1816"/>
                  </a:cubicBezTo>
                  <a:cubicBezTo>
                    <a:pt x="13710" y="1116"/>
                    <a:pt x="11442" y="549"/>
                    <a:pt x="9207" y="82"/>
                  </a:cubicBezTo>
                  <a:lnTo>
                    <a:pt x="9107" y="82"/>
                  </a:lnTo>
                  <a:cubicBezTo>
                    <a:pt x="8816" y="27"/>
                    <a:pt x="8531" y="0"/>
                    <a:pt x="8254"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2" name="Google Shape;3182;p58"/>
            <p:cNvSpPr/>
            <p:nvPr/>
          </p:nvSpPr>
          <p:spPr>
            <a:xfrm>
              <a:off x="3119900" y="2172825"/>
              <a:ext cx="110100" cy="205175"/>
            </a:xfrm>
            <a:custGeom>
              <a:avLst/>
              <a:gdLst/>
              <a:ahLst/>
              <a:cxnLst/>
              <a:rect l="l" t="t" r="r" b="b"/>
              <a:pathLst>
                <a:path w="4404" h="8207" extrusionOk="0">
                  <a:moveTo>
                    <a:pt x="4404" y="1"/>
                  </a:moveTo>
                  <a:lnTo>
                    <a:pt x="0" y="1068"/>
                  </a:lnTo>
                  <a:cubicBezTo>
                    <a:pt x="167" y="3637"/>
                    <a:pt x="1001" y="6072"/>
                    <a:pt x="2402" y="8207"/>
                  </a:cubicBezTo>
                  <a:cubicBezTo>
                    <a:pt x="2702" y="6906"/>
                    <a:pt x="4137" y="1168"/>
                    <a:pt x="4404" y="1"/>
                  </a:cubicBez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3" name="Google Shape;3183;p58"/>
            <p:cNvSpPr/>
            <p:nvPr/>
          </p:nvSpPr>
          <p:spPr>
            <a:xfrm>
              <a:off x="3483500" y="1750850"/>
              <a:ext cx="116775" cy="104275"/>
            </a:xfrm>
            <a:custGeom>
              <a:avLst/>
              <a:gdLst/>
              <a:ahLst/>
              <a:cxnLst/>
              <a:rect l="l" t="t" r="r" b="b"/>
              <a:pathLst>
                <a:path w="4671" h="4171" extrusionOk="0">
                  <a:moveTo>
                    <a:pt x="3836" y="1"/>
                  </a:moveTo>
                  <a:lnTo>
                    <a:pt x="0" y="935"/>
                  </a:lnTo>
                  <a:lnTo>
                    <a:pt x="701" y="2670"/>
                  </a:lnTo>
                  <a:cubicBezTo>
                    <a:pt x="1001" y="3470"/>
                    <a:pt x="1701" y="4004"/>
                    <a:pt x="2535" y="4104"/>
                  </a:cubicBezTo>
                  <a:lnTo>
                    <a:pt x="3336" y="4171"/>
                  </a:lnTo>
                  <a:cubicBezTo>
                    <a:pt x="4670" y="2403"/>
                    <a:pt x="3836" y="1"/>
                    <a:pt x="3836" y="1"/>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4" name="Google Shape;3184;p58"/>
            <p:cNvSpPr/>
            <p:nvPr/>
          </p:nvSpPr>
          <p:spPr>
            <a:xfrm>
              <a:off x="3484325" y="1690825"/>
              <a:ext cx="95100" cy="83400"/>
            </a:xfrm>
            <a:custGeom>
              <a:avLst/>
              <a:gdLst/>
              <a:ahLst/>
              <a:cxnLst/>
              <a:rect l="l" t="t" r="r" b="b"/>
              <a:pathLst>
                <a:path w="3804" h="3336" extrusionOk="0">
                  <a:moveTo>
                    <a:pt x="101" y="0"/>
                  </a:moveTo>
                  <a:lnTo>
                    <a:pt x="1" y="3336"/>
                  </a:lnTo>
                  <a:lnTo>
                    <a:pt x="3803" y="2435"/>
                  </a:lnTo>
                  <a:lnTo>
                    <a:pt x="3470" y="401"/>
                  </a:lnTo>
                  <a:lnTo>
                    <a:pt x="101"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5" name="Google Shape;3185;p58"/>
            <p:cNvSpPr/>
            <p:nvPr/>
          </p:nvSpPr>
          <p:spPr>
            <a:xfrm>
              <a:off x="3052275" y="1826625"/>
              <a:ext cx="693100" cy="401625"/>
            </a:xfrm>
            <a:custGeom>
              <a:avLst/>
              <a:gdLst/>
              <a:ahLst/>
              <a:cxnLst/>
              <a:rect l="l" t="t" r="r" b="b"/>
              <a:pathLst>
                <a:path w="27724" h="16065" extrusionOk="0">
                  <a:moveTo>
                    <a:pt x="22578" y="8222"/>
                  </a:moveTo>
                  <a:lnTo>
                    <a:pt x="22767" y="8545"/>
                  </a:lnTo>
                  <a:lnTo>
                    <a:pt x="22653" y="8545"/>
                  </a:lnTo>
                  <a:lnTo>
                    <a:pt x="22578" y="8222"/>
                  </a:lnTo>
                  <a:close/>
                  <a:moveTo>
                    <a:pt x="24763" y="8362"/>
                  </a:moveTo>
                  <a:cubicBezTo>
                    <a:pt x="24816" y="8362"/>
                    <a:pt x="24869" y="8367"/>
                    <a:pt x="24921" y="8378"/>
                  </a:cubicBezTo>
                  <a:lnTo>
                    <a:pt x="25121" y="8412"/>
                  </a:lnTo>
                  <a:lnTo>
                    <a:pt x="25055" y="8412"/>
                  </a:lnTo>
                  <a:cubicBezTo>
                    <a:pt x="24888" y="8445"/>
                    <a:pt x="24721" y="8478"/>
                    <a:pt x="24554" y="8545"/>
                  </a:cubicBezTo>
                  <a:cubicBezTo>
                    <a:pt x="24254" y="8712"/>
                    <a:pt x="24021" y="8912"/>
                    <a:pt x="23821" y="9212"/>
                  </a:cubicBezTo>
                  <a:cubicBezTo>
                    <a:pt x="23687" y="9412"/>
                    <a:pt x="23620" y="9646"/>
                    <a:pt x="23587" y="9879"/>
                  </a:cubicBezTo>
                  <a:cubicBezTo>
                    <a:pt x="23587" y="9979"/>
                    <a:pt x="23587" y="10046"/>
                    <a:pt x="23587" y="10146"/>
                  </a:cubicBezTo>
                  <a:cubicBezTo>
                    <a:pt x="23587" y="10046"/>
                    <a:pt x="23554" y="9979"/>
                    <a:pt x="23520" y="9913"/>
                  </a:cubicBezTo>
                  <a:cubicBezTo>
                    <a:pt x="23420" y="9712"/>
                    <a:pt x="23354" y="9512"/>
                    <a:pt x="23253" y="9346"/>
                  </a:cubicBezTo>
                  <a:cubicBezTo>
                    <a:pt x="23125" y="9089"/>
                    <a:pt x="22966" y="8832"/>
                    <a:pt x="22806" y="8576"/>
                  </a:cubicBezTo>
                  <a:lnTo>
                    <a:pt x="22806" y="8576"/>
                  </a:lnTo>
                  <a:cubicBezTo>
                    <a:pt x="22916" y="8561"/>
                    <a:pt x="23026" y="8553"/>
                    <a:pt x="23137" y="8553"/>
                  </a:cubicBezTo>
                  <a:cubicBezTo>
                    <a:pt x="23253" y="8553"/>
                    <a:pt x="23370" y="8562"/>
                    <a:pt x="23487" y="8578"/>
                  </a:cubicBezTo>
                  <a:cubicBezTo>
                    <a:pt x="23543" y="8590"/>
                    <a:pt x="23599" y="8594"/>
                    <a:pt x="23655" y="8594"/>
                  </a:cubicBezTo>
                  <a:cubicBezTo>
                    <a:pt x="24037" y="8594"/>
                    <a:pt x="24401" y="8362"/>
                    <a:pt x="24763" y="8362"/>
                  </a:cubicBezTo>
                  <a:close/>
                  <a:moveTo>
                    <a:pt x="23587" y="10213"/>
                  </a:moveTo>
                  <a:cubicBezTo>
                    <a:pt x="23587" y="10246"/>
                    <a:pt x="23620" y="10280"/>
                    <a:pt x="23620" y="10313"/>
                  </a:cubicBezTo>
                  <a:cubicBezTo>
                    <a:pt x="23587" y="10280"/>
                    <a:pt x="23587" y="10246"/>
                    <a:pt x="23587" y="10213"/>
                  </a:cubicBezTo>
                  <a:close/>
                  <a:moveTo>
                    <a:pt x="20243" y="0"/>
                  </a:moveTo>
                  <a:cubicBezTo>
                    <a:pt x="19712" y="0"/>
                    <a:pt x="19179" y="188"/>
                    <a:pt x="18750" y="573"/>
                  </a:cubicBezTo>
                  <a:cubicBezTo>
                    <a:pt x="19891" y="2203"/>
                    <a:pt x="21925" y="7083"/>
                    <a:pt x="22514" y="8113"/>
                  </a:cubicBezTo>
                  <a:lnTo>
                    <a:pt x="22514" y="8113"/>
                  </a:lnTo>
                  <a:cubicBezTo>
                    <a:pt x="21493" y="8155"/>
                    <a:pt x="549" y="9056"/>
                    <a:pt x="1004" y="12148"/>
                  </a:cubicBezTo>
                  <a:cubicBezTo>
                    <a:pt x="1" y="15109"/>
                    <a:pt x="2589" y="16064"/>
                    <a:pt x="6346" y="16064"/>
                  </a:cubicBezTo>
                  <a:cubicBezTo>
                    <a:pt x="12956" y="16064"/>
                    <a:pt x="23182" y="13106"/>
                    <a:pt x="23821" y="12915"/>
                  </a:cubicBezTo>
                  <a:cubicBezTo>
                    <a:pt x="24821" y="12681"/>
                    <a:pt x="25789" y="12414"/>
                    <a:pt x="26756" y="12047"/>
                  </a:cubicBezTo>
                  <a:cubicBezTo>
                    <a:pt x="27323" y="11614"/>
                    <a:pt x="27657" y="10980"/>
                    <a:pt x="27690" y="10246"/>
                  </a:cubicBezTo>
                  <a:cubicBezTo>
                    <a:pt x="27723" y="9946"/>
                    <a:pt x="27657" y="9646"/>
                    <a:pt x="27590" y="9346"/>
                  </a:cubicBezTo>
                  <a:cubicBezTo>
                    <a:pt x="27456" y="8945"/>
                    <a:pt x="27323" y="8578"/>
                    <a:pt x="27123" y="8211"/>
                  </a:cubicBezTo>
                  <a:cubicBezTo>
                    <a:pt x="26989" y="7945"/>
                    <a:pt x="26823" y="7644"/>
                    <a:pt x="26656" y="7377"/>
                  </a:cubicBezTo>
                  <a:cubicBezTo>
                    <a:pt x="26389" y="7011"/>
                    <a:pt x="23921" y="3308"/>
                    <a:pt x="22019" y="873"/>
                  </a:cubicBezTo>
                  <a:cubicBezTo>
                    <a:pt x="21573" y="297"/>
                    <a:pt x="20910" y="0"/>
                    <a:pt x="20243"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6" name="Google Shape;3186;p58"/>
            <p:cNvSpPr/>
            <p:nvPr/>
          </p:nvSpPr>
          <p:spPr>
            <a:xfrm>
              <a:off x="3621925" y="2036500"/>
              <a:ext cx="61725" cy="44625"/>
            </a:xfrm>
            <a:custGeom>
              <a:avLst/>
              <a:gdLst/>
              <a:ahLst/>
              <a:cxnLst/>
              <a:rect l="l" t="t" r="r" b="b"/>
              <a:pathLst>
                <a:path w="2469" h="1785" extrusionOk="0">
                  <a:moveTo>
                    <a:pt x="2010" y="0"/>
                  </a:moveTo>
                  <a:cubicBezTo>
                    <a:pt x="1642" y="0"/>
                    <a:pt x="1257" y="233"/>
                    <a:pt x="870" y="233"/>
                  </a:cubicBezTo>
                  <a:cubicBezTo>
                    <a:pt x="814" y="233"/>
                    <a:pt x="757" y="228"/>
                    <a:pt x="701" y="217"/>
                  </a:cubicBezTo>
                  <a:cubicBezTo>
                    <a:pt x="584" y="200"/>
                    <a:pt x="467" y="192"/>
                    <a:pt x="351" y="192"/>
                  </a:cubicBezTo>
                  <a:cubicBezTo>
                    <a:pt x="234" y="192"/>
                    <a:pt x="117" y="200"/>
                    <a:pt x="0" y="217"/>
                  </a:cubicBezTo>
                  <a:cubicBezTo>
                    <a:pt x="167" y="484"/>
                    <a:pt x="334" y="750"/>
                    <a:pt x="467" y="1017"/>
                  </a:cubicBezTo>
                  <a:cubicBezTo>
                    <a:pt x="568" y="1184"/>
                    <a:pt x="634" y="1384"/>
                    <a:pt x="734" y="1584"/>
                  </a:cubicBezTo>
                  <a:cubicBezTo>
                    <a:pt x="768" y="1651"/>
                    <a:pt x="801" y="1718"/>
                    <a:pt x="801" y="1784"/>
                  </a:cubicBezTo>
                  <a:cubicBezTo>
                    <a:pt x="801" y="1718"/>
                    <a:pt x="801" y="1618"/>
                    <a:pt x="801" y="1551"/>
                  </a:cubicBezTo>
                  <a:cubicBezTo>
                    <a:pt x="834" y="1317"/>
                    <a:pt x="901" y="1084"/>
                    <a:pt x="1035" y="884"/>
                  </a:cubicBezTo>
                  <a:cubicBezTo>
                    <a:pt x="1235" y="584"/>
                    <a:pt x="1468" y="383"/>
                    <a:pt x="1768" y="217"/>
                  </a:cubicBezTo>
                  <a:cubicBezTo>
                    <a:pt x="1935" y="150"/>
                    <a:pt x="2102" y="117"/>
                    <a:pt x="2269" y="83"/>
                  </a:cubicBezTo>
                  <a:lnTo>
                    <a:pt x="2469" y="83"/>
                  </a:lnTo>
                  <a:lnTo>
                    <a:pt x="2436" y="50"/>
                  </a:lnTo>
                  <a:lnTo>
                    <a:pt x="2335" y="50"/>
                  </a:lnTo>
                  <a:lnTo>
                    <a:pt x="2169" y="17"/>
                  </a:lnTo>
                  <a:cubicBezTo>
                    <a:pt x="2116" y="5"/>
                    <a:pt x="2063" y="0"/>
                    <a:pt x="2010" y="0"/>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7" name="Google Shape;3187;p58"/>
            <p:cNvSpPr/>
            <p:nvPr/>
          </p:nvSpPr>
          <p:spPr>
            <a:xfrm>
              <a:off x="3023175" y="1626350"/>
              <a:ext cx="287725" cy="336925"/>
            </a:xfrm>
            <a:custGeom>
              <a:avLst/>
              <a:gdLst/>
              <a:ahLst/>
              <a:cxnLst/>
              <a:rect l="l" t="t" r="r" b="b"/>
              <a:pathLst>
                <a:path w="11509" h="13477" extrusionOk="0">
                  <a:moveTo>
                    <a:pt x="5804" y="0"/>
                  </a:moveTo>
                  <a:cubicBezTo>
                    <a:pt x="4381" y="0"/>
                    <a:pt x="2978" y="652"/>
                    <a:pt x="2068" y="1879"/>
                  </a:cubicBezTo>
                  <a:cubicBezTo>
                    <a:pt x="1635" y="2479"/>
                    <a:pt x="1334" y="3146"/>
                    <a:pt x="1201" y="3847"/>
                  </a:cubicBezTo>
                  <a:cubicBezTo>
                    <a:pt x="567" y="7216"/>
                    <a:pt x="0" y="9151"/>
                    <a:pt x="1234" y="11285"/>
                  </a:cubicBezTo>
                  <a:cubicBezTo>
                    <a:pt x="2107" y="12781"/>
                    <a:pt x="3547" y="13477"/>
                    <a:pt x="5001" y="13477"/>
                  </a:cubicBezTo>
                  <a:cubicBezTo>
                    <a:pt x="6659" y="13477"/>
                    <a:pt x="8336" y="12572"/>
                    <a:pt x="9207" y="10919"/>
                  </a:cubicBezTo>
                  <a:cubicBezTo>
                    <a:pt x="10674" y="8117"/>
                    <a:pt x="11508" y="3080"/>
                    <a:pt x="8606" y="945"/>
                  </a:cubicBezTo>
                  <a:cubicBezTo>
                    <a:pt x="7765" y="307"/>
                    <a:pt x="6780" y="0"/>
                    <a:pt x="5804"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8" name="Google Shape;3188;p58"/>
            <p:cNvSpPr/>
            <p:nvPr/>
          </p:nvSpPr>
          <p:spPr>
            <a:xfrm>
              <a:off x="2981800" y="1560725"/>
              <a:ext cx="403325" cy="356125"/>
            </a:xfrm>
            <a:custGeom>
              <a:avLst/>
              <a:gdLst/>
              <a:ahLst/>
              <a:cxnLst/>
              <a:rect l="l" t="t" r="r" b="b"/>
              <a:pathLst>
                <a:path w="16133" h="14245" extrusionOk="0">
                  <a:moveTo>
                    <a:pt x="13030" y="1"/>
                  </a:moveTo>
                  <a:lnTo>
                    <a:pt x="13030" y="1"/>
                  </a:lnTo>
                  <a:cubicBezTo>
                    <a:pt x="13297" y="468"/>
                    <a:pt x="12496" y="1768"/>
                    <a:pt x="12196" y="2035"/>
                  </a:cubicBezTo>
                  <a:cubicBezTo>
                    <a:pt x="12100" y="2128"/>
                    <a:pt x="11978" y="2167"/>
                    <a:pt x="11832" y="2167"/>
                  </a:cubicBezTo>
                  <a:cubicBezTo>
                    <a:pt x="11006" y="2167"/>
                    <a:pt x="9395" y="912"/>
                    <a:pt x="7222" y="912"/>
                  </a:cubicBezTo>
                  <a:cubicBezTo>
                    <a:pt x="6306" y="912"/>
                    <a:pt x="5290" y="1135"/>
                    <a:pt x="4190" y="1768"/>
                  </a:cubicBezTo>
                  <a:cubicBezTo>
                    <a:pt x="2456" y="2769"/>
                    <a:pt x="1255" y="4537"/>
                    <a:pt x="621" y="6438"/>
                  </a:cubicBezTo>
                  <a:cubicBezTo>
                    <a:pt x="83" y="8052"/>
                    <a:pt x="0" y="14245"/>
                    <a:pt x="5099" y="14245"/>
                  </a:cubicBezTo>
                  <a:cubicBezTo>
                    <a:pt x="5691" y="14245"/>
                    <a:pt x="6353" y="14161"/>
                    <a:pt x="7092" y="13977"/>
                  </a:cubicBezTo>
                  <a:cubicBezTo>
                    <a:pt x="7226" y="11942"/>
                    <a:pt x="7960" y="10008"/>
                    <a:pt x="9227" y="8407"/>
                  </a:cubicBezTo>
                  <a:cubicBezTo>
                    <a:pt x="9393" y="9045"/>
                    <a:pt x="9517" y="9296"/>
                    <a:pt x="9627" y="9296"/>
                  </a:cubicBezTo>
                  <a:cubicBezTo>
                    <a:pt x="9981" y="9296"/>
                    <a:pt x="10178" y="6675"/>
                    <a:pt x="11095" y="6038"/>
                  </a:cubicBezTo>
                  <a:cubicBezTo>
                    <a:pt x="11962" y="5404"/>
                    <a:pt x="13163" y="5438"/>
                    <a:pt x="14131" y="4904"/>
                  </a:cubicBezTo>
                  <a:cubicBezTo>
                    <a:pt x="15632" y="4037"/>
                    <a:pt x="16132" y="2169"/>
                    <a:pt x="15265" y="668"/>
                  </a:cubicBezTo>
                  <a:lnTo>
                    <a:pt x="15265" y="668"/>
                  </a:lnTo>
                  <a:cubicBezTo>
                    <a:pt x="15331" y="1068"/>
                    <a:pt x="14731" y="2169"/>
                    <a:pt x="14397" y="2302"/>
                  </a:cubicBezTo>
                  <a:cubicBezTo>
                    <a:pt x="14631" y="1602"/>
                    <a:pt x="14664" y="834"/>
                    <a:pt x="14498" y="101"/>
                  </a:cubicBezTo>
                  <a:lnTo>
                    <a:pt x="14498" y="101"/>
                  </a:lnTo>
                  <a:cubicBezTo>
                    <a:pt x="14397" y="668"/>
                    <a:pt x="13897" y="2002"/>
                    <a:pt x="13330" y="2035"/>
                  </a:cubicBezTo>
                  <a:cubicBezTo>
                    <a:pt x="13530" y="1702"/>
                    <a:pt x="13330" y="501"/>
                    <a:pt x="1303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89" name="Google Shape;3189;p58"/>
            <p:cNvSpPr/>
            <p:nvPr/>
          </p:nvSpPr>
          <p:spPr>
            <a:xfrm>
              <a:off x="3158250" y="1742075"/>
              <a:ext cx="66750" cy="105400"/>
            </a:xfrm>
            <a:custGeom>
              <a:avLst/>
              <a:gdLst/>
              <a:ahLst/>
              <a:cxnLst/>
              <a:rect l="l" t="t" r="r" b="b"/>
              <a:pathLst>
                <a:path w="2670" h="4216" extrusionOk="0">
                  <a:moveTo>
                    <a:pt x="1153" y="0"/>
                  </a:moveTo>
                  <a:cubicBezTo>
                    <a:pt x="578" y="0"/>
                    <a:pt x="108" y="526"/>
                    <a:pt x="34" y="1286"/>
                  </a:cubicBezTo>
                  <a:cubicBezTo>
                    <a:pt x="1" y="2120"/>
                    <a:pt x="201" y="2954"/>
                    <a:pt x="668" y="3688"/>
                  </a:cubicBezTo>
                  <a:cubicBezTo>
                    <a:pt x="917" y="4054"/>
                    <a:pt x="1201" y="4215"/>
                    <a:pt x="1471" y="4215"/>
                  </a:cubicBezTo>
                  <a:cubicBezTo>
                    <a:pt x="1890" y="4215"/>
                    <a:pt x="2274" y="3829"/>
                    <a:pt x="2436" y="3221"/>
                  </a:cubicBezTo>
                  <a:cubicBezTo>
                    <a:pt x="2669" y="2353"/>
                    <a:pt x="2636" y="819"/>
                    <a:pt x="1802" y="219"/>
                  </a:cubicBezTo>
                  <a:cubicBezTo>
                    <a:pt x="1581" y="68"/>
                    <a:pt x="1360" y="0"/>
                    <a:pt x="1153" y="0"/>
                  </a:cubicBez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0" name="Google Shape;3190;p58"/>
            <p:cNvSpPr/>
            <p:nvPr/>
          </p:nvSpPr>
          <p:spPr>
            <a:xfrm>
              <a:off x="2292650" y="4376900"/>
              <a:ext cx="35875" cy="28475"/>
            </a:xfrm>
            <a:custGeom>
              <a:avLst/>
              <a:gdLst/>
              <a:ahLst/>
              <a:cxnLst/>
              <a:rect l="l" t="t" r="r" b="b"/>
              <a:pathLst>
                <a:path w="1435" h="1139" extrusionOk="0">
                  <a:moveTo>
                    <a:pt x="234" y="201"/>
                  </a:moveTo>
                  <a:lnTo>
                    <a:pt x="234" y="201"/>
                  </a:lnTo>
                  <a:cubicBezTo>
                    <a:pt x="601" y="268"/>
                    <a:pt x="934" y="401"/>
                    <a:pt x="1201" y="635"/>
                  </a:cubicBezTo>
                  <a:cubicBezTo>
                    <a:pt x="1234" y="635"/>
                    <a:pt x="1234" y="668"/>
                    <a:pt x="1268" y="701"/>
                  </a:cubicBezTo>
                  <a:cubicBezTo>
                    <a:pt x="1301" y="735"/>
                    <a:pt x="1301" y="801"/>
                    <a:pt x="1268" y="868"/>
                  </a:cubicBezTo>
                  <a:cubicBezTo>
                    <a:pt x="1234" y="1002"/>
                    <a:pt x="1134" y="1002"/>
                    <a:pt x="1134" y="1002"/>
                  </a:cubicBezTo>
                  <a:cubicBezTo>
                    <a:pt x="1127" y="1003"/>
                    <a:pt x="1120" y="1003"/>
                    <a:pt x="1113" y="1003"/>
                  </a:cubicBezTo>
                  <a:cubicBezTo>
                    <a:pt x="905" y="1003"/>
                    <a:pt x="491" y="555"/>
                    <a:pt x="234" y="201"/>
                  </a:cubicBezTo>
                  <a:close/>
                  <a:moveTo>
                    <a:pt x="100" y="1"/>
                  </a:moveTo>
                  <a:cubicBezTo>
                    <a:pt x="67" y="1"/>
                    <a:pt x="34" y="1"/>
                    <a:pt x="0" y="34"/>
                  </a:cubicBezTo>
                  <a:cubicBezTo>
                    <a:pt x="0" y="68"/>
                    <a:pt x="0" y="101"/>
                    <a:pt x="0" y="101"/>
                  </a:cubicBezTo>
                  <a:cubicBezTo>
                    <a:pt x="167" y="334"/>
                    <a:pt x="334" y="568"/>
                    <a:pt x="501" y="735"/>
                  </a:cubicBezTo>
                  <a:cubicBezTo>
                    <a:pt x="717" y="951"/>
                    <a:pt x="933" y="1139"/>
                    <a:pt x="1123" y="1139"/>
                  </a:cubicBezTo>
                  <a:cubicBezTo>
                    <a:pt x="1138" y="1139"/>
                    <a:pt x="1153" y="1137"/>
                    <a:pt x="1168" y="1135"/>
                  </a:cubicBezTo>
                  <a:cubicBezTo>
                    <a:pt x="1234" y="1135"/>
                    <a:pt x="1368" y="1068"/>
                    <a:pt x="1401" y="901"/>
                  </a:cubicBezTo>
                  <a:cubicBezTo>
                    <a:pt x="1435" y="801"/>
                    <a:pt x="1435" y="701"/>
                    <a:pt x="1368" y="601"/>
                  </a:cubicBezTo>
                  <a:cubicBezTo>
                    <a:pt x="1134" y="234"/>
                    <a:pt x="134" y="1"/>
                    <a:pt x="100"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1" name="Google Shape;3191;p58"/>
            <p:cNvSpPr/>
            <p:nvPr/>
          </p:nvSpPr>
          <p:spPr>
            <a:xfrm>
              <a:off x="2292650" y="4363425"/>
              <a:ext cx="39200" cy="18150"/>
            </a:xfrm>
            <a:custGeom>
              <a:avLst/>
              <a:gdLst/>
              <a:ahLst/>
              <a:cxnLst/>
              <a:rect l="l" t="t" r="r" b="b"/>
              <a:pathLst>
                <a:path w="1568" h="726" extrusionOk="0">
                  <a:moveTo>
                    <a:pt x="1168" y="173"/>
                  </a:moveTo>
                  <a:cubicBezTo>
                    <a:pt x="1268" y="173"/>
                    <a:pt x="1334" y="173"/>
                    <a:pt x="1401" y="240"/>
                  </a:cubicBezTo>
                  <a:lnTo>
                    <a:pt x="1401" y="273"/>
                  </a:lnTo>
                  <a:cubicBezTo>
                    <a:pt x="1435" y="340"/>
                    <a:pt x="1401" y="406"/>
                    <a:pt x="1401" y="406"/>
                  </a:cubicBezTo>
                  <a:cubicBezTo>
                    <a:pt x="1302" y="530"/>
                    <a:pt x="928" y="599"/>
                    <a:pt x="578" y="599"/>
                  </a:cubicBezTo>
                  <a:cubicBezTo>
                    <a:pt x="456" y="599"/>
                    <a:pt x="337" y="590"/>
                    <a:pt x="234" y="573"/>
                  </a:cubicBezTo>
                  <a:cubicBezTo>
                    <a:pt x="501" y="340"/>
                    <a:pt x="834" y="206"/>
                    <a:pt x="1168" y="173"/>
                  </a:cubicBezTo>
                  <a:close/>
                  <a:moveTo>
                    <a:pt x="1122" y="1"/>
                  </a:moveTo>
                  <a:cubicBezTo>
                    <a:pt x="662" y="1"/>
                    <a:pt x="65" y="508"/>
                    <a:pt x="34" y="540"/>
                  </a:cubicBezTo>
                  <a:cubicBezTo>
                    <a:pt x="0" y="573"/>
                    <a:pt x="0" y="573"/>
                    <a:pt x="0" y="607"/>
                  </a:cubicBezTo>
                  <a:cubicBezTo>
                    <a:pt x="0" y="640"/>
                    <a:pt x="0" y="640"/>
                    <a:pt x="34" y="673"/>
                  </a:cubicBezTo>
                  <a:lnTo>
                    <a:pt x="67" y="673"/>
                  </a:lnTo>
                  <a:cubicBezTo>
                    <a:pt x="178" y="707"/>
                    <a:pt x="352" y="725"/>
                    <a:pt x="543" y="725"/>
                  </a:cubicBezTo>
                  <a:cubicBezTo>
                    <a:pt x="923" y="725"/>
                    <a:pt x="1368" y="651"/>
                    <a:pt x="1501" y="473"/>
                  </a:cubicBezTo>
                  <a:cubicBezTo>
                    <a:pt x="1568" y="373"/>
                    <a:pt x="1568" y="240"/>
                    <a:pt x="1468" y="173"/>
                  </a:cubicBezTo>
                  <a:cubicBezTo>
                    <a:pt x="1401" y="73"/>
                    <a:pt x="1301" y="6"/>
                    <a:pt x="1201" y="6"/>
                  </a:cubicBezTo>
                  <a:cubicBezTo>
                    <a:pt x="1175" y="2"/>
                    <a:pt x="1149" y="1"/>
                    <a:pt x="1122"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2" name="Google Shape;3192;p58"/>
            <p:cNvSpPr/>
            <p:nvPr/>
          </p:nvSpPr>
          <p:spPr>
            <a:xfrm>
              <a:off x="2215075" y="4190950"/>
              <a:ext cx="160975" cy="184325"/>
            </a:xfrm>
            <a:custGeom>
              <a:avLst/>
              <a:gdLst/>
              <a:ahLst/>
              <a:cxnLst/>
              <a:rect l="l" t="t" r="r" b="b"/>
              <a:pathLst>
                <a:path w="6439" h="7373" extrusionOk="0">
                  <a:moveTo>
                    <a:pt x="3604" y="0"/>
                  </a:moveTo>
                  <a:lnTo>
                    <a:pt x="1" y="6371"/>
                  </a:lnTo>
                  <a:lnTo>
                    <a:pt x="2836" y="7372"/>
                  </a:lnTo>
                  <a:lnTo>
                    <a:pt x="6439" y="1034"/>
                  </a:lnTo>
                  <a:lnTo>
                    <a:pt x="3604" y="0"/>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3" name="Google Shape;3193;p58"/>
            <p:cNvSpPr/>
            <p:nvPr/>
          </p:nvSpPr>
          <p:spPr>
            <a:xfrm>
              <a:off x="2162550" y="4304850"/>
              <a:ext cx="196200" cy="220250"/>
            </a:xfrm>
            <a:custGeom>
              <a:avLst/>
              <a:gdLst/>
              <a:ahLst/>
              <a:cxnLst/>
              <a:rect l="l" t="t" r="r" b="b"/>
              <a:pathLst>
                <a:path w="7848" h="8810" extrusionOk="0">
                  <a:moveTo>
                    <a:pt x="2810" y="1"/>
                  </a:moveTo>
                  <a:cubicBezTo>
                    <a:pt x="2756" y="1"/>
                    <a:pt x="2696" y="17"/>
                    <a:pt x="2636" y="47"/>
                  </a:cubicBezTo>
                  <a:lnTo>
                    <a:pt x="267" y="1482"/>
                  </a:lnTo>
                  <a:cubicBezTo>
                    <a:pt x="67" y="1615"/>
                    <a:pt x="0" y="1915"/>
                    <a:pt x="134" y="2116"/>
                  </a:cubicBezTo>
                  <a:cubicBezTo>
                    <a:pt x="134" y="2149"/>
                    <a:pt x="167" y="2182"/>
                    <a:pt x="201" y="2182"/>
                  </a:cubicBezTo>
                  <a:cubicBezTo>
                    <a:pt x="1035" y="3016"/>
                    <a:pt x="1502" y="3417"/>
                    <a:pt x="2569" y="4517"/>
                  </a:cubicBezTo>
                  <a:cubicBezTo>
                    <a:pt x="3203" y="5184"/>
                    <a:pt x="5137" y="7419"/>
                    <a:pt x="6005" y="8353"/>
                  </a:cubicBezTo>
                  <a:cubicBezTo>
                    <a:pt x="6314" y="8686"/>
                    <a:pt x="6640" y="8810"/>
                    <a:pt x="6923" y="8810"/>
                  </a:cubicBezTo>
                  <a:cubicBezTo>
                    <a:pt x="7463" y="8810"/>
                    <a:pt x="7848" y="8360"/>
                    <a:pt x="7673" y="8053"/>
                  </a:cubicBezTo>
                  <a:cubicBezTo>
                    <a:pt x="6405" y="6018"/>
                    <a:pt x="5638" y="4050"/>
                    <a:pt x="5571" y="3050"/>
                  </a:cubicBezTo>
                  <a:cubicBezTo>
                    <a:pt x="5571" y="2883"/>
                    <a:pt x="5504" y="2683"/>
                    <a:pt x="5371" y="2549"/>
                  </a:cubicBezTo>
                  <a:lnTo>
                    <a:pt x="2969" y="81"/>
                  </a:lnTo>
                  <a:cubicBezTo>
                    <a:pt x="2933" y="26"/>
                    <a:pt x="2876" y="1"/>
                    <a:pt x="2810"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4" name="Google Shape;3194;p58"/>
            <p:cNvSpPr/>
            <p:nvPr/>
          </p:nvSpPr>
          <p:spPr>
            <a:xfrm>
              <a:off x="2258450" y="4190950"/>
              <a:ext cx="117600" cy="113425"/>
            </a:xfrm>
            <a:custGeom>
              <a:avLst/>
              <a:gdLst/>
              <a:ahLst/>
              <a:cxnLst/>
              <a:rect l="l" t="t" r="r" b="b"/>
              <a:pathLst>
                <a:path w="4704" h="4537" extrusionOk="0">
                  <a:moveTo>
                    <a:pt x="1869" y="0"/>
                  </a:moveTo>
                  <a:lnTo>
                    <a:pt x="1" y="3269"/>
                  </a:lnTo>
                  <a:lnTo>
                    <a:pt x="2702" y="4537"/>
                  </a:lnTo>
                  <a:lnTo>
                    <a:pt x="4704" y="1034"/>
                  </a:lnTo>
                  <a:lnTo>
                    <a:pt x="1869" y="0"/>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5" name="Google Shape;3195;p58"/>
            <p:cNvSpPr/>
            <p:nvPr/>
          </p:nvSpPr>
          <p:spPr>
            <a:xfrm>
              <a:off x="2249275" y="2621475"/>
              <a:ext cx="750575" cy="1659550"/>
            </a:xfrm>
            <a:custGeom>
              <a:avLst/>
              <a:gdLst/>
              <a:ahLst/>
              <a:cxnLst/>
              <a:rect l="l" t="t" r="r" b="b"/>
              <a:pathLst>
                <a:path w="30023" h="66382" extrusionOk="0">
                  <a:moveTo>
                    <a:pt x="19248" y="1"/>
                  </a:moveTo>
                  <a:cubicBezTo>
                    <a:pt x="12343" y="4604"/>
                    <a:pt x="14311" y="22317"/>
                    <a:pt x="12043" y="32457"/>
                  </a:cubicBezTo>
                  <a:cubicBezTo>
                    <a:pt x="9908" y="41831"/>
                    <a:pt x="1" y="64147"/>
                    <a:pt x="1" y="64147"/>
                  </a:cubicBezTo>
                  <a:lnTo>
                    <a:pt x="5138" y="66382"/>
                  </a:lnTo>
                  <a:cubicBezTo>
                    <a:pt x="5138" y="66382"/>
                    <a:pt x="18247" y="41864"/>
                    <a:pt x="21282" y="32524"/>
                  </a:cubicBezTo>
                  <a:cubicBezTo>
                    <a:pt x="24018" y="23951"/>
                    <a:pt x="30022" y="1902"/>
                    <a:pt x="30022" y="1902"/>
                  </a:cubicBezTo>
                  <a:lnTo>
                    <a:pt x="23551" y="735"/>
                  </a:lnTo>
                  <a:lnTo>
                    <a:pt x="19281" y="1"/>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6" name="Google Shape;3196;p58"/>
            <p:cNvSpPr/>
            <p:nvPr/>
          </p:nvSpPr>
          <p:spPr>
            <a:xfrm>
              <a:off x="2249275" y="2621475"/>
              <a:ext cx="750575" cy="1659550"/>
            </a:xfrm>
            <a:custGeom>
              <a:avLst/>
              <a:gdLst/>
              <a:ahLst/>
              <a:cxnLst/>
              <a:rect l="l" t="t" r="r" b="b"/>
              <a:pathLst>
                <a:path w="30023" h="66382" extrusionOk="0">
                  <a:moveTo>
                    <a:pt x="19248" y="1"/>
                  </a:moveTo>
                  <a:cubicBezTo>
                    <a:pt x="12343" y="4604"/>
                    <a:pt x="14311" y="22317"/>
                    <a:pt x="12043" y="32457"/>
                  </a:cubicBezTo>
                  <a:cubicBezTo>
                    <a:pt x="9908" y="41831"/>
                    <a:pt x="1" y="64147"/>
                    <a:pt x="1" y="64147"/>
                  </a:cubicBezTo>
                  <a:lnTo>
                    <a:pt x="5138" y="66382"/>
                  </a:lnTo>
                  <a:cubicBezTo>
                    <a:pt x="5138" y="66382"/>
                    <a:pt x="18247" y="41864"/>
                    <a:pt x="21249" y="32491"/>
                  </a:cubicBezTo>
                  <a:cubicBezTo>
                    <a:pt x="22116" y="29889"/>
                    <a:pt x="23251" y="26020"/>
                    <a:pt x="24451" y="21883"/>
                  </a:cubicBezTo>
                  <a:cubicBezTo>
                    <a:pt x="27120" y="12510"/>
                    <a:pt x="30022" y="1902"/>
                    <a:pt x="30022" y="1902"/>
                  </a:cubicBezTo>
                  <a:lnTo>
                    <a:pt x="23551" y="735"/>
                  </a:lnTo>
                  <a:lnTo>
                    <a:pt x="19281"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7" name="Google Shape;3197;p58"/>
            <p:cNvSpPr/>
            <p:nvPr/>
          </p:nvSpPr>
          <p:spPr>
            <a:xfrm>
              <a:off x="2229275" y="4192600"/>
              <a:ext cx="179300" cy="106775"/>
            </a:xfrm>
            <a:custGeom>
              <a:avLst/>
              <a:gdLst/>
              <a:ahLst/>
              <a:cxnLst/>
              <a:rect l="l" t="t" r="r" b="b"/>
              <a:pathLst>
                <a:path w="7172" h="4271" extrusionOk="0">
                  <a:moveTo>
                    <a:pt x="901" y="1"/>
                  </a:moveTo>
                  <a:lnTo>
                    <a:pt x="0" y="1702"/>
                  </a:lnTo>
                  <a:lnTo>
                    <a:pt x="5771" y="4271"/>
                  </a:lnTo>
                  <a:lnTo>
                    <a:pt x="7172" y="2536"/>
                  </a:lnTo>
                  <a:lnTo>
                    <a:pt x="901" y="1"/>
                  </a:ln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8" name="Google Shape;3198;p58"/>
            <p:cNvSpPr/>
            <p:nvPr/>
          </p:nvSpPr>
          <p:spPr>
            <a:xfrm>
              <a:off x="2783825" y="2848950"/>
              <a:ext cx="156800" cy="576475"/>
            </a:xfrm>
            <a:custGeom>
              <a:avLst/>
              <a:gdLst/>
              <a:ahLst/>
              <a:cxnLst/>
              <a:rect l="l" t="t" r="r" b="b"/>
              <a:pathLst>
                <a:path w="6272" h="23059" extrusionOk="0">
                  <a:moveTo>
                    <a:pt x="5535" y="0"/>
                  </a:moveTo>
                  <a:cubicBezTo>
                    <a:pt x="5481" y="0"/>
                    <a:pt x="5427" y="3"/>
                    <a:pt x="5371" y="8"/>
                  </a:cubicBezTo>
                  <a:cubicBezTo>
                    <a:pt x="1301" y="375"/>
                    <a:pt x="267" y="15353"/>
                    <a:pt x="1" y="23058"/>
                  </a:cubicBezTo>
                  <a:cubicBezTo>
                    <a:pt x="1668" y="17754"/>
                    <a:pt x="4404" y="7480"/>
                    <a:pt x="6272" y="209"/>
                  </a:cubicBezTo>
                  <a:cubicBezTo>
                    <a:pt x="6049" y="70"/>
                    <a:pt x="5804" y="0"/>
                    <a:pt x="5535" y="0"/>
                  </a:cubicBez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199" name="Google Shape;3199;p58"/>
            <p:cNvSpPr/>
            <p:nvPr/>
          </p:nvSpPr>
          <p:spPr>
            <a:xfrm>
              <a:off x="3019825" y="4557625"/>
              <a:ext cx="48400" cy="19800"/>
            </a:xfrm>
            <a:custGeom>
              <a:avLst/>
              <a:gdLst/>
              <a:ahLst/>
              <a:cxnLst/>
              <a:rect l="l" t="t" r="r" b="b"/>
              <a:pathLst>
                <a:path w="1936" h="792" extrusionOk="0">
                  <a:moveTo>
                    <a:pt x="1602" y="144"/>
                  </a:moveTo>
                  <a:cubicBezTo>
                    <a:pt x="1668" y="177"/>
                    <a:pt x="1702" y="211"/>
                    <a:pt x="1735" y="244"/>
                  </a:cubicBezTo>
                  <a:cubicBezTo>
                    <a:pt x="1802" y="344"/>
                    <a:pt x="1769" y="377"/>
                    <a:pt x="1735" y="411"/>
                  </a:cubicBezTo>
                  <a:cubicBezTo>
                    <a:pt x="1635" y="561"/>
                    <a:pt x="1179" y="636"/>
                    <a:pt x="717" y="636"/>
                  </a:cubicBezTo>
                  <a:cubicBezTo>
                    <a:pt x="564" y="636"/>
                    <a:pt x="409" y="627"/>
                    <a:pt x="267" y="611"/>
                  </a:cubicBezTo>
                  <a:cubicBezTo>
                    <a:pt x="634" y="377"/>
                    <a:pt x="1035" y="244"/>
                    <a:pt x="1435" y="177"/>
                  </a:cubicBezTo>
                  <a:lnTo>
                    <a:pt x="1468" y="144"/>
                  </a:lnTo>
                  <a:close/>
                  <a:moveTo>
                    <a:pt x="1495" y="1"/>
                  </a:moveTo>
                  <a:cubicBezTo>
                    <a:pt x="968" y="1"/>
                    <a:pt x="65" y="611"/>
                    <a:pt x="34" y="611"/>
                  </a:cubicBezTo>
                  <a:cubicBezTo>
                    <a:pt x="1" y="644"/>
                    <a:pt x="1" y="678"/>
                    <a:pt x="1" y="711"/>
                  </a:cubicBezTo>
                  <a:cubicBezTo>
                    <a:pt x="1" y="744"/>
                    <a:pt x="34" y="744"/>
                    <a:pt x="67" y="744"/>
                  </a:cubicBezTo>
                  <a:cubicBezTo>
                    <a:pt x="280" y="768"/>
                    <a:pt x="492" y="791"/>
                    <a:pt x="704" y="791"/>
                  </a:cubicBezTo>
                  <a:cubicBezTo>
                    <a:pt x="792" y="791"/>
                    <a:pt x="880" y="787"/>
                    <a:pt x="968" y="778"/>
                  </a:cubicBezTo>
                  <a:cubicBezTo>
                    <a:pt x="1368" y="744"/>
                    <a:pt x="1735" y="678"/>
                    <a:pt x="1869" y="511"/>
                  </a:cubicBezTo>
                  <a:cubicBezTo>
                    <a:pt x="1935" y="411"/>
                    <a:pt x="1935" y="277"/>
                    <a:pt x="1869" y="177"/>
                  </a:cubicBezTo>
                  <a:cubicBezTo>
                    <a:pt x="1802" y="110"/>
                    <a:pt x="1702" y="44"/>
                    <a:pt x="1602" y="10"/>
                  </a:cubicBezTo>
                  <a:cubicBezTo>
                    <a:pt x="1568" y="4"/>
                    <a:pt x="1533" y="1"/>
                    <a:pt x="1495"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0" name="Google Shape;3200;p58"/>
            <p:cNvSpPr/>
            <p:nvPr/>
          </p:nvSpPr>
          <p:spPr>
            <a:xfrm>
              <a:off x="3019000" y="4540975"/>
              <a:ext cx="30050" cy="36100"/>
            </a:xfrm>
            <a:custGeom>
              <a:avLst/>
              <a:gdLst/>
              <a:ahLst/>
              <a:cxnLst/>
              <a:rect l="l" t="t" r="r" b="b"/>
              <a:pathLst>
                <a:path w="1202" h="1444" extrusionOk="0">
                  <a:moveTo>
                    <a:pt x="801" y="109"/>
                  </a:moveTo>
                  <a:cubicBezTo>
                    <a:pt x="968" y="109"/>
                    <a:pt x="968" y="209"/>
                    <a:pt x="968" y="209"/>
                  </a:cubicBezTo>
                  <a:cubicBezTo>
                    <a:pt x="1034" y="410"/>
                    <a:pt x="534" y="943"/>
                    <a:pt x="200" y="1210"/>
                  </a:cubicBezTo>
                  <a:cubicBezTo>
                    <a:pt x="200" y="843"/>
                    <a:pt x="334" y="510"/>
                    <a:pt x="534" y="243"/>
                  </a:cubicBezTo>
                  <a:cubicBezTo>
                    <a:pt x="601" y="176"/>
                    <a:pt x="667" y="143"/>
                    <a:pt x="767" y="143"/>
                  </a:cubicBezTo>
                  <a:lnTo>
                    <a:pt x="767" y="109"/>
                  </a:lnTo>
                  <a:close/>
                  <a:moveTo>
                    <a:pt x="761" y="1"/>
                  </a:moveTo>
                  <a:cubicBezTo>
                    <a:pt x="644" y="1"/>
                    <a:pt x="516" y="60"/>
                    <a:pt x="434" y="143"/>
                  </a:cubicBezTo>
                  <a:cubicBezTo>
                    <a:pt x="34" y="476"/>
                    <a:pt x="0" y="1310"/>
                    <a:pt x="0" y="1344"/>
                  </a:cubicBezTo>
                  <a:cubicBezTo>
                    <a:pt x="0" y="1377"/>
                    <a:pt x="34" y="1410"/>
                    <a:pt x="34" y="1410"/>
                  </a:cubicBezTo>
                  <a:cubicBezTo>
                    <a:pt x="67" y="1444"/>
                    <a:pt x="100" y="1444"/>
                    <a:pt x="134" y="1444"/>
                  </a:cubicBezTo>
                  <a:lnTo>
                    <a:pt x="167" y="1444"/>
                  </a:lnTo>
                  <a:cubicBezTo>
                    <a:pt x="501" y="1243"/>
                    <a:pt x="1201" y="510"/>
                    <a:pt x="1134" y="176"/>
                  </a:cubicBezTo>
                  <a:cubicBezTo>
                    <a:pt x="1101" y="109"/>
                    <a:pt x="1034" y="9"/>
                    <a:pt x="834" y="9"/>
                  </a:cubicBezTo>
                  <a:cubicBezTo>
                    <a:pt x="811" y="3"/>
                    <a:pt x="786" y="1"/>
                    <a:pt x="761" y="1"/>
                  </a:cubicBez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1" name="Google Shape;3201;p58"/>
            <p:cNvSpPr/>
            <p:nvPr/>
          </p:nvSpPr>
          <p:spPr>
            <a:xfrm>
              <a:off x="2933925" y="4397750"/>
              <a:ext cx="80100" cy="182650"/>
            </a:xfrm>
            <a:custGeom>
              <a:avLst/>
              <a:gdLst/>
              <a:ahLst/>
              <a:cxnLst/>
              <a:rect l="l" t="t" r="r" b="b"/>
              <a:pathLst>
                <a:path w="3204" h="7306" extrusionOk="0">
                  <a:moveTo>
                    <a:pt x="3070" y="1"/>
                  </a:moveTo>
                  <a:lnTo>
                    <a:pt x="1" y="201"/>
                  </a:lnTo>
                  <a:lnTo>
                    <a:pt x="134" y="7306"/>
                  </a:lnTo>
                  <a:lnTo>
                    <a:pt x="3203" y="7106"/>
                  </a:lnTo>
                  <a:lnTo>
                    <a:pt x="3070" y="1"/>
                  </a:lnTo>
                  <a:close/>
                </a:path>
              </a:pathLst>
            </a:custGeom>
            <a:solidFill>
              <a:srgbClr val="FF8B7B"/>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2" name="Google Shape;3202;p58"/>
            <p:cNvSpPr/>
            <p:nvPr/>
          </p:nvSpPr>
          <p:spPr>
            <a:xfrm>
              <a:off x="2911425" y="4566200"/>
              <a:ext cx="277725" cy="92600"/>
            </a:xfrm>
            <a:custGeom>
              <a:avLst/>
              <a:gdLst/>
              <a:ahLst/>
              <a:cxnLst/>
              <a:rect l="l" t="t" r="r" b="b"/>
              <a:pathLst>
                <a:path w="11109" h="3704" extrusionOk="0">
                  <a:moveTo>
                    <a:pt x="4036" y="1"/>
                  </a:moveTo>
                  <a:lnTo>
                    <a:pt x="701" y="234"/>
                  </a:lnTo>
                  <a:cubicBezTo>
                    <a:pt x="567" y="234"/>
                    <a:pt x="467" y="335"/>
                    <a:pt x="467" y="435"/>
                  </a:cubicBezTo>
                  <a:lnTo>
                    <a:pt x="34" y="3203"/>
                  </a:lnTo>
                  <a:cubicBezTo>
                    <a:pt x="0" y="3437"/>
                    <a:pt x="167" y="3670"/>
                    <a:pt x="400" y="3704"/>
                  </a:cubicBezTo>
                  <a:lnTo>
                    <a:pt x="501" y="3704"/>
                  </a:lnTo>
                  <a:cubicBezTo>
                    <a:pt x="1701" y="3637"/>
                    <a:pt x="3436" y="3437"/>
                    <a:pt x="4970" y="3337"/>
                  </a:cubicBezTo>
                  <a:cubicBezTo>
                    <a:pt x="6738" y="3237"/>
                    <a:pt x="7506" y="3270"/>
                    <a:pt x="9574" y="3170"/>
                  </a:cubicBezTo>
                  <a:cubicBezTo>
                    <a:pt x="10841" y="3070"/>
                    <a:pt x="11108" y="1802"/>
                    <a:pt x="10574" y="1702"/>
                  </a:cubicBezTo>
                  <a:cubicBezTo>
                    <a:pt x="8139" y="1335"/>
                    <a:pt x="6972" y="1335"/>
                    <a:pt x="4804" y="201"/>
                  </a:cubicBezTo>
                  <a:cubicBezTo>
                    <a:pt x="4570" y="68"/>
                    <a:pt x="4303" y="1"/>
                    <a:pt x="4036"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3" name="Google Shape;3203;p58"/>
            <p:cNvSpPr/>
            <p:nvPr/>
          </p:nvSpPr>
          <p:spPr>
            <a:xfrm>
              <a:off x="2933925" y="4397750"/>
              <a:ext cx="78425" cy="104275"/>
            </a:xfrm>
            <a:custGeom>
              <a:avLst/>
              <a:gdLst/>
              <a:ahLst/>
              <a:cxnLst/>
              <a:rect l="l" t="t" r="r" b="b"/>
              <a:pathLst>
                <a:path w="3137" h="4171" extrusionOk="0">
                  <a:moveTo>
                    <a:pt x="3070" y="1"/>
                  </a:moveTo>
                  <a:lnTo>
                    <a:pt x="1" y="201"/>
                  </a:lnTo>
                  <a:lnTo>
                    <a:pt x="68" y="4170"/>
                  </a:lnTo>
                  <a:lnTo>
                    <a:pt x="3136" y="4004"/>
                  </a:lnTo>
                  <a:lnTo>
                    <a:pt x="3070" y="1"/>
                  </a:lnTo>
                  <a:close/>
                </a:path>
              </a:pathLst>
            </a:custGeom>
            <a:solidFill>
              <a:srgbClr val="000000">
                <a:alpha val="47560"/>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4" name="Google Shape;3204;p58"/>
            <p:cNvSpPr/>
            <p:nvPr/>
          </p:nvSpPr>
          <p:spPr>
            <a:xfrm>
              <a:off x="2827200" y="2657350"/>
              <a:ext cx="321075" cy="1804650"/>
            </a:xfrm>
            <a:custGeom>
              <a:avLst/>
              <a:gdLst/>
              <a:ahLst/>
              <a:cxnLst/>
              <a:rect l="l" t="t" r="r" b="b"/>
              <a:pathLst>
                <a:path w="12843" h="72186" extrusionOk="0">
                  <a:moveTo>
                    <a:pt x="0" y="0"/>
                  </a:moveTo>
                  <a:cubicBezTo>
                    <a:pt x="0" y="0"/>
                    <a:pt x="1368" y="10875"/>
                    <a:pt x="2202" y="21049"/>
                  </a:cubicBezTo>
                  <a:cubicBezTo>
                    <a:pt x="2569" y="25652"/>
                    <a:pt x="2835" y="30122"/>
                    <a:pt x="2802" y="33391"/>
                  </a:cubicBezTo>
                  <a:cubicBezTo>
                    <a:pt x="2669" y="42931"/>
                    <a:pt x="3469" y="72185"/>
                    <a:pt x="3469" y="72185"/>
                  </a:cubicBezTo>
                  <a:lnTo>
                    <a:pt x="8640" y="71852"/>
                  </a:lnTo>
                  <a:cubicBezTo>
                    <a:pt x="8640" y="71852"/>
                    <a:pt x="11475" y="42698"/>
                    <a:pt x="12175" y="32991"/>
                  </a:cubicBezTo>
                  <a:cubicBezTo>
                    <a:pt x="12843" y="23651"/>
                    <a:pt x="12075" y="1368"/>
                    <a:pt x="12075" y="1368"/>
                  </a:cubicBezTo>
                  <a:lnTo>
                    <a:pt x="6905" y="467"/>
                  </a:lnTo>
                  <a:lnTo>
                    <a:pt x="0" y="0"/>
                  </a:lnTo>
                  <a:close/>
                </a:path>
              </a:pathLst>
            </a:custGeom>
            <a:solidFill>
              <a:srgbClr val="36338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5" name="Google Shape;3205;p58"/>
            <p:cNvSpPr/>
            <p:nvPr/>
          </p:nvSpPr>
          <p:spPr>
            <a:xfrm>
              <a:off x="2827200" y="2657350"/>
              <a:ext cx="321075" cy="1804650"/>
            </a:xfrm>
            <a:custGeom>
              <a:avLst/>
              <a:gdLst/>
              <a:ahLst/>
              <a:cxnLst/>
              <a:rect l="l" t="t" r="r" b="b"/>
              <a:pathLst>
                <a:path w="12843" h="72186" extrusionOk="0">
                  <a:moveTo>
                    <a:pt x="0" y="0"/>
                  </a:moveTo>
                  <a:cubicBezTo>
                    <a:pt x="0" y="0"/>
                    <a:pt x="1368" y="10875"/>
                    <a:pt x="2202" y="21049"/>
                  </a:cubicBezTo>
                  <a:cubicBezTo>
                    <a:pt x="2569" y="25652"/>
                    <a:pt x="2835" y="30122"/>
                    <a:pt x="2802" y="33391"/>
                  </a:cubicBezTo>
                  <a:cubicBezTo>
                    <a:pt x="2669" y="42931"/>
                    <a:pt x="3469" y="72185"/>
                    <a:pt x="3469" y="72185"/>
                  </a:cubicBezTo>
                  <a:lnTo>
                    <a:pt x="8640" y="71852"/>
                  </a:lnTo>
                  <a:cubicBezTo>
                    <a:pt x="8640" y="71852"/>
                    <a:pt x="11475" y="42698"/>
                    <a:pt x="12175" y="32991"/>
                  </a:cubicBezTo>
                  <a:cubicBezTo>
                    <a:pt x="12843" y="23651"/>
                    <a:pt x="12075" y="1368"/>
                    <a:pt x="12075" y="1368"/>
                  </a:cubicBezTo>
                  <a:lnTo>
                    <a:pt x="6905" y="467"/>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3206" name="Google Shape;3206;p58"/>
            <p:cNvSpPr/>
            <p:nvPr/>
          </p:nvSpPr>
          <p:spPr>
            <a:xfrm>
              <a:off x="2892225" y="4416925"/>
              <a:ext cx="169325" cy="64250"/>
            </a:xfrm>
            <a:custGeom>
              <a:avLst/>
              <a:gdLst/>
              <a:ahLst/>
              <a:cxnLst/>
              <a:rect l="l" t="t" r="r" b="b"/>
              <a:pathLst>
                <a:path w="6773" h="2570" extrusionOk="0">
                  <a:moveTo>
                    <a:pt x="6772" y="1"/>
                  </a:moveTo>
                  <a:lnTo>
                    <a:pt x="1" y="635"/>
                  </a:lnTo>
                  <a:lnTo>
                    <a:pt x="301" y="2569"/>
                  </a:lnTo>
                  <a:lnTo>
                    <a:pt x="6606" y="2169"/>
                  </a:lnTo>
                  <a:cubicBezTo>
                    <a:pt x="6606" y="2169"/>
                    <a:pt x="6772" y="1"/>
                    <a:pt x="6772" y="1"/>
                  </a:cubicBezTo>
                  <a:close/>
                </a:path>
              </a:pathLst>
            </a:custGeom>
            <a:solidFill>
              <a:srgbClr val="263238"/>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3207" name="Google Shape;3207;p58"/>
          <p:cNvSpPr txBox="1"/>
          <p:nvPr/>
        </p:nvSpPr>
        <p:spPr>
          <a:xfrm>
            <a:off x="2522250" y="4091417"/>
            <a:ext cx="4099500" cy="260100"/>
          </a:xfrm>
          <a:prstGeom prst="rect">
            <a:avLst/>
          </a:prstGeom>
          <a:noFill/>
          <a:ln>
            <a:noFill/>
          </a:ln>
        </p:spPr>
        <p:txBody>
          <a:bodyPr spcFirstLastPara="1" wrap="square" lIns="91425" tIns="91425" rIns="91425" bIns="91425" anchor="ctr" anchorCtr="0">
            <a:noAutofit/>
          </a:bodyPr>
          <a:lstStyle/>
          <a:p>
            <a:pPr marL="0" lvl="0" indent="0" algn="r" rtl="1">
              <a:spcBef>
                <a:spcPts val="0"/>
              </a:spcBef>
              <a:spcAft>
                <a:spcPts val="0"/>
              </a:spcAft>
              <a:buNone/>
            </a:pPr>
            <a:r>
              <a:rPr lang="fa-IR" sz="1200" dirty="0">
                <a:solidFill>
                  <a:schemeClr val="dk1"/>
                </a:solidFill>
                <a:latin typeface="Libre Franklin"/>
                <a:ea typeface="Libre Franklin"/>
                <a:cs typeface="B Nazanin" panose="00000400000000000000" pitchFamily="2" charset="-78"/>
                <a:sym typeface="Libre Franklin"/>
              </a:rPr>
              <a:t>تصاویر بیشتر مانند این را در</a:t>
            </a:r>
            <a:r>
              <a:rPr lang="en-US" sz="1200" dirty="0" err="1">
                <a:solidFill>
                  <a:schemeClr val="dk1"/>
                </a:solidFill>
                <a:latin typeface="Libre Franklin"/>
                <a:ea typeface="Libre Franklin"/>
                <a:cs typeface="B Nazanin" panose="00000400000000000000" pitchFamily="2" charset="-78"/>
                <a:sym typeface="Libre Franklin"/>
              </a:rPr>
              <a:t>freepic</a:t>
            </a:r>
            <a:r>
              <a:rPr lang="en-US" sz="1200" dirty="0">
                <a:solidFill>
                  <a:schemeClr val="dk1"/>
                </a:solidFill>
                <a:latin typeface="Libre Franklin"/>
                <a:ea typeface="Libre Franklin"/>
                <a:cs typeface="B Nazanin" panose="00000400000000000000" pitchFamily="2" charset="-78"/>
                <a:sym typeface="Libre Franklin"/>
              </a:rPr>
              <a:t> </a:t>
            </a:r>
            <a:r>
              <a:rPr lang="fa-IR" sz="1200" dirty="0">
                <a:solidFill>
                  <a:schemeClr val="dk1"/>
                </a:solidFill>
                <a:latin typeface="Libre Franklin"/>
                <a:ea typeface="Libre Franklin"/>
                <a:cs typeface="B Nazanin" panose="00000400000000000000" pitchFamily="2" charset="-78"/>
                <a:sym typeface="Libre Franklin"/>
              </a:rPr>
              <a:t>  بیابید</a:t>
            </a:r>
            <a:endParaRPr sz="1200" b="1" dirty="0">
              <a:solidFill>
                <a:schemeClr val="dk1"/>
              </a:solidFill>
              <a:latin typeface="Libre Franklin"/>
              <a:ea typeface="Libre Franklin"/>
              <a:cs typeface="B Nazanin" panose="00000400000000000000" pitchFamily="2" charset="-78"/>
              <a:sym typeface="Libre Franklin"/>
            </a:endParaRPr>
          </a:p>
        </p:txBody>
      </p:sp>
      <p:sp>
        <p:nvSpPr>
          <p:cNvPr id="2" name="Google Shape;1869;p50">
            <a:extLst>
              <a:ext uri="{FF2B5EF4-FFF2-40B4-BE49-F238E27FC236}">
                <a16:creationId xmlns:a16="http://schemas.microsoft.com/office/drawing/2014/main" id="{80B44B0A-0CEC-68EF-B67A-6A702DA92B83}"/>
              </a:ext>
            </a:extLst>
          </p:cNvPr>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3" name="Google Shape;1870;p50">
            <a:hlinkClick r:id="rId14" action="ppaction://hlinksldjump"/>
            <a:extLst>
              <a:ext uri="{FF2B5EF4-FFF2-40B4-BE49-F238E27FC236}">
                <a16:creationId xmlns:a16="http://schemas.microsoft.com/office/drawing/2014/main" id="{AB8D551F-0BA9-EBBA-CE9D-EA1EB384179C}"/>
              </a:ext>
            </a:extLst>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4" name="Google Shape;1871;p50">
            <a:extLst>
              <a:ext uri="{FF2B5EF4-FFF2-40B4-BE49-F238E27FC236}">
                <a16:creationId xmlns:a16="http://schemas.microsoft.com/office/drawing/2014/main" id="{0CC5455F-B039-A829-88B5-BB6B083C1799}"/>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b="1">
              <a:solidFill>
                <a:schemeClr val="accent2"/>
              </a:solidFill>
              <a:latin typeface="Poppins"/>
              <a:ea typeface="Poppins"/>
              <a:cs typeface="B Nazanin" panose="00000400000000000000" pitchFamily="2" charset="-78"/>
              <a:sym typeface="Poppins"/>
            </a:endParaRPr>
          </a:p>
        </p:txBody>
      </p:sp>
      <p:sp>
        <p:nvSpPr>
          <p:cNvPr id="5" name="Google Shape;1875;p50">
            <a:hlinkClick r:id="rId15" action="ppaction://hlinksldjump"/>
            <a:extLst>
              <a:ext uri="{FF2B5EF4-FFF2-40B4-BE49-F238E27FC236}">
                <a16:creationId xmlns:a16="http://schemas.microsoft.com/office/drawing/2014/main" id="{4ECF0078-F558-B724-EDA2-7112E5F2A834}"/>
              </a:ext>
            </a:extLst>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 </a:t>
            </a:r>
            <a:endParaRPr b="1" dirty="0">
              <a:solidFill>
                <a:schemeClr val="accent1"/>
              </a:solidFill>
              <a:latin typeface="Poppins"/>
              <a:ea typeface="Poppins"/>
              <a:cs typeface="B Nazanin" panose="00000400000000000000" pitchFamily="2" charset="-78"/>
              <a:sym typeface="Poppins"/>
            </a:endParaRPr>
          </a:p>
        </p:txBody>
      </p:sp>
      <p:sp>
        <p:nvSpPr>
          <p:cNvPr id="6" name="Google Shape;1884;p50">
            <a:hlinkClick r:id="rId16" action="ppaction://hlinksldjump"/>
            <a:extLst>
              <a:ext uri="{FF2B5EF4-FFF2-40B4-BE49-F238E27FC236}">
                <a16:creationId xmlns:a16="http://schemas.microsoft.com/office/drawing/2014/main" id="{D646E754-582B-99F9-64A2-D7F110F48040}"/>
              </a:ext>
            </a:extLst>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 </a:t>
            </a:r>
            <a:endParaRPr b="1" dirty="0">
              <a:solidFill>
                <a:schemeClr val="accent1"/>
              </a:solidFill>
              <a:latin typeface="Poppins"/>
              <a:ea typeface="Poppins"/>
              <a:cs typeface="B Nazanin" panose="00000400000000000000" pitchFamily="2" charset="-78"/>
              <a:sym typeface="Poppins"/>
            </a:endParaRPr>
          </a:p>
        </p:txBody>
      </p:sp>
      <p:sp>
        <p:nvSpPr>
          <p:cNvPr id="7" name="Google Shape;1885;p50">
            <a:hlinkClick r:id="rId17" action="ppaction://hlinksldjump"/>
            <a:extLst>
              <a:ext uri="{FF2B5EF4-FFF2-40B4-BE49-F238E27FC236}">
                <a16:creationId xmlns:a16="http://schemas.microsoft.com/office/drawing/2014/main" id="{FA62FA8A-7F1D-175F-C4A2-44BD00FB03CE}"/>
              </a:ext>
            </a:extLst>
          </p:cNvPr>
          <p:cNvSpPr txBox="1"/>
          <p:nvPr/>
        </p:nvSpPr>
        <p:spPr>
          <a:xfrm>
            <a:off x="2987574" y="4498986"/>
            <a:ext cx="795600" cy="5208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 </a:t>
            </a:r>
            <a:endParaRPr b="1" dirty="0">
              <a:solidFill>
                <a:schemeClr val="accent1"/>
              </a:solidFill>
              <a:latin typeface="Poppins"/>
              <a:ea typeface="Poppins"/>
              <a:cs typeface="B Nazanin" panose="00000400000000000000" pitchFamily="2" charset="-78"/>
              <a:sym typeface="Poppins"/>
            </a:endParaRPr>
          </a:p>
        </p:txBody>
      </p:sp>
      <p:sp>
        <p:nvSpPr>
          <p:cNvPr id="8" name="Google Shape;1886;p50">
            <a:hlinkClick r:id="rId18" action="ppaction://hlinksldjump"/>
            <a:extLst>
              <a:ext uri="{FF2B5EF4-FFF2-40B4-BE49-F238E27FC236}">
                <a16:creationId xmlns:a16="http://schemas.microsoft.com/office/drawing/2014/main" id="{B6B475A6-0BB3-ED16-5A1F-71BE2731E644}"/>
              </a:ext>
            </a:extLst>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 </a:t>
            </a:r>
            <a:endParaRPr b="1" dirty="0">
              <a:solidFill>
                <a:schemeClr val="accent1"/>
              </a:solidFill>
              <a:latin typeface="Poppins"/>
              <a:ea typeface="Poppins"/>
              <a:cs typeface="B Nazanin" panose="00000400000000000000" pitchFamily="2" charset="-78"/>
              <a:sym typeface="Poppins"/>
            </a:endParaRPr>
          </a:p>
        </p:txBody>
      </p:sp>
      <p:sp>
        <p:nvSpPr>
          <p:cNvPr id="9" name="Google Shape;943;p37">
            <a:hlinkClick r:id="rId14" action="ppaction://hlinksldjump"/>
            <a:extLst>
              <a:ext uri="{FF2B5EF4-FFF2-40B4-BE49-F238E27FC236}">
                <a16:creationId xmlns:a16="http://schemas.microsoft.com/office/drawing/2014/main" id="{59B1B1EC-0AB7-1B67-130C-991F0A3DD0FC}"/>
              </a:ext>
            </a:extLst>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078474" y="1177731"/>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449413" y="1230629"/>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080037" y="3448771"/>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683723" y="2799539"/>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444694" y="3540047"/>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303477" y="2790495"/>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792200" y="2759049"/>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707545" y="1197656"/>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297689" y="1197657"/>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601877" y="3522855"/>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4888437" y="1161573"/>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550838" y="1126845"/>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273732" y="3509333"/>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097567" y="2784279"/>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795305" y="2717554"/>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accent2">
              <a:lumMod val="60000"/>
              <a:lumOff val="4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776605" y="3518686"/>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accent2">
              <a:lumMod val="60000"/>
              <a:lumOff val="4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089449" y="1213133"/>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694038" y="1213183"/>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accent2">
              <a:lumMod val="60000"/>
              <a:lumOff val="4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517033" y="3492133"/>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4860750" y="3492133"/>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173307" y="3492133"/>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6829590" y="3492133"/>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accent2">
              <a:lumMod val="60000"/>
              <a:lumOff val="4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757816" y="1167699"/>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2">
              <a:lumMod val="60000"/>
              <a:lumOff val="4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520278" y="4123544"/>
            <a:ext cx="303114" cy="420175"/>
            <a:chOff x="7025856" y="4064928"/>
            <a:chExt cx="303114" cy="420175"/>
          </a:xfrm>
          <a:solidFill>
            <a:schemeClr val="accent2">
              <a:lumMod val="60000"/>
              <a:lumOff val="40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729770" y="1859289"/>
            <a:ext cx="483150" cy="480763"/>
            <a:chOff x="3235348" y="1800673"/>
            <a:chExt cx="483150" cy="480763"/>
          </a:xfrm>
          <a:solidFill>
            <a:schemeClr val="accent2">
              <a:lumMod val="60000"/>
              <a:lumOff val="4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794336" y="4272810"/>
            <a:ext cx="371547" cy="331551"/>
            <a:chOff x="3299914" y="4214195"/>
            <a:chExt cx="371547" cy="331551"/>
          </a:xfrm>
          <a:solidFill>
            <a:schemeClr val="accent2">
              <a:lumMod val="60000"/>
              <a:lumOff val="40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4818951" y="4185092"/>
            <a:ext cx="372408" cy="364370"/>
            <a:chOff x="6324529" y="4126476"/>
            <a:chExt cx="372408" cy="364370"/>
          </a:xfrm>
          <a:solidFill>
            <a:schemeClr val="accent2">
              <a:lumMod val="60000"/>
              <a:lumOff val="40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458593" y="4215661"/>
            <a:ext cx="352263" cy="356771"/>
            <a:chOff x="3964170" y="4157045"/>
            <a:chExt cx="352263" cy="356771"/>
          </a:xfrm>
          <a:solidFill>
            <a:schemeClr val="accent2">
              <a:lumMod val="60000"/>
              <a:lumOff val="40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160349" y="4232129"/>
            <a:ext cx="365202" cy="332677"/>
            <a:chOff x="7665927" y="4173513"/>
            <a:chExt cx="365202" cy="332677"/>
          </a:xfrm>
          <a:solidFill>
            <a:schemeClr val="accent2">
              <a:lumMod val="60000"/>
              <a:lumOff val="40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052524" y="4216318"/>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accent2">
              <a:lumMod val="60000"/>
              <a:lumOff val="4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6823372" y="4199430"/>
            <a:ext cx="357082" cy="363401"/>
            <a:chOff x="8328949" y="4140814"/>
            <a:chExt cx="357082" cy="363401"/>
          </a:xfrm>
          <a:solidFill>
            <a:schemeClr val="accent2">
              <a:lumMod val="60000"/>
              <a:lumOff val="40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620676" y="4217215"/>
            <a:ext cx="365202" cy="363400"/>
            <a:chOff x="5126254" y="4158599"/>
            <a:chExt cx="365202" cy="363400"/>
          </a:xfrm>
          <a:solidFill>
            <a:schemeClr val="accent2">
              <a:lumMod val="60000"/>
              <a:lumOff val="40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227464" y="4252108"/>
            <a:ext cx="362504" cy="283866"/>
            <a:chOff x="5733041" y="4193493"/>
            <a:chExt cx="362504" cy="283866"/>
          </a:xfrm>
          <a:solidFill>
            <a:schemeClr val="accent2">
              <a:lumMod val="60000"/>
              <a:lumOff val="40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418040" y="1950362"/>
            <a:ext cx="360502" cy="414716"/>
            <a:chOff x="3923617" y="1891747"/>
            <a:chExt cx="360502" cy="414716"/>
          </a:xfrm>
          <a:solidFill>
            <a:schemeClr val="accent2">
              <a:lumMod val="60000"/>
              <a:lumOff val="4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487900" y="1947299"/>
            <a:ext cx="416125" cy="415100"/>
            <a:chOff x="6993477" y="1888684"/>
            <a:chExt cx="416125" cy="415100"/>
          </a:xfrm>
          <a:solidFill>
            <a:schemeClr val="accent2">
              <a:lumMod val="60000"/>
              <a:lumOff val="4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064237" y="1950362"/>
            <a:ext cx="480718" cy="415100"/>
            <a:chOff x="4569814" y="1891747"/>
            <a:chExt cx="480718" cy="415100"/>
          </a:xfrm>
          <a:solidFill>
            <a:schemeClr val="accent2">
              <a:lumMod val="60000"/>
              <a:lumOff val="4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079572" y="1926131"/>
            <a:ext cx="421867" cy="414489"/>
            <a:chOff x="7585149" y="1867515"/>
            <a:chExt cx="421867" cy="414489"/>
          </a:xfrm>
          <a:solidFill>
            <a:schemeClr val="accent2">
              <a:lumMod val="60000"/>
              <a:lumOff val="4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696260" y="1951177"/>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accent2">
              <a:lumMod val="60000"/>
              <a:lumOff val="4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724836" y="1926350"/>
            <a:ext cx="415101" cy="378030"/>
            <a:chOff x="8230413" y="1867735"/>
            <a:chExt cx="415101" cy="378030"/>
          </a:xfrm>
          <a:solidFill>
            <a:schemeClr val="accent2">
              <a:lumMod val="60000"/>
              <a:lumOff val="4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270915" y="1930967"/>
            <a:ext cx="415128" cy="414872"/>
            <a:chOff x="5776493" y="1872352"/>
            <a:chExt cx="415128" cy="414872"/>
          </a:xfrm>
          <a:solidFill>
            <a:schemeClr val="accent2">
              <a:lumMod val="60000"/>
              <a:lumOff val="4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4891436" y="1914975"/>
            <a:ext cx="418200" cy="413070"/>
            <a:chOff x="6397014" y="1856360"/>
            <a:chExt cx="418200" cy="413070"/>
          </a:xfrm>
          <a:solidFill>
            <a:schemeClr val="accent2">
              <a:lumMod val="60000"/>
              <a:lumOff val="4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379963" y="2658364"/>
            <a:ext cx="501822" cy="501823"/>
            <a:chOff x="3885541" y="2599748"/>
            <a:chExt cx="501822" cy="501823"/>
          </a:xfrm>
          <a:solidFill>
            <a:schemeClr val="accent2">
              <a:lumMod val="60000"/>
              <a:lumOff val="4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675184" y="2729267"/>
            <a:ext cx="395020" cy="395021"/>
            <a:chOff x="5180761" y="2670651"/>
            <a:chExt cx="395020" cy="395021"/>
          </a:xfrm>
          <a:solidFill>
            <a:schemeClr val="accent2">
              <a:lumMod val="60000"/>
              <a:lumOff val="4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087700" y="2785539"/>
            <a:ext cx="441298" cy="284452"/>
            <a:chOff x="7593278" y="2726923"/>
            <a:chExt cx="441298" cy="284452"/>
          </a:xfrm>
          <a:solidFill>
            <a:schemeClr val="accent2">
              <a:lumMod val="60000"/>
              <a:lumOff val="4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4926832" y="2806927"/>
            <a:ext cx="338931" cy="317744"/>
            <a:chOff x="6432410" y="2748311"/>
            <a:chExt cx="338931" cy="317744"/>
          </a:xfrm>
          <a:solidFill>
            <a:schemeClr val="accent2">
              <a:lumMod val="60000"/>
              <a:lumOff val="4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925113" y="38086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accent4">
                    <a:lumMod val="50000"/>
                  </a:schemeClr>
                </a:solidFill>
                <a:latin typeface="Arial"/>
                <a:cs typeface="B Nazanin" panose="00000400000000000000" pitchFamily="2" charset="-78"/>
              </a:rPr>
              <a:t>مجموعه آیکون های کاملاً قابل ویرایش: </a:t>
            </a:r>
            <a:r>
              <a:rPr lang="en-US" sz="3600" dirty="0">
                <a:solidFill>
                  <a:schemeClr val="accent4">
                    <a:lumMod val="50000"/>
                  </a:schemeClr>
                </a:solidFill>
                <a:latin typeface="Arial"/>
                <a:cs typeface="B Nazanin" panose="000004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84616" y="11952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77712" y="12061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90980" y="1195279"/>
            <a:ext cx="415402" cy="489222"/>
            <a:chOff x="3837179" y="1242450"/>
            <a:chExt cx="415402" cy="489222"/>
          </a:xfrm>
          <a:solidFill>
            <a:schemeClr val="accent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811470" y="12218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37804" y="12061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83773" y="40341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82667" y="40341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80968" y="40341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77400" y="40341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97282" y="40248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64739" y="40570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4">
                  <a:lumMod val="50000"/>
                </a:schemeClr>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505333" y="4016039"/>
            <a:ext cx="410839" cy="437879"/>
            <a:chOff x="7851532" y="4063209"/>
            <a:chExt cx="410839" cy="437879"/>
          </a:xfrm>
          <a:solidFill>
            <a:schemeClr val="accent2"/>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37393" y="2729945"/>
            <a:ext cx="392753" cy="381085"/>
            <a:chOff x="3983592" y="2777115"/>
            <a:chExt cx="392753" cy="381085"/>
          </a:xfrm>
          <a:solidFill>
            <a:schemeClr val="accent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32009" y="2704634"/>
            <a:ext cx="392753" cy="410263"/>
            <a:chOff x="4578208" y="2751804"/>
            <a:chExt cx="392753" cy="410263"/>
          </a:xfrm>
          <a:solidFill>
            <a:schemeClr val="accent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83925" y="2713649"/>
            <a:ext cx="359660" cy="371036"/>
            <a:chOff x="7130125" y="2760820"/>
            <a:chExt cx="359660" cy="371036"/>
          </a:xfrm>
          <a:solidFill>
            <a:schemeClr val="accent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57316" y="1132451"/>
            <a:ext cx="515511" cy="543501"/>
            <a:chOff x="6403515" y="1179621"/>
            <a:chExt cx="515511" cy="543501"/>
          </a:xfrm>
          <a:solidFill>
            <a:schemeClr val="accent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83281" y="26834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28121" y="2025966"/>
            <a:ext cx="350645" cy="379421"/>
            <a:chOff x="8474320" y="2073136"/>
            <a:chExt cx="350645" cy="379421"/>
          </a:xfrm>
          <a:solidFill>
            <a:schemeClr val="accent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520087" y="1163175"/>
            <a:ext cx="427692" cy="535545"/>
            <a:chOff x="5866287" y="1210345"/>
            <a:chExt cx="427692" cy="535545"/>
          </a:xfrm>
          <a:solidFill>
            <a:schemeClr val="accent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97282" y="2683173"/>
            <a:ext cx="392752" cy="418456"/>
            <a:chOff x="5943481" y="2730343"/>
            <a:chExt cx="392752" cy="418456"/>
          </a:xfrm>
          <a:solidFill>
            <a:schemeClr val="accent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722533" y="1176681"/>
            <a:ext cx="512987" cy="541708"/>
            <a:chOff x="7068732" y="1223851"/>
            <a:chExt cx="512987" cy="541708"/>
          </a:xfrm>
          <a:solidFill>
            <a:schemeClr val="accent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60684" y="2681893"/>
            <a:ext cx="392753" cy="419645"/>
            <a:chOff x="3206883" y="2729063"/>
            <a:chExt cx="392753" cy="419645"/>
          </a:xfrm>
          <a:solidFill>
            <a:schemeClr val="accent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214767" y="27410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515957" y="2695571"/>
            <a:ext cx="359688" cy="378726"/>
            <a:chOff x="7862157" y="2742742"/>
            <a:chExt cx="359688" cy="378726"/>
          </a:xfrm>
          <a:solidFill>
            <a:schemeClr val="accent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89270" y="3419777"/>
            <a:ext cx="316967" cy="383407"/>
            <a:chOff x="3835469" y="3466947"/>
            <a:chExt cx="316967" cy="383407"/>
          </a:xfrm>
          <a:solidFill>
            <a:schemeClr val="accent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77951" y="3423444"/>
            <a:ext cx="365019" cy="360365"/>
            <a:chOff x="5224150" y="3470614"/>
            <a:chExt cx="365019" cy="360365"/>
          </a:xfrm>
          <a:solidFill>
            <a:schemeClr val="accent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78390" y="3392052"/>
            <a:ext cx="360237" cy="383893"/>
            <a:chOff x="5924589" y="3439222"/>
            <a:chExt cx="360237" cy="383893"/>
          </a:xfrm>
          <a:solidFill>
            <a:schemeClr val="accent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81503" y="2701854"/>
            <a:ext cx="259506" cy="362596"/>
            <a:chOff x="8527703" y="2749024"/>
            <a:chExt cx="259506" cy="362596"/>
          </a:xfrm>
          <a:solidFill>
            <a:schemeClr val="accent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38550" y="3434150"/>
            <a:ext cx="361179" cy="338858"/>
            <a:chOff x="6584749" y="3481321"/>
            <a:chExt cx="361179" cy="338858"/>
          </a:xfrm>
          <a:solidFill>
            <a:schemeClr val="accent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86095" y="3363340"/>
            <a:ext cx="360210" cy="381844"/>
            <a:chOff x="3132295" y="3410510"/>
            <a:chExt cx="360210" cy="381844"/>
          </a:xfrm>
          <a:solidFill>
            <a:schemeClr val="accent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90327" y="3372118"/>
            <a:ext cx="362139" cy="386982"/>
            <a:chOff x="7136526" y="3419289"/>
            <a:chExt cx="362139" cy="386982"/>
          </a:xfrm>
          <a:solidFill>
            <a:schemeClr val="accent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69039" y="3917558"/>
            <a:ext cx="532226" cy="525935"/>
            <a:chOff x="7115239" y="3964728"/>
            <a:chExt cx="532226" cy="525935"/>
          </a:xfrm>
          <a:solidFill>
            <a:schemeClr val="accent2"/>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39597" y="3290005"/>
            <a:ext cx="413345" cy="440549"/>
            <a:chOff x="8485796" y="3337175"/>
            <a:chExt cx="413345" cy="440549"/>
          </a:xfrm>
          <a:solidFill>
            <a:schemeClr val="accent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72316" y="3458200"/>
            <a:ext cx="362148" cy="384935"/>
            <a:chOff x="4518516" y="3505370"/>
            <a:chExt cx="362148" cy="384935"/>
          </a:xfrm>
          <a:solidFill>
            <a:schemeClr val="accent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515309" y="3358109"/>
            <a:ext cx="340046" cy="360374"/>
            <a:chOff x="7861508" y="3405280"/>
            <a:chExt cx="340046" cy="360374"/>
          </a:xfrm>
          <a:solidFill>
            <a:schemeClr val="accent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34384" y="1907404"/>
            <a:ext cx="472799" cy="502554"/>
            <a:chOff x="7780583" y="1954575"/>
            <a:chExt cx="472799" cy="502554"/>
          </a:xfrm>
          <a:solidFill>
            <a:schemeClr val="accent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40742" y="1943569"/>
            <a:ext cx="470294" cy="502554"/>
            <a:chOff x="3786941" y="1990740"/>
            <a:chExt cx="470294" cy="502554"/>
          </a:xfrm>
          <a:solidFill>
            <a:schemeClr val="accent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79188" y="1947738"/>
            <a:ext cx="304760" cy="502545"/>
            <a:chOff x="7125388" y="1994909"/>
            <a:chExt cx="304760" cy="502545"/>
          </a:xfrm>
          <a:solidFill>
            <a:schemeClr val="accent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67453" y="1934398"/>
            <a:ext cx="470257" cy="499874"/>
            <a:chOff x="4513652" y="1981568"/>
            <a:chExt cx="470257" cy="499874"/>
          </a:xfrm>
          <a:solidFill>
            <a:schemeClr val="accent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37094" y="1942884"/>
            <a:ext cx="471528" cy="504319"/>
            <a:chOff x="5183294" y="1990054"/>
            <a:chExt cx="471528" cy="504319"/>
          </a:xfrm>
          <a:solidFill>
            <a:schemeClr val="accent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82676" y="1954523"/>
            <a:ext cx="471529" cy="502554"/>
            <a:chOff x="3128875" y="2001694"/>
            <a:chExt cx="471529" cy="502554"/>
          </a:xfrm>
          <a:solidFill>
            <a:schemeClr val="accent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48598" y="1943240"/>
            <a:ext cx="441444" cy="500460"/>
            <a:chOff x="5894798" y="1990411"/>
            <a:chExt cx="441444" cy="500460"/>
          </a:xfrm>
          <a:solidFill>
            <a:schemeClr val="accent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105651" y="1943075"/>
            <a:ext cx="479054" cy="501182"/>
            <a:chOff x="6451850" y="1990246"/>
            <a:chExt cx="479054" cy="501182"/>
          </a:xfrm>
          <a:solidFill>
            <a:schemeClr val="accent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92247" y="4119339"/>
            <a:ext cx="327922" cy="324154"/>
            <a:chOff x="8538447" y="4166509"/>
            <a:chExt cx="327922" cy="324154"/>
          </a:xfrm>
          <a:solidFill>
            <a:schemeClr val="accent2"/>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63837" y="1266969"/>
            <a:ext cx="445504" cy="476017"/>
            <a:chOff x="7810036" y="1314139"/>
            <a:chExt cx="445504" cy="476017"/>
          </a:xfrm>
          <a:solidFill>
            <a:schemeClr val="accent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4">
                    <a:lumMod val="50000"/>
                  </a:schemeClr>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accent4">
                    <a:lumMod val="50000"/>
                  </a:schemeClr>
                </a:solidFill>
                <a:latin typeface="Arial"/>
                <a:cs typeface="B Nazanin" panose="00000700000000000000" pitchFamily="2" charset="-78"/>
              </a:rPr>
              <a:t>مجموعه آیکون های کاملاً قابل ویرایش: </a:t>
            </a:r>
            <a:r>
              <a:rPr lang="en-US" sz="3600" dirty="0">
                <a:solidFill>
                  <a:schemeClr val="accent4">
                    <a:lumMod val="50000"/>
                  </a:schemeClr>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Google Shape;577;p34"/>
          <p:cNvGrpSpPr/>
          <p:nvPr/>
        </p:nvGrpSpPr>
        <p:grpSpPr>
          <a:xfrm>
            <a:off x="101721" y="4505825"/>
            <a:ext cx="8940558" cy="84600"/>
            <a:chOff x="155346" y="4358775"/>
            <a:chExt cx="8934304" cy="84600"/>
          </a:xfrm>
        </p:grpSpPr>
        <p:cxnSp>
          <p:nvCxnSpPr>
            <p:cNvPr id="578" name="Google Shape;578;p34"/>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579" name="Google Shape;579;p34"/>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580" name="Google Shape;580;p34"/>
          <p:cNvGrpSpPr/>
          <p:nvPr/>
        </p:nvGrpSpPr>
        <p:grpSpPr>
          <a:xfrm rot="10800000" flipH="1">
            <a:off x="3875075" y="1113199"/>
            <a:ext cx="2146913" cy="2771751"/>
            <a:chOff x="3875075" y="710349"/>
            <a:chExt cx="2146913" cy="2771751"/>
          </a:xfrm>
        </p:grpSpPr>
        <p:sp>
          <p:nvSpPr>
            <p:cNvPr id="581" name="Google Shape;581;p34"/>
            <p:cNvSpPr/>
            <p:nvPr/>
          </p:nvSpPr>
          <p:spPr>
            <a:xfrm>
              <a:off x="4408975" y="710349"/>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82" name="Google Shape;582;p34"/>
            <p:cNvSpPr/>
            <p:nvPr/>
          </p:nvSpPr>
          <p:spPr>
            <a:xfrm>
              <a:off x="3875075" y="2961300"/>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83" name="Google Shape;583;p34"/>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584" name="Google Shape;584;p34"/>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85" name="Google Shape;585;p34"/>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1</a:t>
            </a:r>
            <a:endParaRPr dirty="0">
              <a:solidFill>
                <a:schemeClr val="dk1"/>
              </a:solidFill>
              <a:latin typeface="Poppins"/>
              <a:ea typeface="Poppins"/>
              <a:cs typeface="B Nazanin" panose="00000400000000000000" pitchFamily="2" charset="-78"/>
              <a:sym typeface="Poppins"/>
            </a:endParaRPr>
          </a:p>
        </p:txBody>
      </p:sp>
      <p:sp>
        <p:nvSpPr>
          <p:cNvPr id="586" name="Google Shape;586;p34">
            <a:hlinkClick r:id="rId3"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587" name="Google Shape;587;p34">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588" name="Google Shape;588;p34">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4</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589" name="Google Shape;589;p34"/>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590" name="Google Shape;590;p34"/>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591" name="Google Shape;591;p34"/>
          <p:cNvCxnSpPr/>
          <p:nvPr/>
        </p:nvCxnSpPr>
        <p:spPr>
          <a:xfrm>
            <a:off x="5592563"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592" name="Google Shape;592;p34"/>
          <p:cNvSpPr txBox="1">
            <a:spLocks noGrp="1"/>
          </p:cNvSpPr>
          <p:nvPr>
            <p:ph type="subTitle" idx="1"/>
          </p:nvPr>
        </p:nvSpPr>
        <p:spPr>
          <a:xfrm>
            <a:off x="726375" y="2380979"/>
            <a:ext cx="4238700" cy="1228460"/>
          </a:xfrm>
          <a:prstGeom prst="rect">
            <a:avLst/>
          </a:prstGeom>
        </p:spPr>
        <p:txBody>
          <a:bodyPr spcFirstLastPara="1" wrap="square" lIns="0" tIns="91425" rIns="0" bIns="91425" anchor="ctr" anchorCtr="0">
            <a:noAutofit/>
          </a:bodyPr>
          <a:lstStyle/>
          <a:p>
            <a:pPr marL="0" lvl="0" indent="0" algn="r" rtl="1">
              <a:lnSpc>
                <a:spcPct val="150000"/>
              </a:lnSpc>
              <a:spcBef>
                <a:spcPts val="0"/>
              </a:spcBef>
              <a:spcAft>
                <a:spcPts val="0"/>
              </a:spcAft>
              <a:buNone/>
            </a:pPr>
            <a:r>
              <a:rPr lang="fa-IR" sz="1400" dirty="0">
                <a:cs typeface="B Nazanin" panose="00000400000000000000" pitchFamily="2" charset="-78"/>
              </a:rPr>
              <a:t>این قالب شامل اسلاید هایی با طراحی زیبا و جذاب، تصاویر بیانی، نمودارها، جداول و فهرست منابع است که به شما کمک می کند تا مفاهیم خود را به طور روان و قابل درک رائه دهید. همچنین این قالب حاوی گزینه های ویرایش پذیری است و شما می توانید آن را به صورتی که می خواهید ویرایش کنید.</a:t>
            </a:r>
            <a:endParaRPr sz="1400" dirty="0">
              <a:cs typeface="B Nazanin" panose="00000400000000000000" pitchFamily="2" charset="-78"/>
            </a:endParaRPr>
          </a:p>
        </p:txBody>
      </p:sp>
      <p:sp>
        <p:nvSpPr>
          <p:cNvPr id="593" name="Google Shape;593;p34"/>
          <p:cNvSpPr txBox="1">
            <a:spLocks noGrp="1"/>
          </p:cNvSpPr>
          <p:nvPr>
            <p:ph type="title"/>
          </p:nvPr>
        </p:nvSpPr>
        <p:spPr>
          <a:xfrm>
            <a:off x="726376" y="1682650"/>
            <a:ext cx="4238700" cy="615900"/>
          </a:xfrm>
          <a:prstGeom prst="rect">
            <a:avLst/>
          </a:prstGeom>
        </p:spPr>
        <p:txBody>
          <a:bodyPr spcFirstLastPara="1" wrap="square" lIns="0" tIns="91425" rIns="0" bIns="91425" anchor="ctr" anchorCtr="0">
            <a:noAutofit/>
          </a:bodyPr>
          <a:lstStyle/>
          <a:p>
            <a:pPr marL="0" lvl="0" indent="0" algn="r" rtl="1">
              <a:spcBef>
                <a:spcPts val="0"/>
              </a:spcBef>
              <a:spcAft>
                <a:spcPts val="0"/>
              </a:spcAft>
              <a:buNone/>
            </a:pPr>
            <a:r>
              <a:rPr lang="fa-IR" dirty="0">
                <a:cs typeface="B Nazanin" panose="00000400000000000000" pitchFamily="2" charset="-78"/>
              </a:rPr>
              <a:t>دوشنبه | تکلیف 1</a:t>
            </a:r>
            <a:endParaRPr dirty="0">
              <a:cs typeface="B Nazanin" panose="00000400000000000000" pitchFamily="2" charset="-78"/>
            </a:endParaRPr>
          </a:p>
        </p:txBody>
      </p:sp>
      <p:grpSp>
        <p:nvGrpSpPr>
          <p:cNvPr id="594" name="Google Shape;594;p34"/>
          <p:cNvGrpSpPr/>
          <p:nvPr/>
        </p:nvGrpSpPr>
        <p:grpSpPr>
          <a:xfrm>
            <a:off x="4841242" y="958366"/>
            <a:ext cx="3685979" cy="2745916"/>
            <a:chOff x="1190200" y="811850"/>
            <a:chExt cx="5212075" cy="3882800"/>
          </a:xfrm>
        </p:grpSpPr>
        <p:sp>
          <p:nvSpPr>
            <p:cNvPr id="595" name="Google Shape;595;p34"/>
            <p:cNvSpPr/>
            <p:nvPr/>
          </p:nvSpPr>
          <p:spPr>
            <a:xfrm>
              <a:off x="1190200" y="4224300"/>
              <a:ext cx="5212075" cy="2525"/>
            </a:xfrm>
            <a:custGeom>
              <a:avLst/>
              <a:gdLst/>
              <a:ahLst/>
              <a:cxnLst/>
              <a:rect l="l" t="t" r="r" b="b"/>
              <a:pathLst>
                <a:path w="208483" h="101" extrusionOk="0">
                  <a:moveTo>
                    <a:pt x="0" y="0"/>
                  </a:moveTo>
                  <a:lnTo>
                    <a:pt x="0" y="101"/>
                  </a:lnTo>
                  <a:lnTo>
                    <a:pt x="208482" y="101"/>
                  </a:lnTo>
                  <a:lnTo>
                    <a:pt x="20848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96" name="Google Shape;596;p34"/>
            <p:cNvSpPr/>
            <p:nvPr/>
          </p:nvSpPr>
          <p:spPr>
            <a:xfrm>
              <a:off x="5534950" y="4391925"/>
              <a:ext cx="345275" cy="2525"/>
            </a:xfrm>
            <a:custGeom>
              <a:avLst/>
              <a:gdLst/>
              <a:ahLst/>
              <a:cxnLst/>
              <a:rect l="l" t="t" r="r" b="b"/>
              <a:pathLst>
                <a:path w="13811" h="101" extrusionOk="0">
                  <a:moveTo>
                    <a:pt x="1" y="0"/>
                  </a:moveTo>
                  <a:lnTo>
                    <a:pt x="1" y="100"/>
                  </a:lnTo>
                  <a:lnTo>
                    <a:pt x="13811" y="100"/>
                  </a:lnTo>
                  <a:lnTo>
                    <a:pt x="13811"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97" name="Google Shape;597;p34"/>
            <p:cNvSpPr/>
            <p:nvPr/>
          </p:nvSpPr>
          <p:spPr>
            <a:xfrm>
              <a:off x="4552600" y="4420275"/>
              <a:ext cx="90075" cy="2525"/>
            </a:xfrm>
            <a:custGeom>
              <a:avLst/>
              <a:gdLst/>
              <a:ahLst/>
              <a:cxnLst/>
              <a:rect l="l" t="t" r="r" b="b"/>
              <a:pathLst>
                <a:path w="3603" h="101" extrusionOk="0">
                  <a:moveTo>
                    <a:pt x="0" y="0"/>
                  </a:moveTo>
                  <a:lnTo>
                    <a:pt x="0" y="100"/>
                  </a:lnTo>
                  <a:lnTo>
                    <a:pt x="3603" y="100"/>
                  </a:lnTo>
                  <a:lnTo>
                    <a:pt x="360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98" name="Google Shape;598;p34"/>
            <p:cNvSpPr/>
            <p:nvPr/>
          </p:nvSpPr>
          <p:spPr>
            <a:xfrm>
              <a:off x="5323975" y="4295175"/>
              <a:ext cx="200175" cy="2525"/>
            </a:xfrm>
            <a:custGeom>
              <a:avLst/>
              <a:gdLst/>
              <a:ahLst/>
              <a:cxnLst/>
              <a:rect l="l" t="t" r="r" b="b"/>
              <a:pathLst>
                <a:path w="8007" h="101" extrusionOk="0">
                  <a:moveTo>
                    <a:pt x="0" y="1"/>
                  </a:moveTo>
                  <a:lnTo>
                    <a:pt x="0" y="101"/>
                  </a:lnTo>
                  <a:lnTo>
                    <a:pt x="8006" y="101"/>
                  </a:lnTo>
                  <a:lnTo>
                    <a:pt x="8006"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99" name="Google Shape;599;p34"/>
            <p:cNvSpPr/>
            <p:nvPr/>
          </p:nvSpPr>
          <p:spPr>
            <a:xfrm>
              <a:off x="1737250" y="4312700"/>
              <a:ext cx="450350" cy="2525"/>
            </a:xfrm>
            <a:custGeom>
              <a:avLst/>
              <a:gdLst/>
              <a:ahLst/>
              <a:cxnLst/>
              <a:rect l="l" t="t" r="r" b="b"/>
              <a:pathLst>
                <a:path w="18014" h="101" extrusionOk="0">
                  <a:moveTo>
                    <a:pt x="0" y="0"/>
                  </a:moveTo>
                  <a:lnTo>
                    <a:pt x="0" y="100"/>
                  </a:lnTo>
                  <a:lnTo>
                    <a:pt x="18013" y="100"/>
                  </a:lnTo>
                  <a:lnTo>
                    <a:pt x="18013"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0" name="Google Shape;600;p34"/>
            <p:cNvSpPr/>
            <p:nvPr/>
          </p:nvSpPr>
          <p:spPr>
            <a:xfrm>
              <a:off x="2280125" y="4312700"/>
              <a:ext cx="65925" cy="2525"/>
            </a:xfrm>
            <a:custGeom>
              <a:avLst/>
              <a:gdLst/>
              <a:ahLst/>
              <a:cxnLst/>
              <a:rect l="l" t="t" r="r" b="b"/>
              <a:pathLst>
                <a:path w="2637" h="101" extrusionOk="0">
                  <a:moveTo>
                    <a:pt x="1" y="0"/>
                  </a:moveTo>
                  <a:lnTo>
                    <a:pt x="1" y="100"/>
                  </a:lnTo>
                  <a:lnTo>
                    <a:pt x="2636" y="100"/>
                  </a:lnTo>
                  <a:lnTo>
                    <a:pt x="263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1" name="Google Shape;601;p34"/>
            <p:cNvSpPr/>
            <p:nvPr/>
          </p:nvSpPr>
          <p:spPr>
            <a:xfrm>
              <a:off x="2560325" y="4356900"/>
              <a:ext cx="976575" cy="2525"/>
            </a:xfrm>
            <a:custGeom>
              <a:avLst/>
              <a:gdLst/>
              <a:ahLst/>
              <a:cxnLst/>
              <a:rect l="l" t="t" r="r" b="b"/>
              <a:pathLst>
                <a:path w="39063" h="101" extrusionOk="0">
                  <a:moveTo>
                    <a:pt x="1" y="0"/>
                  </a:moveTo>
                  <a:lnTo>
                    <a:pt x="1" y="100"/>
                  </a:lnTo>
                  <a:lnTo>
                    <a:pt x="39062" y="100"/>
                  </a:lnTo>
                  <a:lnTo>
                    <a:pt x="3906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2" name="Google Shape;602;p34"/>
            <p:cNvSpPr/>
            <p:nvPr/>
          </p:nvSpPr>
          <p:spPr>
            <a:xfrm>
              <a:off x="1588800" y="811850"/>
              <a:ext cx="2131550" cy="2947975"/>
            </a:xfrm>
            <a:custGeom>
              <a:avLst/>
              <a:gdLst/>
              <a:ahLst/>
              <a:cxnLst/>
              <a:rect l="l" t="t" r="r" b="b"/>
              <a:pathLst>
                <a:path w="85262" h="117919" extrusionOk="0">
                  <a:moveTo>
                    <a:pt x="82893" y="67"/>
                  </a:moveTo>
                  <a:cubicBezTo>
                    <a:pt x="84127" y="67"/>
                    <a:pt x="85162" y="1102"/>
                    <a:pt x="85162" y="2336"/>
                  </a:cubicBezTo>
                  <a:lnTo>
                    <a:pt x="85162" y="115517"/>
                  </a:lnTo>
                  <a:cubicBezTo>
                    <a:pt x="85162" y="116784"/>
                    <a:pt x="84127" y="117785"/>
                    <a:pt x="82893" y="117785"/>
                  </a:cubicBezTo>
                  <a:lnTo>
                    <a:pt x="2369" y="117785"/>
                  </a:lnTo>
                  <a:cubicBezTo>
                    <a:pt x="1102" y="117785"/>
                    <a:pt x="101" y="116784"/>
                    <a:pt x="101" y="115517"/>
                  </a:cubicBezTo>
                  <a:lnTo>
                    <a:pt x="101" y="2336"/>
                  </a:lnTo>
                  <a:cubicBezTo>
                    <a:pt x="101" y="1102"/>
                    <a:pt x="1102" y="67"/>
                    <a:pt x="2369" y="67"/>
                  </a:cubicBezTo>
                  <a:close/>
                  <a:moveTo>
                    <a:pt x="82953" y="0"/>
                  </a:moveTo>
                  <a:cubicBezTo>
                    <a:pt x="82933" y="0"/>
                    <a:pt x="82913" y="0"/>
                    <a:pt x="82893" y="1"/>
                  </a:cubicBezTo>
                  <a:lnTo>
                    <a:pt x="2369" y="1"/>
                  </a:lnTo>
                  <a:cubicBezTo>
                    <a:pt x="1068" y="1"/>
                    <a:pt x="1" y="1035"/>
                    <a:pt x="1" y="2336"/>
                  </a:cubicBezTo>
                  <a:lnTo>
                    <a:pt x="1" y="115517"/>
                  </a:lnTo>
                  <a:cubicBezTo>
                    <a:pt x="1" y="116818"/>
                    <a:pt x="1068" y="117885"/>
                    <a:pt x="2369" y="117919"/>
                  </a:cubicBezTo>
                  <a:lnTo>
                    <a:pt x="82893" y="117919"/>
                  </a:lnTo>
                  <a:cubicBezTo>
                    <a:pt x="84194" y="117919"/>
                    <a:pt x="85262" y="116851"/>
                    <a:pt x="85262" y="115517"/>
                  </a:cubicBezTo>
                  <a:lnTo>
                    <a:pt x="85262" y="2369"/>
                  </a:lnTo>
                  <a:cubicBezTo>
                    <a:pt x="85262" y="1055"/>
                    <a:pt x="84226" y="0"/>
                    <a:pt x="82953"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3" name="Google Shape;603;p34"/>
            <p:cNvSpPr/>
            <p:nvPr/>
          </p:nvSpPr>
          <p:spPr>
            <a:xfrm>
              <a:off x="3842925" y="811850"/>
              <a:ext cx="2132375" cy="2947975"/>
            </a:xfrm>
            <a:custGeom>
              <a:avLst/>
              <a:gdLst/>
              <a:ahLst/>
              <a:cxnLst/>
              <a:rect l="l" t="t" r="r" b="b"/>
              <a:pathLst>
                <a:path w="85295" h="117919" extrusionOk="0">
                  <a:moveTo>
                    <a:pt x="82893" y="67"/>
                  </a:moveTo>
                  <a:cubicBezTo>
                    <a:pt x="84160" y="67"/>
                    <a:pt x="85194" y="1102"/>
                    <a:pt x="85194" y="2336"/>
                  </a:cubicBezTo>
                  <a:lnTo>
                    <a:pt x="85194" y="115517"/>
                  </a:lnTo>
                  <a:cubicBezTo>
                    <a:pt x="85194" y="116784"/>
                    <a:pt x="84160" y="117785"/>
                    <a:pt x="82893" y="117785"/>
                  </a:cubicBezTo>
                  <a:lnTo>
                    <a:pt x="2402" y="117785"/>
                  </a:lnTo>
                  <a:cubicBezTo>
                    <a:pt x="1134" y="117785"/>
                    <a:pt x="100" y="116784"/>
                    <a:pt x="100" y="115517"/>
                  </a:cubicBezTo>
                  <a:lnTo>
                    <a:pt x="100" y="2336"/>
                  </a:lnTo>
                  <a:cubicBezTo>
                    <a:pt x="100" y="1102"/>
                    <a:pt x="1134" y="67"/>
                    <a:pt x="2402" y="67"/>
                  </a:cubicBezTo>
                  <a:close/>
                  <a:moveTo>
                    <a:pt x="2402" y="1"/>
                  </a:moveTo>
                  <a:cubicBezTo>
                    <a:pt x="1068" y="1"/>
                    <a:pt x="33" y="1035"/>
                    <a:pt x="0" y="2336"/>
                  </a:cubicBezTo>
                  <a:lnTo>
                    <a:pt x="0" y="115517"/>
                  </a:lnTo>
                  <a:cubicBezTo>
                    <a:pt x="0" y="116851"/>
                    <a:pt x="1068" y="117885"/>
                    <a:pt x="2402" y="117919"/>
                  </a:cubicBezTo>
                  <a:lnTo>
                    <a:pt x="82893" y="117919"/>
                  </a:lnTo>
                  <a:cubicBezTo>
                    <a:pt x="84227" y="117885"/>
                    <a:pt x="85294" y="116818"/>
                    <a:pt x="85294" y="115517"/>
                  </a:cubicBezTo>
                  <a:lnTo>
                    <a:pt x="85294" y="2336"/>
                  </a:lnTo>
                  <a:cubicBezTo>
                    <a:pt x="85261" y="1035"/>
                    <a:pt x="84194" y="1"/>
                    <a:pt x="8289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4" name="Google Shape;604;p34"/>
            <p:cNvSpPr/>
            <p:nvPr/>
          </p:nvSpPr>
          <p:spPr>
            <a:xfrm>
              <a:off x="2502800" y="988650"/>
              <a:ext cx="3218975" cy="1482750"/>
            </a:xfrm>
            <a:custGeom>
              <a:avLst/>
              <a:gdLst/>
              <a:ahLst/>
              <a:cxnLst/>
              <a:rect l="l" t="t" r="r" b="b"/>
              <a:pathLst>
                <a:path w="128759" h="59310" extrusionOk="0">
                  <a:moveTo>
                    <a:pt x="0" y="0"/>
                  </a:moveTo>
                  <a:lnTo>
                    <a:pt x="0" y="59310"/>
                  </a:lnTo>
                  <a:lnTo>
                    <a:pt x="128759" y="59310"/>
                  </a:lnTo>
                  <a:lnTo>
                    <a:pt x="128759"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5" name="Google Shape;605;p34"/>
            <p:cNvSpPr/>
            <p:nvPr/>
          </p:nvSpPr>
          <p:spPr>
            <a:xfrm>
              <a:off x="2523650" y="988650"/>
              <a:ext cx="3287350" cy="1482750"/>
            </a:xfrm>
            <a:custGeom>
              <a:avLst/>
              <a:gdLst/>
              <a:ahLst/>
              <a:cxnLst/>
              <a:rect l="l" t="t" r="r" b="b"/>
              <a:pathLst>
                <a:path w="131494" h="59310" extrusionOk="0">
                  <a:moveTo>
                    <a:pt x="0" y="0"/>
                  </a:moveTo>
                  <a:lnTo>
                    <a:pt x="0" y="59310"/>
                  </a:lnTo>
                  <a:lnTo>
                    <a:pt x="131494" y="59310"/>
                  </a:lnTo>
                  <a:lnTo>
                    <a:pt x="131494"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6" name="Google Shape;606;p34"/>
            <p:cNvSpPr/>
            <p:nvPr/>
          </p:nvSpPr>
          <p:spPr>
            <a:xfrm>
              <a:off x="2502800" y="2471375"/>
              <a:ext cx="3260675" cy="40050"/>
            </a:xfrm>
            <a:custGeom>
              <a:avLst/>
              <a:gdLst/>
              <a:ahLst/>
              <a:cxnLst/>
              <a:rect l="l" t="t" r="r" b="b"/>
              <a:pathLst>
                <a:path w="130427" h="1602" extrusionOk="0">
                  <a:moveTo>
                    <a:pt x="0" y="1"/>
                  </a:moveTo>
                  <a:lnTo>
                    <a:pt x="0" y="1602"/>
                  </a:lnTo>
                  <a:lnTo>
                    <a:pt x="130427" y="1602"/>
                  </a:lnTo>
                  <a:lnTo>
                    <a:pt x="128759"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7" name="Google Shape;607;p34"/>
            <p:cNvSpPr/>
            <p:nvPr/>
          </p:nvSpPr>
          <p:spPr>
            <a:xfrm>
              <a:off x="2597850" y="2471375"/>
              <a:ext cx="3274875" cy="40050"/>
            </a:xfrm>
            <a:custGeom>
              <a:avLst/>
              <a:gdLst/>
              <a:ahLst/>
              <a:cxnLst/>
              <a:rect l="l" t="t" r="r" b="b"/>
              <a:pathLst>
                <a:path w="130995" h="1602" extrusionOk="0">
                  <a:moveTo>
                    <a:pt x="1" y="1"/>
                  </a:moveTo>
                  <a:lnTo>
                    <a:pt x="768" y="1602"/>
                  </a:lnTo>
                  <a:lnTo>
                    <a:pt x="130994" y="1602"/>
                  </a:lnTo>
                  <a:lnTo>
                    <a:pt x="130194"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8" name="Google Shape;608;p34"/>
            <p:cNvSpPr/>
            <p:nvPr/>
          </p:nvSpPr>
          <p:spPr>
            <a:xfrm>
              <a:off x="2587850" y="1055375"/>
              <a:ext cx="3159775" cy="1348475"/>
            </a:xfrm>
            <a:custGeom>
              <a:avLst/>
              <a:gdLst/>
              <a:ahLst/>
              <a:cxnLst/>
              <a:rect l="l" t="t" r="r" b="b"/>
              <a:pathLst>
                <a:path w="126391" h="53939" extrusionOk="0">
                  <a:moveTo>
                    <a:pt x="1" y="0"/>
                  </a:moveTo>
                  <a:lnTo>
                    <a:pt x="1" y="53939"/>
                  </a:lnTo>
                  <a:lnTo>
                    <a:pt x="126391" y="53939"/>
                  </a:lnTo>
                  <a:lnTo>
                    <a:pt x="126391"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09" name="Google Shape;609;p34"/>
            <p:cNvSpPr/>
            <p:nvPr/>
          </p:nvSpPr>
          <p:spPr>
            <a:xfrm>
              <a:off x="3066525" y="1055375"/>
              <a:ext cx="878150" cy="1348475"/>
            </a:xfrm>
            <a:custGeom>
              <a:avLst/>
              <a:gdLst/>
              <a:ahLst/>
              <a:cxnLst/>
              <a:rect l="l" t="t" r="r" b="b"/>
              <a:pathLst>
                <a:path w="35126" h="53939" extrusionOk="0">
                  <a:moveTo>
                    <a:pt x="17980" y="0"/>
                  </a:moveTo>
                  <a:lnTo>
                    <a:pt x="1" y="53939"/>
                  </a:lnTo>
                  <a:lnTo>
                    <a:pt x="17146" y="53939"/>
                  </a:lnTo>
                  <a:lnTo>
                    <a:pt x="35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0" name="Google Shape;610;p34"/>
            <p:cNvSpPr/>
            <p:nvPr/>
          </p:nvSpPr>
          <p:spPr>
            <a:xfrm>
              <a:off x="3587725" y="1055375"/>
              <a:ext cx="615475" cy="1348475"/>
            </a:xfrm>
            <a:custGeom>
              <a:avLst/>
              <a:gdLst/>
              <a:ahLst/>
              <a:cxnLst/>
              <a:rect l="l" t="t" r="r" b="b"/>
              <a:pathLst>
                <a:path w="24619" h="53939" extrusionOk="0">
                  <a:moveTo>
                    <a:pt x="17947" y="0"/>
                  </a:moveTo>
                  <a:lnTo>
                    <a:pt x="1" y="53939"/>
                  </a:lnTo>
                  <a:lnTo>
                    <a:pt x="6672" y="53939"/>
                  </a:lnTo>
                  <a:lnTo>
                    <a:pt x="246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1" name="Google Shape;611;p34"/>
            <p:cNvSpPr/>
            <p:nvPr/>
          </p:nvSpPr>
          <p:spPr>
            <a:xfrm>
              <a:off x="5730925" y="1055375"/>
              <a:ext cx="16700" cy="1348475"/>
            </a:xfrm>
            <a:custGeom>
              <a:avLst/>
              <a:gdLst/>
              <a:ahLst/>
              <a:cxnLst/>
              <a:rect l="l" t="t" r="r" b="b"/>
              <a:pathLst>
                <a:path w="668" h="53939" extrusionOk="0">
                  <a:moveTo>
                    <a:pt x="1" y="0"/>
                  </a:moveTo>
                  <a:lnTo>
                    <a:pt x="1" y="53939"/>
                  </a:lnTo>
                  <a:lnTo>
                    <a:pt x="668" y="53939"/>
                  </a:lnTo>
                  <a:lnTo>
                    <a:pt x="668"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2" name="Google Shape;612;p34"/>
            <p:cNvSpPr/>
            <p:nvPr/>
          </p:nvSpPr>
          <p:spPr>
            <a:xfrm>
              <a:off x="1899025" y="3148525"/>
              <a:ext cx="173475" cy="1075800"/>
            </a:xfrm>
            <a:custGeom>
              <a:avLst/>
              <a:gdLst/>
              <a:ahLst/>
              <a:cxnLst/>
              <a:rect l="l" t="t" r="r" b="b"/>
              <a:pathLst>
                <a:path w="6939" h="43032" extrusionOk="0">
                  <a:moveTo>
                    <a:pt x="1" y="1"/>
                  </a:moveTo>
                  <a:lnTo>
                    <a:pt x="1" y="43031"/>
                  </a:lnTo>
                  <a:lnTo>
                    <a:pt x="6939" y="43031"/>
                  </a:lnTo>
                  <a:lnTo>
                    <a:pt x="6939"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3" name="Google Shape;613;p34"/>
            <p:cNvSpPr/>
            <p:nvPr/>
          </p:nvSpPr>
          <p:spPr>
            <a:xfrm>
              <a:off x="2072475" y="3148525"/>
              <a:ext cx="2104025" cy="1075800"/>
            </a:xfrm>
            <a:custGeom>
              <a:avLst/>
              <a:gdLst/>
              <a:ahLst/>
              <a:cxnLst/>
              <a:rect l="l" t="t" r="r" b="b"/>
              <a:pathLst>
                <a:path w="84161" h="43032" extrusionOk="0">
                  <a:moveTo>
                    <a:pt x="1" y="1"/>
                  </a:moveTo>
                  <a:lnTo>
                    <a:pt x="1" y="43031"/>
                  </a:lnTo>
                  <a:lnTo>
                    <a:pt x="84161" y="43031"/>
                  </a:lnTo>
                  <a:lnTo>
                    <a:pt x="8416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4" name="Google Shape;614;p34"/>
            <p:cNvSpPr/>
            <p:nvPr/>
          </p:nvSpPr>
          <p:spPr>
            <a:xfrm>
              <a:off x="2271800" y="3653050"/>
              <a:ext cx="1918050" cy="453700"/>
            </a:xfrm>
            <a:custGeom>
              <a:avLst/>
              <a:gdLst/>
              <a:ahLst/>
              <a:cxnLst/>
              <a:rect l="l" t="t" r="r" b="b"/>
              <a:pathLst>
                <a:path w="76722" h="18148" extrusionOk="0">
                  <a:moveTo>
                    <a:pt x="0" y="1"/>
                  </a:moveTo>
                  <a:lnTo>
                    <a:pt x="0" y="18147"/>
                  </a:lnTo>
                  <a:lnTo>
                    <a:pt x="76722" y="18147"/>
                  </a:lnTo>
                  <a:lnTo>
                    <a:pt x="767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5" name="Google Shape;615;p34"/>
            <p:cNvSpPr/>
            <p:nvPr/>
          </p:nvSpPr>
          <p:spPr>
            <a:xfrm>
              <a:off x="2271800" y="3342000"/>
              <a:ext cx="1918050" cy="235200"/>
            </a:xfrm>
            <a:custGeom>
              <a:avLst/>
              <a:gdLst/>
              <a:ahLst/>
              <a:cxnLst/>
              <a:rect l="l" t="t" r="r" b="b"/>
              <a:pathLst>
                <a:path w="76722" h="9408" extrusionOk="0">
                  <a:moveTo>
                    <a:pt x="0" y="1"/>
                  </a:moveTo>
                  <a:lnTo>
                    <a:pt x="0" y="9407"/>
                  </a:lnTo>
                  <a:lnTo>
                    <a:pt x="76722" y="9407"/>
                  </a:lnTo>
                  <a:lnTo>
                    <a:pt x="767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6" name="Google Shape;616;p34"/>
            <p:cNvSpPr/>
            <p:nvPr/>
          </p:nvSpPr>
          <p:spPr>
            <a:xfrm>
              <a:off x="2260125" y="3653050"/>
              <a:ext cx="11700" cy="453700"/>
            </a:xfrm>
            <a:custGeom>
              <a:avLst/>
              <a:gdLst/>
              <a:ahLst/>
              <a:cxnLst/>
              <a:rect l="l" t="t" r="r" b="b"/>
              <a:pathLst>
                <a:path w="468" h="18148" extrusionOk="0">
                  <a:moveTo>
                    <a:pt x="0" y="1"/>
                  </a:moveTo>
                  <a:lnTo>
                    <a:pt x="0" y="18147"/>
                  </a:lnTo>
                  <a:lnTo>
                    <a:pt x="467" y="18147"/>
                  </a:lnTo>
                  <a:lnTo>
                    <a:pt x="467"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7" name="Google Shape;617;p34"/>
            <p:cNvSpPr/>
            <p:nvPr/>
          </p:nvSpPr>
          <p:spPr>
            <a:xfrm>
              <a:off x="2260125" y="3342000"/>
              <a:ext cx="11700" cy="235200"/>
            </a:xfrm>
            <a:custGeom>
              <a:avLst/>
              <a:gdLst/>
              <a:ahLst/>
              <a:cxnLst/>
              <a:rect l="l" t="t" r="r" b="b"/>
              <a:pathLst>
                <a:path w="468" h="9408" extrusionOk="0">
                  <a:moveTo>
                    <a:pt x="0" y="1"/>
                  </a:moveTo>
                  <a:lnTo>
                    <a:pt x="0" y="9407"/>
                  </a:lnTo>
                  <a:lnTo>
                    <a:pt x="467" y="9407"/>
                  </a:lnTo>
                  <a:lnTo>
                    <a:pt x="467"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8" name="Google Shape;618;p34"/>
            <p:cNvSpPr/>
            <p:nvPr/>
          </p:nvSpPr>
          <p:spPr>
            <a:xfrm>
              <a:off x="1899025" y="3205225"/>
              <a:ext cx="2280825" cy="30050"/>
            </a:xfrm>
            <a:custGeom>
              <a:avLst/>
              <a:gdLst/>
              <a:ahLst/>
              <a:cxnLst/>
              <a:rect l="l" t="t" r="r" b="b"/>
              <a:pathLst>
                <a:path w="91233" h="1202" extrusionOk="0">
                  <a:moveTo>
                    <a:pt x="1" y="1"/>
                  </a:moveTo>
                  <a:lnTo>
                    <a:pt x="1" y="1202"/>
                  </a:lnTo>
                  <a:lnTo>
                    <a:pt x="91232" y="1202"/>
                  </a:lnTo>
                  <a:lnTo>
                    <a:pt x="91232"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19" name="Google Shape;619;p34"/>
            <p:cNvSpPr/>
            <p:nvPr/>
          </p:nvSpPr>
          <p:spPr>
            <a:xfrm>
              <a:off x="1878175" y="3130175"/>
              <a:ext cx="194325" cy="87600"/>
            </a:xfrm>
            <a:custGeom>
              <a:avLst/>
              <a:gdLst/>
              <a:ahLst/>
              <a:cxnLst/>
              <a:rect l="l" t="t" r="r" b="b"/>
              <a:pathLst>
                <a:path w="7773" h="3504" extrusionOk="0">
                  <a:moveTo>
                    <a:pt x="1" y="1"/>
                  </a:moveTo>
                  <a:lnTo>
                    <a:pt x="1" y="3503"/>
                  </a:lnTo>
                  <a:lnTo>
                    <a:pt x="7773" y="3503"/>
                  </a:lnTo>
                  <a:lnTo>
                    <a:pt x="7773" y="1"/>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0" name="Google Shape;620;p34"/>
            <p:cNvSpPr/>
            <p:nvPr/>
          </p:nvSpPr>
          <p:spPr>
            <a:xfrm>
              <a:off x="2072475" y="3130175"/>
              <a:ext cx="2124050" cy="87600"/>
            </a:xfrm>
            <a:custGeom>
              <a:avLst/>
              <a:gdLst/>
              <a:ahLst/>
              <a:cxnLst/>
              <a:rect l="l" t="t" r="r" b="b"/>
              <a:pathLst>
                <a:path w="84962" h="3504" extrusionOk="0">
                  <a:moveTo>
                    <a:pt x="1" y="1"/>
                  </a:moveTo>
                  <a:lnTo>
                    <a:pt x="1" y="3503"/>
                  </a:lnTo>
                  <a:lnTo>
                    <a:pt x="84962" y="3503"/>
                  </a:lnTo>
                  <a:lnTo>
                    <a:pt x="8496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1" name="Google Shape;621;p34"/>
            <p:cNvSpPr/>
            <p:nvPr/>
          </p:nvSpPr>
          <p:spPr>
            <a:xfrm>
              <a:off x="5173875" y="2356300"/>
              <a:ext cx="562075" cy="1597825"/>
            </a:xfrm>
            <a:custGeom>
              <a:avLst/>
              <a:gdLst/>
              <a:ahLst/>
              <a:cxnLst/>
              <a:rect l="l" t="t" r="r" b="b"/>
              <a:pathLst>
                <a:path w="22483" h="63913" extrusionOk="0">
                  <a:moveTo>
                    <a:pt x="22483" y="0"/>
                  </a:moveTo>
                  <a:cubicBezTo>
                    <a:pt x="18180" y="3936"/>
                    <a:pt x="14444" y="8473"/>
                    <a:pt x="11342" y="13410"/>
                  </a:cubicBezTo>
                  <a:lnTo>
                    <a:pt x="10174" y="15278"/>
                  </a:lnTo>
                  <a:lnTo>
                    <a:pt x="9073" y="17179"/>
                  </a:lnTo>
                  <a:cubicBezTo>
                    <a:pt x="8339" y="18447"/>
                    <a:pt x="7706" y="19748"/>
                    <a:pt x="7038" y="21082"/>
                  </a:cubicBezTo>
                  <a:cubicBezTo>
                    <a:pt x="6705" y="21716"/>
                    <a:pt x="6405" y="22416"/>
                    <a:pt x="6104" y="23084"/>
                  </a:cubicBezTo>
                  <a:cubicBezTo>
                    <a:pt x="5804" y="23751"/>
                    <a:pt x="5504" y="24418"/>
                    <a:pt x="5237" y="25085"/>
                  </a:cubicBezTo>
                  <a:lnTo>
                    <a:pt x="4403" y="27153"/>
                  </a:lnTo>
                  <a:lnTo>
                    <a:pt x="3669" y="29221"/>
                  </a:lnTo>
                  <a:cubicBezTo>
                    <a:pt x="1701" y="34792"/>
                    <a:pt x="534" y="40629"/>
                    <a:pt x="167" y="46534"/>
                  </a:cubicBezTo>
                  <a:cubicBezTo>
                    <a:pt x="0" y="49469"/>
                    <a:pt x="67" y="52438"/>
                    <a:pt x="434" y="55373"/>
                  </a:cubicBezTo>
                  <a:cubicBezTo>
                    <a:pt x="601" y="56841"/>
                    <a:pt x="867" y="58309"/>
                    <a:pt x="1201" y="59743"/>
                  </a:cubicBezTo>
                  <a:cubicBezTo>
                    <a:pt x="1501" y="61177"/>
                    <a:pt x="1968" y="62578"/>
                    <a:pt x="2569" y="63913"/>
                  </a:cubicBezTo>
                  <a:cubicBezTo>
                    <a:pt x="2602" y="61044"/>
                    <a:pt x="2802" y="58209"/>
                    <a:pt x="3169" y="55373"/>
                  </a:cubicBezTo>
                  <a:cubicBezTo>
                    <a:pt x="3503" y="52571"/>
                    <a:pt x="3970" y="49803"/>
                    <a:pt x="4537" y="47101"/>
                  </a:cubicBezTo>
                  <a:cubicBezTo>
                    <a:pt x="5637" y="41630"/>
                    <a:pt x="7105" y="36293"/>
                    <a:pt x="8940" y="31056"/>
                  </a:cubicBezTo>
                  <a:lnTo>
                    <a:pt x="9607" y="29088"/>
                  </a:lnTo>
                  <a:lnTo>
                    <a:pt x="10341" y="27120"/>
                  </a:lnTo>
                  <a:cubicBezTo>
                    <a:pt x="10574" y="26453"/>
                    <a:pt x="10841" y="25819"/>
                    <a:pt x="11108" y="25185"/>
                  </a:cubicBezTo>
                  <a:lnTo>
                    <a:pt x="11875" y="23217"/>
                  </a:lnTo>
                  <a:cubicBezTo>
                    <a:pt x="12409" y="21949"/>
                    <a:pt x="12909" y="20648"/>
                    <a:pt x="13476" y="19348"/>
                  </a:cubicBezTo>
                  <a:lnTo>
                    <a:pt x="14310" y="17446"/>
                  </a:lnTo>
                  <a:lnTo>
                    <a:pt x="15178" y="15511"/>
                  </a:lnTo>
                  <a:cubicBezTo>
                    <a:pt x="16345" y="12943"/>
                    <a:pt x="17579" y="10374"/>
                    <a:pt x="18780" y="7806"/>
                  </a:cubicBezTo>
                  <a:cubicBezTo>
                    <a:pt x="19381" y="6505"/>
                    <a:pt x="20014" y="5204"/>
                    <a:pt x="20648" y="3936"/>
                  </a:cubicBezTo>
                  <a:cubicBezTo>
                    <a:pt x="21282" y="2636"/>
                    <a:pt x="21916" y="1335"/>
                    <a:pt x="22483"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2" name="Google Shape;622;p34"/>
            <p:cNvSpPr/>
            <p:nvPr/>
          </p:nvSpPr>
          <p:spPr>
            <a:xfrm>
              <a:off x="4079750" y="2403000"/>
              <a:ext cx="578775" cy="1299275"/>
            </a:xfrm>
            <a:custGeom>
              <a:avLst/>
              <a:gdLst/>
              <a:ahLst/>
              <a:cxnLst/>
              <a:rect l="l" t="t" r="r" b="b"/>
              <a:pathLst>
                <a:path w="23151" h="51971" extrusionOk="0">
                  <a:moveTo>
                    <a:pt x="1" y="0"/>
                  </a:moveTo>
                  <a:cubicBezTo>
                    <a:pt x="734" y="1034"/>
                    <a:pt x="1535" y="2002"/>
                    <a:pt x="2302" y="2969"/>
                  </a:cubicBezTo>
                  <a:cubicBezTo>
                    <a:pt x="2669" y="3469"/>
                    <a:pt x="3036" y="3936"/>
                    <a:pt x="3403" y="4437"/>
                  </a:cubicBezTo>
                  <a:cubicBezTo>
                    <a:pt x="3770" y="4904"/>
                    <a:pt x="4170" y="5371"/>
                    <a:pt x="4537" y="5871"/>
                  </a:cubicBezTo>
                  <a:lnTo>
                    <a:pt x="5605" y="7339"/>
                  </a:lnTo>
                  <a:cubicBezTo>
                    <a:pt x="5771" y="7572"/>
                    <a:pt x="5971" y="7806"/>
                    <a:pt x="6138" y="8073"/>
                  </a:cubicBezTo>
                  <a:lnTo>
                    <a:pt x="6672" y="8773"/>
                  </a:lnTo>
                  <a:cubicBezTo>
                    <a:pt x="7006" y="9274"/>
                    <a:pt x="7372" y="9774"/>
                    <a:pt x="7706" y="10241"/>
                  </a:cubicBezTo>
                  <a:lnTo>
                    <a:pt x="8673" y="11742"/>
                  </a:lnTo>
                  <a:cubicBezTo>
                    <a:pt x="11242" y="15645"/>
                    <a:pt x="13410" y="19781"/>
                    <a:pt x="15145" y="24118"/>
                  </a:cubicBezTo>
                  <a:cubicBezTo>
                    <a:pt x="15979" y="26252"/>
                    <a:pt x="16679" y="28454"/>
                    <a:pt x="17246" y="30689"/>
                  </a:cubicBezTo>
                  <a:lnTo>
                    <a:pt x="17480" y="31523"/>
                  </a:lnTo>
                  <a:lnTo>
                    <a:pt x="17680" y="32357"/>
                  </a:lnTo>
                  <a:cubicBezTo>
                    <a:pt x="17780" y="32924"/>
                    <a:pt x="17913" y="33491"/>
                    <a:pt x="18047" y="34058"/>
                  </a:cubicBezTo>
                  <a:cubicBezTo>
                    <a:pt x="18147" y="34658"/>
                    <a:pt x="18247" y="35226"/>
                    <a:pt x="18347" y="35793"/>
                  </a:cubicBezTo>
                  <a:cubicBezTo>
                    <a:pt x="18447" y="36360"/>
                    <a:pt x="18547" y="36960"/>
                    <a:pt x="18614" y="37527"/>
                  </a:cubicBezTo>
                  <a:cubicBezTo>
                    <a:pt x="19248" y="42297"/>
                    <a:pt x="19381" y="47134"/>
                    <a:pt x="18947" y="51971"/>
                  </a:cubicBezTo>
                  <a:cubicBezTo>
                    <a:pt x="19648" y="50903"/>
                    <a:pt x="20215" y="49769"/>
                    <a:pt x="20682" y="48568"/>
                  </a:cubicBezTo>
                  <a:cubicBezTo>
                    <a:pt x="21182" y="47401"/>
                    <a:pt x="21583" y="46167"/>
                    <a:pt x="21883" y="44932"/>
                  </a:cubicBezTo>
                  <a:cubicBezTo>
                    <a:pt x="22550" y="42464"/>
                    <a:pt x="22884" y="39896"/>
                    <a:pt x="22984" y="37327"/>
                  </a:cubicBezTo>
                  <a:cubicBezTo>
                    <a:pt x="23150" y="32123"/>
                    <a:pt x="22250" y="26920"/>
                    <a:pt x="20348" y="22083"/>
                  </a:cubicBezTo>
                  <a:cubicBezTo>
                    <a:pt x="18447" y="17246"/>
                    <a:pt x="15645" y="12843"/>
                    <a:pt x="12109" y="9040"/>
                  </a:cubicBezTo>
                  <a:cubicBezTo>
                    <a:pt x="8673" y="5304"/>
                    <a:pt x="4570" y="2235"/>
                    <a:pt x="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3" name="Google Shape;623;p34"/>
            <p:cNvSpPr/>
            <p:nvPr/>
          </p:nvSpPr>
          <p:spPr>
            <a:xfrm>
              <a:off x="4203175" y="2060250"/>
              <a:ext cx="491200" cy="1642025"/>
            </a:xfrm>
            <a:custGeom>
              <a:avLst/>
              <a:gdLst/>
              <a:ahLst/>
              <a:cxnLst/>
              <a:rect l="l" t="t" r="r" b="b"/>
              <a:pathLst>
                <a:path w="19648" h="65681" extrusionOk="0">
                  <a:moveTo>
                    <a:pt x="0" y="1"/>
                  </a:moveTo>
                  <a:lnTo>
                    <a:pt x="0" y="1"/>
                  </a:lnTo>
                  <a:cubicBezTo>
                    <a:pt x="2869" y="5204"/>
                    <a:pt x="5504" y="10275"/>
                    <a:pt x="7572" y="15545"/>
                  </a:cubicBezTo>
                  <a:cubicBezTo>
                    <a:pt x="8640" y="18147"/>
                    <a:pt x="9541" y="20815"/>
                    <a:pt x="10374" y="23484"/>
                  </a:cubicBezTo>
                  <a:cubicBezTo>
                    <a:pt x="10741" y="24818"/>
                    <a:pt x="11208" y="26153"/>
                    <a:pt x="11509" y="27520"/>
                  </a:cubicBezTo>
                  <a:cubicBezTo>
                    <a:pt x="11909" y="28888"/>
                    <a:pt x="12176" y="30256"/>
                    <a:pt x="12509" y="31623"/>
                  </a:cubicBezTo>
                  <a:cubicBezTo>
                    <a:pt x="13677" y="37127"/>
                    <a:pt x="14477" y="42731"/>
                    <a:pt x="14878" y="48335"/>
                  </a:cubicBezTo>
                  <a:cubicBezTo>
                    <a:pt x="15111" y="51170"/>
                    <a:pt x="15211" y="54006"/>
                    <a:pt x="15278" y="56908"/>
                  </a:cubicBezTo>
                  <a:cubicBezTo>
                    <a:pt x="15345" y="59810"/>
                    <a:pt x="15345" y="62712"/>
                    <a:pt x="15278" y="65681"/>
                  </a:cubicBezTo>
                  <a:cubicBezTo>
                    <a:pt x="15878" y="64313"/>
                    <a:pt x="16412" y="62912"/>
                    <a:pt x="16846" y="61478"/>
                  </a:cubicBezTo>
                  <a:cubicBezTo>
                    <a:pt x="17313" y="60077"/>
                    <a:pt x="17680" y="58609"/>
                    <a:pt x="18013" y="57175"/>
                  </a:cubicBezTo>
                  <a:cubicBezTo>
                    <a:pt x="18647" y="54273"/>
                    <a:pt x="19047" y="51304"/>
                    <a:pt x="19247" y="48335"/>
                  </a:cubicBezTo>
                  <a:cubicBezTo>
                    <a:pt x="19648" y="42331"/>
                    <a:pt x="19214" y="36293"/>
                    <a:pt x="17947" y="30422"/>
                  </a:cubicBezTo>
                  <a:cubicBezTo>
                    <a:pt x="17613" y="28955"/>
                    <a:pt x="17246" y="27487"/>
                    <a:pt x="16812" y="26052"/>
                  </a:cubicBezTo>
                  <a:cubicBezTo>
                    <a:pt x="16412" y="24585"/>
                    <a:pt x="15912" y="23184"/>
                    <a:pt x="15378" y="21749"/>
                  </a:cubicBezTo>
                  <a:lnTo>
                    <a:pt x="14544" y="19648"/>
                  </a:lnTo>
                  <a:cubicBezTo>
                    <a:pt x="14377" y="19314"/>
                    <a:pt x="14244" y="18947"/>
                    <a:pt x="14110" y="18614"/>
                  </a:cubicBezTo>
                  <a:lnTo>
                    <a:pt x="13610" y="17613"/>
                  </a:lnTo>
                  <a:cubicBezTo>
                    <a:pt x="13277" y="16913"/>
                    <a:pt x="12976" y="16245"/>
                    <a:pt x="12609" y="15578"/>
                  </a:cubicBezTo>
                  <a:lnTo>
                    <a:pt x="11509" y="13610"/>
                  </a:lnTo>
                  <a:cubicBezTo>
                    <a:pt x="10041" y="11008"/>
                    <a:pt x="8306" y="8540"/>
                    <a:pt x="6372" y="6238"/>
                  </a:cubicBezTo>
                  <a:cubicBezTo>
                    <a:pt x="4470" y="3937"/>
                    <a:pt x="2335" y="1869"/>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4" name="Google Shape;624;p34"/>
            <p:cNvSpPr/>
            <p:nvPr/>
          </p:nvSpPr>
          <p:spPr>
            <a:xfrm>
              <a:off x="4898675" y="1617425"/>
              <a:ext cx="301900" cy="2173250"/>
            </a:xfrm>
            <a:custGeom>
              <a:avLst/>
              <a:gdLst/>
              <a:ahLst/>
              <a:cxnLst/>
              <a:rect l="l" t="t" r="r" b="b"/>
              <a:pathLst>
                <a:path w="12076" h="86930" extrusionOk="0">
                  <a:moveTo>
                    <a:pt x="2435" y="1"/>
                  </a:moveTo>
                  <a:cubicBezTo>
                    <a:pt x="2035" y="1802"/>
                    <a:pt x="1735" y="3637"/>
                    <a:pt x="1368" y="5471"/>
                  </a:cubicBezTo>
                  <a:cubicBezTo>
                    <a:pt x="1034" y="7273"/>
                    <a:pt x="834" y="9107"/>
                    <a:pt x="667" y="10975"/>
                  </a:cubicBezTo>
                  <a:cubicBezTo>
                    <a:pt x="501" y="12810"/>
                    <a:pt x="267" y="14645"/>
                    <a:pt x="234" y="16479"/>
                  </a:cubicBezTo>
                  <a:cubicBezTo>
                    <a:pt x="134" y="18347"/>
                    <a:pt x="67" y="20182"/>
                    <a:pt x="34" y="22050"/>
                  </a:cubicBezTo>
                  <a:cubicBezTo>
                    <a:pt x="0" y="29422"/>
                    <a:pt x="434" y="36794"/>
                    <a:pt x="1335" y="44132"/>
                  </a:cubicBezTo>
                  <a:cubicBezTo>
                    <a:pt x="2269" y="51471"/>
                    <a:pt x="3569" y="58710"/>
                    <a:pt x="5304" y="65881"/>
                  </a:cubicBezTo>
                  <a:cubicBezTo>
                    <a:pt x="6205" y="69451"/>
                    <a:pt x="7172" y="73020"/>
                    <a:pt x="8273" y="76522"/>
                  </a:cubicBezTo>
                  <a:lnTo>
                    <a:pt x="9107" y="79157"/>
                  </a:lnTo>
                  <a:cubicBezTo>
                    <a:pt x="9407" y="80025"/>
                    <a:pt x="9707" y="80925"/>
                    <a:pt x="10041" y="81793"/>
                  </a:cubicBezTo>
                  <a:cubicBezTo>
                    <a:pt x="10641" y="83527"/>
                    <a:pt x="11342" y="85229"/>
                    <a:pt x="12076" y="86930"/>
                  </a:cubicBezTo>
                  <a:cubicBezTo>
                    <a:pt x="11408" y="79558"/>
                    <a:pt x="10541" y="72319"/>
                    <a:pt x="9607" y="65081"/>
                  </a:cubicBezTo>
                  <a:lnTo>
                    <a:pt x="6872" y="43465"/>
                  </a:lnTo>
                  <a:cubicBezTo>
                    <a:pt x="5971" y="36260"/>
                    <a:pt x="5171" y="29088"/>
                    <a:pt x="4403" y="21850"/>
                  </a:cubicBezTo>
                  <a:cubicBezTo>
                    <a:pt x="3670" y="14611"/>
                    <a:pt x="3136" y="7406"/>
                    <a:pt x="2435"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5" name="Google Shape;625;p34"/>
            <p:cNvSpPr/>
            <p:nvPr/>
          </p:nvSpPr>
          <p:spPr>
            <a:xfrm>
              <a:off x="4710200" y="1627450"/>
              <a:ext cx="459525" cy="2134050"/>
            </a:xfrm>
            <a:custGeom>
              <a:avLst/>
              <a:gdLst/>
              <a:ahLst/>
              <a:cxnLst/>
              <a:rect l="l" t="t" r="r" b="b"/>
              <a:pathLst>
                <a:path w="18381" h="85362" extrusionOk="0">
                  <a:moveTo>
                    <a:pt x="601" y="0"/>
                  </a:moveTo>
                  <a:cubicBezTo>
                    <a:pt x="401" y="1835"/>
                    <a:pt x="301" y="3669"/>
                    <a:pt x="167" y="5504"/>
                  </a:cubicBezTo>
                  <a:cubicBezTo>
                    <a:pt x="1" y="7372"/>
                    <a:pt x="1" y="9207"/>
                    <a:pt x="34" y="11041"/>
                  </a:cubicBezTo>
                  <a:cubicBezTo>
                    <a:pt x="67" y="12876"/>
                    <a:pt x="34" y="14744"/>
                    <a:pt x="167" y="16545"/>
                  </a:cubicBezTo>
                  <a:cubicBezTo>
                    <a:pt x="267" y="18380"/>
                    <a:pt x="401" y="20248"/>
                    <a:pt x="568" y="22083"/>
                  </a:cubicBezTo>
                  <a:cubicBezTo>
                    <a:pt x="1235" y="29388"/>
                    <a:pt x="2402" y="36660"/>
                    <a:pt x="3970" y="43865"/>
                  </a:cubicBezTo>
                  <a:cubicBezTo>
                    <a:pt x="5571" y="51003"/>
                    <a:pt x="7539" y="58108"/>
                    <a:pt x="9874" y="65047"/>
                  </a:cubicBezTo>
                  <a:cubicBezTo>
                    <a:pt x="11075" y="68516"/>
                    <a:pt x="12343" y="71952"/>
                    <a:pt x="13744" y="75354"/>
                  </a:cubicBezTo>
                  <a:lnTo>
                    <a:pt x="14811" y="77923"/>
                  </a:lnTo>
                  <a:cubicBezTo>
                    <a:pt x="15178" y="78756"/>
                    <a:pt x="15545" y="79590"/>
                    <a:pt x="15945" y="80424"/>
                  </a:cubicBezTo>
                  <a:cubicBezTo>
                    <a:pt x="16712" y="82092"/>
                    <a:pt x="17513" y="83727"/>
                    <a:pt x="18380" y="85361"/>
                  </a:cubicBezTo>
                  <a:cubicBezTo>
                    <a:pt x="17146" y="78089"/>
                    <a:pt x="15612" y="70951"/>
                    <a:pt x="14077" y="63846"/>
                  </a:cubicBezTo>
                  <a:lnTo>
                    <a:pt x="9441" y="42631"/>
                  </a:lnTo>
                  <a:cubicBezTo>
                    <a:pt x="7873" y="35559"/>
                    <a:pt x="6372" y="28521"/>
                    <a:pt x="4904" y="21415"/>
                  </a:cubicBezTo>
                  <a:cubicBezTo>
                    <a:pt x="3403" y="14344"/>
                    <a:pt x="2135" y="7239"/>
                    <a:pt x="60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6" name="Google Shape;626;p34"/>
            <p:cNvSpPr/>
            <p:nvPr/>
          </p:nvSpPr>
          <p:spPr>
            <a:xfrm>
              <a:off x="4623475" y="2115300"/>
              <a:ext cx="665500" cy="1874700"/>
            </a:xfrm>
            <a:custGeom>
              <a:avLst/>
              <a:gdLst/>
              <a:ahLst/>
              <a:cxnLst/>
              <a:rect l="l" t="t" r="r" b="b"/>
              <a:pathLst>
                <a:path w="26620" h="74988" extrusionOk="0">
                  <a:moveTo>
                    <a:pt x="0" y="0"/>
                  </a:moveTo>
                  <a:cubicBezTo>
                    <a:pt x="0" y="1668"/>
                    <a:pt x="34" y="3369"/>
                    <a:pt x="134" y="5070"/>
                  </a:cubicBezTo>
                  <a:cubicBezTo>
                    <a:pt x="167" y="5904"/>
                    <a:pt x="201" y="6738"/>
                    <a:pt x="267" y="7572"/>
                  </a:cubicBezTo>
                  <a:lnTo>
                    <a:pt x="534" y="10074"/>
                  </a:lnTo>
                  <a:cubicBezTo>
                    <a:pt x="768" y="11742"/>
                    <a:pt x="934" y="13410"/>
                    <a:pt x="1201" y="15078"/>
                  </a:cubicBezTo>
                  <a:cubicBezTo>
                    <a:pt x="1501" y="16745"/>
                    <a:pt x="1835" y="18380"/>
                    <a:pt x="2135" y="20081"/>
                  </a:cubicBezTo>
                  <a:cubicBezTo>
                    <a:pt x="3536" y="26652"/>
                    <a:pt x="5404" y="33124"/>
                    <a:pt x="7739" y="39462"/>
                  </a:cubicBezTo>
                  <a:cubicBezTo>
                    <a:pt x="10074" y="45766"/>
                    <a:pt x="12776" y="51937"/>
                    <a:pt x="15878" y="57908"/>
                  </a:cubicBezTo>
                  <a:cubicBezTo>
                    <a:pt x="16245" y="58642"/>
                    <a:pt x="16646" y="59409"/>
                    <a:pt x="17079" y="60143"/>
                  </a:cubicBezTo>
                  <a:cubicBezTo>
                    <a:pt x="17480" y="60877"/>
                    <a:pt x="17880" y="61611"/>
                    <a:pt x="18280" y="62345"/>
                  </a:cubicBezTo>
                  <a:cubicBezTo>
                    <a:pt x="19114" y="63812"/>
                    <a:pt x="19948" y="65247"/>
                    <a:pt x="20849" y="66681"/>
                  </a:cubicBezTo>
                  <a:lnTo>
                    <a:pt x="22216" y="68816"/>
                  </a:lnTo>
                  <a:cubicBezTo>
                    <a:pt x="22683" y="69517"/>
                    <a:pt x="23150" y="70217"/>
                    <a:pt x="23617" y="70918"/>
                  </a:cubicBezTo>
                  <a:cubicBezTo>
                    <a:pt x="24551" y="72319"/>
                    <a:pt x="25585" y="73653"/>
                    <a:pt x="26619" y="74987"/>
                  </a:cubicBezTo>
                  <a:cubicBezTo>
                    <a:pt x="24485" y="68583"/>
                    <a:pt x="22183" y="62345"/>
                    <a:pt x="19881" y="56140"/>
                  </a:cubicBezTo>
                  <a:lnTo>
                    <a:pt x="13010" y="37560"/>
                  </a:lnTo>
                  <a:cubicBezTo>
                    <a:pt x="10708" y="31356"/>
                    <a:pt x="8573" y="25185"/>
                    <a:pt x="6372" y="18947"/>
                  </a:cubicBezTo>
                  <a:cubicBezTo>
                    <a:pt x="4170" y="12676"/>
                    <a:pt x="2269" y="6371"/>
                    <a:pt x="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7" name="Google Shape;627;p34"/>
            <p:cNvSpPr/>
            <p:nvPr/>
          </p:nvSpPr>
          <p:spPr>
            <a:xfrm>
              <a:off x="4499225" y="2007725"/>
              <a:ext cx="610450" cy="1720400"/>
            </a:xfrm>
            <a:custGeom>
              <a:avLst/>
              <a:gdLst/>
              <a:ahLst/>
              <a:cxnLst/>
              <a:rect l="l" t="t" r="r" b="b"/>
              <a:pathLst>
                <a:path w="24418" h="68816" extrusionOk="0">
                  <a:moveTo>
                    <a:pt x="100" y="0"/>
                  </a:moveTo>
                  <a:cubicBezTo>
                    <a:pt x="34" y="1534"/>
                    <a:pt x="0" y="3102"/>
                    <a:pt x="34" y="4637"/>
                  </a:cubicBezTo>
                  <a:cubicBezTo>
                    <a:pt x="34" y="5437"/>
                    <a:pt x="67" y="6204"/>
                    <a:pt x="100" y="6972"/>
                  </a:cubicBezTo>
                  <a:cubicBezTo>
                    <a:pt x="100" y="7772"/>
                    <a:pt x="200" y="8539"/>
                    <a:pt x="267" y="9307"/>
                  </a:cubicBezTo>
                  <a:cubicBezTo>
                    <a:pt x="400" y="10841"/>
                    <a:pt x="567" y="12409"/>
                    <a:pt x="734" y="13943"/>
                  </a:cubicBezTo>
                  <a:cubicBezTo>
                    <a:pt x="801" y="14711"/>
                    <a:pt x="934" y="15478"/>
                    <a:pt x="1068" y="16245"/>
                  </a:cubicBezTo>
                  <a:cubicBezTo>
                    <a:pt x="1201" y="17012"/>
                    <a:pt x="1334" y="17779"/>
                    <a:pt x="1468" y="18547"/>
                  </a:cubicBezTo>
                  <a:lnTo>
                    <a:pt x="1868" y="20815"/>
                  </a:lnTo>
                  <a:cubicBezTo>
                    <a:pt x="2002" y="21582"/>
                    <a:pt x="2235" y="22349"/>
                    <a:pt x="2369" y="23117"/>
                  </a:cubicBezTo>
                  <a:cubicBezTo>
                    <a:pt x="2735" y="24618"/>
                    <a:pt x="3102" y="26119"/>
                    <a:pt x="3469" y="27620"/>
                  </a:cubicBezTo>
                  <a:cubicBezTo>
                    <a:pt x="4370" y="30622"/>
                    <a:pt x="5204" y="33591"/>
                    <a:pt x="6305" y="36526"/>
                  </a:cubicBezTo>
                  <a:lnTo>
                    <a:pt x="7105" y="38694"/>
                  </a:lnTo>
                  <a:lnTo>
                    <a:pt x="7506" y="39795"/>
                  </a:lnTo>
                  <a:lnTo>
                    <a:pt x="7939" y="40863"/>
                  </a:lnTo>
                  <a:cubicBezTo>
                    <a:pt x="8540" y="42297"/>
                    <a:pt x="9073" y="43765"/>
                    <a:pt x="9740" y="45166"/>
                  </a:cubicBezTo>
                  <a:cubicBezTo>
                    <a:pt x="10374" y="46567"/>
                    <a:pt x="11041" y="47968"/>
                    <a:pt x="11709" y="49369"/>
                  </a:cubicBezTo>
                  <a:cubicBezTo>
                    <a:pt x="12409" y="50770"/>
                    <a:pt x="13143" y="52137"/>
                    <a:pt x="13877" y="53505"/>
                  </a:cubicBezTo>
                  <a:cubicBezTo>
                    <a:pt x="14210" y="54172"/>
                    <a:pt x="14611" y="54839"/>
                    <a:pt x="15011" y="55506"/>
                  </a:cubicBezTo>
                  <a:cubicBezTo>
                    <a:pt x="15411" y="56207"/>
                    <a:pt x="15778" y="56874"/>
                    <a:pt x="16178" y="57508"/>
                  </a:cubicBezTo>
                  <a:cubicBezTo>
                    <a:pt x="16979" y="58842"/>
                    <a:pt x="17813" y="60176"/>
                    <a:pt x="18680" y="61444"/>
                  </a:cubicBezTo>
                  <a:cubicBezTo>
                    <a:pt x="19581" y="62712"/>
                    <a:pt x="20448" y="64012"/>
                    <a:pt x="21415" y="65213"/>
                  </a:cubicBezTo>
                  <a:cubicBezTo>
                    <a:pt x="22349" y="66481"/>
                    <a:pt x="23350" y="67682"/>
                    <a:pt x="24418" y="68816"/>
                  </a:cubicBezTo>
                  <a:cubicBezTo>
                    <a:pt x="23350" y="65881"/>
                    <a:pt x="22249" y="63045"/>
                    <a:pt x="21115" y="60176"/>
                  </a:cubicBezTo>
                  <a:lnTo>
                    <a:pt x="17846" y="51637"/>
                  </a:lnTo>
                  <a:lnTo>
                    <a:pt x="16212" y="47401"/>
                  </a:lnTo>
                  <a:cubicBezTo>
                    <a:pt x="15711" y="45966"/>
                    <a:pt x="15144" y="44565"/>
                    <a:pt x="14611" y="43164"/>
                  </a:cubicBezTo>
                  <a:cubicBezTo>
                    <a:pt x="13610" y="40296"/>
                    <a:pt x="12509" y="37494"/>
                    <a:pt x="11542" y="34625"/>
                  </a:cubicBezTo>
                  <a:lnTo>
                    <a:pt x="10741" y="32523"/>
                  </a:lnTo>
                  <a:cubicBezTo>
                    <a:pt x="10508" y="31789"/>
                    <a:pt x="10274" y="31089"/>
                    <a:pt x="10041" y="30355"/>
                  </a:cubicBezTo>
                  <a:lnTo>
                    <a:pt x="8540" y="26085"/>
                  </a:lnTo>
                  <a:cubicBezTo>
                    <a:pt x="7639" y="23217"/>
                    <a:pt x="6605" y="20381"/>
                    <a:pt x="5738" y="17479"/>
                  </a:cubicBezTo>
                  <a:cubicBezTo>
                    <a:pt x="3770" y="11708"/>
                    <a:pt x="2168" y="5871"/>
                    <a:pt x="100"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8" name="Google Shape;628;p34"/>
            <p:cNvSpPr/>
            <p:nvPr/>
          </p:nvSpPr>
          <p:spPr>
            <a:xfrm>
              <a:off x="5106325" y="2314600"/>
              <a:ext cx="384450" cy="1581150"/>
            </a:xfrm>
            <a:custGeom>
              <a:avLst/>
              <a:gdLst/>
              <a:ahLst/>
              <a:cxnLst/>
              <a:rect l="l" t="t" r="r" b="b"/>
              <a:pathLst>
                <a:path w="15378" h="63246" extrusionOk="0">
                  <a:moveTo>
                    <a:pt x="15378" y="0"/>
                  </a:moveTo>
                  <a:cubicBezTo>
                    <a:pt x="11742" y="4304"/>
                    <a:pt x="8740" y="9074"/>
                    <a:pt x="6405" y="14177"/>
                  </a:cubicBezTo>
                  <a:cubicBezTo>
                    <a:pt x="3970" y="19314"/>
                    <a:pt x="2202" y="24718"/>
                    <a:pt x="1134" y="30289"/>
                  </a:cubicBezTo>
                  <a:cubicBezTo>
                    <a:pt x="867" y="31656"/>
                    <a:pt x="634" y="33057"/>
                    <a:pt x="501" y="34492"/>
                  </a:cubicBezTo>
                  <a:cubicBezTo>
                    <a:pt x="367" y="35893"/>
                    <a:pt x="200" y="37327"/>
                    <a:pt x="134" y="38728"/>
                  </a:cubicBezTo>
                  <a:cubicBezTo>
                    <a:pt x="0" y="41597"/>
                    <a:pt x="100" y="44432"/>
                    <a:pt x="400" y="47268"/>
                  </a:cubicBezTo>
                  <a:cubicBezTo>
                    <a:pt x="734" y="50103"/>
                    <a:pt x="1334" y="52905"/>
                    <a:pt x="2168" y="55607"/>
                  </a:cubicBezTo>
                  <a:cubicBezTo>
                    <a:pt x="2602" y="56975"/>
                    <a:pt x="3136" y="58309"/>
                    <a:pt x="3736" y="59576"/>
                  </a:cubicBezTo>
                  <a:cubicBezTo>
                    <a:pt x="4303" y="60877"/>
                    <a:pt x="5037" y="62112"/>
                    <a:pt x="5871" y="63246"/>
                  </a:cubicBezTo>
                  <a:cubicBezTo>
                    <a:pt x="5337" y="60544"/>
                    <a:pt x="5004" y="57809"/>
                    <a:pt x="4870" y="55073"/>
                  </a:cubicBezTo>
                  <a:cubicBezTo>
                    <a:pt x="4704" y="52405"/>
                    <a:pt x="4704" y="49736"/>
                    <a:pt x="4804" y="47067"/>
                  </a:cubicBezTo>
                  <a:cubicBezTo>
                    <a:pt x="4904" y="44399"/>
                    <a:pt x="5104" y="41764"/>
                    <a:pt x="5404" y="39128"/>
                  </a:cubicBezTo>
                  <a:cubicBezTo>
                    <a:pt x="5738" y="36527"/>
                    <a:pt x="6138" y="33891"/>
                    <a:pt x="6638" y="31290"/>
                  </a:cubicBezTo>
                  <a:cubicBezTo>
                    <a:pt x="7672" y="26052"/>
                    <a:pt x="8940" y="20849"/>
                    <a:pt x="10508" y="15745"/>
                  </a:cubicBezTo>
                  <a:cubicBezTo>
                    <a:pt x="10841" y="14444"/>
                    <a:pt x="11308" y="13143"/>
                    <a:pt x="11675" y="11842"/>
                  </a:cubicBezTo>
                  <a:lnTo>
                    <a:pt x="12876" y="7939"/>
                  </a:lnTo>
                  <a:cubicBezTo>
                    <a:pt x="13310" y="6639"/>
                    <a:pt x="13743" y="5338"/>
                    <a:pt x="14144" y="4003"/>
                  </a:cubicBezTo>
                  <a:cubicBezTo>
                    <a:pt x="14577" y="2702"/>
                    <a:pt x="14978" y="1368"/>
                    <a:pt x="1537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29" name="Google Shape;629;p34"/>
            <p:cNvSpPr/>
            <p:nvPr/>
          </p:nvSpPr>
          <p:spPr>
            <a:xfrm>
              <a:off x="5033775" y="2067750"/>
              <a:ext cx="378625" cy="1635375"/>
            </a:xfrm>
            <a:custGeom>
              <a:avLst/>
              <a:gdLst/>
              <a:ahLst/>
              <a:cxnLst/>
              <a:rect l="l" t="t" r="r" b="b"/>
              <a:pathLst>
                <a:path w="15145" h="65415" extrusionOk="0">
                  <a:moveTo>
                    <a:pt x="15144" y="1"/>
                  </a:moveTo>
                  <a:lnTo>
                    <a:pt x="15144" y="1"/>
                  </a:lnTo>
                  <a:cubicBezTo>
                    <a:pt x="10641" y="3737"/>
                    <a:pt x="7105" y="8674"/>
                    <a:pt x="4670" y="14077"/>
                  </a:cubicBezTo>
                  <a:cubicBezTo>
                    <a:pt x="3436" y="16813"/>
                    <a:pt x="2469" y="19615"/>
                    <a:pt x="1735" y="22517"/>
                  </a:cubicBezTo>
                  <a:cubicBezTo>
                    <a:pt x="1668" y="22884"/>
                    <a:pt x="1535" y="23217"/>
                    <a:pt x="1468" y="23584"/>
                  </a:cubicBezTo>
                  <a:cubicBezTo>
                    <a:pt x="1401" y="23951"/>
                    <a:pt x="1334" y="24318"/>
                    <a:pt x="1234" y="24685"/>
                  </a:cubicBezTo>
                  <a:cubicBezTo>
                    <a:pt x="1134" y="25419"/>
                    <a:pt x="967" y="26153"/>
                    <a:pt x="834" y="26887"/>
                  </a:cubicBezTo>
                  <a:lnTo>
                    <a:pt x="500" y="29088"/>
                  </a:lnTo>
                  <a:cubicBezTo>
                    <a:pt x="400" y="29822"/>
                    <a:pt x="334" y="30556"/>
                    <a:pt x="267" y="31290"/>
                  </a:cubicBezTo>
                  <a:cubicBezTo>
                    <a:pt x="200" y="32024"/>
                    <a:pt x="134" y="32758"/>
                    <a:pt x="100" y="33491"/>
                  </a:cubicBezTo>
                  <a:cubicBezTo>
                    <a:pt x="67" y="34225"/>
                    <a:pt x="0" y="34959"/>
                    <a:pt x="0" y="35726"/>
                  </a:cubicBezTo>
                  <a:cubicBezTo>
                    <a:pt x="0" y="36460"/>
                    <a:pt x="0" y="37194"/>
                    <a:pt x="0" y="37928"/>
                  </a:cubicBezTo>
                  <a:cubicBezTo>
                    <a:pt x="33" y="38662"/>
                    <a:pt x="33" y="39396"/>
                    <a:pt x="67" y="40129"/>
                  </a:cubicBezTo>
                  <a:cubicBezTo>
                    <a:pt x="200" y="43065"/>
                    <a:pt x="534" y="46000"/>
                    <a:pt x="1068" y="48902"/>
                  </a:cubicBezTo>
                  <a:cubicBezTo>
                    <a:pt x="1601" y="51771"/>
                    <a:pt x="2302" y="54606"/>
                    <a:pt x="3202" y="57408"/>
                  </a:cubicBezTo>
                  <a:cubicBezTo>
                    <a:pt x="3636" y="58776"/>
                    <a:pt x="4136" y="60144"/>
                    <a:pt x="4703" y="61511"/>
                  </a:cubicBezTo>
                  <a:cubicBezTo>
                    <a:pt x="5237" y="62846"/>
                    <a:pt x="5871" y="64147"/>
                    <a:pt x="6605" y="65414"/>
                  </a:cubicBezTo>
                  <a:cubicBezTo>
                    <a:pt x="6038" y="59643"/>
                    <a:pt x="5604" y="54006"/>
                    <a:pt x="5404" y="48435"/>
                  </a:cubicBezTo>
                  <a:cubicBezTo>
                    <a:pt x="5337" y="45633"/>
                    <a:pt x="5304" y="42865"/>
                    <a:pt x="5371" y="40096"/>
                  </a:cubicBezTo>
                  <a:cubicBezTo>
                    <a:pt x="5404" y="39396"/>
                    <a:pt x="5404" y="38695"/>
                    <a:pt x="5404" y="37995"/>
                  </a:cubicBezTo>
                  <a:cubicBezTo>
                    <a:pt x="5437" y="37294"/>
                    <a:pt x="5504" y="36594"/>
                    <a:pt x="5537" y="35926"/>
                  </a:cubicBezTo>
                  <a:cubicBezTo>
                    <a:pt x="5537" y="35226"/>
                    <a:pt x="5604" y="34559"/>
                    <a:pt x="5637" y="33858"/>
                  </a:cubicBezTo>
                  <a:cubicBezTo>
                    <a:pt x="5704" y="33158"/>
                    <a:pt x="5771" y="32491"/>
                    <a:pt x="5838" y="31790"/>
                  </a:cubicBezTo>
                  <a:cubicBezTo>
                    <a:pt x="5904" y="31123"/>
                    <a:pt x="5938" y="30423"/>
                    <a:pt x="6038" y="29755"/>
                  </a:cubicBezTo>
                  <a:lnTo>
                    <a:pt x="6305" y="27721"/>
                  </a:lnTo>
                  <a:cubicBezTo>
                    <a:pt x="6371" y="27020"/>
                    <a:pt x="6505" y="26353"/>
                    <a:pt x="6605" y="25686"/>
                  </a:cubicBezTo>
                  <a:cubicBezTo>
                    <a:pt x="6638" y="25319"/>
                    <a:pt x="6672" y="24985"/>
                    <a:pt x="6738" y="24652"/>
                  </a:cubicBezTo>
                  <a:cubicBezTo>
                    <a:pt x="6805" y="24318"/>
                    <a:pt x="6872" y="23985"/>
                    <a:pt x="6938" y="23651"/>
                  </a:cubicBezTo>
                  <a:cubicBezTo>
                    <a:pt x="7072" y="22984"/>
                    <a:pt x="7172" y="22283"/>
                    <a:pt x="7339" y="21616"/>
                  </a:cubicBezTo>
                  <a:cubicBezTo>
                    <a:pt x="7472" y="20949"/>
                    <a:pt x="7606" y="20282"/>
                    <a:pt x="7772" y="19615"/>
                  </a:cubicBezTo>
                  <a:cubicBezTo>
                    <a:pt x="7906" y="18948"/>
                    <a:pt x="8106" y="18280"/>
                    <a:pt x="8273" y="17613"/>
                  </a:cubicBezTo>
                  <a:lnTo>
                    <a:pt x="8506" y="16613"/>
                  </a:lnTo>
                  <a:lnTo>
                    <a:pt x="8806" y="15645"/>
                  </a:lnTo>
                  <a:cubicBezTo>
                    <a:pt x="9574" y="12943"/>
                    <a:pt x="10474" y="10341"/>
                    <a:pt x="11508" y="7773"/>
                  </a:cubicBezTo>
                  <a:lnTo>
                    <a:pt x="12342" y="5805"/>
                  </a:lnTo>
                  <a:lnTo>
                    <a:pt x="13243" y="3904"/>
                  </a:lnTo>
                  <a:lnTo>
                    <a:pt x="13677" y="2903"/>
                  </a:lnTo>
                  <a:lnTo>
                    <a:pt x="14177" y="1969"/>
                  </a:lnTo>
                  <a:cubicBezTo>
                    <a:pt x="14477" y="1302"/>
                    <a:pt x="14811" y="668"/>
                    <a:pt x="1514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0" name="Google Shape;630;p34"/>
            <p:cNvSpPr/>
            <p:nvPr/>
          </p:nvSpPr>
          <p:spPr>
            <a:xfrm>
              <a:off x="4597625" y="2657350"/>
              <a:ext cx="457850" cy="904000"/>
            </a:xfrm>
            <a:custGeom>
              <a:avLst/>
              <a:gdLst/>
              <a:ahLst/>
              <a:cxnLst/>
              <a:rect l="l" t="t" r="r" b="b"/>
              <a:pathLst>
                <a:path w="18314" h="36160" extrusionOk="0">
                  <a:moveTo>
                    <a:pt x="0" y="0"/>
                  </a:moveTo>
                  <a:lnTo>
                    <a:pt x="734" y="35459"/>
                  </a:lnTo>
                  <a:lnTo>
                    <a:pt x="18313" y="36159"/>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1" name="Google Shape;631;p34"/>
            <p:cNvSpPr/>
            <p:nvPr/>
          </p:nvSpPr>
          <p:spPr>
            <a:xfrm>
              <a:off x="4487550" y="3320325"/>
              <a:ext cx="920675" cy="904000"/>
            </a:xfrm>
            <a:custGeom>
              <a:avLst/>
              <a:gdLst/>
              <a:ahLst/>
              <a:cxnLst/>
              <a:rect l="l" t="t" r="r" b="b"/>
              <a:pathLst>
                <a:path w="36827" h="36160" extrusionOk="0">
                  <a:moveTo>
                    <a:pt x="0" y="0"/>
                  </a:moveTo>
                  <a:lnTo>
                    <a:pt x="4804" y="36159"/>
                  </a:lnTo>
                  <a:lnTo>
                    <a:pt x="31990" y="36159"/>
                  </a:lnTo>
                  <a:lnTo>
                    <a:pt x="36826"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2" name="Google Shape;632;p34"/>
            <p:cNvSpPr/>
            <p:nvPr/>
          </p:nvSpPr>
          <p:spPr>
            <a:xfrm>
              <a:off x="4487550" y="3320325"/>
              <a:ext cx="345275" cy="904000"/>
            </a:xfrm>
            <a:custGeom>
              <a:avLst/>
              <a:gdLst/>
              <a:ahLst/>
              <a:cxnLst/>
              <a:rect l="l" t="t" r="r" b="b"/>
              <a:pathLst>
                <a:path w="13811" h="36160" extrusionOk="0">
                  <a:moveTo>
                    <a:pt x="0" y="0"/>
                  </a:moveTo>
                  <a:lnTo>
                    <a:pt x="4804" y="36159"/>
                  </a:lnTo>
                  <a:lnTo>
                    <a:pt x="12075" y="36159"/>
                  </a:lnTo>
                  <a:lnTo>
                    <a:pt x="1381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3" name="Google Shape;633;p34"/>
            <p:cNvSpPr/>
            <p:nvPr/>
          </p:nvSpPr>
          <p:spPr>
            <a:xfrm>
              <a:off x="2205925" y="2996750"/>
              <a:ext cx="298550" cy="133450"/>
            </a:xfrm>
            <a:custGeom>
              <a:avLst/>
              <a:gdLst/>
              <a:ahLst/>
              <a:cxnLst/>
              <a:rect l="l" t="t" r="r" b="b"/>
              <a:pathLst>
                <a:path w="11942" h="5338" extrusionOk="0">
                  <a:moveTo>
                    <a:pt x="0" y="1"/>
                  </a:moveTo>
                  <a:lnTo>
                    <a:pt x="0" y="5338"/>
                  </a:lnTo>
                  <a:lnTo>
                    <a:pt x="11942" y="5338"/>
                  </a:lnTo>
                  <a:lnTo>
                    <a:pt x="1194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4" name="Google Shape;634;p34"/>
            <p:cNvSpPr/>
            <p:nvPr/>
          </p:nvSpPr>
          <p:spPr>
            <a:xfrm>
              <a:off x="2504450" y="2996750"/>
              <a:ext cx="698875" cy="133450"/>
            </a:xfrm>
            <a:custGeom>
              <a:avLst/>
              <a:gdLst/>
              <a:ahLst/>
              <a:cxnLst/>
              <a:rect l="l" t="t" r="r" b="b"/>
              <a:pathLst>
                <a:path w="27955" h="5338" extrusionOk="0">
                  <a:moveTo>
                    <a:pt x="1" y="1"/>
                  </a:moveTo>
                  <a:lnTo>
                    <a:pt x="1" y="5338"/>
                  </a:lnTo>
                  <a:lnTo>
                    <a:pt x="27220" y="5338"/>
                  </a:lnTo>
                  <a:cubicBezTo>
                    <a:pt x="27621" y="5338"/>
                    <a:pt x="27954" y="5038"/>
                    <a:pt x="27954" y="4637"/>
                  </a:cubicBezTo>
                  <a:lnTo>
                    <a:pt x="27954" y="735"/>
                  </a:lnTo>
                  <a:cubicBezTo>
                    <a:pt x="27954" y="334"/>
                    <a:pt x="27621" y="1"/>
                    <a:pt x="27220"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5" name="Google Shape;635;p34"/>
            <p:cNvSpPr/>
            <p:nvPr/>
          </p:nvSpPr>
          <p:spPr>
            <a:xfrm>
              <a:off x="2205925" y="3014275"/>
              <a:ext cx="278550" cy="98425"/>
            </a:xfrm>
            <a:custGeom>
              <a:avLst/>
              <a:gdLst/>
              <a:ahLst/>
              <a:cxnLst/>
              <a:rect l="l" t="t" r="r" b="b"/>
              <a:pathLst>
                <a:path w="11142" h="3937" extrusionOk="0">
                  <a:moveTo>
                    <a:pt x="0" y="0"/>
                  </a:moveTo>
                  <a:lnTo>
                    <a:pt x="0" y="3936"/>
                  </a:lnTo>
                  <a:lnTo>
                    <a:pt x="11141" y="3936"/>
                  </a:lnTo>
                  <a:lnTo>
                    <a:pt x="11141" y="0"/>
                  </a:ln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6" name="Google Shape;636;p34"/>
            <p:cNvSpPr/>
            <p:nvPr/>
          </p:nvSpPr>
          <p:spPr>
            <a:xfrm>
              <a:off x="2265950" y="2900025"/>
              <a:ext cx="298575" cy="96750"/>
            </a:xfrm>
            <a:custGeom>
              <a:avLst/>
              <a:gdLst/>
              <a:ahLst/>
              <a:cxnLst/>
              <a:rect l="l" t="t" r="r" b="b"/>
              <a:pathLst>
                <a:path w="11943" h="3870" extrusionOk="0">
                  <a:moveTo>
                    <a:pt x="1" y="0"/>
                  </a:moveTo>
                  <a:lnTo>
                    <a:pt x="1" y="3870"/>
                  </a:lnTo>
                  <a:lnTo>
                    <a:pt x="11943" y="3870"/>
                  </a:lnTo>
                  <a:lnTo>
                    <a:pt x="11943"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7" name="Google Shape;637;p34"/>
            <p:cNvSpPr/>
            <p:nvPr/>
          </p:nvSpPr>
          <p:spPr>
            <a:xfrm>
              <a:off x="2565325" y="2900025"/>
              <a:ext cx="546250" cy="96750"/>
            </a:xfrm>
            <a:custGeom>
              <a:avLst/>
              <a:gdLst/>
              <a:ahLst/>
              <a:cxnLst/>
              <a:rect l="l" t="t" r="r" b="b"/>
              <a:pathLst>
                <a:path w="21850" h="3870" extrusionOk="0">
                  <a:moveTo>
                    <a:pt x="1" y="0"/>
                  </a:moveTo>
                  <a:lnTo>
                    <a:pt x="1" y="3870"/>
                  </a:lnTo>
                  <a:lnTo>
                    <a:pt x="21149" y="3870"/>
                  </a:lnTo>
                  <a:cubicBezTo>
                    <a:pt x="21516" y="3870"/>
                    <a:pt x="21850" y="3569"/>
                    <a:pt x="21850" y="3203"/>
                  </a:cubicBezTo>
                  <a:lnTo>
                    <a:pt x="21850" y="701"/>
                  </a:lnTo>
                  <a:cubicBezTo>
                    <a:pt x="21850" y="300"/>
                    <a:pt x="21550" y="0"/>
                    <a:pt x="2114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8" name="Google Shape;638;p34"/>
            <p:cNvSpPr/>
            <p:nvPr/>
          </p:nvSpPr>
          <p:spPr>
            <a:xfrm>
              <a:off x="2712950" y="2900025"/>
              <a:ext cx="226850" cy="96750"/>
            </a:xfrm>
            <a:custGeom>
              <a:avLst/>
              <a:gdLst/>
              <a:ahLst/>
              <a:cxnLst/>
              <a:rect l="l" t="t" r="r" b="b"/>
              <a:pathLst>
                <a:path w="9074" h="3870" extrusionOk="0">
                  <a:moveTo>
                    <a:pt x="0" y="0"/>
                  </a:moveTo>
                  <a:lnTo>
                    <a:pt x="0" y="3870"/>
                  </a:lnTo>
                  <a:lnTo>
                    <a:pt x="9073" y="3870"/>
                  </a:lnTo>
                  <a:lnTo>
                    <a:pt x="9073"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39" name="Google Shape;639;p34"/>
            <p:cNvSpPr/>
            <p:nvPr/>
          </p:nvSpPr>
          <p:spPr>
            <a:xfrm>
              <a:off x="2265950" y="2917525"/>
              <a:ext cx="278575" cy="62575"/>
            </a:xfrm>
            <a:custGeom>
              <a:avLst/>
              <a:gdLst/>
              <a:ahLst/>
              <a:cxnLst/>
              <a:rect l="l" t="t" r="r" b="b"/>
              <a:pathLst>
                <a:path w="11143" h="2503" extrusionOk="0">
                  <a:moveTo>
                    <a:pt x="1" y="1"/>
                  </a:moveTo>
                  <a:lnTo>
                    <a:pt x="1" y="2503"/>
                  </a:lnTo>
                  <a:lnTo>
                    <a:pt x="11142" y="2503"/>
                  </a:lnTo>
                  <a:lnTo>
                    <a:pt x="1114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0" name="Google Shape;640;p34"/>
            <p:cNvSpPr/>
            <p:nvPr/>
          </p:nvSpPr>
          <p:spPr>
            <a:xfrm>
              <a:off x="1774775" y="4458625"/>
              <a:ext cx="4042900" cy="236025"/>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1" name="Google Shape;641;p34"/>
            <p:cNvSpPr/>
            <p:nvPr/>
          </p:nvSpPr>
          <p:spPr>
            <a:xfrm>
              <a:off x="4660175" y="1747075"/>
              <a:ext cx="434500" cy="439125"/>
            </a:xfrm>
            <a:custGeom>
              <a:avLst/>
              <a:gdLst/>
              <a:ahLst/>
              <a:cxnLst/>
              <a:rect l="l" t="t" r="r" b="b"/>
              <a:pathLst>
                <a:path w="17380" h="17565" extrusionOk="0">
                  <a:moveTo>
                    <a:pt x="11461" y="1"/>
                  </a:moveTo>
                  <a:cubicBezTo>
                    <a:pt x="8530" y="1"/>
                    <a:pt x="4918" y="1280"/>
                    <a:pt x="3569" y="4455"/>
                  </a:cubicBezTo>
                  <a:cubicBezTo>
                    <a:pt x="0" y="12861"/>
                    <a:pt x="5204" y="17564"/>
                    <a:pt x="5204" y="17564"/>
                  </a:cubicBezTo>
                  <a:cubicBezTo>
                    <a:pt x="6992" y="16611"/>
                    <a:pt x="9821" y="16131"/>
                    <a:pt x="12500" y="16131"/>
                  </a:cubicBezTo>
                  <a:cubicBezTo>
                    <a:pt x="14320" y="16131"/>
                    <a:pt x="16071" y="16352"/>
                    <a:pt x="17379" y="16797"/>
                  </a:cubicBezTo>
                  <a:lnTo>
                    <a:pt x="15611" y="2554"/>
                  </a:lnTo>
                  <a:cubicBezTo>
                    <a:pt x="16095" y="992"/>
                    <a:pt x="14042" y="1"/>
                    <a:pt x="1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2" name="Google Shape;642;p34"/>
            <p:cNvSpPr/>
            <p:nvPr/>
          </p:nvSpPr>
          <p:spPr>
            <a:xfrm>
              <a:off x="4988725" y="4402750"/>
              <a:ext cx="81750" cy="91775"/>
            </a:xfrm>
            <a:custGeom>
              <a:avLst/>
              <a:gdLst/>
              <a:ahLst/>
              <a:cxnLst/>
              <a:rect l="l" t="t" r="r" b="b"/>
              <a:pathLst>
                <a:path w="3270" h="3671" extrusionOk="0">
                  <a:moveTo>
                    <a:pt x="3270" y="1"/>
                  </a:moveTo>
                  <a:lnTo>
                    <a:pt x="1" y="134"/>
                  </a:lnTo>
                  <a:lnTo>
                    <a:pt x="34" y="3670"/>
                  </a:lnTo>
                  <a:lnTo>
                    <a:pt x="3270" y="3537"/>
                  </a:lnTo>
                  <a:lnTo>
                    <a:pt x="3270"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3" name="Google Shape;643;p34"/>
            <p:cNvSpPr/>
            <p:nvPr/>
          </p:nvSpPr>
          <p:spPr>
            <a:xfrm>
              <a:off x="4841950" y="4476975"/>
              <a:ext cx="266050" cy="93425"/>
            </a:xfrm>
            <a:custGeom>
              <a:avLst/>
              <a:gdLst/>
              <a:ahLst/>
              <a:cxnLst/>
              <a:rect l="l" t="t" r="r" b="b"/>
              <a:pathLst>
                <a:path w="10642" h="3737" extrusionOk="0">
                  <a:moveTo>
                    <a:pt x="5772" y="1"/>
                  </a:moveTo>
                  <a:cubicBezTo>
                    <a:pt x="5572" y="1"/>
                    <a:pt x="5405" y="101"/>
                    <a:pt x="5271" y="234"/>
                  </a:cubicBezTo>
                  <a:cubicBezTo>
                    <a:pt x="4504" y="935"/>
                    <a:pt x="3070" y="1702"/>
                    <a:pt x="568" y="2269"/>
                  </a:cubicBezTo>
                  <a:cubicBezTo>
                    <a:pt x="1" y="2369"/>
                    <a:pt x="234" y="3737"/>
                    <a:pt x="1635" y="3737"/>
                  </a:cubicBezTo>
                  <a:cubicBezTo>
                    <a:pt x="3003" y="3737"/>
                    <a:pt x="5572" y="3637"/>
                    <a:pt x="6572" y="3637"/>
                  </a:cubicBezTo>
                  <a:cubicBezTo>
                    <a:pt x="8173" y="3637"/>
                    <a:pt x="8807" y="3703"/>
                    <a:pt x="10108" y="3737"/>
                  </a:cubicBezTo>
                  <a:cubicBezTo>
                    <a:pt x="10408" y="3737"/>
                    <a:pt x="10642" y="3437"/>
                    <a:pt x="10542" y="3170"/>
                  </a:cubicBezTo>
                  <a:lnTo>
                    <a:pt x="9741" y="234"/>
                  </a:lnTo>
                  <a:cubicBezTo>
                    <a:pt x="9708" y="101"/>
                    <a:pt x="9608" y="1"/>
                    <a:pt x="9474"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4" name="Google Shape;644;p34"/>
            <p:cNvSpPr/>
            <p:nvPr/>
          </p:nvSpPr>
          <p:spPr>
            <a:xfrm>
              <a:off x="4988725" y="4402750"/>
              <a:ext cx="81750" cy="49225"/>
            </a:xfrm>
            <a:custGeom>
              <a:avLst/>
              <a:gdLst/>
              <a:ahLst/>
              <a:cxnLst/>
              <a:rect l="l" t="t" r="r" b="b"/>
              <a:pathLst>
                <a:path w="3270" h="1969" extrusionOk="0">
                  <a:moveTo>
                    <a:pt x="3270" y="1"/>
                  </a:moveTo>
                  <a:lnTo>
                    <a:pt x="1" y="134"/>
                  </a:lnTo>
                  <a:lnTo>
                    <a:pt x="34" y="1969"/>
                  </a:lnTo>
                  <a:lnTo>
                    <a:pt x="3270" y="1969"/>
                  </a:lnTo>
                  <a:lnTo>
                    <a:pt x="3270"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5" name="Google Shape;645;p34"/>
            <p:cNvSpPr/>
            <p:nvPr/>
          </p:nvSpPr>
          <p:spPr>
            <a:xfrm>
              <a:off x="4790250" y="2750750"/>
              <a:ext cx="304425" cy="1682050"/>
            </a:xfrm>
            <a:custGeom>
              <a:avLst/>
              <a:gdLst/>
              <a:ahLst/>
              <a:cxnLst/>
              <a:rect l="l" t="t" r="r" b="b"/>
              <a:pathLst>
                <a:path w="12177" h="67282" extrusionOk="0">
                  <a:moveTo>
                    <a:pt x="10942" y="0"/>
                  </a:moveTo>
                  <a:lnTo>
                    <a:pt x="535" y="1168"/>
                  </a:lnTo>
                  <a:cubicBezTo>
                    <a:pt x="1" y="5171"/>
                    <a:pt x="1802" y="24151"/>
                    <a:pt x="3337" y="32423"/>
                  </a:cubicBezTo>
                  <a:cubicBezTo>
                    <a:pt x="5338" y="43431"/>
                    <a:pt x="7273" y="67282"/>
                    <a:pt x="7273" y="67282"/>
                  </a:cubicBezTo>
                  <a:lnTo>
                    <a:pt x="11642" y="67048"/>
                  </a:lnTo>
                  <a:cubicBezTo>
                    <a:pt x="11642" y="67048"/>
                    <a:pt x="12176" y="40863"/>
                    <a:pt x="10842" y="32023"/>
                  </a:cubicBezTo>
                  <a:cubicBezTo>
                    <a:pt x="10742" y="20382"/>
                    <a:pt x="10942" y="1"/>
                    <a:pt x="10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6" name="Google Shape;646;p34"/>
            <p:cNvSpPr/>
            <p:nvPr/>
          </p:nvSpPr>
          <p:spPr>
            <a:xfrm>
              <a:off x="4984575" y="2990550"/>
              <a:ext cx="76725" cy="430700"/>
            </a:xfrm>
            <a:custGeom>
              <a:avLst/>
              <a:gdLst/>
              <a:ahLst/>
              <a:cxnLst/>
              <a:rect l="l" t="t" r="r" b="b"/>
              <a:pathLst>
                <a:path w="3069" h="17228" extrusionOk="0">
                  <a:moveTo>
                    <a:pt x="1714" y="1"/>
                  </a:moveTo>
                  <a:cubicBezTo>
                    <a:pt x="1159" y="1"/>
                    <a:pt x="587" y="935"/>
                    <a:pt x="334" y="3451"/>
                  </a:cubicBezTo>
                  <a:cubicBezTo>
                    <a:pt x="0" y="7020"/>
                    <a:pt x="1401" y="13058"/>
                    <a:pt x="3036" y="17227"/>
                  </a:cubicBezTo>
                  <a:cubicBezTo>
                    <a:pt x="3036" y="12691"/>
                    <a:pt x="3036" y="7587"/>
                    <a:pt x="3069" y="3084"/>
                  </a:cubicBezTo>
                  <a:cubicBezTo>
                    <a:pt x="3069" y="1440"/>
                    <a:pt x="2404" y="1"/>
                    <a:pt x="1714" y="1"/>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7" name="Google Shape;647;p34"/>
            <p:cNvSpPr/>
            <p:nvPr/>
          </p:nvSpPr>
          <p:spPr>
            <a:xfrm>
              <a:off x="5444900" y="4398600"/>
              <a:ext cx="109250" cy="103425"/>
            </a:xfrm>
            <a:custGeom>
              <a:avLst/>
              <a:gdLst/>
              <a:ahLst/>
              <a:cxnLst/>
              <a:rect l="l" t="t" r="r" b="b"/>
              <a:pathLst>
                <a:path w="4370" h="4137" extrusionOk="0">
                  <a:moveTo>
                    <a:pt x="2969" y="0"/>
                  </a:moveTo>
                  <a:lnTo>
                    <a:pt x="0" y="67"/>
                  </a:lnTo>
                  <a:lnTo>
                    <a:pt x="1401" y="4136"/>
                  </a:lnTo>
                  <a:lnTo>
                    <a:pt x="4370" y="4070"/>
                  </a:lnTo>
                  <a:lnTo>
                    <a:pt x="2969"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8" name="Google Shape;648;p34"/>
            <p:cNvSpPr/>
            <p:nvPr/>
          </p:nvSpPr>
          <p:spPr>
            <a:xfrm>
              <a:off x="5454900" y="4476975"/>
              <a:ext cx="237700" cy="93425"/>
            </a:xfrm>
            <a:custGeom>
              <a:avLst/>
              <a:gdLst/>
              <a:ahLst/>
              <a:cxnLst/>
              <a:rect l="l" t="t" r="r" b="b"/>
              <a:pathLst>
                <a:path w="9508" h="3737" extrusionOk="0">
                  <a:moveTo>
                    <a:pt x="234" y="1"/>
                  </a:moveTo>
                  <a:cubicBezTo>
                    <a:pt x="101" y="1"/>
                    <a:pt x="0" y="101"/>
                    <a:pt x="34" y="234"/>
                  </a:cubicBezTo>
                  <a:lnTo>
                    <a:pt x="301" y="3170"/>
                  </a:lnTo>
                  <a:cubicBezTo>
                    <a:pt x="367" y="3470"/>
                    <a:pt x="634" y="3737"/>
                    <a:pt x="968" y="3737"/>
                  </a:cubicBezTo>
                  <a:cubicBezTo>
                    <a:pt x="2235" y="3703"/>
                    <a:pt x="2836" y="3637"/>
                    <a:pt x="4437" y="3637"/>
                  </a:cubicBezTo>
                  <a:cubicBezTo>
                    <a:pt x="5438" y="3637"/>
                    <a:pt x="6772" y="3737"/>
                    <a:pt x="8140" y="3737"/>
                  </a:cubicBezTo>
                  <a:cubicBezTo>
                    <a:pt x="9507" y="3737"/>
                    <a:pt x="9274" y="2369"/>
                    <a:pt x="8673" y="2269"/>
                  </a:cubicBezTo>
                  <a:cubicBezTo>
                    <a:pt x="5971" y="1702"/>
                    <a:pt x="5538" y="935"/>
                    <a:pt x="4504" y="234"/>
                  </a:cubicBezTo>
                  <a:cubicBezTo>
                    <a:pt x="4337" y="101"/>
                    <a:pt x="4137" y="34"/>
                    <a:pt x="3903"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49" name="Google Shape;649;p34"/>
            <p:cNvSpPr/>
            <p:nvPr/>
          </p:nvSpPr>
          <p:spPr>
            <a:xfrm>
              <a:off x="5444900" y="4398600"/>
              <a:ext cx="94250" cy="56725"/>
            </a:xfrm>
            <a:custGeom>
              <a:avLst/>
              <a:gdLst/>
              <a:ahLst/>
              <a:cxnLst/>
              <a:rect l="l" t="t" r="r" b="b"/>
              <a:pathLst>
                <a:path w="3770" h="2269" extrusionOk="0">
                  <a:moveTo>
                    <a:pt x="3002" y="0"/>
                  </a:moveTo>
                  <a:lnTo>
                    <a:pt x="0" y="67"/>
                  </a:lnTo>
                  <a:lnTo>
                    <a:pt x="734" y="2168"/>
                  </a:lnTo>
                  <a:lnTo>
                    <a:pt x="3770" y="2268"/>
                  </a:lnTo>
                  <a:lnTo>
                    <a:pt x="3002" y="0"/>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0" name="Google Shape;650;p34"/>
            <p:cNvSpPr/>
            <p:nvPr/>
          </p:nvSpPr>
          <p:spPr>
            <a:xfrm>
              <a:off x="4928700" y="2739900"/>
              <a:ext cx="620450" cy="1699575"/>
            </a:xfrm>
            <a:custGeom>
              <a:avLst/>
              <a:gdLst/>
              <a:ahLst/>
              <a:cxnLst/>
              <a:rect l="l" t="t" r="r" b="b"/>
              <a:pathLst>
                <a:path w="24818" h="67983" extrusionOk="0">
                  <a:moveTo>
                    <a:pt x="9240" y="1"/>
                  </a:moveTo>
                  <a:lnTo>
                    <a:pt x="0" y="1035"/>
                  </a:lnTo>
                  <a:cubicBezTo>
                    <a:pt x="0" y="1035"/>
                    <a:pt x="6738" y="25786"/>
                    <a:pt x="10141" y="33091"/>
                  </a:cubicBezTo>
                  <a:cubicBezTo>
                    <a:pt x="12342" y="44366"/>
                    <a:pt x="20248" y="67983"/>
                    <a:pt x="20248" y="67983"/>
                  </a:cubicBezTo>
                  <a:lnTo>
                    <a:pt x="24818" y="67682"/>
                  </a:lnTo>
                  <a:cubicBezTo>
                    <a:pt x="24818" y="67682"/>
                    <a:pt x="19814" y="43765"/>
                    <a:pt x="16745" y="32657"/>
                  </a:cubicBezTo>
                  <a:cubicBezTo>
                    <a:pt x="15078" y="22350"/>
                    <a:pt x="13977" y="5138"/>
                    <a:pt x="9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1" name="Google Shape;651;p34"/>
            <p:cNvSpPr/>
            <p:nvPr/>
          </p:nvSpPr>
          <p:spPr>
            <a:xfrm>
              <a:off x="4473550" y="2272000"/>
              <a:ext cx="292625" cy="434575"/>
            </a:xfrm>
            <a:custGeom>
              <a:avLst/>
              <a:gdLst/>
              <a:ahLst/>
              <a:cxnLst/>
              <a:rect l="l" t="t" r="r" b="b"/>
              <a:pathLst>
                <a:path w="11705" h="17383" extrusionOk="0">
                  <a:moveTo>
                    <a:pt x="7736" y="14184"/>
                  </a:moveTo>
                  <a:cubicBezTo>
                    <a:pt x="7811" y="14192"/>
                    <a:pt x="7832" y="14213"/>
                    <a:pt x="7832" y="14213"/>
                  </a:cubicBezTo>
                  <a:cubicBezTo>
                    <a:pt x="7832" y="14223"/>
                    <a:pt x="7826" y="14227"/>
                    <a:pt x="7817" y="14227"/>
                  </a:cubicBezTo>
                  <a:cubicBezTo>
                    <a:pt x="7797" y="14227"/>
                    <a:pt x="7760" y="14206"/>
                    <a:pt x="7736" y="14184"/>
                  </a:cubicBezTo>
                  <a:close/>
                  <a:moveTo>
                    <a:pt x="9821" y="0"/>
                  </a:moveTo>
                  <a:cubicBezTo>
                    <a:pt x="8957" y="0"/>
                    <a:pt x="8096" y="554"/>
                    <a:pt x="8032" y="1704"/>
                  </a:cubicBezTo>
                  <a:cubicBezTo>
                    <a:pt x="7899" y="3673"/>
                    <a:pt x="7765" y="5674"/>
                    <a:pt x="7565" y="7675"/>
                  </a:cubicBezTo>
                  <a:cubicBezTo>
                    <a:pt x="7365" y="9642"/>
                    <a:pt x="7165" y="11641"/>
                    <a:pt x="6899" y="13608"/>
                  </a:cubicBezTo>
                  <a:lnTo>
                    <a:pt x="6899" y="13608"/>
                  </a:lnTo>
                  <a:cubicBezTo>
                    <a:pt x="6864" y="13577"/>
                    <a:pt x="6831" y="13546"/>
                    <a:pt x="6798" y="13513"/>
                  </a:cubicBezTo>
                  <a:cubicBezTo>
                    <a:pt x="6431" y="13213"/>
                    <a:pt x="6097" y="12879"/>
                    <a:pt x="5764" y="12546"/>
                  </a:cubicBezTo>
                  <a:cubicBezTo>
                    <a:pt x="4396" y="11178"/>
                    <a:pt x="3129" y="9610"/>
                    <a:pt x="1828" y="8109"/>
                  </a:cubicBezTo>
                  <a:cubicBezTo>
                    <a:pt x="1631" y="7884"/>
                    <a:pt x="1389" y="7788"/>
                    <a:pt x="1154" y="7788"/>
                  </a:cubicBezTo>
                  <a:cubicBezTo>
                    <a:pt x="554" y="7788"/>
                    <a:pt x="0" y="8414"/>
                    <a:pt x="360" y="9110"/>
                  </a:cubicBezTo>
                  <a:cubicBezTo>
                    <a:pt x="1327" y="10944"/>
                    <a:pt x="2428" y="12712"/>
                    <a:pt x="3696" y="14380"/>
                  </a:cubicBezTo>
                  <a:cubicBezTo>
                    <a:pt x="4029" y="14814"/>
                    <a:pt x="4363" y="15214"/>
                    <a:pt x="4730" y="15648"/>
                  </a:cubicBezTo>
                  <a:cubicBezTo>
                    <a:pt x="5163" y="16115"/>
                    <a:pt x="5630" y="16515"/>
                    <a:pt x="6164" y="16882"/>
                  </a:cubicBezTo>
                  <a:cubicBezTo>
                    <a:pt x="6364" y="17015"/>
                    <a:pt x="6531" y="17115"/>
                    <a:pt x="6731" y="17182"/>
                  </a:cubicBezTo>
                  <a:cubicBezTo>
                    <a:pt x="7031" y="17316"/>
                    <a:pt x="7332" y="17382"/>
                    <a:pt x="7632" y="17382"/>
                  </a:cubicBezTo>
                  <a:cubicBezTo>
                    <a:pt x="8132" y="17382"/>
                    <a:pt x="8599" y="17249"/>
                    <a:pt x="9000" y="16982"/>
                  </a:cubicBezTo>
                  <a:cubicBezTo>
                    <a:pt x="9300" y="16715"/>
                    <a:pt x="9567" y="16415"/>
                    <a:pt x="9700" y="16048"/>
                  </a:cubicBezTo>
                  <a:cubicBezTo>
                    <a:pt x="9833" y="15815"/>
                    <a:pt x="9900" y="15581"/>
                    <a:pt x="9967" y="15348"/>
                  </a:cubicBezTo>
                  <a:lnTo>
                    <a:pt x="10034" y="14914"/>
                  </a:lnTo>
                  <a:lnTo>
                    <a:pt x="10200" y="14180"/>
                  </a:lnTo>
                  <a:cubicBezTo>
                    <a:pt x="10567" y="12145"/>
                    <a:pt x="10868" y="10110"/>
                    <a:pt x="11134" y="8076"/>
                  </a:cubicBezTo>
                  <a:cubicBezTo>
                    <a:pt x="11368" y="6008"/>
                    <a:pt x="11568" y="4006"/>
                    <a:pt x="11635" y="1905"/>
                  </a:cubicBezTo>
                  <a:cubicBezTo>
                    <a:pt x="11704" y="654"/>
                    <a:pt x="10760" y="0"/>
                    <a:pt x="9821"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2" name="Google Shape;652;p34"/>
            <p:cNvSpPr/>
            <p:nvPr/>
          </p:nvSpPr>
          <p:spPr>
            <a:xfrm>
              <a:off x="4649325" y="2240775"/>
              <a:ext cx="180975" cy="234800"/>
            </a:xfrm>
            <a:custGeom>
              <a:avLst/>
              <a:gdLst/>
              <a:ahLst/>
              <a:cxnLst/>
              <a:rect l="l" t="t" r="r" b="b"/>
              <a:pathLst>
                <a:path w="7239" h="9392" extrusionOk="0">
                  <a:moveTo>
                    <a:pt x="4492" y="1"/>
                  </a:moveTo>
                  <a:cubicBezTo>
                    <a:pt x="4079" y="1"/>
                    <a:pt x="3607" y="120"/>
                    <a:pt x="3069" y="385"/>
                  </a:cubicBezTo>
                  <a:cubicBezTo>
                    <a:pt x="0" y="1886"/>
                    <a:pt x="467" y="5889"/>
                    <a:pt x="467" y="5889"/>
                  </a:cubicBezTo>
                  <a:lnTo>
                    <a:pt x="5438" y="9391"/>
                  </a:lnTo>
                  <a:cubicBezTo>
                    <a:pt x="5438" y="9391"/>
                    <a:pt x="7239" y="5022"/>
                    <a:pt x="6872" y="2920"/>
                  </a:cubicBezTo>
                  <a:cubicBezTo>
                    <a:pt x="6565" y="1284"/>
                    <a:pt x="5847" y="1"/>
                    <a:pt x="4492"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3" name="Google Shape;653;p34"/>
            <p:cNvSpPr/>
            <p:nvPr/>
          </p:nvSpPr>
          <p:spPr>
            <a:xfrm>
              <a:off x="4695200" y="2315100"/>
              <a:ext cx="125100" cy="160475"/>
            </a:xfrm>
            <a:custGeom>
              <a:avLst/>
              <a:gdLst/>
              <a:ahLst/>
              <a:cxnLst/>
              <a:rect l="l" t="t" r="r" b="b"/>
              <a:pathLst>
                <a:path w="5004" h="6419" extrusionOk="0">
                  <a:moveTo>
                    <a:pt x="2039" y="0"/>
                  </a:moveTo>
                  <a:cubicBezTo>
                    <a:pt x="1515" y="0"/>
                    <a:pt x="1072" y="226"/>
                    <a:pt x="734" y="748"/>
                  </a:cubicBezTo>
                  <a:cubicBezTo>
                    <a:pt x="200" y="1748"/>
                    <a:pt x="0" y="2849"/>
                    <a:pt x="134" y="3950"/>
                  </a:cubicBezTo>
                  <a:lnTo>
                    <a:pt x="3603" y="6418"/>
                  </a:lnTo>
                  <a:cubicBezTo>
                    <a:pt x="4203" y="4951"/>
                    <a:pt x="4670" y="3416"/>
                    <a:pt x="5004" y="1848"/>
                  </a:cubicBezTo>
                  <a:cubicBezTo>
                    <a:pt x="4770" y="1448"/>
                    <a:pt x="4503" y="1081"/>
                    <a:pt x="4170" y="814"/>
                  </a:cubicBezTo>
                  <a:cubicBezTo>
                    <a:pt x="3378" y="310"/>
                    <a:pt x="2653" y="0"/>
                    <a:pt x="2039" y="0"/>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4" name="Google Shape;654;p34"/>
            <p:cNvSpPr/>
            <p:nvPr/>
          </p:nvSpPr>
          <p:spPr>
            <a:xfrm>
              <a:off x="4444175" y="2418000"/>
              <a:ext cx="80925" cy="99275"/>
            </a:xfrm>
            <a:custGeom>
              <a:avLst/>
              <a:gdLst/>
              <a:ahLst/>
              <a:cxnLst/>
              <a:rect l="l" t="t" r="r" b="b"/>
              <a:pathLst>
                <a:path w="3237" h="3971" extrusionOk="0">
                  <a:moveTo>
                    <a:pt x="2502" y="1"/>
                  </a:moveTo>
                  <a:lnTo>
                    <a:pt x="1" y="2269"/>
                  </a:lnTo>
                  <a:cubicBezTo>
                    <a:pt x="1" y="2269"/>
                    <a:pt x="901" y="3770"/>
                    <a:pt x="2369" y="3970"/>
                  </a:cubicBezTo>
                  <a:lnTo>
                    <a:pt x="3236" y="2836"/>
                  </a:lnTo>
                  <a:lnTo>
                    <a:pt x="2502"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5" name="Google Shape;655;p34"/>
            <p:cNvSpPr/>
            <p:nvPr/>
          </p:nvSpPr>
          <p:spPr>
            <a:xfrm>
              <a:off x="4425000" y="2383625"/>
              <a:ext cx="81750" cy="91125"/>
            </a:xfrm>
            <a:custGeom>
              <a:avLst/>
              <a:gdLst/>
              <a:ahLst/>
              <a:cxnLst/>
              <a:rect l="l" t="t" r="r" b="b"/>
              <a:pathLst>
                <a:path w="3270" h="3645" extrusionOk="0">
                  <a:moveTo>
                    <a:pt x="1920" y="1"/>
                  </a:moveTo>
                  <a:cubicBezTo>
                    <a:pt x="1719" y="1"/>
                    <a:pt x="1517" y="78"/>
                    <a:pt x="1368" y="242"/>
                  </a:cubicBezTo>
                  <a:lnTo>
                    <a:pt x="834" y="742"/>
                  </a:lnTo>
                  <a:cubicBezTo>
                    <a:pt x="34" y="1509"/>
                    <a:pt x="0" y="2810"/>
                    <a:pt x="768" y="3644"/>
                  </a:cubicBezTo>
                  <a:lnTo>
                    <a:pt x="3269" y="1376"/>
                  </a:lnTo>
                  <a:lnTo>
                    <a:pt x="2569" y="342"/>
                  </a:lnTo>
                  <a:cubicBezTo>
                    <a:pt x="2421" y="120"/>
                    <a:pt x="2171" y="1"/>
                    <a:pt x="1920"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6" name="Google Shape;656;p34"/>
            <p:cNvSpPr/>
            <p:nvPr/>
          </p:nvSpPr>
          <p:spPr>
            <a:xfrm>
              <a:off x="4432475" y="2325000"/>
              <a:ext cx="58425" cy="84450"/>
            </a:xfrm>
            <a:custGeom>
              <a:avLst/>
              <a:gdLst/>
              <a:ahLst/>
              <a:cxnLst/>
              <a:rect l="l" t="t" r="r" b="b"/>
              <a:pathLst>
                <a:path w="2337" h="3378" extrusionOk="0">
                  <a:moveTo>
                    <a:pt x="434" y="0"/>
                  </a:moveTo>
                  <a:cubicBezTo>
                    <a:pt x="235" y="0"/>
                    <a:pt x="1" y="333"/>
                    <a:pt x="202" y="685"/>
                  </a:cubicBezTo>
                  <a:cubicBezTo>
                    <a:pt x="435" y="1152"/>
                    <a:pt x="902" y="2653"/>
                    <a:pt x="1403" y="3220"/>
                  </a:cubicBezTo>
                  <a:cubicBezTo>
                    <a:pt x="1508" y="3333"/>
                    <a:pt x="1610" y="3377"/>
                    <a:pt x="1706" y="3377"/>
                  </a:cubicBezTo>
                  <a:cubicBezTo>
                    <a:pt x="2066" y="3377"/>
                    <a:pt x="2337" y="2753"/>
                    <a:pt x="2337" y="2753"/>
                  </a:cubicBezTo>
                  <a:cubicBezTo>
                    <a:pt x="1703" y="1919"/>
                    <a:pt x="1102" y="1019"/>
                    <a:pt x="602" y="118"/>
                  </a:cubicBezTo>
                  <a:cubicBezTo>
                    <a:pt x="561" y="36"/>
                    <a:pt x="500" y="0"/>
                    <a:pt x="434"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7" name="Google Shape;657;p34"/>
            <p:cNvSpPr/>
            <p:nvPr/>
          </p:nvSpPr>
          <p:spPr>
            <a:xfrm>
              <a:off x="4695200" y="2197025"/>
              <a:ext cx="463675" cy="582925"/>
            </a:xfrm>
            <a:custGeom>
              <a:avLst/>
              <a:gdLst/>
              <a:ahLst/>
              <a:cxnLst/>
              <a:rect l="l" t="t" r="r" b="b"/>
              <a:pathLst>
                <a:path w="18547" h="23317" extrusionOk="0">
                  <a:moveTo>
                    <a:pt x="15344" y="0"/>
                  </a:moveTo>
                  <a:cubicBezTo>
                    <a:pt x="14477" y="0"/>
                    <a:pt x="13543" y="0"/>
                    <a:pt x="12576" y="67"/>
                  </a:cubicBezTo>
                  <a:cubicBezTo>
                    <a:pt x="10408" y="134"/>
                    <a:pt x="8239" y="400"/>
                    <a:pt x="6104" y="801"/>
                  </a:cubicBezTo>
                  <a:cubicBezTo>
                    <a:pt x="4603" y="1101"/>
                    <a:pt x="3002" y="1535"/>
                    <a:pt x="1868" y="1868"/>
                  </a:cubicBezTo>
                  <a:cubicBezTo>
                    <a:pt x="734" y="2168"/>
                    <a:pt x="0" y="3236"/>
                    <a:pt x="100" y="4403"/>
                  </a:cubicBezTo>
                  <a:cubicBezTo>
                    <a:pt x="967" y="12476"/>
                    <a:pt x="3603" y="18080"/>
                    <a:pt x="4337" y="23317"/>
                  </a:cubicBezTo>
                  <a:lnTo>
                    <a:pt x="18547" y="21716"/>
                  </a:lnTo>
                  <a:cubicBezTo>
                    <a:pt x="17746" y="16479"/>
                    <a:pt x="17346" y="13076"/>
                    <a:pt x="18347" y="3369"/>
                  </a:cubicBezTo>
                  <a:cubicBezTo>
                    <a:pt x="18547" y="1601"/>
                    <a:pt x="17146" y="33"/>
                    <a:pt x="15344"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8" name="Google Shape;658;p34"/>
            <p:cNvSpPr/>
            <p:nvPr/>
          </p:nvSpPr>
          <p:spPr>
            <a:xfrm>
              <a:off x="4790250" y="2197850"/>
              <a:ext cx="219350" cy="164300"/>
            </a:xfrm>
            <a:custGeom>
              <a:avLst/>
              <a:gdLst/>
              <a:ahLst/>
              <a:cxnLst/>
              <a:rect l="l" t="t" r="r" b="b"/>
              <a:pathLst>
                <a:path w="8774" h="6572" extrusionOk="0">
                  <a:moveTo>
                    <a:pt x="8774" y="0"/>
                  </a:moveTo>
                  <a:lnTo>
                    <a:pt x="2302" y="734"/>
                  </a:lnTo>
                  <a:cubicBezTo>
                    <a:pt x="2302" y="734"/>
                    <a:pt x="1" y="3236"/>
                    <a:pt x="3437" y="6572"/>
                  </a:cubicBezTo>
                  <a:cubicBezTo>
                    <a:pt x="4704" y="4037"/>
                    <a:pt x="6505" y="1768"/>
                    <a:pt x="87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59" name="Google Shape;659;p34"/>
            <p:cNvSpPr/>
            <p:nvPr/>
          </p:nvSpPr>
          <p:spPr>
            <a:xfrm>
              <a:off x="4810275" y="2018550"/>
              <a:ext cx="199325" cy="313575"/>
            </a:xfrm>
            <a:custGeom>
              <a:avLst/>
              <a:gdLst/>
              <a:ahLst/>
              <a:cxnLst/>
              <a:rect l="l" t="t" r="r" b="b"/>
              <a:pathLst>
                <a:path w="7973" h="12543" extrusionOk="0">
                  <a:moveTo>
                    <a:pt x="6505" y="1"/>
                  </a:moveTo>
                  <a:lnTo>
                    <a:pt x="2902" y="3803"/>
                  </a:lnTo>
                  <a:cubicBezTo>
                    <a:pt x="3503" y="5405"/>
                    <a:pt x="3770" y="7072"/>
                    <a:pt x="1501" y="7906"/>
                  </a:cubicBezTo>
                  <a:cubicBezTo>
                    <a:pt x="1501" y="7906"/>
                    <a:pt x="0" y="10041"/>
                    <a:pt x="2502" y="12543"/>
                  </a:cubicBezTo>
                  <a:cubicBezTo>
                    <a:pt x="4404" y="9141"/>
                    <a:pt x="7973" y="7206"/>
                    <a:pt x="7973" y="7206"/>
                  </a:cubicBezTo>
                  <a:cubicBezTo>
                    <a:pt x="6338" y="5972"/>
                    <a:pt x="6338" y="2102"/>
                    <a:pt x="6505"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0" name="Google Shape;660;p34"/>
            <p:cNvSpPr/>
            <p:nvPr/>
          </p:nvSpPr>
          <p:spPr>
            <a:xfrm>
              <a:off x="4882825" y="2028550"/>
              <a:ext cx="82575" cy="128450"/>
            </a:xfrm>
            <a:custGeom>
              <a:avLst/>
              <a:gdLst/>
              <a:ahLst/>
              <a:cxnLst/>
              <a:rect l="l" t="t" r="r" b="b"/>
              <a:pathLst>
                <a:path w="3303" h="5138" extrusionOk="0">
                  <a:moveTo>
                    <a:pt x="3203" y="1"/>
                  </a:moveTo>
                  <a:lnTo>
                    <a:pt x="0" y="3437"/>
                  </a:lnTo>
                  <a:cubicBezTo>
                    <a:pt x="234" y="3970"/>
                    <a:pt x="367" y="4538"/>
                    <a:pt x="434" y="5138"/>
                  </a:cubicBezTo>
                  <a:cubicBezTo>
                    <a:pt x="1468" y="4938"/>
                    <a:pt x="2469" y="4471"/>
                    <a:pt x="2736" y="3670"/>
                  </a:cubicBezTo>
                  <a:cubicBezTo>
                    <a:pt x="3169" y="2503"/>
                    <a:pt x="3303" y="1235"/>
                    <a:pt x="3203" y="1"/>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1" name="Google Shape;661;p34"/>
            <p:cNvSpPr/>
            <p:nvPr/>
          </p:nvSpPr>
          <p:spPr>
            <a:xfrm>
              <a:off x="4782750" y="1801550"/>
              <a:ext cx="280625" cy="333225"/>
            </a:xfrm>
            <a:custGeom>
              <a:avLst/>
              <a:gdLst/>
              <a:ahLst/>
              <a:cxnLst/>
              <a:rect l="l" t="t" r="r" b="b"/>
              <a:pathLst>
                <a:path w="11225" h="13329" extrusionOk="0">
                  <a:moveTo>
                    <a:pt x="5926" y="1"/>
                  </a:moveTo>
                  <a:cubicBezTo>
                    <a:pt x="5504" y="1"/>
                    <a:pt x="5072" y="56"/>
                    <a:pt x="4637" y="175"/>
                  </a:cubicBezTo>
                  <a:cubicBezTo>
                    <a:pt x="1101" y="1175"/>
                    <a:pt x="1" y="6279"/>
                    <a:pt x="401" y="9481"/>
                  </a:cubicBezTo>
                  <a:cubicBezTo>
                    <a:pt x="668" y="11867"/>
                    <a:pt x="2590" y="13328"/>
                    <a:pt x="4721" y="13328"/>
                  </a:cubicBezTo>
                  <a:cubicBezTo>
                    <a:pt x="5779" y="13328"/>
                    <a:pt x="6888" y="12969"/>
                    <a:pt x="7873" y="12183"/>
                  </a:cubicBezTo>
                  <a:cubicBezTo>
                    <a:pt x="9808" y="10615"/>
                    <a:pt x="10008" y="9148"/>
                    <a:pt x="10642" y="5679"/>
                  </a:cubicBezTo>
                  <a:cubicBezTo>
                    <a:pt x="11224" y="2649"/>
                    <a:pt x="8830" y="1"/>
                    <a:pt x="5926"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2" name="Google Shape;662;p34"/>
            <p:cNvSpPr/>
            <p:nvPr/>
          </p:nvSpPr>
          <p:spPr>
            <a:xfrm>
              <a:off x="4811375" y="1766725"/>
              <a:ext cx="307400" cy="422450"/>
            </a:xfrm>
            <a:custGeom>
              <a:avLst/>
              <a:gdLst/>
              <a:ahLst/>
              <a:cxnLst/>
              <a:rect l="l" t="t" r="r" b="b"/>
              <a:pathLst>
                <a:path w="12296" h="16898" extrusionOk="0">
                  <a:moveTo>
                    <a:pt x="7603" y="0"/>
                  </a:moveTo>
                  <a:cubicBezTo>
                    <a:pt x="7118" y="0"/>
                    <a:pt x="6583" y="53"/>
                    <a:pt x="5994" y="167"/>
                  </a:cubicBezTo>
                  <a:cubicBezTo>
                    <a:pt x="5260" y="333"/>
                    <a:pt x="523" y="1568"/>
                    <a:pt x="23" y="4069"/>
                  </a:cubicBezTo>
                  <a:cubicBezTo>
                    <a:pt x="0" y="4228"/>
                    <a:pt x="2352" y="4957"/>
                    <a:pt x="4405" y="4957"/>
                  </a:cubicBezTo>
                  <a:cubicBezTo>
                    <a:pt x="5372" y="4957"/>
                    <a:pt x="6273" y="4795"/>
                    <a:pt x="6828" y="4336"/>
                  </a:cubicBezTo>
                  <a:lnTo>
                    <a:pt x="6828" y="4336"/>
                  </a:lnTo>
                  <a:cubicBezTo>
                    <a:pt x="6020" y="6115"/>
                    <a:pt x="6684" y="9115"/>
                    <a:pt x="9126" y="9115"/>
                  </a:cubicBezTo>
                  <a:cubicBezTo>
                    <a:pt x="9203" y="9115"/>
                    <a:pt x="9282" y="9112"/>
                    <a:pt x="9363" y="9106"/>
                  </a:cubicBezTo>
                  <a:lnTo>
                    <a:pt x="9363" y="9106"/>
                  </a:lnTo>
                  <a:cubicBezTo>
                    <a:pt x="7228" y="11541"/>
                    <a:pt x="7729" y="16879"/>
                    <a:pt x="7729" y="16879"/>
                  </a:cubicBezTo>
                  <a:cubicBezTo>
                    <a:pt x="7897" y="16891"/>
                    <a:pt x="8066" y="16897"/>
                    <a:pt x="8234" y="16897"/>
                  </a:cubicBezTo>
                  <a:cubicBezTo>
                    <a:pt x="9398" y="16897"/>
                    <a:pt x="10549" y="16598"/>
                    <a:pt x="11598" y="16045"/>
                  </a:cubicBezTo>
                  <a:cubicBezTo>
                    <a:pt x="11598" y="16045"/>
                    <a:pt x="10764" y="11008"/>
                    <a:pt x="11631" y="7438"/>
                  </a:cubicBezTo>
                  <a:cubicBezTo>
                    <a:pt x="12296" y="4841"/>
                    <a:pt x="12249" y="0"/>
                    <a:pt x="7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3" name="Google Shape;663;p34"/>
            <p:cNvSpPr/>
            <p:nvPr/>
          </p:nvSpPr>
          <p:spPr>
            <a:xfrm>
              <a:off x="5004775" y="1955800"/>
              <a:ext cx="68700" cy="80925"/>
            </a:xfrm>
            <a:custGeom>
              <a:avLst/>
              <a:gdLst/>
              <a:ahLst/>
              <a:cxnLst/>
              <a:rect l="l" t="t" r="r" b="b"/>
              <a:pathLst>
                <a:path w="2748" h="3237" extrusionOk="0">
                  <a:moveTo>
                    <a:pt x="1435" y="0"/>
                  </a:moveTo>
                  <a:cubicBezTo>
                    <a:pt x="1388" y="0"/>
                    <a:pt x="1341" y="3"/>
                    <a:pt x="1294" y="9"/>
                  </a:cubicBezTo>
                  <a:cubicBezTo>
                    <a:pt x="426" y="142"/>
                    <a:pt x="26" y="1310"/>
                    <a:pt x="26" y="2077"/>
                  </a:cubicBezTo>
                  <a:cubicBezTo>
                    <a:pt x="0" y="2715"/>
                    <a:pt x="366" y="3236"/>
                    <a:pt x="882" y="3236"/>
                  </a:cubicBezTo>
                  <a:cubicBezTo>
                    <a:pt x="1041" y="3236"/>
                    <a:pt x="1214" y="3187"/>
                    <a:pt x="1394" y="3078"/>
                  </a:cubicBezTo>
                  <a:cubicBezTo>
                    <a:pt x="1961" y="2711"/>
                    <a:pt x="2394" y="2144"/>
                    <a:pt x="2528" y="1477"/>
                  </a:cubicBezTo>
                  <a:cubicBezTo>
                    <a:pt x="2747" y="724"/>
                    <a:pt x="2170" y="0"/>
                    <a:pt x="1435"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4" name="Google Shape;664;p34"/>
            <p:cNvSpPr/>
            <p:nvPr/>
          </p:nvSpPr>
          <p:spPr>
            <a:xfrm>
              <a:off x="5095475" y="2299450"/>
              <a:ext cx="55900" cy="131100"/>
            </a:xfrm>
            <a:custGeom>
              <a:avLst/>
              <a:gdLst/>
              <a:ahLst/>
              <a:cxnLst/>
              <a:rect l="l" t="t" r="r" b="b"/>
              <a:pathLst>
                <a:path w="2236" h="5244" extrusionOk="0">
                  <a:moveTo>
                    <a:pt x="1506" y="1"/>
                  </a:moveTo>
                  <a:cubicBezTo>
                    <a:pt x="873" y="1"/>
                    <a:pt x="219" y="628"/>
                    <a:pt x="101" y="1574"/>
                  </a:cubicBezTo>
                  <a:cubicBezTo>
                    <a:pt x="1" y="3042"/>
                    <a:pt x="668" y="4443"/>
                    <a:pt x="1835" y="5243"/>
                  </a:cubicBezTo>
                  <a:cubicBezTo>
                    <a:pt x="1935" y="3809"/>
                    <a:pt x="2035" y="2208"/>
                    <a:pt x="2235" y="340"/>
                  </a:cubicBezTo>
                  <a:cubicBezTo>
                    <a:pt x="2022" y="107"/>
                    <a:pt x="1766" y="1"/>
                    <a:pt x="1506" y="1"/>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5" name="Google Shape;665;p34"/>
            <p:cNvSpPr/>
            <p:nvPr/>
          </p:nvSpPr>
          <p:spPr>
            <a:xfrm>
              <a:off x="4789425" y="2716225"/>
              <a:ext cx="393650" cy="79575"/>
            </a:xfrm>
            <a:custGeom>
              <a:avLst/>
              <a:gdLst/>
              <a:ahLst/>
              <a:cxnLst/>
              <a:rect l="l" t="t" r="r" b="b"/>
              <a:pathLst>
                <a:path w="15746" h="3183" extrusionOk="0">
                  <a:moveTo>
                    <a:pt x="14724" y="1"/>
                  </a:moveTo>
                  <a:cubicBezTo>
                    <a:pt x="14698" y="1"/>
                    <a:pt x="14671" y="5"/>
                    <a:pt x="14644" y="14"/>
                  </a:cubicBezTo>
                  <a:lnTo>
                    <a:pt x="234" y="1615"/>
                  </a:lnTo>
                  <a:cubicBezTo>
                    <a:pt x="101" y="1648"/>
                    <a:pt x="0" y="1715"/>
                    <a:pt x="0" y="1815"/>
                  </a:cubicBezTo>
                  <a:lnTo>
                    <a:pt x="301" y="3049"/>
                  </a:lnTo>
                  <a:cubicBezTo>
                    <a:pt x="301" y="3149"/>
                    <a:pt x="401" y="3183"/>
                    <a:pt x="534" y="3183"/>
                  </a:cubicBezTo>
                  <a:lnTo>
                    <a:pt x="15478" y="1515"/>
                  </a:lnTo>
                  <a:cubicBezTo>
                    <a:pt x="15645" y="1481"/>
                    <a:pt x="15745" y="1381"/>
                    <a:pt x="15678" y="1281"/>
                  </a:cubicBezTo>
                  <a:lnTo>
                    <a:pt x="14911" y="80"/>
                  </a:lnTo>
                  <a:cubicBezTo>
                    <a:pt x="14862" y="32"/>
                    <a:pt x="14796" y="1"/>
                    <a:pt x="14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6" name="Google Shape;666;p34"/>
            <p:cNvSpPr/>
            <p:nvPr/>
          </p:nvSpPr>
          <p:spPr>
            <a:xfrm>
              <a:off x="5104650" y="2717375"/>
              <a:ext cx="26700" cy="46725"/>
            </a:xfrm>
            <a:custGeom>
              <a:avLst/>
              <a:gdLst/>
              <a:ahLst/>
              <a:cxnLst/>
              <a:rect l="l" t="t" r="r" b="b"/>
              <a:pathLst>
                <a:path w="1068" h="1869" extrusionOk="0">
                  <a:moveTo>
                    <a:pt x="534" y="1"/>
                  </a:moveTo>
                  <a:lnTo>
                    <a:pt x="134" y="68"/>
                  </a:lnTo>
                  <a:cubicBezTo>
                    <a:pt x="67" y="68"/>
                    <a:pt x="0" y="101"/>
                    <a:pt x="34" y="168"/>
                  </a:cubicBezTo>
                  <a:lnTo>
                    <a:pt x="401" y="1802"/>
                  </a:lnTo>
                  <a:cubicBezTo>
                    <a:pt x="401" y="1836"/>
                    <a:pt x="467" y="1869"/>
                    <a:pt x="534" y="1869"/>
                  </a:cubicBezTo>
                  <a:lnTo>
                    <a:pt x="934" y="1836"/>
                  </a:lnTo>
                  <a:cubicBezTo>
                    <a:pt x="1001" y="1836"/>
                    <a:pt x="1068" y="1769"/>
                    <a:pt x="1068" y="1736"/>
                  </a:cubicBezTo>
                  <a:lnTo>
                    <a:pt x="701" y="68"/>
                  </a:lnTo>
                  <a:cubicBezTo>
                    <a:pt x="701" y="34"/>
                    <a:pt x="601" y="1"/>
                    <a:pt x="534"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7" name="Google Shape;667;p34"/>
            <p:cNvSpPr/>
            <p:nvPr/>
          </p:nvSpPr>
          <p:spPr>
            <a:xfrm>
              <a:off x="4817775" y="2749900"/>
              <a:ext cx="25875" cy="46725"/>
            </a:xfrm>
            <a:custGeom>
              <a:avLst/>
              <a:gdLst/>
              <a:ahLst/>
              <a:cxnLst/>
              <a:rect l="l" t="t" r="r" b="b"/>
              <a:pathLst>
                <a:path w="1035" h="1869" extrusionOk="0">
                  <a:moveTo>
                    <a:pt x="501" y="1"/>
                  </a:moveTo>
                  <a:lnTo>
                    <a:pt x="134" y="34"/>
                  </a:lnTo>
                  <a:cubicBezTo>
                    <a:pt x="34" y="34"/>
                    <a:pt x="1" y="101"/>
                    <a:pt x="1" y="168"/>
                  </a:cubicBezTo>
                  <a:lnTo>
                    <a:pt x="368" y="1802"/>
                  </a:lnTo>
                  <a:cubicBezTo>
                    <a:pt x="368" y="1836"/>
                    <a:pt x="434" y="1869"/>
                    <a:pt x="534" y="1869"/>
                  </a:cubicBezTo>
                  <a:lnTo>
                    <a:pt x="901" y="1802"/>
                  </a:lnTo>
                  <a:cubicBezTo>
                    <a:pt x="1001" y="1802"/>
                    <a:pt x="1035" y="1769"/>
                    <a:pt x="1035" y="1702"/>
                  </a:cubicBezTo>
                  <a:lnTo>
                    <a:pt x="668" y="68"/>
                  </a:lnTo>
                  <a:cubicBezTo>
                    <a:pt x="668" y="34"/>
                    <a:pt x="568" y="1"/>
                    <a:pt x="501"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8" name="Google Shape;668;p34"/>
            <p:cNvSpPr/>
            <p:nvPr/>
          </p:nvSpPr>
          <p:spPr>
            <a:xfrm>
              <a:off x="4961225" y="2734075"/>
              <a:ext cx="25875" cy="46200"/>
            </a:xfrm>
            <a:custGeom>
              <a:avLst/>
              <a:gdLst/>
              <a:ahLst/>
              <a:cxnLst/>
              <a:rect l="l" t="t" r="r" b="b"/>
              <a:pathLst>
                <a:path w="1035" h="1848" extrusionOk="0">
                  <a:moveTo>
                    <a:pt x="500" y="0"/>
                  </a:moveTo>
                  <a:lnTo>
                    <a:pt x="100" y="33"/>
                  </a:lnTo>
                  <a:cubicBezTo>
                    <a:pt x="33" y="33"/>
                    <a:pt x="0" y="100"/>
                    <a:pt x="0" y="134"/>
                  </a:cubicBezTo>
                  <a:lnTo>
                    <a:pt x="367" y="1768"/>
                  </a:lnTo>
                  <a:cubicBezTo>
                    <a:pt x="391" y="1817"/>
                    <a:pt x="434" y="1848"/>
                    <a:pt x="481" y="1848"/>
                  </a:cubicBezTo>
                  <a:cubicBezTo>
                    <a:pt x="498" y="1848"/>
                    <a:pt x="516" y="1844"/>
                    <a:pt x="534" y="1835"/>
                  </a:cubicBezTo>
                  <a:lnTo>
                    <a:pt x="901" y="1801"/>
                  </a:lnTo>
                  <a:cubicBezTo>
                    <a:pt x="967" y="1801"/>
                    <a:pt x="1034" y="1735"/>
                    <a:pt x="1034" y="1701"/>
                  </a:cubicBezTo>
                  <a:lnTo>
                    <a:pt x="667" y="67"/>
                  </a:lnTo>
                  <a:cubicBezTo>
                    <a:pt x="667" y="33"/>
                    <a:pt x="567" y="0"/>
                    <a:pt x="500"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69" name="Google Shape;669;p34"/>
            <p:cNvSpPr/>
            <p:nvPr/>
          </p:nvSpPr>
          <p:spPr>
            <a:xfrm>
              <a:off x="4883650" y="1938500"/>
              <a:ext cx="18375" cy="25950"/>
            </a:xfrm>
            <a:custGeom>
              <a:avLst/>
              <a:gdLst/>
              <a:ahLst/>
              <a:cxnLst/>
              <a:rect l="l" t="t" r="r" b="b"/>
              <a:pathLst>
                <a:path w="735" h="1038" extrusionOk="0">
                  <a:moveTo>
                    <a:pt x="434" y="0"/>
                  </a:moveTo>
                  <a:cubicBezTo>
                    <a:pt x="234" y="0"/>
                    <a:pt x="68" y="201"/>
                    <a:pt x="34" y="501"/>
                  </a:cubicBezTo>
                  <a:cubicBezTo>
                    <a:pt x="1" y="768"/>
                    <a:pt x="134" y="1001"/>
                    <a:pt x="301" y="1034"/>
                  </a:cubicBezTo>
                  <a:cubicBezTo>
                    <a:pt x="314" y="1037"/>
                    <a:pt x="327" y="1038"/>
                    <a:pt x="339" y="1038"/>
                  </a:cubicBezTo>
                  <a:cubicBezTo>
                    <a:pt x="522" y="1038"/>
                    <a:pt x="670" y="817"/>
                    <a:pt x="701" y="567"/>
                  </a:cubicBezTo>
                  <a:cubicBezTo>
                    <a:pt x="735" y="301"/>
                    <a:pt x="601" y="34"/>
                    <a:pt x="4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0" name="Google Shape;670;p34"/>
            <p:cNvSpPr/>
            <p:nvPr/>
          </p:nvSpPr>
          <p:spPr>
            <a:xfrm>
              <a:off x="4804425" y="1929250"/>
              <a:ext cx="18375" cy="26025"/>
            </a:xfrm>
            <a:custGeom>
              <a:avLst/>
              <a:gdLst/>
              <a:ahLst/>
              <a:cxnLst/>
              <a:rect l="l" t="t" r="r" b="b"/>
              <a:pathLst>
                <a:path w="735" h="1041" extrusionOk="0">
                  <a:moveTo>
                    <a:pt x="396" y="0"/>
                  </a:moveTo>
                  <a:cubicBezTo>
                    <a:pt x="214" y="0"/>
                    <a:pt x="65" y="221"/>
                    <a:pt x="34" y="470"/>
                  </a:cubicBezTo>
                  <a:cubicBezTo>
                    <a:pt x="1" y="771"/>
                    <a:pt x="101" y="1004"/>
                    <a:pt x="301" y="1038"/>
                  </a:cubicBezTo>
                  <a:cubicBezTo>
                    <a:pt x="312" y="1040"/>
                    <a:pt x="323" y="1041"/>
                    <a:pt x="334" y="1041"/>
                  </a:cubicBezTo>
                  <a:cubicBezTo>
                    <a:pt x="493" y="1041"/>
                    <a:pt x="670" y="820"/>
                    <a:pt x="701" y="571"/>
                  </a:cubicBezTo>
                  <a:cubicBezTo>
                    <a:pt x="735" y="270"/>
                    <a:pt x="635" y="37"/>
                    <a:pt x="435" y="3"/>
                  </a:cubicBezTo>
                  <a:cubicBezTo>
                    <a:pt x="422" y="1"/>
                    <a:pt x="409" y="0"/>
                    <a:pt x="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1" name="Google Shape;671;p34"/>
            <p:cNvSpPr/>
            <p:nvPr/>
          </p:nvSpPr>
          <p:spPr>
            <a:xfrm>
              <a:off x="4800275" y="1923475"/>
              <a:ext cx="16700" cy="8900"/>
            </a:xfrm>
            <a:custGeom>
              <a:avLst/>
              <a:gdLst/>
              <a:ahLst/>
              <a:cxnLst/>
              <a:rect l="l" t="t" r="r" b="b"/>
              <a:pathLst>
                <a:path w="668" h="356" extrusionOk="0">
                  <a:moveTo>
                    <a:pt x="0" y="1"/>
                  </a:moveTo>
                  <a:cubicBezTo>
                    <a:pt x="0" y="1"/>
                    <a:pt x="188" y="355"/>
                    <a:pt x="448" y="355"/>
                  </a:cubicBezTo>
                  <a:cubicBezTo>
                    <a:pt x="517" y="355"/>
                    <a:pt x="590" y="331"/>
                    <a:pt x="667" y="268"/>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2" name="Google Shape;672;p34"/>
            <p:cNvSpPr/>
            <p:nvPr/>
          </p:nvSpPr>
          <p:spPr>
            <a:xfrm>
              <a:off x="4811100" y="1958500"/>
              <a:ext cx="30050" cy="49400"/>
            </a:xfrm>
            <a:custGeom>
              <a:avLst/>
              <a:gdLst/>
              <a:ahLst/>
              <a:cxnLst/>
              <a:rect l="l" t="t" r="r" b="b"/>
              <a:pathLst>
                <a:path w="1202" h="1976" extrusionOk="0">
                  <a:moveTo>
                    <a:pt x="1202" y="1"/>
                  </a:moveTo>
                  <a:lnTo>
                    <a:pt x="1202" y="1"/>
                  </a:lnTo>
                  <a:cubicBezTo>
                    <a:pt x="868" y="601"/>
                    <a:pt x="468" y="1168"/>
                    <a:pt x="1" y="1669"/>
                  </a:cubicBezTo>
                  <a:cubicBezTo>
                    <a:pt x="234" y="1873"/>
                    <a:pt x="544" y="1975"/>
                    <a:pt x="842" y="1975"/>
                  </a:cubicBezTo>
                  <a:cubicBezTo>
                    <a:pt x="884" y="1975"/>
                    <a:pt x="926" y="1973"/>
                    <a:pt x="968" y="1969"/>
                  </a:cubicBezTo>
                  <a:lnTo>
                    <a:pt x="1202" y="1"/>
                  </a:lnTo>
                  <a:close/>
                </a:path>
              </a:pathLst>
            </a:custGeom>
            <a:solidFill>
              <a:srgbClr val="A02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3" name="Google Shape;673;p34"/>
            <p:cNvSpPr/>
            <p:nvPr/>
          </p:nvSpPr>
          <p:spPr>
            <a:xfrm>
              <a:off x="4854475" y="2013000"/>
              <a:ext cx="55500" cy="20675"/>
            </a:xfrm>
            <a:custGeom>
              <a:avLst/>
              <a:gdLst/>
              <a:ahLst/>
              <a:cxnLst/>
              <a:rect l="l" t="t" r="r" b="b"/>
              <a:pathLst>
                <a:path w="2220" h="827" extrusionOk="0">
                  <a:moveTo>
                    <a:pt x="2089" y="1"/>
                  </a:moveTo>
                  <a:cubicBezTo>
                    <a:pt x="2070" y="1"/>
                    <a:pt x="2051" y="7"/>
                    <a:pt x="2035" y="23"/>
                  </a:cubicBezTo>
                  <a:cubicBezTo>
                    <a:pt x="1628" y="430"/>
                    <a:pt x="1067" y="660"/>
                    <a:pt x="494" y="660"/>
                  </a:cubicBezTo>
                  <a:cubicBezTo>
                    <a:pt x="363" y="660"/>
                    <a:pt x="231" y="648"/>
                    <a:pt x="100" y="623"/>
                  </a:cubicBezTo>
                  <a:cubicBezTo>
                    <a:pt x="34" y="623"/>
                    <a:pt x="0" y="656"/>
                    <a:pt x="0" y="690"/>
                  </a:cubicBezTo>
                  <a:cubicBezTo>
                    <a:pt x="0" y="723"/>
                    <a:pt x="0" y="756"/>
                    <a:pt x="34" y="790"/>
                  </a:cubicBezTo>
                  <a:lnTo>
                    <a:pt x="67" y="790"/>
                  </a:lnTo>
                  <a:cubicBezTo>
                    <a:pt x="208" y="814"/>
                    <a:pt x="348" y="826"/>
                    <a:pt x="488" y="826"/>
                  </a:cubicBezTo>
                  <a:cubicBezTo>
                    <a:pt x="1109" y="826"/>
                    <a:pt x="1705" y="586"/>
                    <a:pt x="2169" y="123"/>
                  </a:cubicBezTo>
                  <a:cubicBezTo>
                    <a:pt x="2220" y="71"/>
                    <a:pt x="2153" y="1"/>
                    <a:pt x="20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4" name="Google Shape;674;p34"/>
            <p:cNvSpPr/>
            <p:nvPr/>
          </p:nvSpPr>
          <p:spPr>
            <a:xfrm>
              <a:off x="4907000" y="1888450"/>
              <a:ext cx="39225" cy="27350"/>
            </a:xfrm>
            <a:custGeom>
              <a:avLst/>
              <a:gdLst/>
              <a:ahLst/>
              <a:cxnLst/>
              <a:rect l="l" t="t" r="r" b="b"/>
              <a:pathLst>
                <a:path w="1569" h="1094" extrusionOk="0">
                  <a:moveTo>
                    <a:pt x="234" y="1"/>
                  </a:moveTo>
                  <a:cubicBezTo>
                    <a:pt x="1" y="1"/>
                    <a:pt x="1" y="334"/>
                    <a:pt x="234" y="334"/>
                  </a:cubicBezTo>
                  <a:cubicBezTo>
                    <a:pt x="668" y="401"/>
                    <a:pt x="1035" y="635"/>
                    <a:pt x="1235" y="1035"/>
                  </a:cubicBezTo>
                  <a:cubicBezTo>
                    <a:pt x="1268" y="1035"/>
                    <a:pt x="1268" y="1068"/>
                    <a:pt x="1302" y="1068"/>
                  </a:cubicBezTo>
                  <a:cubicBezTo>
                    <a:pt x="1318" y="1085"/>
                    <a:pt x="1343" y="1093"/>
                    <a:pt x="1373" y="1093"/>
                  </a:cubicBezTo>
                  <a:cubicBezTo>
                    <a:pt x="1402" y="1093"/>
                    <a:pt x="1435" y="1085"/>
                    <a:pt x="1469" y="1068"/>
                  </a:cubicBezTo>
                  <a:cubicBezTo>
                    <a:pt x="1535" y="1035"/>
                    <a:pt x="1569" y="935"/>
                    <a:pt x="1502" y="835"/>
                  </a:cubicBezTo>
                  <a:cubicBezTo>
                    <a:pt x="1235" y="368"/>
                    <a:pt x="768" y="68"/>
                    <a:pt x="2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5" name="Google Shape;675;p34"/>
            <p:cNvSpPr/>
            <p:nvPr/>
          </p:nvSpPr>
          <p:spPr>
            <a:xfrm>
              <a:off x="4798600" y="1880050"/>
              <a:ext cx="41475" cy="22325"/>
            </a:xfrm>
            <a:custGeom>
              <a:avLst/>
              <a:gdLst/>
              <a:ahLst/>
              <a:cxnLst/>
              <a:rect l="l" t="t" r="r" b="b"/>
              <a:pathLst>
                <a:path w="1659" h="893" extrusionOk="0">
                  <a:moveTo>
                    <a:pt x="1361" y="0"/>
                  </a:moveTo>
                  <a:cubicBezTo>
                    <a:pt x="838" y="0"/>
                    <a:pt x="380" y="229"/>
                    <a:pt x="67" y="604"/>
                  </a:cubicBezTo>
                  <a:cubicBezTo>
                    <a:pt x="0" y="670"/>
                    <a:pt x="0" y="771"/>
                    <a:pt x="67" y="837"/>
                  </a:cubicBezTo>
                  <a:lnTo>
                    <a:pt x="67" y="871"/>
                  </a:lnTo>
                  <a:cubicBezTo>
                    <a:pt x="109" y="884"/>
                    <a:pt x="150" y="893"/>
                    <a:pt x="187" y="893"/>
                  </a:cubicBezTo>
                  <a:cubicBezTo>
                    <a:pt x="239" y="893"/>
                    <a:pt x="281" y="876"/>
                    <a:pt x="301" y="837"/>
                  </a:cubicBezTo>
                  <a:cubicBezTo>
                    <a:pt x="548" y="528"/>
                    <a:pt x="910" y="333"/>
                    <a:pt x="1308" y="333"/>
                  </a:cubicBezTo>
                  <a:cubicBezTo>
                    <a:pt x="1339" y="333"/>
                    <a:pt x="1370" y="335"/>
                    <a:pt x="1401" y="337"/>
                  </a:cubicBezTo>
                  <a:cubicBezTo>
                    <a:pt x="1413" y="339"/>
                    <a:pt x="1423" y="339"/>
                    <a:pt x="1433" y="339"/>
                  </a:cubicBezTo>
                  <a:cubicBezTo>
                    <a:pt x="1638" y="339"/>
                    <a:pt x="1659" y="35"/>
                    <a:pt x="1468" y="3"/>
                  </a:cubicBezTo>
                  <a:cubicBezTo>
                    <a:pt x="1432" y="1"/>
                    <a:pt x="1397" y="0"/>
                    <a:pt x="13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6" name="Google Shape;676;p34"/>
            <p:cNvSpPr/>
            <p:nvPr/>
          </p:nvSpPr>
          <p:spPr>
            <a:xfrm>
              <a:off x="5085475" y="2252050"/>
              <a:ext cx="251025" cy="467875"/>
            </a:xfrm>
            <a:custGeom>
              <a:avLst/>
              <a:gdLst/>
              <a:ahLst/>
              <a:cxnLst/>
              <a:rect l="l" t="t" r="r" b="b"/>
              <a:pathLst>
                <a:path w="10041" h="18715" extrusionOk="0">
                  <a:moveTo>
                    <a:pt x="2569" y="1"/>
                  </a:moveTo>
                  <a:lnTo>
                    <a:pt x="0" y="2502"/>
                  </a:lnTo>
                  <a:lnTo>
                    <a:pt x="3436" y="6205"/>
                  </a:lnTo>
                  <a:cubicBezTo>
                    <a:pt x="4003" y="6806"/>
                    <a:pt x="4570" y="7439"/>
                    <a:pt x="5104" y="8073"/>
                  </a:cubicBezTo>
                  <a:cubicBezTo>
                    <a:pt x="5638" y="8674"/>
                    <a:pt x="6171" y="9307"/>
                    <a:pt x="6572" y="9908"/>
                  </a:cubicBezTo>
                  <a:cubicBezTo>
                    <a:pt x="6639" y="9997"/>
                    <a:pt x="6721" y="10102"/>
                    <a:pt x="6768" y="10171"/>
                  </a:cubicBezTo>
                  <a:lnTo>
                    <a:pt x="6768" y="10171"/>
                  </a:lnTo>
                  <a:cubicBezTo>
                    <a:pt x="6723" y="10472"/>
                    <a:pt x="6691" y="10790"/>
                    <a:pt x="6638" y="11109"/>
                  </a:cubicBezTo>
                  <a:cubicBezTo>
                    <a:pt x="6572" y="11476"/>
                    <a:pt x="6505" y="11842"/>
                    <a:pt x="6405" y="12243"/>
                  </a:cubicBezTo>
                  <a:cubicBezTo>
                    <a:pt x="6338" y="12643"/>
                    <a:pt x="6205" y="13010"/>
                    <a:pt x="6105" y="13377"/>
                  </a:cubicBezTo>
                  <a:cubicBezTo>
                    <a:pt x="5871" y="14077"/>
                    <a:pt x="5571" y="14778"/>
                    <a:pt x="5237" y="15445"/>
                  </a:cubicBezTo>
                  <a:cubicBezTo>
                    <a:pt x="5037" y="15779"/>
                    <a:pt x="4837" y="16112"/>
                    <a:pt x="4637" y="16412"/>
                  </a:cubicBezTo>
                  <a:cubicBezTo>
                    <a:pt x="4537" y="16546"/>
                    <a:pt x="4403" y="16679"/>
                    <a:pt x="4303" y="16846"/>
                  </a:cubicBezTo>
                  <a:lnTo>
                    <a:pt x="4137" y="17013"/>
                  </a:lnTo>
                  <a:cubicBezTo>
                    <a:pt x="4070" y="17080"/>
                    <a:pt x="3970" y="17146"/>
                    <a:pt x="3970" y="17180"/>
                  </a:cubicBezTo>
                  <a:lnTo>
                    <a:pt x="4904" y="18714"/>
                  </a:lnTo>
                  <a:cubicBezTo>
                    <a:pt x="5071" y="18614"/>
                    <a:pt x="5171" y="18581"/>
                    <a:pt x="5271" y="18514"/>
                  </a:cubicBezTo>
                  <a:cubicBezTo>
                    <a:pt x="5371" y="18447"/>
                    <a:pt x="5504" y="18380"/>
                    <a:pt x="5604" y="18280"/>
                  </a:cubicBezTo>
                  <a:cubicBezTo>
                    <a:pt x="5804" y="18147"/>
                    <a:pt x="5971" y="17980"/>
                    <a:pt x="6171" y="17813"/>
                  </a:cubicBezTo>
                  <a:cubicBezTo>
                    <a:pt x="6538" y="17513"/>
                    <a:pt x="6872" y="17146"/>
                    <a:pt x="7172" y="16779"/>
                  </a:cubicBezTo>
                  <a:cubicBezTo>
                    <a:pt x="7772" y="16045"/>
                    <a:pt x="8273" y="15245"/>
                    <a:pt x="8706" y="14378"/>
                  </a:cubicBezTo>
                  <a:cubicBezTo>
                    <a:pt x="9107" y="13544"/>
                    <a:pt x="9440" y="12676"/>
                    <a:pt x="9674" y="11776"/>
                  </a:cubicBezTo>
                  <a:cubicBezTo>
                    <a:pt x="9807" y="11309"/>
                    <a:pt x="9907" y="10875"/>
                    <a:pt x="10007" y="10408"/>
                  </a:cubicBezTo>
                  <a:lnTo>
                    <a:pt x="10041" y="10341"/>
                  </a:lnTo>
                  <a:lnTo>
                    <a:pt x="10041" y="10275"/>
                  </a:lnTo>
                  <a:lnTo>
                    <a:pt x="10041" y="10241"/>
                  </a:lnTo>
                  <a:lnTo>
                    <a:pt x="10041" y="10141"/>
                  </a:lnTo>
                  <a:cubicBezTo>
                    <a:pt x="10041" y="10041"/>
                    <a:pt x="10041" y="9974"/>
                    <a:pt x="10041" y="9908"/>
                  </a:cubicBezTo>
                  <a:lnTo>
                    <a:pt x="10041" y="9741"/>
                  </a:lnTo>
                  <a:cubicBezTo>
                    <a:pt x="10007" y="9674"/>
                    <a:pt x="10007" y="9574"/>
                    <a:pt x="9974" y="9474"/>
                  </a:cubicBezTo>
                  <a:cubicBezTo>
                    <a:pt x="9941" y="9274"/>
                    <a:pt x="9874" y="9074"/>
                    <a:pt x="9774" y="8874"/>
                  </a:cubicBezTo>
                  <a:cubicBezTo>
                    <a:pt x="9640" y="8607"/>
                    <a:pt x="9507" y="8340"/>
                    <a:pt x="9374" y="8106"/>
                  </a:cubicBezTo>
                  <a:cubicBezTo>
                    <a:pt x="8873" y="7306"/>
                    <a:pt x="8340" y="6572"/>
                    <a:pt x="7772" y="5838"/>
                  </a:cubicBezTo>
                  <a:cubicBezTo>
                    <a:pt x="7239" y="5138"/>
                    <a:pt x="6672" y="4471"/>
                    <a:pt x="6105" y="3837"/>
                  </a:cubicBezTo>
                  <a:cubicBezTo>
                    <a:pt x="4970" y="2502"/>
                    <a:pt x="3803" y="1235"/>
                    <a:pt x="2569"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7" name="Google Shape;677;p34"/>
            <p:cNvSpPr/>
            <p:nvPr/>
          </p:nvSpPr>
          <p:spPr>
            <a:xfrm>
              <a:off x="5127175" y="2678225"/>
              <a:ext cx="103425" cy="85875"/>
            </a:xfrm>
            <a:custGeom>
              <a:avLst/>
              <a:gdLst/>
              <a:ahLst/>
              <a:cxnLst/>
              <a:rect l="l" t="t" r="r" b="b"/>
              <a:pathLst>
                <a:path w="4137" h="3435" extrusionOk="0">
                  <a:moveTo>
                    <a:pt x="2289" y="0"/>
                  </a:moveTo>
                  <a:cubicBezTo>
                    <a:pt x="1105" y="0"/>
                    <a:pt x="0" y="800"/>
                    <a:pt x="0" y="800"/>
                  </a:cubicBezTo>
                  <a:lnTo>
                    <a:pt x="1635" y="3435"/>
                  </a:lnTo>
                  <a:lnTo>
                    <a:pt x="4136" y="1133"/>
                  </a:lnTo>
                  <a:lnTo>
                    <a:pt x="2969" y="99"/>
                  </a:lnTo>
                  <a:cubicBezTo>
                    <a:pt x="2744" y="30"/>
                    <a:pt x="2515" y="0"/>
                    <a:pt x="2289" y="0"/>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8" name="Google Shape;678;p34"/>
            <p:cNvSpPr/>
            <p:nvPr/>
          </p:nvSpPr>
          <p:spPr>
            <a:xfrm>
              <a:off x="5091300" y="2697375"/>
              <a:ext cx="75925" cy="86050"/>
            </a:xfrm>
            <a:custGeom>
              <a:avLst/>
              <a:gdLst/>
              <a:ahLst/>
              <a:cxnLst/>
              <a:rect l="l" t="t" r="r" b="b"/>
              <a:pathLst>
                <a:path w="3037" h="3442" extrusionOk="0">
                  <a:moveTo>
                    <a:pt x="1402" y="0"/>
                  </a:moveTo>
                  <a:lnTo>
                    <a:pt x="334" y="1068"/>
                  </a:lnTo>
                  <a:cubicBezTo>
                    <a:pt x="1" y="1401"/>
                    <a:pt x="1" y="1935"/>
                    <a:pt x="334" y="2302"/>
                  </a:cubicBezTo>
                  <a:lnTo>
                    <a:pt x="1168" y="3169"/>
                  </a:lnTo>
                  <a:cubicBezTo>
                    <a:pt x="1330" y="3349"/>
                    <a:pt x="1550" y="3442"/>
                    <a:pt x="1776" y="3442"/>
                  </a:cubicBezTo>
                  <a:cubicBezTo>
                    <a:pt x="1969" y="3442"/>
                    <a:pt x="2167" y="3374"/>
                    <a:pt x="2336" y="3236"/>
                  </a:cubicBezTo>
                  <a:lnTo>
                    <a:pt x="3036" y="2669"/>
                  </a:lnTo>
                  <a:lnTo>
                    <a:pt x="1402"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79" name="Google Shape;679;p34"/>
            <p:cNvSpPr/>
            <p:nvPr/>
          </p:nvSpPr>
          <p:spPr>
            <a:xfrm>
              <a:off x="5003750" y="2196050"/>
              <a:ext cx="191825" cy="198625"/>
            </a:xfrm>
            <a:custGeom>
              <a:avLst/>
              <a:gdLst/>
              <a:ahLst/>
              <a:cxnLst/>
              <a:rect l="l" t="t" r="r" b="b"/>
              <a:pathLst>
                <a:path w="7673" h="7945" extrusionOk="0">
                  <a:moveTo>
                    <a:pt x="3025" y="1"/>
                  </a:moveTo>
                  <a:cubicBezTo>
                    <a:pt x="1555" y="1"/>
                    <a:pt x="374" y="871"/>
                    <a:pt x="200" y="2107"/>
                  </a:cubicBezTo>
                  <a:cubicBezTo>
                    <a:pt x="0" y="3608"/>
                    <a:pt x="3970" y="7945"/>
                    <a:pt x="3970" y="7945"/>
                  </a:cubicBezTo>
                  <a:lnTo>
                    <a:pt x="7672" y="3308"/>
                  </a:lnTo>
                  <a:cubicBezTo>
                    <a:pt x="7672" y="3308"/>
                    <a:pt x="5971" y="873"/>
                    <a:pt x="4637" y="339"/>
                  </a:cubicBezTo>
                  <a:cubicBezTo>
                    <a:pt x="4085" y="106"/>
                    <a:pt x="3538" y="1"/>
                    <a:pt x="3025"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0" name="Google Shape;680;p34"/>
            <p:cNvSpPr/>
            <p:nvPr/>
          </p:nvSpPr>
          <p:spPr>
            <a:xfrm>
              <a:off x="4880325" y="1932650"/>
              <a:ext cx="16700" cy="8900"/>
            </a:xfrm>
            <a:custGeom>
              <a:avLst/>
              <a:gdLst/>
              <a:ahLst/>
              <a:cxnLst/>
              <a:rect l="l" t="t" r="r" b="b"/>
              <a:pathLst>
                <a:path w="668" h="356" extrusionOk="0">
                  <a:moveTo>
                    <a:pt x="0" y="1"/>
                  </a:moveTo>
                  <a:cubicBezTo>
                    <a:pt x="0" y="1"/>
                    <a:pt x="188" y="355"/>
                    <a:pt x="448" y="355"/>
                  </a:cubicBezTo>
                  <a:cubicBezTo>
                    <a:pt x="517" y="355"/>
                    <a:pt x="591" y="331"/>
                    <a:pt x="668" y="268"/>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1" name="Google Shape;681;p34"/>
            <p:cNvSpPr/>
            <p:nvPr/>
          </p:nvSpPr>
          <p:spPr>
            <a:xfrm>
              <a:off x="2453100" y="1866775"/>
              <a:ext cx="288225" cy="147725"/>
            </a:xfrm>
            <a:custGeom>
              <a:avLst/>
              <a:gdLst/>
              <a:ahLst/>
              <a:cxnLst/>
              <a:rect l="l" t="t" r="r" b="b"/>
              <a:pathLst>
                <a:path w="11529" h="5909" extrusionOk="0">
                  <a:moveTo>
                    <a:pt x="3122" y="1"/>
                  </a:moveTo>
                  <a:cubicBezTo>
                    <a:pt x="1727" y="1548"/>
                    <a:pt x="1" y="5908"/>
                    <a:pt x="4164" y="5908"/>
                  </a:cubicBezTo>
                  <a:cubicBezTo>
                    <a:pt x="4579" y="5908"/>
                    <a:pt x="5053" y="5865"/>
                    <a:pt x="5591" y="5771"/>
                  </a:cubicBezTo>
                  <a:cubicBezTo>
                    <a:pt x="11528" y="4771"/>
                    <a:pt x="3123" y="1"/>
                    <a:pt x="3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2" name="Google Shape;682;p34"/>
            <p:cNvSpPr/>
            <p:nvPr/>
          </p:nvSpPr>
          <p:spPr>
            <a:xfrm>
              <a:off x="2392725" y="1617100"/>
              <a:ext cx="192250" cy="132125"/>
            </a:xfrm>
            <a:custGeom>
              <a:avLst/>
              <a:gdLst/>
              <a:ahLst/>
              <a:cxnLst/>
              <a:rect l="l" t="t" r="r" b="b"/>
              <a:pathLst>
                <a:path w="7690" h="5285" extrusionOk="0">
                  <a:moveTo>
                    <a:pt x="3401" y="0"/>
                  </a:moveTo>
                  <a:cubicBezTo>
                    <a:pt x="2861" y="0"/>
                    <a:pt x="2368" y="296"/>
                    <a:pt x="2001" y="1015"/>
                  </a:cubicBezTo>
                  <a:cubicBezTo>
                    <a:pt x="0" y="4884"/>
                    <a:pt x="7405" y="5284"/>
                    <a:pt x="7405" y="5284"/>
                  </a:cubicBezTo>
                  <a:cubicBezTo>
                    <a:pt x="7690" y="3525"/>
                    <a:pt x="5266" y="0"/>
                    <a:pt x="3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3" name="Google Shape;683;p34"/>
            <p:cNvSpPr/>
            <p:nvPr/>
          </p:nvSpPr>
          <p:spPr>
            <a:xfrm>
              <a:off x="2456100" y="1608850"/>
              <a:ext cx="187000" cy="174550"/>
            </a:xfrm>
            <a:custGeom>
              <a:avLst/>
              <a:gdLst/>
              <a:ahLst/>
              <a:cxnLst/>
              <a:rect l="l" t="t" r="r" b="b"/>
              <a:pathLst>
                <a:path w="7480" h="6982" extrusionOk="0">
                  <a:moveTo>
                    <a:pt x="4847" y="1"/>
                  </a:moveTo>
                  <a:cubicBezTo>
                    <a:pt x="4643" y="1"/>
                    <a:pt x="4417" y="36"/>
                    <a:pt x="4170" y="110"/>
                  </a:cubicBezTo>
                  <a:cubicBezTo>
                    <a:pt x="0" y="1378"/>
                    <a:pt x="4904" y="6982"/>
                    <a:pt x="4904" y="6982"/>
                  </a:cubicBezTo>
                  <a:cubicBezTo>
                    <a:pt x="6637" y="5775"/>
                    <a:pt x="7480" y="1"/>
                    <a:pt x="4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4" name="Google Shape;684;p34"/>
            <p:cNvSpPr/>
            <p:nvPr/>
          </p:nvSpPr>
          <p:spPr>
            <a:xfrm>
              <a:off x="2727125" y="2278750"/>
              <a:ext cx="276050" cy="365375"/>
            </a:xfrm>
            <a:custGeom>
              <a:avLst/>
              <a:gdLst/>
              <a:ahLst/>
              <a:cxnLst/>
              <a:rect l="l" t="t" r="r" b="b"/>
              <a:pathLst>
                <a:path w="11042" h="14615" extrusionOk="0">
                  <a:moveTo>
                    <a:pt x="267" y="0"/>
                  </a:moveTo>
                  <a:cubicBezTo>
                    <a:pt x="200" y="500"/>
                    <a:pt x="167" y="934"/>
                    <a:pt x="134" y="1401"/>
                  </a:cubicBezTo>
                  <a:cubicBezTo>
                    <a:pt x="100" y="1835"/>
                    <a:pt x="34" y="2302"/>
                    <a:pt x="34" y="2735"/>
                  </a:cubicBezTo>
                  <a:cubicBezTo>
                    <a:pt x="0" y="3636"/>
                    <a:pt x="34" y="4537"/>
                    <a:pt x="67" y="5471"/>
                  </a:cubicBezTo>
                  <a:cubicBezTo>
                    <a:pt x="167" y="7272"/>
                    <a:pt x="401" y="9107"/>
                    <a:pt x="801" y="10875"/>
                  </a:cubicBezTo>
                  <a:cubicBezTo>
                    <a:pt x="901" y="11308"/>
                    <a:pt x="1034" y="11775"/>
                    <a:pt x="1134" y="12209"/>
                  </a:cubicBezTo>
                  <a:lnTo>
                    <a:pt x="1168" y="12309"/>
                  </a:lnTo>
                  <a:lnTo>
                    <a:pt x="1201" y="12442"/>
                  </a:lnTo>
                  <a:cubicBezTo>
                    <a:pt x="1234" y="12509"/>
                    <a:pt x="1268" y="12609"/>
                    <a:pt x="1301" y="12709"/>
                  </a:cubicBezTo>
                  <a:cubicBezTo>
                    <a:pt x="1368" y="12876"/>
                    <a:pt x="1468" y="13043"/>
                    <a:pt x="1568" y="13243"/>
                  </a:cubicBezTo>
                  <a:cubicBezTo>
                    <a:pt x="1802" y="13576"/>
                    <a:pt x="2135" y="13877"/>
                    <a:pt x="2469" y="14110"/>
                  </a:cubicBezTo>
                  <a:cubicBezTo>
                    <a:pt x="3019" y="14447"/>
                    <a:pt x="3654" y="14615"/>
                    <a:pt x="4295" y="14615"/>
                  </a:cubicBezTo>
                  <a:cubicBezTo>
                    <a:pt x="4353" y="14615"/>
                    <a:pt x="4412" y="14613"/>
                    <a:pt x="4470" y="14611"/>
                  </a:cubicBezTo>
                  <a:cubicBezTo>
                    <a:pt x="5004" y="14611"/>
                    <a:pt x="5538" y="14544"/>
                    <a:pt x="6071" y="14410"/>
                  </a:cubicBezTo>
                  <a:cubicBezTo>
                    <a:pt x="6972" y="14144"/>
                    <a:pt x="7873" y="13810"/>
                    <a:pt x="8706" y="13376"/>
                  </a:cubicBezTo>
                  <a:cubicBezTo>
                    <a:pt x="9107" y="13176"/>
                    <a:pt x="9507" y="12943"/>
                    <a:pt x="9874" y="12709"/>
                  </a:cubicBezTo>
                  <a:cubicBezTo>
                    <a:pt x="10274" y="12476"/>
                    <a:pt x="10641" y="12242"/>
                    <a:pt x="11041" y="11975"/>
                  </a:cubicBezTo>
                  <a:lnTo>
                    <a:pt x="10241" y="10508"/>
                  </a:lnTo>
                  <a:cubicBezTo>
                    <a:pt x="8740" y="11141"/>
                    <a:pt x="7172" y="11575"/>
                    <a:pt x="5571" y="11842"/>
                  </a:cubicBezTo>
                  <a:cubicBezTo>
                    <a:pt x="5404" y="11859"/>
                    <a:pt x="5237" y="11867"/>
                    <a:pt x="5071" y="11867"/>
                  </a:cubicBezTo>
                  <a:cubicBezTo>
                    <a:pt x="4904" y="11867"/>
                    <a:pt x="4737" y="11859"/>
                    <a:pt x="4570" y="11842"/>
                  </a:cubicBezTo>
                  <a:cubicBezTo>
                    <a:pt x="4270" y="11809"/>
                    <a:pt x="4070" y="11708"/>
                    <a:pt x="4070" y="11675"/>
                  </a:cubicBezTo>
                  <a:lnTo>
                    <a:pt x="4070" y="11642"/>
                  </a:lnTo>
                  <a:cubicBezTo>
                    <a:pt x="4070" y="11608"/>
                    <a:pt x="4070" y="11608"/>
                    <a:pt x="4070" y="11575"/>
                  </a:cubicBezTo>
                  <a:lnTo>
                    <a:pt x="4070" y="11442"/>
                  </a:lnTo>
                  <a:cubicBezTo>
                    <a:pt x="3970" y="11041"/>
                    <a:pt x="3903" y="10674"/>
                    <a:pt x="3836" y="10241"/>
                  </a:cubicBezTo>
                  <a:cubicBezTo>
                    <a:pt x="3569" y="8640"/>
                    <a:pt x="3436" y="6972"/>
                    <a:pt x="3403" y="5337"/>
                  </a:cubicBezTo>
                  <a:cubicBezTo>
                    <a:pt x="3369" y="4537"/>
                    <a:pt x="3403" y="3703"/>
                    <a:pt x="3403" y="2869"/>
                  </a:cubicBezTo>
                  <a:cubicBezTo>
                    <a:pt x="3436" y="2435"/>
                    <a:pt x="3436" y="2002"/>
                    <a:pt x="3469" y="1601"/>
                  </a:cubicBezTo>
                  <a:cubicBezTo>
                    <a:pt x="3503" y="1201"/>
                    <a:pt x="3536" y="767"/>
                    <a:pt x="3569" y="434"/>
                  </a:cubicBezTo>
                  <a:lnTo>
                    <a:pt x="267"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5" name="Google Shape;685;p34"/>
            <p:cNvSpPr/>
            <p:nvPr/>
          </p:nvSpPr>
          <p:spPr>
            <a:xfrm>
              <a:off x="2671250" y="2178625"/>
              <a:ext cx="165975" cy="231075"/>
            </a:xfrm>
            <a:custGeom>
              <a:avLst/>
              <a:gdLst/>
              <a:ahLst/>
              <a:cxnLst/>
              <a:rect l="l" t="t" r="r" b="b"/>
              <a:pathLst>
                <a:path w="6639" h="9243" extrusionOk="0">
                  <a:moveTo>
                    <a:pt x="3518" y="0"/>
                  </a:moveTo>
                  <a:cubicBezTo>
                    <a:pt x="2703" y="0"/>
                    <a:pt x="2028" y="377"/>
                    <a:pt x="1268" y="1136"/>
                  </a:cubicBezTo>
                  <a:cubicBezTo>
                    <a:pt x="0" y="2404"/>
                    <a:pt x="968" y="9242"/>
                    <a:pt x="968" y="9242"/>
                  </a:cubicBezTo>
                  <a:lnTo>
                    <a:pt x="6638" y="6674"/>
                  </a:lnTo>
                  <a:cubicBezTo>
                    <a:pt x="6638" y="6674"/>
                    <a:pt x="6638" y="1070"/>
                    <a:pt x="5404" y="503"/>
                  </a:cubicBezTo>
                  <a:cubicBezTo>
                    <a:pt x="4669" y="168"/>
                    <a:pt x="4063" y="0"/>
                    <a:pt x="35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6" name="Google Shape;686;p34"/>
            <p:cNvSpPr/>
            <p:nvPr/>
          </p:nvSpPr>
          <p:spPr>
            <a:xfrm>
              <a:off x="2742125" y="2221200"/>
              <a:ext cx="77575" cy="167650"/>
            </a:xfrm>
            <a:custGeom>
              <a:avLst/>
              <a:gdLst/>
              <a:ahLst/>
              <a:cxnLst/>
              <a:rect l="l" t="t" r="r" b="b"/>
              <a:pathLst>
                <a:path w="3103" h="6706" extrusionOk="0">
                  <a:moveTo>
                    <a:pt x="2236" y="0"/>
                  </a:moveTo>
                  <a:lnTo>
                    <a:pt x="1" y="6705"/>
                  </a:lnTo>
                  <a:lnTo>
                    <a:pt x="3103" y="5304"/>
                  </a:lnTo>
                  <a:lnTo>
                    <a:pt x="2236" y="0"/>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7" name="Google Shape;687;p34"/>
            <p:cNvSpPr/>
            <p:nvPr/>
          </p:nvSpPr>
          <p:spPr>
            <a:xfrm>
              <a:off x="2964800" y="2494725"/>
              <a:ext cx="77575" cy="98775"/>
            </a:xfrm>
            <a:custGeom>
              <a:avLst/>
              <a:gdLst/>
              <a:ahLst/>
              <a:cxnLst/>
              <a:rect l="l" t="t" r="r" b="b"/>
              <a:pathLst>
                <a:path w="3103" h="3951" extrusionOk="0">
                  <a:moveTo>
                    <a:pt x="2368" y="1"/>
                  </a:moveTo>
                  <a:lnTo>
                    <a:pt x="0" y="2569"/>
                  </a:lnTo>
                  <a:lnTo>
                    <a:pt x="300" y="3870"/>
                  </a:lnTo>
                  <a:cubicBezTo>
                    <a:pt x="468" y="3926"/>
                    <a:pt x="638" y="3950"/>
                    <a:pt x="809" y="3950"/>
                  </a:cubicBezTo>
                  <a:cubicBezTo>
                    <a:pt x="1963" y="3950"/>
                    <a:pt x="3102" y="2836"/>
                    <a:pt x="3102" y="2836"/>
                  </a:cubicBezTo>
                  <a:lnTo>
                    <a:pt x="2368"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8" name="Google Shape;688;p34"/>
            <p:cNvSpPr/>
            <p:nvPr/>
          </p:nvSpPr>
          <p:spPr>
            <a:xfrm>
              <a:off x="3024000" y="2479750"/>
              <a:ext cx="48400" cy="85875"/>
            </a:xfrm>
            <a:custGeom>
              <a:avLst/>
              <a:gdLst/>
              <a:ahLst/>
              <a:cxnLst/>
              <a:rect l="l" t="t" r="r" b="b"/>
              <a:pathLst>
                <a:path w="1936" h="3435" extrusionOk="0">
                  <a:moveTo>
                    <a:pt x="888" y="0"/>
                  </a:moveTo>
                  <a:cubicBezTo>
                    <a:pt x="742" y="0"/>
                    <a:pt x="593" y="52"/>
                    <a:pt x="467" y="166"/>
                  </a:cubicBezTo>
                  <a:lnTo>
                    <a:pt x="0" y="600"/>
                  </a:lnTo>
                  <a:lnTo>
                    <a:pt x="734" y="3435"/>
                  </a:lnTo>
                  <a:lnTo>
                    <a:pt x="1702" y="2534"/>
                  </a:lnTo>
                  <a:cubicBezTo>
                    <a:pt x="1868" y="2401"/>
                    <a:pt x="1935" y="2134"/>
                    <a:pt x="1868" y="1934"/>
                  </a:cubicBezTo>
                  <a:lnTo>
                    <a:pt x="1535" y="500"/>
                  </a:lnTo>
                  <a:cubicBezTo>
                    <a:pt x="1447" y="192"/>
                    <a:pt x="1171" y="0"/>
                    <a:pt x="888"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89" name="Google Shape;689;p34"/>
            <p:cNvSpPr/>
            <p:nvPr/>
          </p:nvSpPr>
          <p:spPr>
            <a:xfrm>
              <a:off x="2372700" y="2114450"/>
              <a:ext cx="452850" cy="553750"/>
            </a:xfrm>
            <a:custGeom>
              <a:avLst/>
              <a:gdLst/>
              <a:ahLst/>
              <a:cxnLst/>
              <a:rect l="l" t="t" r="r" b="b"/>
              <a:pathLst>
                <a:path w="18114" h="22150" extrusionOk="0">
                  <a:moveTo>
                    <a:pt x="2802" y="1"/>
                  </a:moveTo>
                  <a:cubicBezTo>
                    <a:pt x="1835" y="1"/>
                    <a:pt x="1068" y="768"/>
                    <a:pt x="1135" y="1735"/>
                  </a:cubicBezTo>
                  <a:cubicBezTo>
                    <a:pt x="1635" y="11709"/>
                    <a:pt x="1068" y="14911"/>
                    <a:pt x="0" y="19915"/>
                  </a:cubicBezTo>
                  <a:lnTo>
                    <a:pt x="13043" y="22150"/>
                  </a:lnTo>
                  <a:cubicBezTo>
                    <a:pt x="16946" y="10909"/>
                    <a:pt x="17880" y="6272"/>
                    <a:pt x="18047" y="4337"/>
                  </a:cubicBezTo>
                  <a:cubicBezTo>
                    <a:pt x="18113" y="3603"/>
                    <a:pt x="17680" y="2903"/>
                    <a:pt x="16979" y="2669"/>
                  </a:cubicBezTo>
                  <a:cubicBezTo>
                    <a:pt x="15945" y="2269"/>
                    <a:pt x="14244" y="1669"/>
                    <a:pt x="12643" y="1268"/>
                  </a:cubicBezTo>
                  <a:cubicBezTo>
                    <a:pt x="10708" y="768"/>
                    <a:pt x="8707" y="434"/>
                    <a:pt x="6705" y="234"/>
                  </a:cubicBezTo>
                  <a:cubicBezTo>
                    <a:pt x="5404" y="101"/>
                    <a:pt x="4103"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0" name="Google Shape;690;p34"/>
            <p:cNvSpPr/>
            <p:nvPr/>
          </p:nvSpPr>
          <p:spPr>
            <a:xfrm>
              <a:off x="2403550" y="2227875"/>
              <a:ext cx="53400" cy="177650"/>
            </a:xfrm>
            <a:custGeom>
              <a:avLst/>
              <a:gdLst/>
              <a:ahLst/>
              <a:cxnLst/>
              <a:rect l="l" t="t" r="r" b="b"/>
              <a:pathLst>
                <a:path w="2136" h="7106" extrusionOk="0">
                  <a:moveTo>
                    <a:pt x="134" y="0"/>
                  </a:moveTo>
                  <a:lnTo>
                    <a:pt x="34" y="267"/>
                  </a:lnTo>
                  <a:cubicBezTo>
                    <a:pt x="134" y="3069"/>
                    <a:pt x="101" y="5237"/>
                    <a:pt x="1" y="7105"/>
                  </a:cubicBezTo>
                  <a:cubicBezTo>
                    <a:pt x="801" y="6338"/>
                    <a:pt x="1335" y="5371"/>
                    <a:pt x="1602" y="4303"/>
                  </a:cubicBezTo>
                  <a:cubicBezTo>
                    <a:pt x="2136" y="1968"/>
                    <a:pt x="1268" y="501"/>
                    <a:pt x="134" y="0"/>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1" name="Google Shape;691;p34"/>
            <p:cNvSpPr/>
            <p:nvPr/>
          </p:nvSpPr>
          <p:spPr>
            <a:xfrm>
              <a:off x="2540325" y="1956000"/>
              <a:ext cx="182650" cy="261050"/>
            </a:xfrm>
            <a:custGeom>
              <a:avLst/>
              <a:gdLst/>
              <a:ahLst/>
              <a:cxnLst/>
              <a:rect l="l" t="t" r="r" b="b"/>
              <a:pathLst>
                <a:path w="7306" h="10442" extrusionOk="0">
                  <a:moveTo>
                    <a:pt x="1735" y="1"/>
                  </a:moveTo>
                  <a:lnTo>
                    <a:pt x="1735" y="1"/>
                  </a:lnTo>
                  <a:cubicBezTo>
                    <a:pt x="1802" y="2002"/>
                    <a:pt x="1568" y="5538"/>
                    <a:pt x="0" y="6572"/>
                  </a:cubicBezTo>
                  <a:cubicBezTo>
                    <a:pt x="0" y="6572"/>
                    <a:pt x="1134" y="8007"/>
                    <a:pt x="4303" y="10442"/>
                  </a:cubicBezTo>
                  <a:cubicBezTo>
                    <a:pt x="7305" y="8774"/>
                    <a:pt x="5938" y="7606"/>
                    <a:pt x="5938" y="7606"/>
                  </a:cubicBezTo>
                  <a:cubicBezTo>
                    <a:pt x="3903" y="6739"/>
                    <a:pt x="4237" y="5171"/>
                    <a:pt x="4837" y="3737"/>
                  </a:cubicBezTo>
                  <a:lnTo>
                    <a:pt x="1735"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2" name="Google Shape;692;p34"/>
            <p:cNvSpPr/>
            <p:nvPr/>
          </p:nvSpPr>
          <p:spPr>
            <a:xfrm>
              <a:off x="2602875" y="1994375"/>
              <a:ext cx="58400" cy="80900"/>
            </a:xfrm>
            <a:custGeom>
              <a:avLst/>
              <a:gdLst/>
              <a:ahLst/>
              <a:cxnLst/>
              <a:rect l="l" t="t" r="r" b="b"/>
              <a:pathLst>
                <a:path w="2336" h="3236" extrusionOk="0">
                  <a:moveTo>
                    <a:pt x="500" y="0"/>
                  </a:moveTo>
                  <a:cubicBezTo>
                    <a:pt x="400" y="200"/>
                    <a:pt x="0" y="734"/>
                    <a:pt x="0" y="1134"/>
                  </a:cubicBezTo>
                  <a:cubicBezTo>
                    <a:pt x="33" y="2068"/>
                    <a:pt x="1201" y="2969"/>
                    <a:pt x="2001" y="3236"/>
                  </a:cubicBezTo>
                  <a:cubicBezTo>
                    <a:pt x="2068" y="2869"/>
                    <a:pt x="2202" y="2535"/>
                    <a:pt x="2335" y="2202"/>
                  </a:cubicBezTo>
                  <a:lnTo>
                    <a:pt x="500" y="0"/>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3" name="Google Shape;693;p34"/>
            <p:cNvSpPr/>
            <p:nvPr/>
          </p:nvSpPr>
          <p:spPr>
            <a:xfrm>
              <a:off x="2540575" y="1747175"/>
              <a:ext cx="246600" cy="310675"/>
            </a:xfrm>
            <a:custGeom>
              <a:avLst/>
              <a:gdLst/>
              <a:ahLst/>
              <a:cxnLst/>
              <a:rect l="l" t="t" r="r" b="b"/>
              <a:pathLst>
                <a:path w="9864" h="12427" extrusionOk="0">
                  <a:moveTo>
                    <a:pt x="4586" y="1"/>
                  </a:moveTo>
                  <a:cubicBezTo>
                    <a:pt x="2146" y="1"/>
                    <a:pt x="1" y="2068"/>
                    <a:pt x="190" y="4751"/>
                  </a:cubicBezTo>
                  <a:cubicBezTo>
                    <a:pt x="357" y="7954"/>
                    <a:pt x="391" y="9321"/>
                    <a:pt x="1992" y="10989"/>
                  </a:cubicBezTo>
                  <a:cubicBezTo>
                    <a:pt x="2946" y="11969"/>
                    <a:pt x="4130" y="12427"/>
                    <a:pt x="5266" y="12427"/>
                  </a:cubicBezTo>
                  <a:cubicBezTo>
                    <a:pt x="7029" y="12427"/>
                    <a:pt x="8676" y="11323"/>
                    <a:pt x="9163" y="9355"/>
                  </a:cubicBezTo>
                  <a:cubicBezTo>
                    <a:pt x="9864" y="6452"/>
                    <a:pt x="9464" y="1649"/>
                    <a:pt x="6295" y="348"/>
                  </a:cubicBezTo>
                  <a:cubicBezTo>
                    <a:pt x="5726" y="111"/>
                    <a:pt x="5148" y="1"/>
                    <a:pt x="4586"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4" name="Google Shape;694;p34"/>
            <p:cNvSpPr/>
            <p:nvPr/>
          </p:nvSpPr>
          <p:spPr>
            <a:xfrm>
              <a:off x="2365000" y="1678950"/>
              <a:ext cx="470250" cy="240425"/>
            </a:xfrm>
            <a:custGeom>
              <a:avLst/>
              <a:gdLst/>
              <a:ahLst/>
              <a:cxnLst/>
              <a:rect l="l" t="t" r="r" b="b"/>
              <a:pathLst>
                <a:path w="18810" h="9617" extrusionOk="0">
                  <a:moveTo>
                    <a:pt x="11743" y="1"/>
                  </a:moveTo>
                  <a:cubicBezTo>
                    <a:pt x="10229" y="1"/>
                    <a:pt x="8716" y="550"/>
                    <a:pt x="7847" y="1743"/>
                  </a:cubicBezTo>
                  <a:cubicBezTo>
                    <a:pt x="7827" y="1742"/>
                    <a:pt x="7806" y="1742"/>
                    <a:pt x="7786" y="1742"/>
                  </a:cubicBezTo>
                  <a:cubicBezTo>
                    <a:pt x="5259" y="1742"/>
                    <a:pt x="0" y="5777"/>
                    <a:pt x="7180" y="9615"/>
                  </a:cubicBezTo>
                  <a:cubicBezTo>
                    <a:pt x="7197" y="9616"/>
                    <a:pt x="7215" y="9616"/>
                    <a:pt x="7232" y="9616"/>
                  </a:cubicBezTo>
                  <a:cubicBezTo>
                    <a:pt x="8620" y="9616"/>
                    <a:pt x="10174" y="6998"/>
                    <a:pt x="9515" y="5812"/>
                  </a:cubicBezTo>
                  <a:cubicBezTo>
                    <a:pt x="10249" y="5646"/>
                    <a:pt x="13384" y="5979"/>
                    <a:pt x="13351" y="4845"/>
                  </a:cubicBezTo>
                  <a:lnTo>
                    <a:pt x="13351" y="4845"/>
                  </a:lnTo>
                  <a:cubicBezTo>
                    <a:pt x="14016" y="5304"/>
                    <a:pt x="15064" y="5560"/>
                    <a:pt x="16035" y="5560"/>
                  </a:cubicBezTo>
                  <a:cubicBezTo>
                    <a:pt x="17110" y="5560"/>
                    <a:pt x="18092" y="5246"/>
                    <a:pt x="18355" y="4545"/>
                  </a:cubicBezTo>
                  <a:cubicBezTo>
                    <a:pt x="18810" y="3407"/>
                    <a:pt x="18028" y="2343"/>
                    <a:pt x="16837" y="2343"/>
                  </a:cubicBezTo>
                  <a:cubicBezTo>
                    <a:pt x="16631" y="2343"/>
                    <a:pt x="16413" y="2374"/>
                    <a:pt x="16186" y="2443"/>
                  </a:cubicBezTo>
                  <a:cubicBezTo>
                    <a:pt x="15572" y="879"/>
                    <a:pt x="13657" y="1"/>
                    <a:pt x="11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5" name="Google Shape;695;p34"/>
            <p:cNvSpPr/>
            <p:nvPr/>
          </p:nvSpPr>
          <p:spPr>
            <a:xfrm>
              <a:off x="2685425" y="1875950"/>
              <a:ext cx="15025" cy="23375"/>
            </a:xfrm>
            <a:custGeom>
              <a:avLst/>
              <a:gdLst/>
              <a:ahLst/>
              <a:cxnLst/>
              <a:rect l="l" t="t" r="r" b="b"/>
              <a:pathLst>
                <a:path w="601" h="935" extrusionOk="0">
                  <a:moveTo>
                    <a:pt x="301" y="1"/>
                  </a:moveTo>
                  <a:cubicBezTo>
                    <a:pt x="134" y="1"/>
                    <a:pt x="0" y="201"/>
                    <a:pt x="0" y="468"/>
                  </a:cubicBezTo>
                  <a:cubicBezTo>
                    <a:pt x="0" y="734"/>
                    <a:pt x="134" y="935"/>
                    <a:pt x="301" y="935"/>
                  </a:cubicBezTo>
                  <a:cubicBezTo>
                    <a:pt x="467" y="935"/>
                    <a:pt x="601" y="734"/>
                    <a:pt x="601" y="468"/>
                  </a:cubicBezTo>
                  <a:cubicBezTo>
                    <a:pt x="601" y="201"/>
                    <a:pt x="467"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6" name="Google Shape;696;p34"/>
            <p:cNvSpPr/>
            <p:nvPr/>
          </p:nvSpPr>
          <p:spPr>
            <a:xfrm>
              <a:off x="2759650" y="1876700"/>
              <a:ext cx="15025" cy="23450"/>
            </a:xfrm>
            <a:custGeom>
              <a:avLst/>
              <a:gdLst/>
              <a:ahLst/>
              <a:cxnLst/>
              <a:rect l="l" t="t" r="r" b="b"/>
              <a:pathLst>
                <a:path w="601" h="938" extrusionOk="0">
                  <a:moveTo>
                    <a:pt x="269" y="1"/>
                  </a:moveTo>
                  <a:cubicBezTo>
                    <a:pt x="117" y="1"/>
                    <a:pt x="0" y="221"/>
                    <a:pt x="0" y="471"/>
                  </a:cubicBezTo>
                  <a:cubicBezTo>
                    <a:pt x="0" y="738"/>
                    <a:pt x="134" y="938"/>
                    <a:pt x="300" y="938"/>
                  </a:cubicBezTo>
                  <a:cubicBezTo>
                    <a:pt x="467" y="938"/>
                    <a:pt x="601" y="738"/>
                    <a:pt x="601" y="471"/>
                  </a:cubicBezTo>
                  <a:cubicBezTo>
                    <a:pt x="601" y="204"/>
                    <a:pt x="467" y="4"/>
                    <a:pt x="300" y="4"/>
                  </a:cubicBezTo>
                  <a:cubicBezTo>
                    <a:pt x="290" y="2"/>
                    <a:pt x="279" y="1"/>
                    <a:pt x="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7" name="Google Shape;697;p34"/>
            <p:cNvSpPr/>
            <p:nvPr/>
          </p:nvSpPr>
          <p:spPr>
            <a:xfrm>
              <a:off x="2765475" y="1872625"/>
              <a:ext cx="15875" cy="7050"/>
            </a:xfrm>
            <a:custGeom>
              <a:avLst/>
              <a:gdLst/>
              <a:ahLst/>
              <a:cxnLst/>
              <a:rect l="l" t="t" r="r" b="b"/>
              <a:pathLst>
                <a:path w="635" h="282" extrusionOk="0">
                  <a:moveTo>
                    <a:pt x="634" y="0"/>
                  </a:moveTo>
                  <a:lnTo>
                    <a:pt x="1" y="167"/>
                  </a:lnTo>
                  <a:cubicBezTo>
                    <a:pt x="76" y="250"/>
                    <a:pt x="153" y="282"/>
                    <a:pt x="226" y="282"/>
                  </a:cubicBezTo>
                  <a:cubicBezTo>
                    <a:pt x="447" y="282"/>
                    <a:pt x="634" y="0"/>
                    <a:pt x="6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8" name="Google Shape;698;p34"/>
            <p:cNvSpPr/>
            <p:nvPr/>
          </p:nvSpPr>
          <p:spPr>
            <a:xfrm>
              <a:off x="2736300" y="1900125"/>
              <a:ext cx="23375" cy="46675"/>
            </a:xfrm>
            <a:custGeom>
              <a:avLst/>
              <a:gdLst/>
              <a:ahLst/>
              <a:cxnLst/>
              <a:rect l="l" t="t" r="r" b="b"/>
              <a:pathLst>
                <a:path w="935" h="1867" extrusionOk="0">
                  <a:moveTo>
                    <a:pt x="0" y="1"/>
                  </a:moveTo>
                  <a:lnTo>
                    <a:pt x="0" y="1836"/>
                  </a:lnTo>
                  <a:cubicBezTo>
                    <a:pt x="91" y="1856"/>
                    <a:pt x="188" y="1867"/>
                    <a:pt x="287" y="1867"/>
                  </a:cubicBezTo>
                  <a:cubicBezTo>
                    <a:pt x="513" y="1867"/>
                    <a:pt x="748" y="1808"/>
                    <a:pt x="934" y="1669"/>
                  </a:cubicBezTo>
                  <a:cubicBezTo>
                    <a:pt x="534" y="1135"/>
                    <a:pt x="234" y="601"/>
                    <a:pt x="0" y="1"/>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699" name="Google Shape;699;p34"/>
            <p:cNvSpPr/>
            <p:nvPr/>
          </p:nvSpPr>
          <p:spPr>
            <a:xfrm>
              <a:off x="2662075" y="1946825"/>
              <a:ext cx="47550" cy="25875"/>
            </a:xfrm>
            <a:custGeom>
              <a:avLst/>
              <a:gdLst/>
              <a:ahLst/>
              <a:cxnLst/>
              <a:rect l="l" t="t" r="r" b="b"/>
              <a:pathLst>
                <a:path w="1902" h="1035" extrusionOk="0">
                  <a:moveTo>
                    <a:pt x="0" y="1"/>
                  </a:moveTo>
                  <a:cubicBezTo>
                    <a:pt x="0" y="34"/>
                    <a:pt x="0" y="101"/>
                    <a:pt x="0" y="134"/>
                  </a:cubicBezTo>
                  <a:cubicBezTo>
                    <a:pt x="334" y="601"/>
                    <a:pt x="868" y="902"/>
                    <a:pt x="1435" y="1002"/>
                  </a:cubicBezTo>
                  <a:cubicBezTo>
                    <a:pt x="1568" y="1035"/>
                    <a:pt x="1668" y="1035"/>
                    <a:pt x="1802" y="1035"/>
                  </a:cubicBezTo>
                  <a:cubicBezTo>
                    <a:pt x="1868" y="1035"/>
                    <a:pt x="1902" y="1002"/>
                    <a:pt x="1902" y="968"/>
                  </a:cubicBezTo>
                  <a:cubicBezTo>
                    <a:pt x="1902" y="902"/>
                    <a:pt x="1868" y="868"/>
                    <a:pt x="1802" y="868"/>
                  </a:cubicBezTo>
                  <a:cubicBezTo>
                    <a:pt x="1135" y="868"/>
                    <a:pt x="534" y="568"/>
                    <a:pt x="134" y="34"/>
                  </a:cubicBezTo>
                  <a:cubicBezTo>
                    <a:pt x="100" y="1"/>
                    <a:pt x="34"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0" name="Google Shape;700;p34"/>
            <p:cNvSpPr/>
            <p:nvPr/>
          </p:nvSpPr>
          <p:spPr>
            <a:xfrm>
              <a:off x="2661250" y="1947325"/>
              <a:ext cx="37550" cy="39900"/>
            </a:xfrm>
            <a:custGeom>
              <a:avLst/>
              <a:gdLst/>
              <a:ahLst/>
              <a:cxnLst/>
              <a:rect l="l" t="t" r="r" b="b"/>
              <a:pathLst>
                <a:path w="1502" h="1596" extrusionOk="0">
                  <a:moveTo>
                    <a:pt x="129" y="0"/>
                  </a:moveTo>
                  <a:cubicBezTo>
                    <a:pt x="120" y="0"/>
                    <a:pt x="110" y="5"/>
                    <a:pt x="100" y="14"/>
                  </a:cubicBezTo>
                  <a:cubicBezTo>
                    <a:pt x="33" y="14"/>
                    <a:pt x="0" y="48"/>
                    <a:pt x="33" y="81"/>
                  </a:cubicBezTo>
                  <a:cubicBezTo>
                    <a:pt x="167" y="648"/>
                    <a:pt x="534" y="1115"/>
                    <a:pt x="1034" y="1415"/>
                  </a:cubicBezTo>
                  <a:cubicBezTo>
                    <a:pt x="1134" y="1482"/>
                    <a:pt x="1234" y="1549"/>
                    <a:pt x="1368" y="1582"/>
                  </a:cubicBezTo>
                  <a:cubicBezTo>
                    <a:pt x="1377" y="1592"/>
                    <a:pt x="1390" y="1596"/>
                    <a:pt x="1403" y="1596"/>
                  </a:cubicBezTo>
                  <a:cubicBezTo>
                    <a:pt x="1434" y="1596"/>
                    <a:pt x="1468" y="1572"/>
                    <a:pt x="1468" y="1549"/>
                  </a:cubicBezTo>
                  <a:cubicBezTo>
                    <a:pt x="1501" y="1515"/>
                    <a:pt x="1468" y="1482"/>
                    <a:pt x="1434" y="1449"/>
                  </a:cubicBezTo>
                  <a:cubicBezTo>
                    <a:pt x="801" y="1215"/>
                    <a:pt x="334" y="681"/>
                    <a:pt x="167" y="48"/>
                  </a:cubicBezTo>
                  <a:cubicBezTo>
                    <a:pt x="167" y="24"/>
                    <a:pt x="150" y="0"/>
                    <a:pt x="1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1" name="Google Shape;701;p34"/>
            <p:cNvSpPr/>
            <p:nvPr/>
          </p:nvSpPr>
          <p:spPr>
            <a:xfrm>
              <a:off x="2513775" y="1892600"/>
              <a:ext cx="67075" cy="74125"/>
            </a:xfrm>
            <a:custGeom>
              <a:avLst/>
              <a:gdLst/>
              <a:ahLst/>
              <a:cxnLst/>
              <a:rect l="l" t="t" r="r" b="b"/>
              <a:pathLst>
                <a:path w="2683" h="2965" extrusionOk="0">
                  <a:moveTo>
                    <a:pt x="1279" y="1"/>
                  </a:moveTo>
                  <a:cubicBezTo>
                    <a:pt x="537" y="1"/>
                    <a:pt x="1" y="718"/>
                    <a:pt x="262" y="1436"/>
                  </a:cubicBezTo>
                  <a:cubicBezTo>
                    <a:pt x="462" y="2037"/>
                    <a:pt x="862" y="2537"/>
                    <a:pt x="1396" y="2837"/>
                  </a:cubicBezTo>
                  <a:cubicBezTo>
                    <a:pt x="1557" y="2925"/>
                    <a:pt x="1710" y="2964"/>
                    <a:pt x="1849" y="2964"/>
                  </a:cubicBezTo>
                  <a:cubicBezTo>
                    <a:pt x="2348" y="2964"/>
                    <a:pt x="2682" y="2461"/>
                    <a:pt x="2630" y="1836"/>
                  </a:cubicBezTo>
                  <a:cubicBezTo>
                    <a:pt x="2597" y="1136"/>
                    <a:pt x="2163" y="68"/>
                    <a:pt x="1329" y="2"/>
                  </a:cubicBezTo>
                  <a:cubicBezTo>
                    <a:pt x="1312" y="1"/>
                    <a:pt x="1295" y="1"/>
                    <a:pt x="1279"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2" name="Google Shape;702;p34"/>
            <p:cNvSpPr/>
            <p:nvPr/>
          </p:nvSpPr>
          <p:spPr>
            <a:xfrm>
              <a:off x="2648725" y="1832925"/>
              <a:ext cx="47575" cy="18575"/>
            </a:xfrm>
            <a:custGeom>
              <a:avLst/>
              <a:gdLst/>
              <a:ahLst/>
              <a:cxnLst/>
              <a:rect l="l" t="t" r="r" b="b"/>
              <a:pathLst>
                <a:path w="1903" h="743" extrusionOk="0">
                  <a:moveTo>
                    <a:pt x="1412" y="1"/>
                  </a:moveTo>
                  <a:cubicBezTo>
                    <a:pt x="1040" y="1"/>
                    <a:pt x="461" y="72"/>
                    <a:pt x="67" y="487"/>
                  </a:cubicBezTo>
                  <a:cubicBezTo>
                    <a:pt x="1" y="554"/>
                    <a:pt x="1" y="654"/>
                    <a:pt x="67" y="687"/>
                  </a:cubicBezTo>
                  <a:lnTo>
                    <a:pt x="101" y="721"/>
                  </a:lnTo>
                  <a:cubicBezTo>
                    <a:pt x="128" y="735"/>
                    <a:pt x="156" y="743"/>
                    <a:pt x="181" y="743"/>
                  </a:cubicBezTo>
                  <a:cubicBezTo>
                    <a:pt x="217" y="743"/>
                    <a:pt x="248" y="727"/>
                    <a:pt x="268" y="687"/>
                  </a:cubicBezTo>
                  <a:cubicBezTo>
                    <a:pt x="616" y="361"/>
                    <a:pt x="1120" y="304"/>
                    <a:pt x="1428" y="304"/>
                  </a:cubicBezTo>
                  <a:cubicBezTo>
                    <a:pt x="1593" y="304"/>
                    <a:pt x="1702" y="321"/>
                    <a:pt x="1702" y="321"/>
                  </a:cubicBezTo>
                  <a:cubicBezTo>
                    <a:pt x="1720" y="327"/>
                    <a:pt x="1737" y="329"/>
                    <a:pt x="1753" y="329"/>
                  </a:cubicBezTo>
                  <a:cubicBezTo>
                    <a:pt x="1824" y="329"/>
                    <a:pt x="1869" y="275"/>
                    <a:pt x="1869" y="220"/>
                  </a:cubicBezTo>
                  <a:cubicBezTo>
                    <a:pt x="1902" y="120"/>
                    <a:pt x="1835" y="54"/>
                    <a:pt x="1769" y="20"/>
                  </a:cubicBezTo>
                  <a:cubicBezTo>
                    <a:pt x="1746" y="20"/>
                    <a:pt x="1608" y="1"/>
                    <a:pt x="14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3" name="Google Shape;703;p34"/>
            <p:cNvSpPr/>
            <p:nvPr/>
          </p:nvSpPr>
          <p:spPr>
            <a:xfrm>
              <a:off x="2750475" y="1836325"/>
              <a:ext cx="38375" cy="16300"/>
            </a:xfrm>
            <a:custGeom>
              <a:avLst/>
              <a:gdLst/>
              <a:ahLst/>
              <a:cxnLst/>
              <a:rect l="l" t="t" r="r" b="b"/>
              <a:pathLst>
                <a:path w="1535" h="652" extrusionOk="0">
                  <a:moveTo>
                    <a:pt x="486" y="0"/>
                  </a:moveTo>
                  <a:cubicBezTo>
                    <a:pt x="359" y="0"/>
                    <a:pt x="230" y="17"/>
                    <a:pt x="100" y="51"/>
                  </a:cubicBezTo>
                  <a:cubicBezTo>
                    <a:pt x="34" y="84"/>
                    <a:pt x="0" y="151"/>
                    <a:pt x="0" y="251"/>
                  </a:cubicBezTo>
                  <a:cubicBezTo>
                    <a:pt x="34" y="318"/>
                    <a:pt x="134" y="351"/>
                    <a:pt x="200" y="351"/>
                  </a:cubicBezTo>
                  <a:cubicBezTo>
                    <a:pt x="303" y="326"/>
                    <a:pt x="405" y="313"/>
                    <a:pt x="505" y="313"/>
                  </a:cubicBezTo>
                  <a:cubicBezTo>
                    <a:pt x="796" y="313"/>
                    <a:pt x="1069" y="420"/>
                    <a:pt x="1268" y="618"/>
                  </a:cubicBezTo>
                  <a:cubicBezTo>
                    <a:pt x="1301" y="652"/>
                    <a:pt x="1335" y="652"/>
                    <a:pt x="1368" y="652"/>
                  </a:cubicBezTo>
                  <a:cubicBezTo>
                    <a:pt x="1401" y="652"/>
                    <a:pt x="1468" y="652"/>
                    <a:pt x="1501" y="585"/>
                  </a:cubicBezTo>
                  <a:cubicBezTo>
                    <a:pt x="1535" y="518"/>
                    <a:pt x="1535" y="418"/>
                    <a:pt x="1468" y="385"/>
                  </a:cubicBezTo>
                  <a:cubicBezTo>
                    <a:pt x="1196" y="137"/>
                    <a:pt x="850" y="0"/>
                    <a:pt x="4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4" name="Google Shape;704;p34"/>
            <p:cNvSpPr/>
            <p:nvPr/>
          </p:nvSpPr>
          <p:spPr>
            <a:xfrm>
              <a:off x="2662075" y="4285175"/>
              <a:ext cx="86750" cy="189325"/>
            </a:xfrm>
            <a:custGeom>
              <a:avLst/>
              <a:gdLst/>
              <a:ahLst/>
              <a:cxnLst/>
              <a:rect l="l" t="t" r="r" b="b"/>
              <a:pathLst>
                <a:path w="3470" h="7573" extrusionOk="0">
                  <a:moveTo>
                    <a:pt x="0" y="1"/>
                  </a:moveTo>
                  <a:lnTo>
                    <a:pt x="234" y="7573"/>
                  </a:lnTo>
                  <a:lnTo>
                    <a:pt x="3470" y="7573"/>
                  </a:lnTo>
                  <a:lnTo>
                    <a:pt x="3269"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5" name="Google Shape;705;p34"/>
            <p:cNvSpPr/>
            <p:nvPr/>
          </p:nvSpPr>
          <p:spPr>
            <a:xfrm>
              <a:off x="2648725" y="4464475"/>
              <a:ext cx="246875" cy="92575"/>
            </a:xfrm>
            <a:custGeom>
              <a:avLst/>
              <a:gdLst/>
              <a:ahLst/>
              <a:cxnLst/>
              <a:rect l="l" t="t" r="r" b="b"/>
              <a:pathLst>
                <a:path w="9875" h="3703" extrusionOk="0">
                  <a:moveTo>
                    <a:pt x="534" y="0"/>
                  </a:moveTo>
                  <a:cubicBezTo>
                    <a:pt x="401" y="0"/>
                    <a:pt x="301" y="100"/>
                    <a:pt x="301" y="234"/>
                  </a:cubicBezTo>
                  <a:lnTo>
                    <a:pt x="34" y="3136"/>
                  </a:lnTo>
                  <a:cubicBezTo>
                    <a:pt x="1" y="3436"/>
                    <a:pt x="268" y="3703"/>
                    <a:pt x="568" y="3703"/>
                  </a:cubicBezTo>
                  <a:cubicBezTo>
                    <a:pt x="1869" y="3703"/>
                    <a:pt x="2469" y="3603"/>
                    <a:pt x="4070" y="3603"/>
                  </a:cubicBezTo>
                  <a:cubicBezTo>
                    <a:pt x="5071" y="3603"/>
                    <a:pt x="7106" y="3703"/>
                    <a:pt x="8473" y="3703"/>
                  </a:cubicBezTo>
                  <a:cubicBezTo>
                    <a:pt x="9841" y="3703"/>
                    <a:pt x="9874" y="2369"/>
                    <a:pt x="9274" y="2235"/>
                  </a:cubicBezTo>
                  <a:cubicBezTo>
                    <a:pt x="6705" y="1668"/>
                    <a:pt x="5671" y="934"/>
                    <a:pt x="4771" y="200"/>
                  </a:cubicBezTo>
                  <a:cubicBezTo>
                    <a:pt x="4604" y="67"/>
                    <a:pt x="4404" y="0"/>
                    <a:pt x="4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6" name="Google Shape;706;p34"/>
            <p:cNvSpPr/>
            <p:nvPr/>
          </p:nvSpPr>
          <p:spPr>
            <a:xfrm>
              <a:off x="2662075" y="4285175"/>
              <a:ext cx="84250" cy="97600"/>
            </a:xfrm>
            <a:custGeom>
              <a:avLst/>
              <a:gdLst/>
              <a:ahLst/>
              <a:cxnLst/>
              <a:rect l="l" t="t" r="r" b="b"/>
              <a:pathLst>
                <a:path w="3370" h="3904" extrusionOk="0">
                  <a:moveTo>
                    <a:pt x="0" y="1"/>
                  </a:moveTo>
                  <a:lnTo>
                    <a:pt x="100" y="3903"/>
                  </a:lnTo>
                  <a:lnTo>
                    <a:pt x="3369" y="3903"/>
                  </a:lnTo>
                  <a:lnTo>
                    <a:pt x="3269"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7" name="Google Shape;707;p34"/>
            <p:cNvSpPr/>
            <p:nvPr/>
          </p:nvSpPr>
          <p:spPr>
            <a:xfrm>
              <a:off x="2419400" y="2627325"/>
              <a:ext cx="362775" cy="1736275"/>
            </a:xfrm>
            <a:custGeom>
              <a:avLst/>
              <a:gdLst/>
              <a:ahLst/>
              <a:cxnLst/>
              <a:rect l="l" t="t" r="r" b="b"/>
              <a:pathLst>
                <a:path w="14511" h="69451" extrusionOk="0">
                  <a:moveTo>
                    <a:pt x="1635" y="0"/>
                  </a:moveTo>
                  <a:cubicBezTo>
                    <a:pt x="0" y="10141"/>
                    <a:pt x="4771" y="21649"/>
                    <a:pt x="6505" y="32724"/>
                  </a:cubicBezTo>
                  <a:cubicBezTo>
                    <a:pt x="6505" y="38828"/>
                    <a:pt x="9240" y="69450"/>
                    <a:pt x="9240" y="69450"/>
                  </a:cubicBezTo>
                  <a:lnTo>
                    <a:pt x="13644" y="69450"/>
                  </a:lnTo>
                  <a:cubicBezTo>
                    <a:pt x="13644" y="69450"/>
                    <a:pt x="14511" y="42264"/>
                    <a:pt x="13844" y="31923"/>
                  </a:cubicBezTo>
                  <a:cubicBezTo>
                    <a:pt x="13210" y="22016"/>
                    <a:pt x="11175" y="1635"/>
                    <a:pt x="11175" y="1635"/>
                  </a:cubicBezTo>
                  <a:lnTo>
                    <a:pt x="1635"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8" name="Google Shape;708;p34"/>
            <p:cNvSpPr/>
            <p:nvPr/>
          </p:nvSpPr>
          <p:spPr>
            <a:xfrm>
              <a:off x="2419400" y="2627325"/>
              <a:ext cx="362775" cy="1736275"/>
            </a:xfrm>
            <a:custGeom>
              <a:avLst/>
              <a:gdLst/>
              <a:ahLst/>
              <a:cxnLst/>
              <a:rect l="l" t="t" r="r" b="b"/>
              <a:pathLst>
                <a:path w="14511" h="69451" extrusionOk="0">
                  <a:moveTo>
                    <a:pt x="1635" y="0"/>
                  </a:moveTo>
                  <a:cubicBezTo>
                    <a:pt x="0" y="10141"/>
                    <a:pt x="4771" y="21649"/>
                    <a:pt x="6505" y="32724"/>
                  </a:cubicBezTo>
                  <a:cubicBezTo>
                    <a:pt x="6505" y="38828"/>
                    <a:pt x="9240" y="69450"/>
                    <a:pt x="9240" y="69450"/>
                  </a:cubicBezTo>
                  <a:lnTo>
                    <a:pt x="13644" y="69450"/>
                  </a:lnTo>
                  <a:cubicBezTo>
                    <a:pt x="13644" y="69450"/>
                    <a:pt x="14511" y="42264"/>
                    <a:pt x="13844" y="31923"/>
                  </a:cubicBezTo>
                  <a:cubicBezTo>
                    <a:pt x="13210" y="22016"/>
                    <a:pt x="11175" y="1635"/>
                    <a:pt x="11175" y="1635"/>
                  </a:cubicBezTo>
                  <a:lnTo>
                    <a:pt x="16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09" name="Google Shape;709;p34"/>
            <p:cNvSpPr/>
            <p:nvPr/>
          </p:nvSpPr>
          <p:spPr>
            <a:xfrm>
              <a:off x="2466925" y="2870000"/>
              <a:ext cx="89275" cy="360275"/>
            </a:xfrm>
            <a:custGeom>
              <a:avLst/>
              <a:gdLst/>
              <a:ahLst/>
              <a:cxnLst/>
              <a:rect l="l" t="t" r="r" b="b"/>
              <a:pathLst>
                <a:path w="3571" h="14411" extrusionOk="0">
                  <a:moveTo>
                    <a:pt x="2369" y="0"/>
                  </a:moveTo>
                  <a:cubicBezTo>
                    <a:pt x="1435" y="234"/>
                    <a:pt x="601" y="768"/>
                    <a:pt x="1" y="1535"/>
                  </a:cubicBezTo>
                  <a:cubicBezTo>
                    <a:pt x="668" y="5738"/>
                    <a:pt x="1802" y="10074"/>
                    <a:pt x="2836" y="14411"/>
                  </a:cubicBezTo>
                  <a:cubicBezTo>
                    <a:pt x="3570" y="9707"/>
                    <a:pt x="3136" y="1768"/>
                    <a:pt x="2369"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0" name="Google Shape;710;p34"/>
            <p:cNvSpPr/>
            <p:nvPr/>
          </p:nvSpPr>
          <p:spPr>
            <a:xfrm>
              <a:off x="2634550" y="4321875"/>
              <a:ext cx="145125" cy="45875"/>
            </a:xfrm>
            <a:custGeom>
              <a:avLst/>
              <a:gdLst/>
              <a:ahLst/>
              <a:cxnLst/>
              <a:rect l="l" t="t" r="r" b="b"/>
              <a:pathLst>
                <a:path w="5805" h="1835" extrusionOk="0">
                  <a:moveTo>
                    <a:pt x="1" y="0"/>
                  </a:moveTo>
                  <a:lnTo>
                    <a:pt x="234" y="1835"/>
                  </a:lnTo>
                  <a:lnTo>
                    <a:pt x="5438" y="1835"/>
                  </a:lnTo>
                  <a:lnTo>
                    <a:pt x="5805" y="20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1" name="Google Shape;711;p34"/>
            <p:cNvSpPr/>
            <p:nvPr/>
          </p:nvSpPr>
          <p:spPr>
            <a:xfrm>
              <a:off x="2757975" y="4458225"/>
              <a:ext cx="50900" cy="20650"/>
            </a:xfrm>
            <a:custGeom>
              <a:avLst/>
              <a:gdLst/>
              <a:ahLst/>
              <a:cxnLst/>
              <a:rect l="l" t="t" r="r" b="b"/>
              <a:pathLst>
                <a:path w="2036" h="826" extrusionOk="0">
                  <a:moveTo>
                    <a:pt x="1668" y="150"/>
                  </a:moveTo>
                  <a:cubicBezTo>
                    <a:pt x="1702" y="150"/>
                    <a:pt x="1768" y="150"/>
                    <a:pt x="1802" y="184"/>
                  </a:cubicBezTo>
                  <a:cubicBezTo>
                    <a:pt x="1835" y="184"/>
                    <a:pt x="1868" y="217"/>
                    <a:pt x="1868" y="250"/>
                  </a:cubicBezTo>
                  <a:cubicBezTo>
                    <a:pt x="1868" y="350"/>
                    <a:pt x="1835" y="450"/>
                    <a:pt x="1768" y="517"/>
                  </a:cubicBezTo>
                  <a:cubicBezTo>
                    <a:pt x="1643" y="621"/>
                    <a:pt x="1388" y="674"/>
                    <a:pt x="1043" y="674"/>
                  </a:cubicBezTo>
                  <a:cubicBezTo>
                    <a:pt x="836" y="674"/>
                    <a:pt x="597" y="655"/>
                    <a:pt x="334" y="617"/>
                  </a:cubicBezTo>
                  <a:cubicBezTo>
                    <a:pt x="734" y="384"/>
                    <a:pt x="1201" y="217"/>
                    <a:pt x="1668" y="150"/>
                  </a:cubicBezTo>
                  <a:close/>
                  <a:moveTo>
                    <a:pt x="1661" y="1"/>
                  </a:moveTo>
                  <a:cubicBezTo>
                    <a:pt x="1117" y="1"/>
                    <a:pt x="176" y="494"/>
                    <a:pt x="34" y="551"/>
                  </a:cubicBezTo>
                  <a:cubicBezTo>
                    <a:pt x="0" y="584"/>
                    <a:pt x="0" y="617"/>
                    <a:pt x="0" y="651"/>
                  </a:cubicBezTo>
                  <a:cubicBezTo>
                    <a:pt x="0" y="684"/>
                    <a:pt x="34" y="717"/>
                    <a:pt x="67" y="717"/>
                  </a:cubicBezTo>
                  <a:cubicBezTo>
                    <a:pt x="401" y="784"/>
                    <a:pt x="734" y="817"/>
                    <a:pt x="1101" y="817"/>
                  </a:cubicBezTo>
                  <a:cubicBezTo>
                    <a:pt x="1146" y="823"/>
                    <a:pt x="1190" y="826"/>
                    <a:pt x="1235" y="826"/>
                  </a:cubicBezTo>
                  <a:cubicBezTo>
                    <a:pt x="1456" y="826"/>
                    <a:pt x="1674" y="756"/>
                    <a:pt x="1868" y="617"/>
                  </a:cubicBezTo>
                  <a:cubicBezTo>
                    <a:pt x="1969" y="517"/>
                    <a:pt x="2035" y="384"/>
                    <a:pt x="2002" y="250"/>
                  </a:cubicBezTo>
                  <a:cubicBezTo>
                    <a:pt x="2002" y="150"/>
                    <a:pt x="1969" y="84"/>
                    <a:pt x="1902" y="50"/>
                  </a:cubicBezTo>
                  <a:cubicBezTo>
                    <a:pt x="1838" y="16"/>
                    <a:pt x="1755" y="1"/>
                    <a:pt x="1661"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2" name="Google Shape;712;p34"/>
            <p:cNvSpPr/>
            <p:nvPr/>
          </p:nvSpPr>
          <p:spPr>
            <a:xfrm>
              <a:off x="2757975" y="4439225"/>
              <a:ext cx="31725" cy="36950"/>
            </a:xfrm>
            <a:custGeom>
              <a:avLst/>
              <a:gdLst/>
              <a:ahLst/>
              <a:cxnLst/>
              <a:rect l="l" t="t" r="r" b="b"/>
              <a:pathLst>
                <a:path w="1269" h="1478" extrusionOk="0">
                  <a:moveTo>
                    <a:pt x="901" y="143"/>
                  </a:moveTo>
                  <a:cubicBezTo>
                    <a:pt x="1035" y="143"/>
                    <a:pt x="1035" y="210"/>
                    <a:pt x="1035" y="243"/>
                  </a:cubicBezTo>
                  <a:cubicBezTo>
                    <a:pt x="1068" y="477"/>
                    <a:pt x="568" y="1010"/>
                    <a:pt x="167" y="1244"/>
                  </a:cubicBezTo>
                  <a:cubicBezTo>
                    <a:pt x="201" y="877"/>
                    <a:pt x="334" y="543"/>
                    <a:pt x="568" y="243"/>
                  </a:cubicBezTo>
                  <a:cubicBezTo>
                    <a:pt x="634" y="176"/>
                    <a:pt x="734" y="143"/>
                    <a:pt x="834" y="143"/>
                  </a:cubicBezTo>
                  <a:close/>
                  <a:moveTo>
                    <a:pt x="816" y="1"/>
                  </a:moveTo>
                  <a:cubicBezTo>
                    <a:pt x="688" y="1"/>
                    <a:pt x="583" y="61"/>
                    <a:pt x="501" y="143"/>
                  </a:cubicBezTo>
                  <a:cubicBezTo>
                    <a:pt x="67" y="477"/>
                    <a:pt x="0" y="1344"/>
                    <a:pt x="0" y="1377"/>
                  </a:cubicBezTo>
                  <a:cubicBezTo>
                    <a:pt x="0" y="1411"/>
                    <a:pt x="0" y="1444"/>
                    <a:pt x="34" y="1444"/>
                  </a:cubicBezTo>
                  <a:cubicBezTo>
                    <a:pt x="34" y="1477"/>
                    <a:pt x="67" y="1477"/>
                    <a:pt x="67" y="1477"/>
                  </a:cubicBezTo>
                  <a:lnTo>
                    <a:pt x="101" y="1477"/>
                  </a:lnTo>
                  <a:cubicBezTo>
                    <a:pt x="501" y="1311"/>
                    <a:pt x="1268" y="577"/>
                    <a:pt x="1201" y="210"/>
                  </a:cubicBezTo>
                  <a:cubicBezTo>
                    <a:pt x="1201" y="143"/>
                    <a:pt x="1101" y="10"/>
                    <a:pt x="901" y="10"/>
                  </a:cubicBezTo>
                  <a:cubicBezTo>
                    <a:pt x="872" y="4"/>
                    <a:pt x="843" y="1"/>
                    <a:pt x="816"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3" name="Google Shape;713;p34"/>
            <p:cNvSpPr/>
            <p:nvPr/>
          </p:nvSpPr>
          <p:spPr>
            <a:xfrm>
              <a:off x="1991600" y="4173425"/>
              <a:ext cx="152625" cy="203500"/>
            </a:xfrm>
            <a:custGeom>
              <a:avLst/>
              <a:gdLst/>
              <a:ahLst/>
              <a:cxnLst/>
              <a:rect l="l" t="t" r="r" b="b"/>
              <a:pathLst>
                <a:path w="6105" h="8140" extrusionOk="0">
                  <a:moveTo>
                    <a:pt x="3102" y="1"/>
                  </a:moveTo>
                  <a:lnTo>
                    <a:pt x="0" y="6906"/>
                  </a:lnTo>
                  <a:lnTo>
                    <a:pt x="3036" y="8140"/>
                  </a:lnTo>
                  <a:lnTo>
                    <a:pt x="6105" y="1268"/>
                  </a:lnTo>
                  <a:lnTo>
                    <a:pt x="3102"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4" name="Google Shape;714;p34"/>
            <p:cNvSpPr/>
            <p:nvPr/>
          </p:nvSpPr>
          <p:spPr>
            <a:xfrm>
              <a:off x="1936550" y="4330175"/>
              <a:ext cx="226100" cy="182350"/>
            </a:xfrm>
            <a:custGeom>
              <a:avLst/>
              <a:gdLst/>
              <a:ahLst/>
              <a:cxnLst/>
              <a:rect l="l" t="t" r="r" b="b"/>
              <a:pathLst>
                <a:path w="9044" h="7294" extrusionOk="0">
                  <a:moveTo>
                    <a:pt x="2153" y="0"/>
                  </a:moveTo>
                  <a:cubicBezTo>
                    <a:pt x="2079" y="0"/>
                    <a:pt x="2000" y="37"/>
                    <a:pt x="1935" y="102"/>
                  </a:cubicBezTo>
                  <a:lnTo>
                    <a:pt x="167" y="2404"/>
                  </a:lnTo>
                  <a:cubicBezTo>
                    <a:pt x="1" y="2670"/>
                    <a:pt x="67" y="3004"/>
                    <a:pt x="334" y="3171"/>
                  </a:cubicBezTo>
                  <a:cubicBezTo>
                    <a:pt x="1468" y="3771"/>
                    <a:pt x="2035" y="4005"/>
                    <a:pt x="3436" y="4805"/>
                  </a:cubicBezTo>
                  <a:cubicBezTo>
                    <a:pt x="4304" y="5306"/>
                    <a:pt x="6038" y="6406"/>
                    <a:pt x="7206" y="7074"/>
                  </a:cubicBezTo>
                  <a:cubicBezTo>
                    <a:pt x="7474" y="7230"/>
                    <a:pt x="7718" y="7293"/>
                    <a:pt x="7932" y="7293"/>
                  </a:cubicBezTo>
                  <a:cubicBezTo>
                    <a:pt x="8676" y="7293"/>
                    <a:pt x="9044" y="6525"/>
                    <a:pt x="8707" y="6240"/>
                  </a:cubicBezTo>
                  <a:cubicBezTo>
                    <a:pt x="6739" y="4505"/>
                    <a:pt x="6238" y="3338"/>
                    <a:pt x="5872" y="2303"/>
                  </a:cubicBezTo>
                  <a:cubicBezTo>
                    <a:pt x="5771" y="2103"/>
                    <a:pt x="5638" y="1937"/>
                    <a:pt x="5471" y="1870"/>
                  </a:cubicBezTo>
                  <a:lnTo>
                    <a:pt x="2269" y="35"/>
                  </a:lnTo>
                  <a:cubicBezTo>
                    <a:pt x="2233" y="12"/>
                    <a:pt x="2194"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5" name="Google Shape;715;p34"/>
            <p:cNvSpPr/>
            <p:nvPr/>
          </p:nvSpPr>
          <p:spPr>
            <a:xfrm>
              <a:off x="2029125" y="4173425"/>
              <a:ext cx="115100" cy="120125"/>
            </a:xfrm>
            <a:custGeom>
              <a:avLst/>
              <a:gdLst/>
              <a:ahLst/>
              <a:cxnLst/>
              <a:rect l="l" t="t" r="r" b="b"/>
              <a:pathLst>
                <a:path w="4604" h="4805" extrusionOk="0">
                  <a:moveTo>
                    <a:pt x="1601" y="1"/>
                  </a:moveTo>
                  <a:lnTo>
                    <a:pt x="0" y="3570"/>
                  </a:lnTo>
                  <a:lnTo>
                    <a:pt x="3036" y="4804"/>
                  </a:lnTo>
                  <a:lnTo>
                    <a:pt x="4604" y="1268"/>
                  </a:lnTo>
                  <a:lnTo>
                    <a:pt x="1601"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6" name="Google Shape;716;p34"/>
            <p:cNvSpPr/>
            <p:nvPr/>
          </p:nvSpPr>
          <p:spPr>
            <a:xfrm>
              <a:off x="2026625" y="2611475"/>
              <a:ext cx="580425" cy="1671225"/>
            </a:xfrm>
            <a:custGeom>
              <a:avLst/>
              <a:gdLst/>
              <a:ahLst/>
              <a:cxnLst/>
              <a:rect l="l" t="t" r="r" b="b"/>
              <a:pathLst>
                <a:path w="23217" h="66849" extrusionOk="0">
                  <a:moveTo>
                    <a:pt x="13677" y="1"/>
                  </a:moveTo>
                  <a:cubicBezTo>
                    <a:pt x="10174" y="9841"/>
                    <a:pt x="10241" y="23184"/>
                    <a:pt x="9907" y="34258"/>
                  </a:cubicBezTo>
                  <a:cubicBezTo>
                    <a:pt x="6371" y="40930"/>
                    <a:pt x="0" y="65181"/>
                    <a:pt x="0" y="65181"/>
                  </a:cubicBezTo>
                  <a:lnTo>
                    <a:pt x="4070" y="66848"/>
                  </a:lnTo>
                  <a:cubicBezTo>
                    <a:pt x="4070" y="66848"/>
                    <a:pt x="14744" y="44166"/>
                    <a:pt x="17012" y="34959"/>
                  </a:cubicBezTo>
                  <a:cubicBezTo>
                    <a:pt x="17913" y="25052"/>
                    <a:pt x="23217" y="1635"/>
                    <a:pt x="23217" y="1635"/>
                  </a:cubicBezTo>
                  <a:lnTo>
                    <a:pt x="13677" y="1"/>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7" name="Google Shape;717;p34"/>
            <p:cNvSpPr/>
            <p:nvPr/>
          </p:nvSpPr>
          <p:spPr>
            <a:xfrm>
              <a:off x="2026625" y="2611475"/>
              <a:ext cx="580425" cy="1671225"/>
            </a:xfrm>
            <a:custGeom>
              <a:avLst/>
              <a:gdLst/>
              <a:ahLst/>
              <a:cxnLst/>
              <a:rect l="l" t="t" r="r" b="b"/>
              <a:pathLst>
                <a:path w="23217" h="66849" extrusionOk="0">
                  <a:moveTo>
                    <a:pt x="13677" y="1"/>
                  </a:moveTo>
                  <a:cubicBezTo>
                    <a:pt x="10174" y="9841"/>
                    <a:pt x="10241" y="23184"/>
                    <a:pt x="9907" y="34258"/>
                  </a:cubicBezTo>
                  <a:cubicBezTo>
                    <a:pt x="6371" y="40930"/>
                    <a:pt x="0" y="65181"/>
                    <a:pt x="0" y="65181"/>
                  </a:cubicBezTo>
                  <a:lnTo>
                    <a:pt x="4070" y="66848"/>
                  </a:lnTo>
                  <a:cubicBezTo>
                    <a:pt x="4070" y="66848"/>
                    <a:pt x="14744" y="44166"/>
                    <a:pt x="17012" y="34959"/>
                  </a:cubicBezTo>
                  <a:cubicBezTo>
                    <a:pt x="17913" y="25052"/>
                    <a:pt x="23217" y="1635"/>
                    <a:pt x="23217" y="1635"/>
                  </a:cubicBezTo>
                  <a:lnTo>
                    <a:pt x="136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8" name="Google Shape;718;p34"/>
            <p:cNvSpPr/>
            <p:nvPr/>
          </p:nvSpPr>
          <p:spPr>
            <a:xfrm>
              <a:off x="2015775" y="4195950"/>
              <a:ext cx="144300" cy="94250"/>
            </a:xfrm>
            <a:custGeom>
              <a:avLst/>
              <a:gdLst/>
              <a:ahLst/>
              <a:cxnLst/>
              <a:rect l="l" t="t" r="r" b="b"/>
              <a:pathLst>
                <a:path w="5772" h="3770" extrusionOk="0">
                  <a:moveTo>
                    <a:pt x="468" y="0"/>
                  </a:moveTo>
                  <a:lnTo>
                    <a:pt x="1" y="1802"/>
                  </a:lnTo>
                  <a:lnTo>
                    <a:pt x="4771" y="3770"/>
                  </a:lnTo>
                  <a:lnTo>
                    <a:pt x="5771" y="2402"/>
                  </a:lnTo>
                  <a:lnTo>
                    <a:pt x="4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9" name="Google Shape;719;p34"/>
            <p:cNvSpPr/>
            <p:nvPr/>
          </p:nvSpPr>
          <p:spPr>
            <a:xfrm>
              <a:off x="2071650" y="4385250"/>
              <a:ext cx="49225" cy="24200"/>
            </a:xfrm>
            <a:custGeom>
              <a:avLst/>
              <a:gdLst/>
              <a:ahLst/>
              <a:cxnLst/>
              <a:rect l="l" t="t" r="r" b="b"/>
              <a:pathLst>
                <a:path w="1969" h="968" extrusionOk="0">
                  <a:moveTo>
                    <a:pt x="301" y="167"/>
                  </a:moveTo>
                  <a:cubicBezTo>
                    <a:pt x="768" y="167"/>
                    <a:pt x="1235" y="267"/>
                    <a:pt x="1702" y="434"/>
                  </a:cubicBezTo>
                  <a:lnTo>
                    <a:pt x="1668" y="434"/>
                  </a:lnTo>
                  <a:cubicBezTo>
                    <a:pt x="1735" y="467"/>
                    <a:pt x="1768" y="501"/>
                    <a:pt x="1802" y="534"/>
                  </a:cubicBezTo>
                  <a:cubicBezTo>
                    <a:pt x="1802" y="567"/>
                    <a:pt x="1802" y="601"/>
                    <a:pt x="1802" y="634"/>
                  </a:cubicBezTo>
                  <a:cubicBezTo>
                    <a:pt x="1768" y="701"/>
                    <a:pt x="1702" y="768"/>
                    <a:pt x="1602" y="801"/>
                  </a:cubicBezTo>
                  <a:cubicBezTo>
                    <a:pt x="1572" y="808"/>
                    <a:pt x="1539" y="812"/>
                    <a:pt x="1504" y="812"/>
                  </a:cubicBezTo>
                  <a:cubicBezTo>
                    <a:pt x="1228" y="812"/>
                    <a:pt x="804" y="582"/>
                    <a:pt x="301" y="167"/>
                  </a:cubicBezTo>
                  <a:close/>
                  <a:moveTo>
                    <a:pt x="67" y="0"/>
                  </a:moveTo>
                  <a:cubicBezTo>
                    <a:pt x="34" y="0"/>
                    <a:pt x="1" y="0"/>
                    <a:pt x="1" y="34"/>
                  </a:cubicBezTo>
                  <a:cubicBezTo>
                    <a:pt x="1" y="67"/>
                    <a:pt x="1" y="100"/>
                    <a:pt x="1" y="134"/>
                  </a:cubicBezTo>
                  <a:cubicBezTo>
                    <a:pt x="267" y="367"/>
                    <a:pt x="534" y="567"/>
                    <a:pt x="834" y="734"/>
                  </a:cubicBezTo>
                  <a:cubicBezTo>
                    <a:pt x="1068" y="901"/>
                    <a:pt x="1368" y="968"/>
                    <a:pt x="1635" y="968"/>
                  </a:cubicBezTo>
                  <a:cubicBezTo>
                    <a:pt x="1768" y="934"/>
                    <a:pt x="1902" y="834"/>
                    <a:pt x="1935" y="701"/>
                  </a:cubicBezTo>
                  <a:cubicBezTo>
                    <a:pt x="1969" y="601"/>
                    <a:pt x="1969" y="534"/>
                    <a:pt x="1935" y="467"/>
                  </a:cubicBezTo>
                  <a:cubicBezTo>
                    <a:pt x="1702" y="67"/>
                    <a:pt x="234" y="0"/>
                    <a:pt x="67"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0" name="Google Shape;720;p34"/>
            <p:cNvSpPr/>
            <p:nvPr/>
          </p:nvSpPr>
          <p:spPr>
            <a:xfrm>
              <a:off x="2071650" y="4364075"/>
              <a:ext cx="41725" cy="24625"/>
            </a:xfrm>
            <a:custGeom>
              <a:avLst/>
              <a:gdLst/>
              <a:ahLst/>
              <a:cxnLst/>
              <a:rect l="l" t="t" r="r" b="b"/>
              <a:pathLst>
                <a:path w="1669" h="985" extrusionOk="0">
                  <a:moveTo>
                    <a:pt x="1168" y="166"/>
                  </a:moveTo>
                  <a:cubicBezTo>
                    <a:pt x="1227" y="166"/>
                    <a:pt x="1297" y="190"/>
                    <a:pt x="1368" y="214"/>
                  </a:cubicBezTo>
                  <a:cubicBezTo>
                    <a:pt x="1368" y="214"/>
                    <a:pt x="1368" y="247"/>
                    <a:pt x="1402" y="247"/>
                  </a:cubicBezTo>
                  <a:cubicBezTo>
                    <a:pt x="1502" y="314"/>
                    <a:pt x="1502" y="380"/>
                    <a:pt x="1468" y="380"/>
                  </a:cubicBezTo>
                  <a:cubicBezTo>
                    <a:pt x="1402" y="614"/>
                    <a:pt x="668" y="814"/>
                    <a:pt x="234" y="847"/>
                  </a:cubicBezTo>
                  <a:cubicBezTo>
                    <a:pt x="434" y="547"/>
                    <a:pt x="734" y="314"/>
                    <a:pt x="1101" y="180"/>
                  </a:cubicBezTo>
                  <a:cubicBezTo>
                    <a:pt x="1121" y="171"/>
                    <a:pt x="1143" y="166"/>
                    <a:pt x="1168" y="166"/>
                  </a:cubicBezTo>
                  <a:close/>
                  <a:moveTo>
                    <a:pt x="1173" y="1"/>
                  </a:moveTo>
                  <a:cubicBezTo>
                    <a:pt x="1137" y="1"/>
                    <a:pt x="1101" y="5"/>
                    <a:pt x="1068" y="13"/>
                  </a:cubicBezTo>
                  <a:cubicBezTo>
                    <a:pt x="534" y="114"/>
                    <a:pt x="34" y="847"/>
                    <a:pt x="34" y="847"/>
                  </a:cubicBezTo>
                  <a:cubicBezTo>
                    <a:pt x="1" y="881"/>
                    <a:pt x="1" y="881"/>
                    <a:pt x="34" y="914"/>
                  </a:cubicBezTo>
                  <a:cubicBezTo>
                    <a:pt x="1" y="947"/>
                    <a:pt x="1" y="947"/>
                    <a:pt x="34" y="981"/>
                  </a:cubicBezTo>
                  <a:lnTo>
                    <a:pt x="67" y="981"/>
                  </a:lnTo>
                  <a:cubicBezTo>
                    <a:pt x="93" y="983"/>
                    <a:pt x="121" y="984"/>
                    <a:pt x="151" y="984"/>
                  </a:cubicBezTo>
                  <a:cubicBezTo>
                    <a:pt x="596" y="984"/>
                    <a:pt x="1510" y="759"/>
                    <a:pt x="1635" y="447"/>
                  </a:cubicBezTo>
                  <a:cubicBezTo>
                    <a:pt x="1668" y="347"/>
                    <a:pt x="1668" y="214"/>
                    <a:pt x="1468" y="114"/>
                  </a:cubicBezTo>
                  <a:cubicBezTo>
                    <a:pt x="1393" y="39"/>
                    <a:pt x="1281" y="1"/>
                    <a:pt x="1173"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1" name="Google Shape;721;p34"/>
            <p:cNvSpPr/>
            <p:nvPr/>
          </p:nvSpPr>
          <p:spPr>
            <a:xfrm>
              <a:off x="2691250" y="1871775"/>
              <a:ext cx="15875" cy="7075"/>
            </a:xfrm>
            <a:custGeom>
              <a:avLst/>
              <a:gdLst/>
              <a:ahLst/>
              <a:cxnLst/>
              <a:rect l="l" t="t" r="r" b="b"/>
              <a:pathLst>
                <a:path w="635" h="283" extrusionOk="0">
                  <a:moveTo>
                    <a:pt x="635" y="1"/>
                  </a:moveTo>
                  <a:lnTo>
                    <a:pt x="1" y="168"/>
                  </a:lnTo>
                  <a:cubicBezTo>
                    <a:pt x="76" y="251"/>
                    <a:pt x="153" y="282"/>
                    <a:pt x="227" y="282"/>
                  </a:cubicBezTo>
                  <a:cubicBezTo>
                    <a:pt x="447" y="282"/>
                    <a:pt x="635" y="1"/>
                    <a:pt x="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2" name="Google Shape;722;p34"/>
            <p:cNvSpPr/>
            <p:nvPr/>
          </p:nvSpPr>
          <p:spPr>
            <a:xfrm>
              <a:off x="2356025" y="2590300"/>
              <a:ext cx="356950" cy="93225"/>
            </a:xfrm>
            <a:custGeom>
              <a:avLst/>
              <a:gdLst/>
              <a:ahLst/>
              <a:cxnLst/>
              <a:rect l="l" t="t" r="r" b="b"/>
              <a:pathLst>
                <a:path w="14278" h="3729" extrusionOk="0">
                  <a:moveTo>
                    <a:pt x="760" y="1"/>
                  </a:moveTo>
                  <a:cubicBezTo>
                    <a:pt x="698" y="1"/>
                    <a:pt x="650" y="32"/>
                    <a:pt x="601" y="80"/>
                  </a:cubicBezTo>
                  <a:lnTo>
                    <a:pt x="67" y="1181"/>
                  </a:lnTo>
                  <a:cubicBezTo>
                    <a:pt x="0" y="1248"/>
                    <a:pt x="100" y="1381"/>
                    <a:pt x="234" y="1415"/>
                  </a:cubicBezTo>
                  <a:lnTo>
                    <a:pt x="13677" y="3716"/>
                  </a:lnTo>
                  <a:cubicBezTo>
                    <a:pt x="13710" y="3725"/>
                    <a:pt x="13741" y="3729"/>
                    <a:pt x="13770" y="3729"/>
                  </a:cubicBezTo>
                  <a:cubicBezTo>
                    <a:pt x="13854" y="3729"/>
                    <a:pt x="13910" y="3691"/>
                    <a:pt x="13910" y="3616"/>
                  </a:cubicBezTo>
                  <a:lnTo>
                    <a:pt x="14244" y="2482"/>
                  </a:lnTo>
                  <a:cubicBezTo>
                    <a:pt x="14277" y="2415"/>
                    <a:pt x="14177" y="2315"/>
                    <a:pt x="14044" y="2282"/>
                  </a:cubicBezTo>
                  <a:lnTo>
                    <a:pt x="834" y="14"/>
                  </a:lnTo>
                  <a:cubicBezTo>
                    <a:pt x="807" y="5"/>
                    <a:pt x="783" y="1"/>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3" name="Google Shape;723;p34"/>
            <p:cNvSpPr/>
            <p:nvPr/>
          </p:nvSpPr>
          <p:spPr>
            <a:xfrm>
              <a:off x="2397725" y="2593975"/>
              <a:ext cx="26700" cy="42900"/>
            </a:xfrm>
            <a:custGeom>
              <a:avLst/>
              <a:gdLst/>
              <a:ahLst/>
              <a:cxnLst/>
              <a:rect l="l" t="t" r="r" b="b"/>
              <a:pathLst>
                <a:path w="1068" h="1716" extrusionOk="0">
                  <a:moveTo>
                    <a:pt x="601" y="0"/>
                  </a:moveTo>
                  <a:cubicBezTo>
                    <a:pt x="534" y="0"/>
                    <a:pt x="434" y="33"/>
                    <a:pt x="434" y="67"/>
                  </a:cubicBezTo>
                  <a:lnTo>
                    <a:pt x="34" y="1568"/>
                  </a:lnTo>
                  <a:cubicBezTo>
                    <a:pt x="0" y="1601"/>
                    <a:pt x="67" y="1668"/>
                    <a:pt x="134" y="1668"/>
                  </a:cubicBezTo>
                  <a:lnTo>
                    <a:pt x="501" y="1701"/>
                  </a:lnTo>
                  <a:cubicBezTo>
                    <a:pt x="520" y="1711"/>
                    <a:pt x="540" y="1715"/>
                    <a:pt x="557" y="1715"/>
                  </a:cubicBezTo>
                  <a:cubicBezTo>
                    <a:pt x="601" y="1715"/>
                    <a:pt x="634" y="1692"/>
                    <a:pt x="634" y="1668"/>
                  </a:cubicBezTo>
                  <a:lnTo>
                    <a:pt x="1068" y="167"/>
                  </a:lnTo>
                  <a:cubicBezTo>
                    <a:pt x="1068" y="134"/>
                    <a:pt x="1034" y="67"/>
                    <a:pt x="934" y="67"/>
                  </a:cubicBezTo>
                  <a:lnTo>
                    <a:pt x="601"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4" name="Google Shape;724;p34"/>
            <p:cNvSpPr/>
            <p:nvPr/>
          </p:nvSpPr>
          <p:spPr>
            <a:xfrm>
              <a:off x="2397725" y="2593975"/>
              <a:ext cx="26700" cy="42900"/>
            </a:xfrm>
            <a:custGeom>
              <a:avLst/>
              <a:gdLst/>
              <a:ahLst/>
              <a:cxnLst/>
              <a:rect l="l" t="t" r="r" b="b"/>
              <a:pathLst>
                <a:path w="1068" h="1716" extrusionOk="0">
                  <a:moveTo>
                    <a:pt x="601" y="0"/>
                  </a:moveTo>
                  <a:cubicBezTo>
                    <a:pt x="534" y="0"/>
                    <a:pt x="434" y="33"/>
                    <a:pt x="434" y="67"/>
                  </a:cubicBezTo>
                  <a:lnTo>
                    <a:pt x="34" y="1568"/>
                  </a:lnTo>
                  <a:cubicBezTo>
                    <a:pt x="0" y="1601"/>
                    <a:pt x="67" y="1668"/>
                    <a:pt x="134" y="1668"/>
                  </a:cubicBezTo>
                  <a:lnTo>
                    <a:pt x="501" y="1701"/>
                  </a:lnTo>
                  <a:cubicBezTo>
                    <a:pt x="520" y="1711"/>
                    <a:pt x="540" y="1715"/>
                    <a:pt x="557" y="1715"/>
                  </a:cubicBezTo>
                  <a:cubicBezTo>
                    <a:pt x="601" y="1715"/>
                    <a:pt x="634" y="1692"/>
                    <a:pt x="634" y="1668"/>
                  </a:cubicBezTo>
                  <a:lnTo>
                    <a:pt x="1068" y="167"/>
                  </a:lnTo>
                  <a:cubicBezTo>
                    <a:pt x="1068" y="134"/>
                    <a:pt x="1034" y="67"/>
                    <a:pt x="934" y="67"/>
                  </a:cubicBezTo>
                  <a:lnTo>
                    <a:pt x="6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5" name="Google Shape;725;p34"/>
            <p:cNvSpPr/>
            <p:nvPr/>
          </p:nvSpPr>
          <p:spPr>
            <a:xfrm>
              <a:off x="2660400" y="2639475"/>
              <a:ext cx="26725" cy="42900"/>
            </a:xfrm>
            <a:custGeom>
              <a:avLst/>
              <a:gdLst/>
              <a:ahLst/>
              <a:cxnLst/>
              <a:rect l="l" t="t" r="r" b="b"/>
              <a:pathLst>
                <a:path w="1069" h="1716" extrusionOk="0">
                  <a:moveTo>
                    <a:pt x="537" y="1"/>
                  </a:moveTo>
                  <a:cubicBezTo>
                    <a:pt x="484" y="1"/>
                    <a:pt x="434" y="25"/>
                    <a:pt x="434" y="48"/>
                  </a:cubicBezTo>
                  <a:lnTo>
                    <a:pt x="34" y="1549"/>
                  </a:lnTo>
                  <a:cubicBezTo>
                    <a:pt x="1" y="1583"/>
                    <a:pt x="67" y="1649"/>
                    <a:pt x="134" y="1649"/>
                  </a:cubicBezTo>
                  <a:lnTo>
                    <a:pt x="468" y="1716"/>
                  </a:lnTo>
                  <a:cubicBezTo>
                    <a:pt x="568" y="1716"/>
                    <a:pt x="634" y="1683"/>
                    <a:pt x="634" y="1649"/>
                  </a:cubicBezTo>
                  <a:lnTo>
                    <a:pt x="1068" y="148"/>
                  </a:lnTo>
                  <a:cubicBezTo>
                    <a:pt x="1068" y="115"/>
                    <a:pt x="1001" y="48"/>
                    <a:pt x="935" y="48"/>
                  </a:cubicBezTo>
                  <a:lnTo>
                    <a:pt x="601" y="15"/>
                  </a:lnTo>
                  <a:cubicBezTo>
                    <a:pt x="582" y="5"/>
                    <a:pt x="559" y="1"/>
                    <a:pt x="537"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6" name="Google Shape;726;p34"/>
            <p:cNvSpPr/>
            <p:nvPr/>
          </p:nvSpPr>
          <p:spPr>
            <a:xfrm>
              <a:off x="2660400" y="2639475"/>
              <a:ext cx="26725" cy="42900"/>
            </a:xfrm>
            <a:custGeom>
              <a:avLst/>
              <a:gdLst/>
              <a:ahLst/>
              <a:cxnLst/>
              <a:rect l="l" t="t" r="r" b="b"/>
              <a:pathLst>
                <a:path w="1069" h="1716" extrusionOk="0">
                  <a:moveTo>
                    <a:pt x="537" y="1"/>
                  </a:moveTo>
                  <a:cubicBezTo>
                    <a:pt x="484" y="1"/>
                    <a:pt x="434" y="25"/>
                    <a:pt x="434" y="48"/>
                  </a:cubicBezTo>
                  <a:lnTo>
                    <a:pt x="34" y="1549"/>
                  </a:lnTo>
                  <a:cubicBezTo>
                    <a:pt x="1" y="1583"/>
                    <a:pt x="67" y="1649"/>
                    <a:pt x="134" y="1649"/>
                  </a:cubicBezTo>
                  <a:lnTo>
                    <a:pt x="468" y="1716"/>
                  </a:lnTo>
                  <a:cubicBezTo>
                    <a:pt x="568" y="1716"/>
                    <a:pt x="634" y="1683"/>
                    <a:pt x="634" y="1649"/>
                  </a:cubicBezTo>
                  <a:lnTo>
                    <a:pt x="1068" y="148"/>
                  </a:lnTo>
                  <a:cubicBezTo>
                    <a:pt x="1068" y="115"/>
                    <a:pt x="1001" y="48"/>
                    <a:pt x="935" y="48"/>
                  </a:cubicBezTo>
                  <a:lnTo>
                    <a:pt x="601" y="15"/>
                  </a:lnTo>
                  <a:cubicBezTo>
                    <a:pt x="582" y="5"/>
                    <a:pt x="559"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7" name="Google Shape;727;p34"/>
            <p:cNvSpPr/>
            <p:nvPr/>
          </p:nvSpPr>
          <p:spPr>
            <a:xfrm>
              <a:off x="2530300" y="2616975"/>
              <a:ext cx="25900" cy="42900"/>
            </a:xfrm>
            <a:custGeom>
              <a:avLst/>
              <a:gdLst/>
              <a:ahLst/>
              <a:cxnLst/>
              <a:rect l="l" t="t" r="r" b="b"/>
              <a:pathLst>
                <a:path w="1036" h="1716" extrusionOk="0">
                  <a:moveTo>
                    <a:pt x="511" y="0"/>
                  </a:moveTo>
                  <a:cubicBezTo>
                    <a:pt x="468" y="0"/>
                    <a:pt x="435" y="24"/>
                    <a:pt x="435" y="47"/>
                  </a:cubicBezTo>
                  <a:lnTo>
                    <a:pt x="1" y="1549"/>
                  </a:lnTo>
                  <a:cubicBezTo>
                    <a:pt x="1" y="1582"/>
                    <a:pt x="34" y="1649"/>
                    <a:pt x="101" y="1649"/>
                  </a:cubicBezTo>
                  <a:lnTo>
                    <a:pt x="468" y="1715"/>
                  </a:lnTo>
                  <a:cubicBezTo>
                    <a:pt x="535" y="1715"/>
                    <a:pt x="601" y="1682"/>
                    <a:pt x="601" y="1649"/>
                  </a:cubicBezTo>
                  <a:lnTo>
                    <a:pt x="1035" y="148"/>
                  </a:lnTo>
                  <a:cubicBezTo>
                    <a:pt x="1035" y="114"/>
                    <a:pt x="1002" y="47"/>
                    <a:pt x="935" y="47"/>
                  </a:cubicBezTo>
                  <a:lnTo>
                    <a:pt x="568" y="14"/>
                  </a:lnTo>
                  <a:cubicBezTo>
                    <a:pt x="548" y="4"/>
                    <a:pt x="529" y="0"/>
                    <a:pt x="511"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8" name="Google Shape;728;p34"/>
            <p:cNvSpPr/>
            <p:nvPr/>
          </p:nvSpPr>
          <p:spPr>
            <a:xfrm>
              <a:off x="2530300" y="2616975"/>
              <a:ext cx="25900" cy="42900"/>
            </a:xfrm>
            <a:custGeom>
              <a:avLst/>
              <a:gdLst/>
              <a:ahLst/>
              <a:cxnLst/>
              <a:rect l="l" t="t" r="r" b="b"/>
              <a:pathLst>
                <a:path w="1036" h="1716" extrusionOk="0">
                  <a:moveTo>
                    <a:pt x="511" y="0"/>
                  </a:moveTo>
                  <a:cubicBezTo>
                    <a:pt x="468" y="0"/>
                    <a:pt x="435" y="24"/>
                    <a:pt x="435" y="47"/>
                  </a:cubicBezTo>
                  <a:lnTo>
                    <a:pt x="1" y="1549"/>
                  </a:lnTo>
                  <a:cubicBezTo>
                    <a:pt x="1" y="1582"/>
                    <a:pt x="34" y="1649"/>
                    <a:pt x="101" y="1649"/>
                  </a:cubicBezTo>
                  <a:lnTo>
                    <a:pt x="468" y="1715"/>
                  </a:lnTo>
                  <a:cubicBezTo>
                    <a:pt x="535" y="1715"/>
                    <a:pt x="601" y="1682"/>
                    <a:pt x="601" y="1649"/>
                  </a:cubicBezTo>
                  <a:lnTo>
                    <a:pt x="1035" y="148"/>
                  </a:lnTo>
                  <a:cubicBezTo>
                    <a:pt x="1035" y="114"/>
                    <a:pt x="1002" y="47"/>
                    <a:pt x="935" y="47"/>
                  </a:cubicBezTo>
                  <a:lnTo>
                    <a:pt x="568" y="14"/>
                  </a:lnTo>
                  <a:cubicBezTo>
                    <a:pt x="548" y="4"/>
                    <a:pt x="529" y="0"/>
                    <a:pt x="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9" name="Google Shape;729;p34"/>
            <p:cNvSpPr/>
            <p:nvPr/>
          </p:nvSpPr>
          <p:spPr>
            <a:xfrm>
              <a:off x="2285975" y="2650675"/>
              <a:ext cx="110925" cy="74250"/>
            </a:xfrm>
            <a:custGeom>
              <a:avLst/>
              <a:gdLst/>
              <a:ahLst/>
              <a:cxnLst/>
              <a:rect l="l" t="t" r="r" b="b"/>
              <a:pathLst>
                <a:path w="4437" h="2970" extrusionOk="0">
                  <a:moveTo>
                    <a:pt x="634" y="0"/>
                  </a:moveTo>
                  <a:lnTo>
                    <a:pt x="634" y="0"/>
                  </a:lnTo>
                  <a:cubicBezTo>
                    <a:pt x="0" y="1201"/>
                    <a:pt x="1101" y="2969"/>
                    <a:pt x="1101" y="2969"/>
                  </a:cubicBezTo>
                  <a:lnTo>
                    <a:pt x="4437" y="2736"/>
                  </a:lnTo>
                  <a:lnTo>
                    <a:pt x="1968" y="201"/>
                  </a:lnTo>
                  <a:lnTo>
                    <a:pt x="634"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0" name="Google Shape;730;p34"/>
            <p:cNvSpPr/>
            <p:nvPr/>
          </p:nvSpPr>
          <p:spPr>
            <a:xfrm>
              <a:off x="2200075" y="2179500"/>
              <a:ext cx="222675" cy="507050"/>
            </a:xfrm>
            <a:custGeom>
              <a:avLst/>
              <a:gdLst/>
              <a:ahLst/>
              <a:cxnLst/>
              <a:rect l="l" t="t" r="r" b="b"/>
              <a:pathLst>
                <a:path w="8907" h="20282" extrusionOk="0">
                  <a:moveTo>
                    <a:pt x="6105" y="1"/>
                  </a:moveTo>
                  <a:cubicBezTo>
                    <a:pt x="5104" y="1468"/>
                    <a:pt x="4170" y="2969"/>
                    <a:pt x="3236" y="4504"/>
                  </a:cubicBezTo>
                  <a:cubicBezTo>
                    <a:pt x="2769" y="5271"/>
                    <a:pt x="2302" y="6038"/>
                    <a:pt x="1869" y="6805"/>
                  </a:cubicBezTo>
                  <a:cubicBezTo>
                    <a:pt x="1402" y="7606"/>
                    <a:pt x="968" y="8373"/>
                    <a:pt x="501" y="9207"/>
                  </a:cubicBezTo>
                  <a:lnTo>
                    <a:pt x="434" y="9374"/>
                  </a:lnTo>
                  <a:lnTo>
                    <a:pt x="334" y="9574"/>
                  </a:lnTo>
                  <a:cubicBezTo>
                    <a:pt x="234" y="9741"/>
                    <a:pt x="167" y="9941"/>
                    <a:pt x="134" y="10141"/>
                  </a:cubicBezTo>
                  <a:cubicBezTo>
                    <a:pt x="34" y="10475"/>
                    <a:pt x="1" y="10808"/>
                    <a:pt x="1" y="11175"/>
                  </a:cubicBezTo>
                  <a:cubicBezTo>
                    <a:pt x="1" y="11709"/>
                    <a:pt x="67" y="12276"/>
                    <a:pt x="201" y="12843"/>
                  </a:cubicBezTo>
                  <a:cubicBezTo>
                    <a:pt x="468" y="13777"/>
                    <a:pt x="801" y="14711"/>
                    <a:pt x="1268" y="15578"/>
                  </a:cubicBezTo>
                  <a:cubicBezTo>
                    <a:pt x="2069" y="17213"/>
                    <a:pt x="3069" y="18814"/>
                    <a:pt x="4170" y="20282"/>
                  </a:cubicBezTo>
                  <a:lnTo>
                    <a:pt x="5571" y="19381"/>
                  </a:lnTo>
                  <a:cubicBezTo>
                    <a:pt x="5204" y="18614"/>
                    <a:pt x="4871" y="17813"/>
                    <a:pt x="4504" y="17013"/>
                  </a:cubicBezTo>
                  <a:cubicBezTo>
                    <a:pt x="4170" y="16212"/>
                    <a:pt x="3837" y="15412"/>
                    <a:pt x="3570" y="14611"/>
                  </a:cubicBezTo>
                  <a:cubicBezTo>
                    <a:pt x="3303" y="13844"/>
                    <a:pt x="3103" y="13077"/>
                    <a:pt x="2969" y="12276"/>
                  </a:cubicBezTo>
                  <a:cubicBezTo>
                    <a:pt x="2903" y="11942"/>
                    <a:pt x="2903" y="11609"/>
                    <a:pt x="2936" y="11275"/>
                  </a:cubicBezTo>
                  <a:cubicBezTo>
                    <a:pt x="2936" y="11175"/>
                    <a:pt x="2936" y="11075"/>
                    <a:pt x="2969" y="10975"/>
                  </a:cubicBezTo>
                  <a:cubicBezTo>
                    <a:pt x="3003" y="10942"/>
                    <a:pt x="3003" y="10942"/>
                    <a:pt x="3003" y="10942"/>
                  </a:cubicBezTo>
                  <a:lnTo>
                    <a:pt x="3169" y="10708"/>
                  </a:lnTo>
                  <a:cubicBezTo>
                    <a:pt x="4037" y="9274"/>
                    <a:pt x="5037" y="7773"/>
                    <a:pt x="6038" y="6272"/>
                  </a:cubicBezTo>
                  <a:cubicBezTo>
                    <a:pt x="7006" y="4804"/>
                    <a:pt x="7973" y="3303"/>
                    <a:pt x="8907" y="1802"/>
                  </a:cubicBezTo>
                  <a:lnTo>
                    <a:pt x="6105"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1" name="Google Shape;731;p34"/>
            <p:cNvSpPr/>
            <p:nvPr/>
          </p:nvSpPr>
          <p:spPr>
            <a:xfrm>
              <a:off x="2305150" y="2115125"/>
              <a:ext cx="181000" cy="226175"/>
            </a:xfrm>
            <a:custGeom>
              <a:avLst/>
              <a:gdLst/>
              <a:ahLst/>
              <a:cxnLst/>
              <a:rect l="l" t="t" r="r" b="b"/>
              <a:pathLst>
                <a:path w="7240" h="9047" extrusionOk="0">
                  <a:moveTo>
                    <a:pt x="5118" y="0"/>
                  </a:moveTo>
                  <a:cubicBezTo>
                    <a:pt x="2162" y="0"/>
                    <a:pt x="1" y="4444"/>
                    <a:pt x="1" y="4444"/>
                  </a:cubicBezTo>
                  <a:lnTo>
                    <a:pt x="3737" y="9047"/>
                  </a:lnTo>
                  <a:cubicBezTo>
                    <a:pt x="3737" y="9047"/>
                    <a:pt x="6138" y="6378"/>
                    <a:pt x="6672" y="4644"/>
                  </a:cubicBezTo>
                  <a:cubicBezTo>
                    <a:pt x="7239" y="2842"/>
                    <a:pt x="7172" y="307"/>
                    <a:pt x="5605" y="40"/>
                  </a:cubicBezTo>
                  <a:cubicBezTo>
                    <a:pt x="5440" y="13"/>
                    <a:pt x="5278" y="0"/>
                    <a:pt x="5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2" name="Google Shape;732;p34"/>
            <p:cNvSpPr/>
            <p:nvPr/>
          </p:nvSpPr>
          <p:spPr>
            <a:xfrm>
              <a:off x="2313500" y="2719050"/>
              <a:ext cx="90075" cy="69250"/>
            </a:xfrm>
            <a:custGeom>
              <a:avLst/>
              <a:gdLst/>
              <a:ahLst/>
              <a:cxnLst/>
              <a:rect l="l" t="t" r="r" b="b"/>
              <a:pathLst>
                <a:path w="3603" h="2770" extrusionOk="0">
                  <a:moveTo>
                    <a:pt x="3336" y="1"/>
                  </a:moveTo>
                  <a:lnTo>
                    <a:pt x="0" y="234"/>
                  </a:lnTo>
                  <a:lnTo>
                    <a:pt x="834" y="2769"/>
                  </a:lnTo>
                  <a:lnTo>
                    <a:pt x="3603" y="2736"/>
                  </a:lnTo>
                  <a:lnTo>
                    <a:pt x="3336"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3" name="Google Shape;733;p34"/>
            <p:cNvSpPr/>
            <p:nvPr/>
          </p:nvSpPr>
          <p:spPr>
            <a:xfrm>
              <a:off x="2082500" y="1142100"/>
              <a:ext cx="3427475" cy="2733650"/>
            </a:xfrm>
            <a:custGeom>
              <a:avLst/>
              <a:gdLst/>
              <a:ahLst/>
              <a:cxnLst/>
              <a:rect l="l" t="t" r="r" b="b"/>
              <a:pathLst>
                <a:path w="137099" h="109346" extrusionOk="0">
                  <a:moveTo>
                    <a:pt x="122821" y="6238"/>
                  </a:moveTo>
                  <a:cubicBezTo>
                    <a:pt x="127258" y="6238"/>
                    <a:pt x="130860" y="9841"/>
                    <a:pt x="130860" y="14310"/>
                  </a:cubicBezTo>
                  <a:lnTo>
                    <a:pt x="130860" y="75521"/>
                  </a:lnTo>
                  <a:cubicBezTo>
                    <a:pt x="130827" y="79957"/>
                    <a:pt x="127258" y="83560"/>
                    <a:pt x="122821" y="83560"/>
                  </a:cubicBezTo>
                  <a:lnTo>
                    <a:pt x="102407" y="83560"/>
                  </a:lnTo>
                  <a:cubicBezTo>
                    <a:pt x="98971" y="83560"/>
                    <a:pt x="96169" y="86362"/>
                    <a:pt x="96169" y="89831"/>
                  </a:cubicBezTo>
                  <a:lnTo>
                    <a:pt x="96169" y="95735"/>
                  </a:lnTo>
                  <a:lnTo>
                    <a:pt x="83693" y="85061"/>
                  </a:lnTo>
                  <a:cubicBezTo>
                    <a:pt x="82559" y="84094"/>
                    <a:pt x="81125" y="83560"/>
                    <a:pt x="79624" y="83560"/>
                  </a:cubicBezTo>
                  <a:lnTo>
                    <a:pt x="14310" y="83560"/>
                  </a:lnTo>
                  <a:cubicBezTo>
                    <a:pt x="9841" y="83560"/>
                    <a:pt x="6271" y="79957"/>
                    <a:pt x="6271" y="75521"/>
                  </a:cubicBezTo>
                  <a:lnTo>
                    <a:pt x="6271" y="14310"/>
                  </a:lnTo>
                  <a:cubicBezTo>
                    <a:pt x="6271" y="9841"/>
                    <a:pt x="9841" y="6271"/>
                    <a:pt x="14310" y="6271"/>
                  </a:cubicBezTo>
                  <a:lnTo>
                    <a:pt x="122821" y="6271"/>
                  </a:lnTo>
                  <a:lnTo>
                    <a:pt x="122821" y="6238"/>
                  </a:lnTo>
                  <a:close/>
                  <a:moveTo>
                    <a:pt x="14310" y="0"/>
                  </a:moveTo>
                  <a:cubicBezTo>
                    <a:pt x="6405" y="34"/>
                    <a:pt x="34" y="6405"/>
                    <a:pt x="0" y="14310"/>
                  </a:cubicBezTo>
                  <a:lnTo>
                    <a:pt x="0" y="75521"/>
                  </a:lnTo>
                  <a:cubicBezTo>
                    <a:pt x="34" y="83393"/>
                    <a:pt x="6405" y="89798"/>
                    <a:pt x="14310" y="89831"/>
                  </a:cubicBezTo>
                  <a:lnTo>
                    <a:pt x="79624" y="89831"/>
                  </a:lnTo>
                  <a:lnTo>
                    <a:pt x="102407" y="109345"/>
                  </a:lnTo>
                  <a:lnTo>
                    <a:pt x="102407" y="89831"/>
                  </a:lnTo>
                  <a:lnTo>
                    <a:pt x="122821" y="89831"/>
                  </a:lnTo>
                  <a:cubicBezTo>
                    <a:pt x="130693" y="89798"/>
                    <a:pt x="137065" y="83393"/>
                    <a:pt x="137098" y="75521"/>
                  </a:cubicBezTo>
                  <a:lnTo>
                    <a:pt x="137098" y="14310"/>
                  </a:lnTo>
                  <a:cubicBezTo>
                    <a:pt x="137065" y="6405"/>
                    <a:pt x="130693" y="34"/>
                    <a:pt x="122821"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4" name="Google Shape;734;p34"/>
            <p:cNvSpPr/>
            <p:nvPr/>
          </p:nvSpPr>
          <p:spPr>
            <a:xfrm>
              <a:off x="3656125" y="4487350"/>
              <a:ext cx="47550" cy="18000"/>
            </a:xfrm>
            <a:custGeom>
              <a:avLst/>
              <a:gdLst/>
              <a:ahLst/>
              <a:cxnLst/>
              <a:rect l="l" t="t" r="r" b="b"/>
              <a:pathLst>
                <a:path w="1902" h="720" extrusionOk="0">
                  <a:moveTo>
                    <a:pt x="1480" y="128"/>
                  </a:moveTo>
                  <a:cubicBezTo>
                    <a:pt x="1501" y="128"/>
                    <a:pt x="1518" y="136"/>
                    <a:pt x="1535" y="153"/>
                  </a:cubicBezTo>
                  <a:cubicBezTo>
                    <a:pt x="1601" y="153"/>
                    <a:pt x="1668" y="186"/>
                    <a:pt x="1701" y="253"/>
                  </a:cubicBezTo>
                  <a:cubicBezTo>
                    <a:pt x="1735" y="320"/>
                    <a:pt x="1735" y="386"/>
                    <a:pt x="1701" y="386"/>
                  </a:cubicBezTo>
                  <a:cubicBezTo>
                    <a:pt x="1617" y="513"/>
                    <a:pt x="1291" y="560"/>
                    <a:pt x="919" y="560"/>
                  </a:cubicBezTo>
                  <a:cubicBezTo>
                    <a:pt x="704" y="560"/>
                    <a:pt x="475" y="544"/>
                    <a:pt x="267" y="520"/>
                  </a:cubicBezTo>
                  <a:cubicBezTo>
                    <a:pt x="634" y="320"/>
                    <a:pt x="1001" y="186"/>
                    <a:pt x="1401" y="153"/>
                  </a:cubicBezTo>
                  <a:cubicBezTo>
                    <a:pt x="1434" y="136"/>
                    <a:pt x="1459" y="128"/>
                    <a:pt x="1480" y="128"/>
                  </a:cubicBezTo>
                  <a:close/>
                  <a:moveTo>
                    <a:pt x="1438" y="0"/>
                  </a:moveTo>
                  <a:cubicBezTo>
                    <a:pt x="910" y="0"/>
                    <a:pt x="94" y="486"/>
                    <a:pt x="33" y="486"/>
                  </a:cubicBezTo>
                  <a:cubicBezTo>
                    <a:pt x="0" y="520"/>
                    <a:pt x="0" y="553"/>
                    <a:pt x="0" y="586"/>
                  </a:cubicBezTo>
                  <a:cubicBezTo>
                    <a:pt x="0" y="586"/>
                    <a:pt x="33" y="620"/>
                    <a:pt x="67" y="620"/>
                  </a:cubicBezTo>
                  <a:cubicBezTo>
                    <a:pt x="367" y="686"/>
                    <a:pt x="667" y="720"/>
                    <a:pt x="967" y="720"/>
                  </a:cubicBezTo>
                  <a:cubicBezTo>
                    <a:pt x="1334" y="720"/>
                    <a:pt x="1701" y="653"/>
                    <a:pt x="1835" y="486"/>
                  </a:cubicBezTo>
                  <a:cubicBezTo>
                    <a:pt x="1901" y="386"/>
                    <a:pt x="1901" y="286"/>
                    <a:pt x="1835" y="186"/>
                  </a:cubicBezTo>
                  <a:cubicBezTo>
                    <a:pt x="1768" y="86"/>
                    <a:pt x="1701" y="53"/>
                    <a:pt x="1601" y="19"/>
                  </a:cubicBezTo>
                  <a:cubicBezTo>
                    <a:pt x="1551" y="6"/>
                    <a:pt x="1496" y="0"/>
                    <a:pt x="1438"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5" name="Google Shape;735;p34"/>
            <p:cNvSpPr/>
            <p:nvPr/>
          </p:nvSpPr>
          <p:spPr>
            <a:xfrm>
              <a:off x="3656125" y="4469475"/>
              <a:ext cx="28375" cy="33375"/>
            </a:xfrm>
            <a:custGeom>
              <a:avLst/>
              <a:gdLst/>
              <a:ahLst/>
              <a:cxnLst/>
              <a:rect l="l" t="t" r="r" b="b"/>
              <a:pathLst>
                <a:path w="1135" h="1335" extrusionOk="0">
                  <a:moveTo>
                    <a:pt x="801" y="134"/>
                  </a:moveTo>
                  <a:cubicBezTo>
                    <a:pt x="901" y="134"/>
                    <a:pt x="934" y="201"/>
                    <a:pt x="934" y="234"/>
                  </a:cubicBezTo>
                  <a:cubicBezTo>
                    <a:pt x="967" y="434"/>
                    <a:pt x="500" y="934"/>
                    <a:pt x="134" y="1168"/>
                  </a:cubicBezTo>
                  <a:cubicBezTo>
                    <a:pt x="167" y="801"/>
                    <a:pt x="300" y="501"/>
                    <a:pt x="500" y="234"/>
                  </a:cubicBezTo>
                  <a:cubicBezTo>
                    <a:pt x="567" y="167"/>
                    <a:pt x="634" y="134"/>
                    <a:pt x="734" y="134"/>
                  </a:cubicBezTo>
                  <a:close/>
                  <a:moveTo>
                    <a:pt x="801" y="0"/>
                  </a:moveTo>
                  <a:cubicBezTo>
                    <a:pt x="667" y="0"/>
                    <a:pt x="500" y="34"/>
                    <a:pt x="400" y="134"/>
                  </a:cubicBezTo>
                  <a:cubicBezTo>
                    <a:pt x="33" y="434"/>
                    <a:pt x="0" y="1235"/>
                    <a:pt x="0" y="1268"/>
                  </a:cubicBezTo>
                  <a:cubicBezTo>
                    <a:pt x="0" y="1301"/>
                    <a:pt x="0" y="1335"/>
                    <a:pt x="33" y="1335"/>
                  </a:cubicBezTo>
                  <a:lnTo>
                    <a:pt x="100" y="1335"/>
                  </a:lnTo>
                  <a:cubicBezTo>
                    <a:pt x="434" y="1201"/>
                    <a:pt x="1134" y="534"/>
                    <a:pt x="1068" y="201"/>
                  </a:cubicBezTo>
                  <a:cubicBezTo>
                    <a:pt x="1068" y="134"/>
                    <a:pt x="1001" y="34"/>
                    <a:pt x="801"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6" name="Google Shape;736;p34"/>
            <p:cNvSpPr/>
            <p:nvPr/>
          </p:nvSpPr>
          <p:spPr>
            <a:xfrm>
              <a:off x="3576050" y="4330200"/>
              <a:ext cx="75075" cy="171000"/>
            </a:xfrm>
            <a:custGeom>
              <a:avLst/>
              <a:gdLst/>
              <a:ahLst/>
              <a:cxnLst/>
              <a:rect l="l" t="t" r="r" b="b"/>
              <a:pathLst>
                <a:path w="3003" h="6840" extrusionOk="0">
                  <a:moveTo>
                    <a:pt x="34" y="1"/>
                  </a:moveTo>
                  <a:lnTo>
                    <a:pt x="1" y="6839"/>
                  </a:lnTo>
                  <a:lnTo>
                    <a:pt x="2970" y="6839"/>
                  </a:lnTo>
                  <a:lnTo>
                    <a:pt x="3003"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7" name="Google Shape;737;p34"/>
            <p:cNvSpPr/>
            <p:nvPr/>
          </p:nvSpPr>
          <p:spPr>
            <a:xfrm>
              <a:off x="3549375" y="4492825"/>
              <a:ext cx="256050" cy="85075"/>
            </a:xfrm>
            <a:custGeom>
              <a:avLst/>
              <a:gdLst/>
              <a:ahLst/>
              <a:cxnLst/>
              <a:rect l="l" t="t" r="r" b="b"/>
              <a:pathLst>
                <a:path w="10242" h="3403" extrusionOk="0">
                  <a:moveTo>
                    <a:pt x="768" y="0"/>
                  </a:moveTo>
                  <a:cubicBezTo>
                    <a:pt x="634" y="0"/>
                    <a:pt x="534" y="67"/>
                    <a:pt x="534" y="201"/>
                  </a:cubicBezTo>
                  <a:lnTo>
                    <a:pt x="34" y="2869"/>
                  </a:lnTo>
                  <a:cubicBezTo>
                    <a:pt x="0" y="3136"/>
                    <a:pt x="201" y="3370"/>
                    <a:pt x="467" y="3370"/>
                  </a:cubicBezTo>
                  <a:cubicBezTo>
                    <a:pt x="1635" y="3370"/>
                    <a:pt x="3336" y="3303"/>
                    <a:pt x="4804" y="3303"/>
                  </a:cubicBezTo>
                  <a:cubicBezTo>
                    <a:pt x="6505" y="3303"/>
                    <a:pt x="6739" y="3403"/>
                    <a:pt x="8740" y="3403"/>
                  </a:cubicBezTo>
                  <a:cubicBezTo>
                    <a:pt x="9941" y="3403"/>
                    <a:pt x="10241" y="2169"/>
                    <a:pt x="9741" y="2035"/>
                  </a:cubicBezTo>
                  <a:cubicBezTo>
                    <a:pt x="7406" y="1535"/>
                    <a:pt x="6772" y="1468"/>
                    <a:pt x="4737" y="234"/>
                  </a:cubicBezTo>
                  <a:cubicBezTo>
                    <a:pt x="4504" y="101"/>
                    <a:pt x="4270" y="0"/>
                    <a:pt x="4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8" name="Google Shape;738;p34"/>
            <p:cNvSpPr/>
            <p:nvPr/>
          </p:nvSpPr>
          <p:spPr>
            <a:xfrm>
              <a:off x="3576900" y="4330200"/>
              <a:ext cx="74225" cy="88425"/>
            </a:xfrm>
            <a:custGeom>
              <a:avLst/>
              <a:gdLst/>
              <a:ahLst/>
              <a:cxnLst/>
              <a:rect l="l" t="t" r="r" b="b"/>
              <a:pathLst>
                <a:path w="2969" h="3537" extrusionOk="0">
                  <a:moveTo>
                    <a:pt x="0" y="1"/>
                  </a:moveTo>
                  <a:lnTo>
                    <a:pt x="0" y="3537"/>
                  </a:lnTo>
                  <a:lnTo>
                    <a:pt x="2969" y="3537"/>
                  </a:lnTo>
                  <a:lnTo>
                    <a:pt x="2969"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9" name="Google Shape;739;p34"/>
            <p:cNvSpPr/>
            <p:nvPr/>
          </p:nvSpPr>
          <p:spPr>
            <a:xfrm>
              <a:off x="3064850" y="4456550"/>
              <a:ext cx="20875" cy="47150"/>
            </a:xfrm>
            <a:custGeom>
              <a:avLst/>
              <a:gdLst/>
              <a:ahLst/>
              <a:cxnLst/>
              <a:rect l="l" t="t" r="r" b="b"/>
              <a:pathLst>
                <a:path w="835" h="1886" extrusionOk="0">
                  <a:moveTo>
                    <a:pt x="397" y="145"/>
                  </a:moveTo>
                  <a:cubicBezTo>
                    <a:pt x="429" y="145"/>
                    <a:pt x="449" y="165"/>
                    <a:pt x="468" y="184"/>
                  </a:cubicBezTo>
                  <a:cubicBezTo>
                    <a:pt x="668" y="317"/>
                    <a:pt x="701" y="1051"/>
                    <a:pt x="668" y="1618"/>
                  </a:cubicBezTo>
                  <a:cubicBezTo>
                    <a:pt x="435" y="1251"/>
                    <a:pt x="301" y="851"/>
                    <a:pt x="234" y="451"/>
                  </a:cubicBezTo>
                  <a:cubicBezTo>
                    <a:pt x="234" y="417"/>
                    <a:pt x="234" y="351"/>
                    <a:pt x="234" y="317"/>
                  </a:cubicBezTo>
                  <a:cubicBezTo>
                    <a:pt x="234" y="251"/>
                    <a:pt x="268" y="217"/>
                    <a:pt x="301" y="184"/>
                  </a:cubicBezTo>
                  <a:cubicBezTo>
                    <a:pt x="343" y="156"/>
                    <a:pt x="374" y="145"/>
                    <a:pt x="397" y="145"/>
                  </a:cubicBezTo>
                  <a:close/>
                  <a:moveTo>
                    <a:pt x="401" y="0"/>
                  </a:moveTo>
                  <a:cubicBezTo>
                    <a:pt x="343" y="0"/>
                    <a:pt x="284" y="17"/>
                    <a:pt x="234" y="50"/>
                  </a:cubicBezTo>
                  <a:cubicBezTo>
                    <a:pt x="168" y="84"/>
                    <a:pt x="101" y="184"/>
                    <a:pt x="101" y="284"/>
                  </a:cubicBezTo>
                  <a:cubicBezTo>
                    <a:pt x="1" y="751"/>
                    <a:pt x="635" y="1818"/>
                    <a:pt x="668" y="1852"/>
                  </a:cubicBezTo>
                  <a:cubicBezTo>
                    <a:pt x="668" y="1885"/>
                    <a:pt x="701" y="1885"/>
                    <a:pt x="735" y="1885"/>
                  </a:cubicBezTo>
                  <a:cubicBezTo>
                    <a:pt x="768" y="1885"/>
                    <a:pt x="801" y="1852"/>
                    <a:pt x="801" y="1818"/>
                  </a:cubicBezTo>
                  <a:cubicBezTo>
                    <a:pt x="835" y="1518"/>
                    <a:pt x="835" y="1218"/>
                    <a:pt x="835" y="918"/>
                  </a:cubicBezTo>
                  <a:cubicBezTo>
                    <a:pt x="835" y="618"/>
                    <a:pt x="768" y="284"/>
                    <a:pt x="568" y="50"/>
                  </a:cubicBezTo>
                  <a:cubicBezTo>
                    <a:pt x="518" y="17"/>
                    <a:pt x="460" y="0"/>
                    <a:pt x="401" y="0"/>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0" name="Google Shape;740;p34"/>
            <p:cNvSpPr/>
            <p:nvPr/>
          </p:nvSpPr>
          <p:spPr>
            <a:xfrm>
              <a:off x="3049850" y="4475275"/>
              <a:ext cx="35050" cy="28425"/>
            </a:xfrm>
            <a:custGeom>
              <a:avLst/>
              <a:gdLst/>
              <a:ahLst/>
              <a:cxnLst/>
              <a:rect l="l" t="t" r="r" b="b"/>
              <a:pathLst>
                <a:path w="1402" h="1137" extrusionOk="0">
                  <a:moveTo>
                    <a:pt x="221" y="134"/>
                  </a:moveTo>
                  <a:cubicBezTo>
                    <a:pt x="435" y="134"/>
                    <a:pt x="943" y="614"/>
                    <a:pt x="1201" y="969"/>
                  </a:cubicBezTo>
                  <a:cubicBezTo>
                    <a:pt x="834" y="936"/>
                    <a:pt x="501" y="803"/>
                    <a:pt x="234" y="569"/>
                  </a:cubicBezTo>
                  <a:cubicBezTo>
                    <a:pt x="201" y="502"/>
                    <a:pt x="167" y="436"/>
                    <a:pt x="167" y="336"/>
                  </a:cubicBezTo>
                  <a:lnTo>
                    <a:pt x="134" y="336"/>
                  </a:lnTo>
                  <a:lnTo>
                    <a:pt x="134" y="269"/>
                  </a:lnTo>
                  <a:cubicBezTo>
                    <a:pt x="134" y="169"/>
                    <a:pt x="201" y="135"/>
                    <a:pt x="201" y="135"/>
                  </a:cubicBezTo>
                  <a:cubicBezTo>
                    <a:pt x="207" y="134"/>
                    <a:pt x="214" y="134"/>
                    <a:pt x="221" y="134"/>
                  </a:cubicBezTo>
                  <a:close/>
                  <a:moveTo>
                    <a:pt x="224" y="1"/>
                  </a:moveTo>
                  <a:cubicBezTo>
                    <a:pt x="216" y="1"/>
                    <a:pt x="208" y="1"/>
                    <a:pt x="201" y="2"/>
                  </a:cubicBezTo>
                  <a:cubicBezTo>
                    <a:pt x="134" y="2"/>
                    <a:pt x="34" y="69"/>
                    <a:pt x="34" y="269"/>
                  </a:cubicBezTo>
                  <a:cubicBezTo>
                    <a:pt x="0" y="402"/>
                    <a:pt x="67" y="536"/>
                    <a:pt x="167" y="669"/>
                  </a:cubicBezTo>
                  <a:cubicBezTo>
                    <a:pt x="501" y="936"/>
                    <a:pt x="901" y="1069"/>
                    <a:pt x="1335" y="1136"/>
                  </a:cubicBezTo>
                  <a:cubicBezTo>
                    <a:pt x="1335" y="1136"/>
                    <a:pt x="1368" y="1103"/>
                    <a:pt x="1401" y="1103"/>
                  </a:cubicBezTo>
                  <a:cubicBezTo>
                    <a:pt x="1401" y="1069"/>
                    <a:pt x="1401" y="1069"/>
                    <a:pt x="1401" y="1069"/>
                  </a:cubicBezTo>
                  <a:cubicBezTo>
                    <a:pt x="1401" y="1036"/>
                    <a:pt x="1401" y="1036"/>
                    <a:pt x="1401" y="1036"/>
                  </a:cubicBezTo>
                  <a:cubicBezTo>
                    <a:pt x="1206" y="678"/>
                    <a:pt x="565" y="1"/>
                    <a:pt x="224"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1" name="Google Shape;741;p34"/>
            <p:cNvSpPr/>
            <p:nvPr/>
          </p:nvSpPr>
          <p:spPr>
            <a:xfrm>
              <a:off x="3083200" y="4329375"/>
              <a:ext cx="102600" cy="178475"/>
            </a:xfrm>
            <a:custGeom>
              <a:avLst/>
              <a:gdLst/>
              <a:ahLst/>
              <a:cxnLst/>
              <a:rect l="l" t="t" r="r" b="b"/>
              <a:pathLst>
                <a:path w="4104" h="7139" extrusionOk="0">
                  <a:moveTo>
                    <a:pt x="1202" y="0"/>
                  </a:moveTo>
                  <a:lnTo>
                    <a:pt x="1" y="6939"/>
                  </a:lnTo>
                  <a:lnTo>
                    <a:pt x="2936" y="7139"/>
                  </a:lnTo>
                  <a:lnTo>
                    <a:pt x="4104" y="201"/>
                  </a:lnTo>
                  <a:lnTo>
                    <a:pt x="1202" y="0"/>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2" name="Google Shape;742;p34"/>
            <p:cNvSpPr/>
            <p:nvPr/>
          </p:nvSpPr>
          <p:spPr>
            <a:xfrm>
              <a:off x="2971100" y="4478650"/>
              <a:ext cx="225550" cy="98575"/>
            </a:xfrm>
            <a:custGeom>
              <a:avLst/>
              <a:gdLst/>
              <a:ahLst/>
              <a:cxnLst/>
              <a:rect l="l" t="t" r="r" b="b"/>
              <a:pathLst>
                <a:path w="9022" h="3943" extrusionOk="0">
                  <a:moveTo>
                    <a:pt x="7687" y="0"/>
                  </a:moveTo>
                  <a:lnTo>
                    <a:pt x="4485" y="301"/>
                  </a:lnTo>
                  <a:cubicBezTo>
                    <a:pt x="4218" y="301"/>
                    <a:pt x="3951" y="401"/>
                    <a:pt x="3784" y="567"/>
                  </a:cubicBezTo>
                  <a:cubicBezTo>
                    <a:pt x="3050" y="1502"/>
                    <a:pt x="2683" y="1969"/>
                    <a:pt x="449" y="2702"/>
                  </a:cubicBezTo>
                  <a:cubicBezTo>
                    <a:pt x="0" y="2830"/>
                    <a:pt x="474" y="3942"/>
                    <a:pt x="1576" y="3942"/>
                  </a:cubicBezTo>
                  <a:cubicBezTo>
                    <a:pt x="1621" y="3942"/>
                    <a:pt x="1668" y="3941"/>
                    <a:pt x="1716" y="3937"/>
                  </a:cubicBezTo>
                  <a:cubicBezTo>
                    <a:pt x="3684" y="3770"/>
                    <a:pt x="2583" y="3770"/>
                    <a:pt x="4285" y="3603"/>
                  </a:cubicBezTo>
                  <a:cubicBezTo>
                    <a:pt x="5752" y="3470"/>
                    <a:pt x="7420" y="3403"/>
                    <a:pt x="8588" y="3336"/>
                  </a:cubicBezTo>
                  <a:cubicBezTo>
                    <a:pt x="8855" y="3303"/>
                    <a:pt x="9021" y="3003"/>
                    <a:pt x="8921" y="2769"/>
                  </a:cubicBezTo>
                  <a:lnTo>
                    <a:pt x="7954" y="201"/>
                  </a:lnTo>
                  <a:cubicBezTo>
                    <a:pt x="7921" y="67"/>
                    <a:pt x="7787" y="0"/>
                    <a:pt x="7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3" name="Google Shape;743;p34"/>
            <p:cNvSpPr/>
            <p:nvPr/>
          </p:nvSpPr>
          <p:spPr>
            <a:xfrm>
              <a:off x="3098225" y="4329375"/>
              <a:ext cx="87575" cy="94250"/>
            </a:xfrm>
            <a:custGeom>
              <a:avLst/>
              <a:gdLst/>
              <a:ahLst/>
              <a:cxnLst/>
              <a:rect l="l" t="t" r="r" b="b"/>
              <a:pathLst>
                <a:path w="3503" h="3770" extrusionOk="0">
                  <a:moveTo>
                    <a:pt x="601" y="0"/>
                  </a:moveTo>
                  <a:lnTo>
                    <a:pt x="0" y="3570"/>
                  </a:lnTo>
                  <a:lnTo>
                    <a:pt x="2902" y="3770"/>
                  </a:lnTo>
                  <a:lnTo>
                    <a:pt x="3503" y="201"/>
                  </a:lnTo>
                  <a:lnTo>
                    <a:pt x="601" y="0"/>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4" name="Google Shape;744;p34"/>
            <p:cNvSpPr/>
            <p:nvPr/>
          </p:nvSpPr>
          <p:spPr>
            <a:xfrm>
              <a:off x="3079875" y="2616475"/>
              <a:ext cx="597950" cy="1779650"/>
            </a:xfrm>
            <a:custGeom>
              <a:avLst/>
              <a:gdLst/>
              <a:ahLst/>
              <a:cxnLst/>
              <a:rect l="l" t="t" r="r" b="b"/>
              <a:pathLst>
                <a:path w="23918" h="71186" extrusionOk="0">
                  <a:moveTo>
                    <a:pt x="13710" y="1"/>
                  </a:moveTo>
                  <a:cubicBezTo>
                    <a:pt x="13710" y="1"/>
                    <a:pt x="9774" y="20816"/>
                    <a:pt x="8039" y="30756"/>
                  </a:cubicBezTo>
                  <a:cubicBezTo>
                    <a:pt x="5771" y="43665"/>
                    <a:pt x="0" y="70018"/>
                    <a:pt x="0" y="70018"/>
                  </a:cubicBezTo>
                  <a:lnTo>
                    <a:pt x="5304" y="71185"/>
                  </a:lnTo>
                  <a:cubicBezTo>
                    <a:pt x="5304" y="71185"/>
                    <a:pt x="14177" y="40463"/>
                    <a:pt x="16445" y="31223"/>
                  </a:cubicBezTo>
                  <a:cubicBezTo>
                    <a:pt x="18514" y="22784"/>
                    <a:pt x="23917" y="1"/>
                    <a:pt x="23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5" name="Google Shape;745;p34"/>
            <p:cNvSpPr/>
            <p:nvPr/>
          </p:nvSpPr>
          <p:spPr>
            <a:xfrm>
              <a:off x="3063200" y="4342725"/>
              <a:ext cx="170150" cy="64225"/>
            </a:xfrm>
            <a:custGeom>
              <a:avLst/>
              <a:gdLst/>
              <a:ahLst/>
              <a:cxnLst/>
              <a:rect l="l" t="t" r="r" b="b"/>
              <a:pathLst>
                <a:path w="6806" h="2569" extrusionOk="0">
                  <a:moveTo>
                    <a:pt x="0" y="0"/>
                  </a:moveTo>
                  <a:lnTo>
                    <a:pt x="100" y="1868"/>
                  </a:lnTo>
                  <a:lnTo>
                    <a:pt x="6405" y="2569"/>
                  </a:lnTo>
                  <a:lnTo>
                    <a:pt x="6805" y="534"/>
                  </a:lnTo>
                  <a:lnTo>
                    <a:pt x="0" y="0"/>
                  </a:ln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6" name="Google Shape;746;p34"/>
            <p:cNvSpPr/>
            <p:nvPr/>
          </p:nvSpPr>
          <p:spPr>
            <a:xfrm>
              <a:off x="3486825" y="2879650"/>
              <a:ext cx="127625" cy="534925"/>
            </a:xfrm>
            <a:custGeom>
              <a:avLst/>
              <a:gdLst/>
              <a:ahLst/>
              <a:cxnLst/>
              <a:rect l="l" t="t" r="r" b="b"/>
              <a:pathLst>
                <a:path w="5105" h="21397" extrusionOk="0">
                  <a:moveTo>
                    <a:pt x="4686" y="1"/>
                  </a:moveTo>
                  <a:cubicBezTo>
                    <a:pt x="4624" y="1"/>
                    <a:pt x="4562" y="5"/>
                    <a:pt x="4504" y="15"/>
                  </a:cubicBezTo>
                  <a:cubicBezTo>
                    <a:pt x="768" y="515"/>
                    <a:pt x="101" y="13658"/>
                    <a:pt x="1" y="21397"/>
                  </a:cubicBezTo>
                  <a:lnTo>
                    <a:pt x="167" y="20696"/>
                  </a:lnTo>
                  <a:cubicBezTo>
                    <a:pt x="1302" y="16059"/>
                    <a:pt x="3403" y="7186"/>
                    <a:pt x="5104" y="48"/>
                  </a:cubicBezTo>
                  <a:cubicBezTo>
                    <a:pt x="4986" y="24"/>
                    <a:pt x="4835" y="1"/>
                    <a:pt x="4686" y="1"/>
                  </a:cubicBez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7" name="Google Shape;747;p34"/>
            <p:cNvSpPr/>
            <p:nvPr/>
          </p:nvSpPr>
          <p:spPr>
            <a:xfrm>
              <a:off x="3535200" y="2616475"/>
              <a:ext cx="283550" cy="1784650"/>
            </a:xfrm>
            <a:custGeom>
              <a:avLst/>
              <a:gdLst/>
              <a:ahLst/>
              <a:cxnLst/>
              <a:rect l="l" t="t" r="r" b="b"/>
              <a:pathLst>
                <a:path w="11342" h="71386" extrusionOk="0">
                  <a:moveTo>
                    <a:pt x="901" y="1"/>
                  </a:moveTo>
                  <a:cubicBezTo>
                    <a:pt x="901" y="1"/>
                    <a:pt x="0" y="21850"/>
                    <a:pt x="167" y="31924"/>
                  </a:cubicBezTo>
                  <a:cubicBezTo>
                    <a:pt x="334" y="41164"/>
                    <a:pt x="868" y="71385"/>
                    <a:pt x="868" y="71385"/>
                  </a:cubicBezTo>
                  <a:lnTo>
                    <a:pt x="5905" y="71385"/>
                  </a:lnTo>
                  <a:cubicBezTo>
                    <a:pt x="5905" y="71385"/>
                    <a:pt x="8573" y="40596"/>
                    <a:pt x="9240" y="31190"/>
                  </a:cubicBezTo>
                  <a:cubicBezTo>
                    <a:pt x="9874" y="22183"/>
                    <a:pt x="11342" y="1"/>
                    <a:pt x="11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8" name="Google Shape;748;p34"/>
            <p:cNvSpPr/>
            <p:nvPr/>
          </p:nvSpPr>
          <p:spPr>
            <a:xfrm>
              <a:off x="3536025" y="4351050"/>
              <a:ext cx="164325" cy="52575"/>
            </a:xfrm>
            <a:custGeom>
              <a:avLst/>
              <a:gdLst/>
              <a:ahLst/>
              <a:cxnLst/>
              <a:rect l="l" t="t" r="r" b="b"/>
              <a:pathLst>
                <a:path w="6573" h="2103" extrusionOk="0">
                  <a:moveTo>
                    <a:pt x="6572" y="1"/>
                  </a:moveTo>
                  <a:lnTo>
                    <a:pt x="1" y="234"/>
                  </a:lnTo>
                  <a:lnTo>
                    <a:pt x="234" y="2102"/>
                  </a:lnTo>
                  <a:lnTo>
                    <a:pt x="6339" y="2102"/>
                  </a:lnTo>
                  <a:cubicBezTo>
                    <a:pt x="6339" y="2102"/>
                    <a:pt x="6572" y="1"/>
                    <a:pt x="6572"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9" name="Google Shape;749;p34"/>
            <p:cNvSpPr/>
            <p:nvPr/>
          </p:nvSpPr>
          <p:spPr>
            <a:xfrm>
              <a:off x="3241650" y="1999900"/>
              <a:ext cx="306100" cy="448775"/>
            </a:xfrm>
            <a:custGeom>
              <a:avLst/>
              <a:gdLst/>
              <a:ahLst/>
              <a:cxnLst/>
              <a:rect l="l" t="t" r="r" b="b"/>
              <a:pathLst>
                <a:path w="12244" h="17951" extrusionOk="0">
                  <a:moveTo>
                    <a:pt x="3545" y="14056"/>
                  </a:moveTo>
                  <a:cubicBezTo>
                    <a:pt x="3561" y="14056"/>
                    <a:pt x="3603" y="14073"/>
                    <a:pt x="3670" y="14123"/>
                  </a:cubicBezTo>
                  <a:cubicBezTo>
                    <a:pt x="3679" y="14131"/>
                    <a:pt x="3689" y="14139"/>
                    <a:pt x="3698" y="14148"/>
                  </a:cubicBezTo>
                  <a:lnTo>
                    <a:pt x="3698" y="14148"/>
                  </a:lnTo>
                  <a:cubicBezTo>
                    <a:pt x="3657" y="14131"/>
                    <a:pt x="3616" y="14112"/>
                    <a:pt x="3570" y="14090"/>
                  </a:cubicBezTo>
                  <a:cubicBezTo>
                    <a:pt x="3536" y="14073"/>
                    <a:pt x="3528" y="14056"/>
                    <a:pt x="3545" y="14056"/>
                  </a:cubicBezTo>
                  <a:close/>
                  <a:moveTo>
                    <a:pt x="6991" y="0"/>
                  </a:moveTo>
                  <a:cubicBezTo>
                    <a:pt x="6263" y="0"/>
                    <a:pt x="5532" y="358"/>
                    <a:pt x="5071" y="1214"/>
                  </a:cubicBezTo>
                  <a:cubicBezTo>
                    <a:pt x="4137" y="3015"/>
                    <a:pt x="3303" y="4750"/>
                    <a:pt x="2536" y="6584"/>
                  </a:cubicBezTo>
                  <a:cubicBezTo>
                    <a:pt x="1769" y="8419"/>
                    <a:pt x="1101" y="10287"/>
                    <a:pt x="568" y="12222"/>
                  </a:cubicBezTo>
                  <a:lnTo>
                    <a:pt x="368" y="12955"/>
                  </a:lnTo>
                  <a:lnTo>
                    <a:pt x="201" y="13723"/>
                  </a:lnTo>
                  <a:lnTo>
                    <a:pt x="101" y="14123"/>
                  </a:lnTo>
                  <a:cubicBezTo>
                    <a:pt x="34" y="14423"/>
                    <a:pt x="1" y="14757"/>
                    <a:pt x="34" y="15057"/>
                  </a:cubicBezTo>
                  <a:cubicBezTo>
                    <a:pt x="67" y="15424"/>
                    <a:pt x="167" y="15824"/>
                    <a:pt x="334" y="16158"/>
                  </a:cubicBezTo>
                  <a:cubicBezTo>
                    <a:pt x="501" y="16491"/>
                    <a:pt x="734" y="16791"/>
                    <a:pt x="1035" y="17025"/>
                  </a:cubicBezTo>
                  <a:cubicBezTo>
                    <a:pt x="1402" y="17359"/>
                    <a:pt x="1869" y="17625"/>
                    <a:pt x="2369" y="17759"/>
                  </a:cubicBezTo>
                  <a:cubicBezTo>
                    <a:pt x="2703" y="17826"/>
                    <a:pt x="3069" y="17892"/>
                    <a:pt x="3436" y="17926"/>
                  </a:cubicBezTo>
                  <a:cubicBezTo>
                    <a:pt x="3720" y="17942"/>
                    <a:pt x="4012" y="17951"/>
                    <a:pt x="4304" y="17951"/>
                  </a:cubicBezTo>
                  <a:cubicBezTo>
                    <a:pt x="4596" y="17951"/>
                    <a:pt x="4887" y="17942"/>
                    <a:pt x="5171" y="17926"/>
                  </a:cubicBezTo>
                  <a:cubicBezTo>
                    <a:pt x="7206" y="17659"/>
                    <a:pt x="9174" y="17158"/>
                    <a:pt x="11075" y="16391"/>
                  </a:cubicBezTo>
                  <a:cubicBezTo>
                    <a:pt x="12244" y="15937"/>
                    <a:pt x="11896" y="14219"/>
                    <a:pt x="10709" y="14219"/>
                  </a:cubicBezTo>
                  <a:cubicBezTo>
                    <a:pt x="10676" y="14219"/>
                    <a:pt x="10642" y="14220"/>
                    <a:pt x="10608" y="14223"/>
                  </a:cubicBezTo>
                  <a:lnTo>
                    <a:pt x="10541" y="14223"/>
                  </a:lnTo>
                  <a:cubicBezTo>
                    <a:pt x="9145" y="14352"/>
                    <a:pt x="7729" y="14401"/>
                    <a:pt x="6307" y="14401"/>
                  </a:cubicBezTo>
                  <a:cubicBezTo>
                    <a:pt x="5896" y="14401"/>
                    <a:pt x="5483" y="14397"/>
                    <a:pt x="5071" y="14390"/>
                  </a:cubicBezTo>
                  <a:cubicBezTo>
                    <a:pt x="4821" y="14367"/>
                    <a:pt x="4556" y="14329"/>
                    <a:pt x="4296" y="14286"/>
                  </a:cubicBezTo>
                  <a:lnTo>
                    <a:pt x="4296" y="14286"/>
                  </a:lnTo>
                  <a:lnTo>
                    <a:pt x="4337" y="14156"/>
                  </a:lnTo>
                  <a:lnTo>
                    <a:pt x="4571" y="13489"/>
                  </a:lnTo>
                  <a:cubicBezTo>
                    <a:pt x="5171" y="11788"/>
                    <a:pt x="5905" y="10087"/>
                    <a:pt x="6672" y="8385"/>
                  </a:cubicBezTo>
                  <a:cubicBezTo>
                    <a:pt x="7406" y="6684"/>
                    <a:pt x="8240" y="4983"/>
                    <a:pt x="9040" y="3349"/>
                  </a:cubicBezTo>
                  <a:lnTo>
                    <a:pt x="9074" y="3282"/>
                  </a:lnTo>
                  <a:cubicBezTo>
                    <a:pt x="9947" y="1491"/>
                    <a:pt x="8476" y="0"/>
                    <a:pt x="6991" y="0"/>
                  </a:cubicBezTo>
                  <a:close/>
                </a:path>
              </a:pathLst>
            </a:custGeom>
            <a:solidFill>
              <a:srgbClr val="CF7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0" name="Google Shape;750;p34"/>
            <p:cNvSpPr/>
            <p:nvPr/>
          </p:nvSpPr>
          <p:spPr>
            <a:xfrm>
              <a:off x="3487650" y="2339625"/>
              <a:ext cx="65925" cy="85900"/>
            </a:xfrm>
            <a:custGeom>
              <a:avLst/>
              <a:gdLst/>
              <a:ahLst/>
              <a:cxnLst/>
              <a:rect l="l" t="t" r="r" b="b"/>
              <a:pathLst>
                <a:path w="2637" h="3436" extrusionOk="0">
                  <a:moveTo>
                    <a:pt x="2636" y="0"/>
                  </a:moveTo>
                  <a:lnTo>
                    <a:pt x="802" y="734"/>
                  </a:lnTo>
                  <a:cubicBezTo>
                    <a:pt x="501" y="834"/>
                    <a:pt x="301" y="1068"/>
                    <a:pt x="201" y="1368"/>
                  </a:cubicBezTo>
                  <a:lnTo>
                    <a:pt x="101" y="1735"/>
                  </a:lnTo>
                  <a:cubicBezTo>
                    <a:pt x="1" y="2102"/>
                    <a:pt x="134" y="2502"/>
                    <a:pt x="468" y="2735"/>
                  </a:cubicBezTo>
                  <a:cubicBezTo>
                    <a:pt x="1068" y="3136"/>
                    <a:pt x="1802" y="3403"/>
                    <a:pt x="2536" y="3436"/>
                  </a:cubicBezTo>
                  <a:lnTo>
                    <a:pt x="2636" y="0"/>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1" name="Google Shape;751;p34"/>
            <p:cNvSpPr/>
            <p:nvPr/>
          </p:nvSpPr>
          <p:spPr>
            <a:xfrm>
              <a:off x="3551050" y="2330450"/>
              <a:ext cx="78400" cy="95075"/>
            </a:xfrm>
            <a:custGeom>
              <a:avLst/>
              <a:gdLst/>
              <a:ahLst/>
              <a:cxnLst/>
              <a:rect l="l" t="t" r="r" b="b"/>
              <a:pathLst>
                <a:path w="3136" h="3803" extrusionOk="0">
                  <a:moveTo>
                    <a:pt x="3136" y="0"/>
                  </a:moveTo>
                  <a:lnTo>
                    <a:pt x="100" y="367"/>
                  </a:lnTo>
                  <a:lnTo>
                    <a:pt x="0" y="3803"/>
                  </a:lnTo>
                  <a:lnTo>
                    <a:pt x="2469" y="2969"/>
                  </a:lnTo>
                  <a:lnTo>
                    <a:pt x="3136" y="0"/>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2" name="Google Shape;752;p34"/>
            <p:cNvSpPr/>
            <p:nvPr/>
          </p:nvSpPr>
          <p:spPr>
            <a:xfrm>
              <a:off x="3713650" y="1687375"/>
              <a:ext cx="16700" cy="21925"/>
            </a:xfrm>
            <a:custGeom>
              <a:avLst/>
              <a:gdLst/>
              <a:ahLst/>
              <a:cxnLst/>
              <a:rect l="l" t="t" r="r" b="b"/>
              <a:pathLst>
                <a:path w="668" h="877" extrusionOk="0">
                  <a:moveTo>
                    <a:pt x="303" y="1"/>
                  </a:moveTo>
                  <a:cubicBezTo>
                    <a:pt x="291" y="1"/>
                    <a:pt x="279" y="2"/>
                    <a:pt x="268" y="5"/>
                  </a:cubicBezTo>
                  <a:cubicBezTo>
                    <a:pt x="101" y="72"/>
                    <a:pt x="1" y="272"/>
                    <a:pt x="67" y="505"/>
                  </a:cubicBezTo>
                  <a:cubicBezTo>
                    <a:pt x="98" y="719"/>
                    <a:pt x="240" y="876"/>
                    <a:pt x="392" y="876"/>
                  </a:cubicBezTo>
                  <a:cubicBezTo>
                    <a:pt x="406" y="876"/>
                    <a:pt x="420" y="875"/>
                    <a:pt x="434" y="872"/>
                  </a:cubicBezTo>
                  <a:cubicBezTo>
                    <a:pt x="568" y="839"/>
                    <a:pt x="668" y="605"/>
                    <a:pt x="601" y="372"/>
                  </a:cubicBezTo>
                  <a:cubicBezTo>
                    <a:pt x="571" y="158"/>
                    <a:pt x="429" y="1"/>
                    <a:pt x="3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3" name="Google Shape;753;p34"/>
            <p:cNvSpPr/>
            <p:nvPr/>
          </p:nvSpPr>
          <p:spPr>
            <a:xfrm>
              <a:off x="3719500" y="1710000"/>
              <a:ext cx="38375" cy="55175"/>
            </a:xfrm>
            <a:custGeom>
              <a:avLst/>
              <a:gdLst/>
              <a:ahLst/>
              <a:cxnLst/>
              <a:rect l="l" t="t" r="r" b="b"/>
              <a:pathLst>
                <a:path w="1535" h="2207" extrusionOk="0">
                  <a:moveTo>
                    <a:pt x="0" y="0"/>
                  </a:moveTo>
                  <a:lnTo>
                    <a:pt x="467" y="2202"/>
                  </a:lnTo>
                  <a:cubicBezTo>
                    <a:pt x="501" y="2205"/>
                    <a:pt x="535" y="2206"/>
                    <a:pt x="569" y="2206"/>
                  </a:cubicBezTo>
                  <a:cubicBezTo>
                    <a:pt x="934" y="2206"/>
                    <a:pt x="1290" y="2043"/>
                    <a:pt x="1535" y="1768"/>
                  </a:cubicBezTo>
                  <a:cubicBezTo>
                    <a:pt x="968" y="1235"/>
                    <a:pt x="434" y="668"/>
                    <a:pt x="0" y="0"/>
                  </a:cubicBezTo>
                  <a:close/>
                </a:path>
              </a:pathLst>
            </a:custGeom>
            <a:solidFill>
              <a:srgbClr val="BA4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4" name="Google Shape;754;p34"/>
            <p:cNvSpPr/>
            <p:nvPr/>
          </p:nvSpPr>
          <p:spPr>
            <a:xfrm>
              <a:off x="3683625" y="1653800"/>
              <a:ext cx="34225" cy="17875"/>
            </a:xfrm>
            <a:custGeom>
              <a:avLst/>
              <a:gdLst/>
              <a:ahLst/>
              <a:cxnLst/>
              <a:rect l="l" t="t" r="r" b="b"/>
              <a:pathLst>
                <a:path w="1369" h="715" extrusionOk="0">
                  <a:moveTo>
                    <a:pt x="1066" y="1"/>
                  </a:moveTo>
                  <a:cubicBezTo>
                    <a:pt x="684" y="1"/>
                    <a:pt x="296" y="190"/>
                    <a:pt x="34" y="481"/>
                  </a:cubicBezTo>
                  <a:cubicBezTo>
                    <a:pt x="1" y="514"/>
                    <a:pt x="1" y="614"/>
                    <a:pt x="34" y="681"/>
                  </a:cubicBezTo>
                  <a:cubicBezTo>
                    <a:pt x="68" y="681"/>
                    <a:pt x="101" y="714"/>
                    <a:pt x="134" y="714"/>
                  </a:cubicBezTo>
                  <a:cubicBezTo>
                    <a:pt x="168" y="714"/>
                    <a:pt x="234" y="714"/>
                    <a:pt x="268" y="681"/>
                  </a:cubicBezTo>
                  <a:cubicBezTo>
                    <a:pt x="448" y="410"/>
                    <a:pt x="763" y="275"/>
                    <a:pt x="1092" y="275"/>
                  </a:cubicBezTo>
                  <a:cubicBezTo>
                    <a:pt x="1128" y="275"/>
                    <a:pt x="1165" y="277"/>
                    <a:pt x="1202" y="280"/>
                  </a:cubicBezTo>
                  <a:cubicBezTo>
                    <a:pt x="1214" y="287"/>
                    <a:pt x="1226" y="289"/>
                    <a:pt x="1238" y="289"/>
                  </a:cubicBezTo>
                  <a:cubicBezTo>
                    <a:pt x="1292" y="289"/>
                    <a:pt x="1341" y="235"/>
                    <a:pt x="1369" y="180"/>
                  </a:cubicBezTo>
                  <a:cubicBezTo>
                    <a:pt x="1369" y="80"/>
                    <a:pt x="1302" y="14"/>
                    <a:pt x="1235" y="14"/>
                  </a:cubicBezTo>
                  <a:cubicBezTo>
                    <a:pt x="1179" y="5"/>
                    <a:pt x="1123" y="1"/>
                    <a:pt x="10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5" name="Google Shape;755;p34"/>
            <p:cNvSpPr/>
            <p:nvPr/>
          </p:nvSpPr>
          <p:spPr>
            <a:xfrm>
              <a:off x="3531850" y="1806725"/>
              <a:ext cx="226025" cy="220200"/>
            </a:xfrm>
            <a:custGeom>
              <a:avLst/>
              <a:gdLst/>
              <a:ahLst/>
              <a:cxnLst/>
              <a:rect l="l" t="t" r="r" b="b"/>
              <a:pathLst>
                <a:path w="9041" h="8808" extrusionOk="0">
                  <a:moveTo>
                    <a:pt x="835" y="1"/>
                  </a:moveTo>
                  <a:lnTo>
                    <a:pt x="835" y="1"/>
                  </a:lnTo>
                  <a:cubicBezTo>
                    <a:pt x="1235" y="2136"/>
                    <a:pt x="1502" y="5171"/>
                    <a:pt x="1" y="6606"/>
                  </a:cubicBezTo>
                  <a:cubicBezTo>
                    <a:pt x="1" y="6606"/>
                    <a:pt x="601" y="8807"/>
                    <a:pt x="4604" y="8807"/>
                  </a:cubicBezTo>
                  <a:cubicBezTo>
                    <a:pt x="9041" y="8807"/>
                    <a:pt x="6739" y="6873"/>
                    <a:pt x="6739" y="6873"/>
                  </a:cubicBezTo>
                  <a:cubicBezTo>
                    <a:pt x="4904" y="6305"/>
                    <a:pt x="4938" y="4204"/>
                    <a:pt x="5338" y="2536"/>
                  </a:cubicBezTo>
                  <a:lnTo>
                    <a:pt x="835"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6" name="Google Shape;756;p34"/>
            <p:cNvSpPr/>
            <p:nvPr/>
          </p:nvSpPr>
          <p:spPr>
            <a:xfrm>
              <a:off x="3283350" y="1969950"/>
              <a:ext cx="224125" cy="292975"/>
            </a:xfrm>
            <a:custGeom>
              <a:avLst/>
              <a:gdLst/>
              <a:ahLst/>
              <a:cxnLst/>
              <a:rect l="l" t="t" r="r" b="b"/>
              <a:pathLst>
                <a:path w="8965" h="11719" extrusionOk="0">
                  <a:moveTo>
                    <a:pt x="5300" y="1"/>
                  </a:moveTo>
                  <a:cubicBezTo>
                    <a:pt x="5088" y="1"/>
                    <a:pt x="4867" y="25"/>
                    <a:pt x="4637" y="77"/>
                  </a:cubicBezTo>
                  <a:cubicBezTo>
                    <a:pt x="1835" y="710"/>
                    <a:pt x="0" y="8216"/>
                    <a:pt x="0" y="8216"/>
                  </a:cubicBezTo>
                  <a:lnTo>
                    <a:pt x="4670" y="11718"/>
                  </a:lnTo>
                  <a:cubicBezTo>
                    <a:pt x="6405" y="10484"/>
                    <a:pt x="7606" y="8649"/>
                    <a:pt x="8106" y="6581"/>
                  </a:cubicBezTo>
                  <a:cubicBezTo>
                    <a:pt x="8965" y="3178"/>
                    <a:pt x="7710" y="1"/>
                    <a:pt x="5300"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7" name="Google Shape;757;p34"/>
            <p:cNvSpPr/>
            <p:nvPr/>
          </p:nvSpPr>
          <p:spPr>
            <a:xfrm>
              <a:off x="3393425" y="2102775"/>
              <a:ext cx="95925" cy="160150"/>
            </a:xfrm>
            <a:custGeom>
              <a:avLst/>
              <a:gdLst/>
              <a:ahLst/>
              <a:cxnLst/>
              <a:rect l="l" t="t" r="r" b="b"/>
              <a:pathLst>
                <a:path w="3837" h="6406" extrusionOk="0">
                  <a:moveTo>
                    <a:pt x="2602" y="1"/>
                  </a:moveTo>
                  <a:cubicBezTo>
                    <a:pt x="1001" y="1669"/>
                    <a:pt x="101" y="3870"/>
                    <a:pt x="1" y="6205"/>
                  </a:cubicBezTo>
                  <a:lnTo>
                    <a:pt x="234" y="6405"/>
                  </a:lnTo>
                  <a:cubicBezTo>
                    <a:pt x="1969" y="5138"/>
                    <a:pt x="3203" y="3336"/>
                    <a:pt x="3703" y="1268"/>
                  </a:cubicBezTo>
                  <a:cubicBezTo>
                    <a:pt x="3737" y="1068"/>
                    <a:pt x="3803" y="835"/>
                    <a:pt x="3837" y="601"/>
                  </a:cubicBezTo>
                  <a:lnTo>
                    <a:pt x="2602" y="1"/>
                  </a:lnTo>
                  <a:close/>
                </a:path>
              </a:pathLst>
            </a:custGeom>
            <a:solidFill>
              <a:srgbClr val="000000">
                <a:alpha val="4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8" name="Google Shape;758;p34"/>
            <p:cNvSpPr/>
            <p:nvPr/>
          </p:nvSpPr>
          <p:spPr>
            <a:xfrm>
              <a:off x="3399275" y="1953500"/>
              <a:ext cx="476200" cy="694025"/>
            </a:xfrm>
            <a:custGeom>
              <a:avLst/>
              <a:gdLst/>
              <a:ahLst/>
              <a:cxnLst/>
              <a:rect l="l" t="t" r="r" b="b"/>
              <a:pathLst>
                <a:path w="19048" h="27761" extrusionOk="0">
                  <a:moveTo>
                    <a:pt x="8685" y="1"/>
                  </a:moveTo>
                  <a:cubicBezTo>
                    <a:pt x="7564" y="1"/>
                    <a:pt x="6438" y="34"/>
                    <a:pt x="5304" y="101"/>
                  </a:cubicBezTo>
                  <a:cubicBezTo>
                    <a:pt x="3536" y="201"/>
                    <a:pt x="1768" y="434"/>
                    <a:pt x="0" y="768"/>
                  </a:cubicBezTo>
                  <a:cubicBezTo>
                    <a:pt x="2202" y="11542"/>
                    <a:pt x="634" y="23784"/>
                    <a:pt x="200" y="27087"/>
                  </a:cubicBezTo>
                  <a:cubicBezTo>
                    <a:pt x="167" y="27354"/>
                    <a:pt x="367" y="27621"/>
                    <a:pt x="634" y="27621"/>
                  </a:cubicBezTo>
                  <a:cubicBezTo>
                    <a:pt x="1204" y="27651"/>
                    <a:pt x="1767" y="27667"/>
                    <a:pt x="2329" y="27667"/>
                  </a:cubicBezTo>
                  <a:cubicBezTo>
                    <a:pt x="3018" y="27667"/>
                    <a:pt x="3705" y="27642"/>
                    <a:pt x="4403" y="27587"/>
                  </a:cubicBezTo>
                  <a:cubicBezTo>
                    <a:pt x="6021" y="27454"/>
                    <a:pt x="7497" y="27332"/>
                    <a:pt x="9012" y="27332"/>
                  </a:cubicBezTo>
                  <a:cubicBezTo>
                    <a:pt x="10153" y="27332"/>
                    <a:pt x="11315" y="27401"/>
                    <a:pt x="12576" y="27587"/>
                  </a:cubicBezTo>
                  <a:cubicBezTo>
                    <a:pt x="13390" y="27701"/>
                    <a:pt x="14215" y="27761"/>
                    <a:pt x="15045" y="27761"/>
                  </a:cubicBezTo>
                  <a:cubicBezTo>
                    <a:pt x="15677" y="27761"/>
                    <a:pt x="16311" y="27726"/>
                    <a:pt x="16946" y="27654"/>
                  </a:cubicBezTo>
                  <a:cubicBezTo>
                    <a:pt x="17146" y="27621"/>
                    <a:pt x="17312" y="27420"/>
                    <a:pt x="17346" y="27220"/>
                  </a:cubicBezTo>
                  <a:cubicBezTo>
                    <a:pt x="19047" y="14411"/>
                    <a:pt x="18146" y="6906"/>
                    <a:pt x="17546" y="3703"/>
                  </a:cubicBezTo>
                  <a:cubicBezTo>
                    <a:pt x="17212" y="2002"/>
                    <a:pt x="15878" y="701"/>
                    <a:pt x="14177" y="368"/>
                  </a:cubicBezTo>
                  <a:cubicBezTo>
                    <a:pt x="13543" y="268"/>
                    <a:pt x="12809" y="168"/>
                    <a:pt x="12042" y="101"/>
                  </a:cubicBezTo>
                  <a:cubicBezTo>
                    <a:pt x="10925" y="34"/>
                    <a:pt x="9807" y="1"/>
                    <a:pt x="8685"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9" name="Google Shape;759;p34"/>
            <p:cNvSpPr/>
            <p:nvPr/>
          </p:nvSpPr>
          <p:spPr>
            <a:xfrm>
              <a:off x="3498725" y="1599700"/>
              <a:ext cx="241650" cy="286875"/>
            </a:xfrm>
            <a:custGeom>
              <a:avLst/>
              <a:gdLst/>
              <a:ahLst/>
              <a:cxnLst/>
              <a:rect l="l" t="t" r="r" b="b"/>
              <a:pathLst>
                <a:path w="9666" h="11475" extrusionOk="0">
                  <a:moveTo>
                    <a:pt x="4577" y="0"/>
                  </a:moveTo>
                  <a:cubicBezTo>
                    <a:pt x="2001" y="0"/>
                    <a:pt x="0" y="2471"/>
                    <a:pt x="759" y="5080"/>
                  </a:cubicBezTo>
                  <a:cubicBezTo>
                    <a:pt x="1493" y="7948"/>
                    <a:pt x="1793" y="9650"/>
                    <a:pt x="3561" y="10817"/>
                  </a:cubicBezTo>
                  <a:cubicBezTo>
                    <a:pt x="4238" y="11272"/>
                    <a:pt x="4958" y="11475"/>
                    <a:pt x="5655" y="11475"/>
                  </a:cubicBezTo>
                  <a:cubicBezTo>
                    <a:pt x="7670" y="11475"/>
                    <a:pt x="9499" y="9778"/>
                    <a:pt x="9598" y="7548"/>
                  </a:cubicBezTo>
                  <a:cubicBezTo>
                    <a:pt x="9665" y="4846"/>
                    <a:pt x="8431" y="643"/>
                    <a:pt x="5362" y="76"/>
                  </a:cubicBezTo>
                  <a:cubicBezTo>
                    <a:pt x="5096" y="25"/>
                    <a:pt x="4834" y="0"/>
                    <a:pt x="4577" y="0"/>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0" name="Google Shape;760;p34"/>
            <p:cNvSpPr/>
            <p:nvPr/>
          </p:nvSpPr>
          <p:spPr>
            <a:xfrm>
              <a:off x="3444300" y="1526525"/>
              <a:ext cx="303575" cy="355300"/>
            </a:xfrm>
            <a:custGeom>
              <a:avLst/>
              <a:gdLst/>
              <a:ahLst/>
              <a:cxnLst/>
              <a:rect l="l" t="t" r="r" b="b"/>
              <a:pathLst>
                <a:path w="12143" h="14212" extrusionOk="0">
                  <a:moveTo>
                    <a:pt x="10241" y="1"/>
                  </a:moveTo>
                  <a:lnTo>
                    <a:pt x="10241" y="1"/>
                  </a:lnTo>
                  <a:cubicBezTo>
                    <a:pt x="10414" y="673"/>
                    <a:pt x="9813" y="908"/>
                    <a:pt x="8940" y="908"/>
                  </a:cubicBezTo>
                  <a:cubicBezTo>
                    <a:pt x="8470" y="908"/>
                    <a:pt x="7921" y="840"/>
                    <a:pt x="7372" y="735"/>
                  </a:cubicBezTo>
                  <a:cubicBezTo>
                    <a:pt x="6551" y="573"/>
                    <a:pt x="5772" y="491"/>
                    <a:pt x="5050" y="491"/>
                  </a:cubicBezTo>
                  <a:cubicBezTo>
                    <a:pt x="3542" y="491"/>
                    <a:pt x="2281" y="847"/>
                    <a:pt x="1401" y="1569"/>
                  </a:cubicBezTo>
                  <a:cubicBezTo>
                    <a:pt x="167" y="2569"/>
                    <a:pt x="100" y="4371"/>
                    <a:pt x="1201" y="4871"/>
                  </a:cubicBezTo>
                  <a:cubicBezTo>
                    <a:pt x="1268" y="4871"/>
                    <a:pt x="0" y="5071"/>
                    <a:pt x="67" y="7006"/>
                  </a:cubicBezTo>
                  <a:cubicBezTo>
                    <a:pt x="100" y="8907"/>
                    <a:pt x="2469" y="10308"/>
                    <a:pt x="3136" y="11209"/>
                  </a:cubicBezTo>
                  <a:cubicBezTo>
                    <a:pt x="3770" y="12110"/>
                    <a:pt x="3503" y="12710"/>
                    <a:pt x="3003" y="13244"/>
                  </a:cubicBezTo>
                  <a:cubicBezTo>
                    <a:pt x="3663" y="13921"/>
                    <a:pt x="4898" y="14211"/>
                    <a:pt x="6116" y="14211"/>
                  </a:cubicBezTo>
                  <a:cubicBezTo>
                    <a:pt x="7299" y="14211"/>
                    <a:pt x="8466" y="13937"/>
                    <a:pt x="9074" y="13477"/>
                  </a:cubicBezTo>
                  <a:cubicBezTo>
                    <a:pt x="10174" y="12643"/>
                    <a:pt x="10475" y="10842"/>
                    <a:pt x="9574" y="8874"/>
                  </a:cubicBezTo>
                  <a:cubicBezTo>
                    <a:pt x="10608" y="8674"/>
                    <a:pt x="10908" y="7473"/>
                    <a:pt x="10908" y="7473"/>
                  </a:cubicBezTo>
                  <a:cubicBezTo>
                    <a:pt x="10908" y="7473"/>
                    <a:pt x="9674" y="6339"/>
                    <a:pt x="9374" y="5605"/>
                  </a:cubicBezTo>
                  <a:cubicBezTo>
                    <a:pt x="11208" y="5105"/>
                    <a:pt x="12142" y="1102"/>
                    <a:pt x="10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1" name="Google Shape;761;p34"/>
            <p:cNvSpPr/>
            <p:nvPr/>
          </p:nvSpPr>
          <p:spPr>
            <a:xfrm>
              <a:off x="3416775" y="1635775"/>
              <a:ext cx="79250" cy="20875"/>
            </a:xfrm>
            <a:custGeom>
              <a:avLst/>
              <a:gdLst/>
              <a:ahLst/>
              <a:cxnLst/>
              <a:rect l="l" t="t" r="r" b="b"/>
              <a:pathLst>
                <a:path w="3170" h="835" extrusionOk="0">
                  <a:moveTo>
                    <a:pt x="1" y="1"/>
                  </a:moveTo>
                  <a:cubicBezTo>
                    <a:pt x="349" y="628"/>
                    <a:pt x="1329" y="835"/>
                    <a:pt x="2038" y="835"/>
                  </a:cubicBezTo>
                  <a:cubicBezTo>
                    <a:pt x="2347" y="835"/>
                    <a:pt x="2604" y="795"/>
                    <a:pt x="2736" y="735"/>
                  </a:cubicBezTo>
                  <a:cubicBezTo>
                    <a:pt x="3170" y="534"/>
                    <a:pt x="2502" y="101"/>
                    <a:pt x="2502" y="101"/>
                  </a:cubicBezTo>
                  <a:cubicBezTo>
                    <a:pt x="2502" y="101"/>
                    <a:pt x="2234" y="267"/>
                    <a:pt x="1602" y="267"/>
                  </a:cubicBezTo>
                  <a:cubicBezTo>
                    <a:pt x="1213" y="267"/>
                    <a:pt x="687" y="2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2" name="Google Shape;762;p34"/>
            <p:cNvSpPr/>
            <p:nvPr/>
          </p:nvSpPr>
          <p:spPr>
            <a:xfrm>
              <a:off x="3650950" y="1698025"/>
              <a:ext cx="62725" cy="81250"/>
            </a:xfrm>
            <a:custGeom>
              <a:avLst/>
              <a:gdLst/>
              <a:ahLst/>
              <a:cxnLst/>
              <a:rect l="l" t="t" r="r" b="b"/>
              <a:pathLst>
                <a:path w="2509" h="3250" extrusionOk="0">
                  <a:moveTo>
                    <a:pt x="972" y="0"/>
                  </a:moveTo>
                  <a:cubicBezTo>
                    <a:pt x="353" y="0"/>
                    <a:pt x="0" y="619"/>
                    <a:pt x="174" y="1313"/>
                  </a:cubicBezTo>
                  <a:cubicBezTo>
                    <a:pt x="341" y="1981"/>
                    <a:pt x="707" y="2581"/>
                    <a:pt x="1241" y="3015"/>
                  </a:cubicBezTo>
                  <a:cubicBezTo>
                    <a:pt x="1452" y="3178"/>
                    <a:pt x="1647" y="3250"/>
                    <a:pt x="1817" y="3250"/>
                  </a:cubicBezTo>
                  <a:cubicBezTo>
                    <a:pt x="2238" y="3250"/>
                    <a:pt x="2509" y="2808"/>
                    <a:pt x="2509" y="2214"/>
                  </a:cubicBezTo>
                  <a:cubicBezTo>
                    <a:pt x="2475" y="1480"/>
                    <a:pt x="2075" y="313"/>
                    <a:pt x="1275" y="46"/>
                  </a:cubicBezTo>
                  <a:cubicBezTo>
                    <a:pt x="1168" y="15"/>
                    <a:pt x="1067" y="0"/>
                    <a:pt x="972" y="0"/>
                  </a:cubicBez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3" name="Google Shape;763;p34"/>
            <p:cNvSpPr/>
            <p:nvPr/>
          </p:nvSpPr>
          <p:spPr>
            <a:xfrm>
              <a:off x="3718050" y="2000175"/>
              <a:ext cx="405025" cy="454550"/>
            </a:xfrm>
            <a:custGeom>
              <a:avLst/>
              <a:gdLst/>
              <a:ahLst/>
              <a:cxnLst/>
              <a:rect l="l" t="t" r="r" b="b"/>
              <a:pathLst>
                <a:path w="16201" h="18182" extrusionOk="0">
                  <a:moveTo>
                    <a:pt x="8625" y="14180"/>
                  </a:moveTo>
                  <a:cubicBezTo>
                    <a:pt x="8553" y="14206"/>
                    <a:pt x="8475" y="14226"/>
                    <a:pt x="8398" y="14245"/>
                  </a:cubicBezTo>
                  <a:cubicBezTo>
                    <a:pt x="8431" y="14212"/>
                    <a:pt x="8464" y="14212"/>
                    <a:pt x="8498" y="14212"/>
                  </a:cubicBezTo>
                  <a:cubicBezTo>
                    <a:pt x="8540" y="14191"/>
                    <a:pt x="8582" y="14183"/>
                    <a:pt x="8625" y="14180"/>
                  </a:cubicBezTo>
                  <a:close/>
                  <a:moveTo>
                    <a:pt x="2874" y="1"/>
                  </a:moveTo>
                  <a:cubicBezTo>
                    <a:pt x="1443" y="1"/>
                    <a:pt x="0" y="1334"/>
                    <a:pt x="725" y="3104"/>
                  </a:cubicBezTo>
                  <a:cubicBezTo>
                    <a:pt x="1059" y="4005"/>
                    <a:pt x="1426" y="4872"/>
                    <a:pt x="1759" y="5739"/>
                  </a:cubicBezTo>
                  <a:cubicBezTo>
                    <a:pt x="2126" y="6607"/>
                    <a:pt x="2493" y="7474"/>
                    <a:pt x="2860" y="8341"/>
                  </a:cubicBezTo>
                  <a:cubicBezTo>
                    <a:pt x="3594" y="10076"/>
                    <a:pt x="4361" y="11810"/>
                    <a:pt x="5162" y="13545"/>
                  </a:cubicBezTo>
                  <a:cubicBezTo>
                    <a:pt x="5529" y="14412"/>
                    <a:pt x="5962" y="15279"/>
                    <a:pt x="6396" y="16147"/>
                  </a:cubicBezTo>
                  <a:cubicBezTo>
                    <a:pt x="6530" y="16380"/>
                    <a:pt x="6630" y="16580"/>
                    <a:pt x="6763" y="16814"/>
                  </a:cubicBezTo>
                  <a:lnTo>
                    <a:pt x="6863" y="16981"/>
                  </a:lnTo>
                  <a:lnTo>
                    <a:pt x="6896" y="17014"/>
                  </a:lnTo>
                  <a:lnTo>
                    <a:pt x="6930" y="17114"/>
                  </a:lnTo>
                  <a:cubicBezTo>
                    <a:pt x="6997" y="17214"/>
                    <a:pt x="7063" y="17314"/>
                    <a:pt x="7163" y="17414"/>
                  </a:cubicBezTo>
                  <a:cubicBezTo>
                    <a:pt x="7330" y="17614"/>
                    <a:pt x="7530" y="17815"/>
                    <a:pt x="7764" y="17915"/>
                  </a:cubicBezTo>
                  <a:cubicBezTo>
                    <a:pt x="7931" y="18015"/>
                    <a:pt x="8131" y="18081"/>
                    <a:pt x="8331" y="18148"/>
                  </a:cubicBezTo>
                  <a:cubicBezTo>
                    <a:pt x="8464" y="18148"/>
                    <a:pt x="8598" y="18181"/>
                    <a:pt x="8731" y="18181"/>
                  </a:cubicBezTo>
                  <a:lnTo>
                    <a:pt x="9031" y="18181"/>
                  </a:lnTo>
                  <a:cubicBezTo>
                    <a:pt x="9165" y="18181"/>
                    <a:pt x="9265" y="18148"/>
                    <a:pt x="9398" y="18115"/>
                  </a:cubicBezTo>
                  <a:cubicBezTo>
                    <a:pt x="9532" y="18081"/>
                    <a:pt x="9665" y="18048"/>
                    <a:pt x="9799" y="17981"/>
                  </a:cubicBezTo>
                  <a:cubicBezTo>
                    <a:pt x="10132" y="17848"/>
                    <a:pt x="10432" y="17681"/>
                    <a:pt x="10733" y="17481"/>
                  </a:cubicBezTo>
                  <a:cubicBezTo>
                    <a:pt x="10966" y="17314"/>
                    <a:pt x="11166" y="17147"/>
                    <a:pt x="11366" y="16981"/>
                  </a:cubicBezTo>
                  <a:cubicBezTo>
                    <a:pt x="12901" y="15746"/>
                    <a:pt x="14302" y="14379"/>
                    <a:pt x="15536" y="12878"/>
                  </a:cubicBezTo>
                  <a:cubicBezTo>
                    <a:pt x="16201" y="12075"/>
                    <a:pt x="15555" y="10996"/>
                    <a:pt x="14687" y="10996"/>
                  </a:cubicBezTo>
                  <a:cubicBezTo>
                    <a:pt x="14509" y="10996"/>
                    <a:pt x="14322" y="11041"/>
                    <a:pt x="14135" y="11143"/>
                  </a:cubicBezTo>
                  <a:lnTo>
                    <a:pt x="14102" y="11143"/>
                  </a:lnTo>
                  <a:cubicBezTo>
                    <a:pt x="13301" y="11577"/>
                    <a:pt x="12467" y="12044"/>
                    <a:pt x="11667" y="12511"/>
                  </a:cubicBezTo>
                  <a:cubicBezTo>
                    <a:pt x="11040" y="12876"/>
                    <a:pt x="10414" y="13242"/>
                    <a:pt x="9803" y="13575"/>
                  </a:cubicBezTo>
                  <a:lnTo>
                    <a:pt x="9803" y="13575"/>
                  </a:lnTo>
                  <a:cubicBezTo>
                    <a:pt x="9567" y="13006"/>
                    <a:pt x="9325" y="12433"/>
                    <a:pt x="9098" y="11844"/>
                  </a:cubicBezTo>
                  <a:lnTo>
                    <a:pt x="7030" y="6640"/>
                  </a:lnTo>
                  <a:cubicBezTo>
                    <a:pt x="6696" y="5773"/>
                    <a:pt x="6363" y="4872"/>
                    <a:pt x="5996" y="4005"/>
                  </a:cubicBezTo>
                  <a:cubicBezTo>
                    <a:pt x="5629" y="3137"/>
                    <a:pt x="5295" y="2270"/>
                    <a:pt x="4895" y="1403"/>
                  </a:cubicBezTo>
                  <a:lnTo>
                    <a:pt x="4895" y="1436"/>
                  </a:lnTo>
                  <a:cubicBezTo>
                    <a:pt x="4486" y="425"/>
                    <a:pt x="3682" y="1"/>
                    <a:pt x="2874" y="1"/>
                  </a:cubicBezTo>
                  <a:close/>
                </a:path>
              </a:pathLst>
            </a:custGeom>
            <a:solidFill>
              <a:srgbClr val="CF7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4" name="Google Shape;764;p34"/>
            <p:cNvSpPr/>
            <p:nvPr/>
          </p:nvSpPr>
          <p:spPr>
            <a:xfrm>
              <a:off x="4058075" y="2203675"/>
              <a:ext cx="126775" cy="135975"/>
            </a:xfrm>
            <a:custGeom>
              <a:avLst/>
              <a:gdLst/>
              <a:ahLst/>
              <a:cxnLst/>
              <a:rect l="l" t="t" r="r" b="b"/>
              <a:pathLst>
                <a:path w="5071" h="5439" extrusionOk="0">
                  <a:moveTo>
                    <a:pt x="3569" y="1"/>
                  </a:moveTo>
                  <a:lnTo>
                    <a:pt x="2202" y="1269"/>
                  </a:lnTo>
                  <a:cubicBezTo>
                    <a:pt x="1101" y="1902"/>
                    <a:pt x="334" y="2903"/>
                    <a:pt x="0" y="4104"/>
                  </a:cubicBezTo>
                  <a:lnTo>
                    <a:pt x="1034" y="5438"/>
                  </a:lnTo>
                  <a:lnTo>
                    <a:pt x="3303" y="4738"/>
                  </a:lnTo>
                  <a:cubicBezTo>
                    <a:pt x="3469" y="4671"/>
                    <a:pt x="3603" y="4571"/>
                    <a:pt x="3736" y="4404"/>
                  </a:cubicBezTo>
                  <a:lnTo>
                    <a:pt x="4870" y="2703"/>
                  </a:lnTo>
                  <a:cubicBezTo>
                    <a:pt x="5071" y="2369"/>
                    <a:pt x="5037" y="1936"/>
                    <a:pt x="4804" y="1635"/>
                  </a:cubicBezTo>
                  <a:lnTo>
                    <a:pt x="3569" y="1"/>
                  </a:lnTo>
                  <a:close/>
                </a:path>
              </a:pathLst>
            </a:custGeom>
            <a:solidFill>
              <a:srgbClr val="CE7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5" name="Google Shape;765;p34"/>
            <p:cNvSpPr/>
            <p:nvPr/>
          </p:nvSpPr>
          <p:spPr>
            <a:xfrm>
              <a:off x="3683600" y="1972075"/>
              <a:ext cx="230225" cy="305850"/>
            </a:xfrm>
            <a:custGeom>
              <a:avLst/>
              <a:gdLst/>
              <a:ahLst/>
              <a:cxnLst/>
              <a:rect l="l" t="t" r="r" b="b"/>
              <a:pathLst>
                <a:path w="9209" h="12234" extrusionOk="0">
                  <a:moveTo>
                    <a:pt x="3229" y="1"/>
                  </a:moveTo>
                  <a:cubicBezTo>
                    <a:pt x="1270" y="1"/>
                    <a:pt x="0" y="2392"/>
                    <a:pt x="169" y="4628"/>
                  </a:cubicBezTo>
                  <a:cubicBezTo>
                    <a:pt x="436" y="7931"/>
                    <a:pt x="4071" y="12234"/>
                    <a:pt x="4071" y="12234"/>
                  </a:cubicBezTo>
                  <a:lnTo>
                    <a:pt x="9208" y="8398"/>
                  </a:lnTo>
                  <a:cubicBezTo>
                    <a:pt x="9208" y="8398"/>
                    <a:pt x="8408" y="3761"/>
                    <a:pt x="5773" y="1226"/>
                  </a:cubicBezTo>
                  <a:cubicBezTo>
                    <a:pt x="4850" y="360"/>
                    <a:pt x="3988" y="1"/>
                    <a:pt x="3229" y="1"/>
                  </a:cubicBezTo>
                  <a:close/>
                </a:path>
              </a:pathLst>
            </a:custGeom>
            <a:solidFill>
              <a:srgbClr val="796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66" name="Google Shape;766;p34"/>
            <p:cNvSpPr/>
            <p:nvPr/>
          </p:nvSpPr>
          <p:spPr>
            <a:xfrm>
              <a:off x="3405925" y="1919400"/>
              <a:ext cx="326325" cy="201300"/>
            </a:xfrm>
            <a:custGeom>
              <a:avLst/>
              <a:gdLst/>
              <a:ahLst/>
              <a:cxnLst/>
              <a:rect l="l" t="t" r="r" b="b"/>
              <a:pathLst>
                <a:path w="13053" h="8052" extrusionOk="0">
                  <a:moveTo>
                    <a:pt x="6058" y="1"/>
                  </a:moveTo>
                  <a:cubicBezTo>
                    <a:pt x="5068" y="1"/>
                    <a:pt x="4100" y="47"/>
                    <a:pt x="3270" y="131"/>
                  </a:cubicBezTo>
                  <a:cubicBezTo>
                    <a:pt x="1" y="464"/>
                    <a:pt x="1635" y="3033"/>
                    <a:pt x="2203" y="3400"/>
                  </a:cubicBezTo>
                  <a:cubicBezTo>
                    <a:pt x="701" y="3967"/>
                    <a:pt x="1502" y="6602"/>
                    <a:pt x="4304" y="7869"/>
                  </a:cubicBezTo>
                  <a:cubicBezTo>
                    <a:pt x="4570" y="7994"/>
                    <a:pt x="4866" y="8052"/>
                    <a:pt x="5183" y="8052"/>
                  </a:cubicBezTo>
                  <a:cubicBezTo>
                    <a:pt x="8170" y="8052"/>
                    <a:pt x="13053" y="2969"/>
                    <a:pt x="12510" y="1432"/>
                  </a:cubicBezTo>
                  <a:cubicBezTo>
                    <a:pt x="12160" y="408"/>
                    <a:pt x="9007" y="1"/>
                    <a:pt x="6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767" name="Google Shape;767;p34"/>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768" name="Google Shape;768;p34">
            <a:hlinkClick r:id="rId6"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769" name="Google Shape;769;p34">
            <a:hlinkClick r:id="rId7"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endParaRPr b="1" dirty="0">
              <a:solidFill>
                <a:schemeClr val="accent1"/>
              </a:solidFill>
              <a:latin typeface="Poppins"/>
              <a:ea typeface="Poppins"/>
              <a:cs typeface="B Nazanin" panose="00000400000000000000" pitchFamily="2" charset="-78"/>
              <a:sym typeface="Poppins"/>
            </a:endParaRPr>
          </a:p>
        </p:txBody>
      </p:sp>
      <p:sp>
        <p:nvSpPr>
          <p:cNvPr id="770" name="Google Shape;770;p34">
            <a:hlinkClick r:id="rId8"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771" name="Google Shape;771;p34">
            <a:hlinkClick r:id="rId9"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772" name="Google Shape;772;p34">
            <a:hlinkClick r:id="rId10"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773" name="Google Shape;773;p34">
            <a:hlinkClick r:id="rId10" action="ppaction://hlinksldjump"/>
          </p:cNvPr>
          <p:cNvPicPr preferRelativeResize="0"/>
          <p:nvPr/>
        </p:nvPicPr>
        <p:blipFill rotWithShape="1">
          <a:blip r:embed="rId11">
            <a:alphaModFix/>
          </a:blip>
          <a:srcRect/>
          <a:stretch/>
        </p:blipFill>
        <p:spPr>
          <a:xfrm>
            <a:off x="881657" y="4626989"/>
            <a:ext cx="274320" cy="274320"/>
          </a:xfrm>
          <a:prstGeom prst="rect">
            <a:avLst/>
          </a:prstGeom>
          <a:noFill/>
          <a:ln>
            <a:noFill/>
          </a:ln>
        </p:spPr>
      </p:pic>
      <p:sp>
        <p:nvSpPr>
          <p:cNvPr id="774" name="Google Shape;774;p34"/>
          <p:cNvSpPr txBox="1"/>
          <p:nvPr/>
        </p:nvSpPr>
        <p:spPr>
          <a:xfrm>
            <a:off x="1409473" y="4498986"/>
            <a:ext cx="7968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دوشنبه</a:t>
            </a:r>
            <a:endParaRPr sz="1800" b="1" dirty="0">
              <a:solidFill>
                <a:schemeClr val="accent2"/>
              </a:solidFill>
              <a:latin typeface="Poppins"/>
              <a:ea typeface="Poppins"/>
              <a:cs typeface="B Nazanin" panose="00000400000000000000" pitchFamily="2" charset="-78"/>
              <a:sym typeface="Poppins"/>
            </a:endParaRPr>
          </a:p>
        </p:txBody>
      </p:sp>
      <p:sp>
        <p:nvSpPr>
          <p:cNvPr id="775" name="Google Shape;775;p34">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776" name="Google Shape;776;p34">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777" name="Google Shape;777;p34">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778" name="Google Shape;778;p34">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779" name="Google Shape;779;p34">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780" name="Google Shape;780;p34">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781" name="Google Shape;781;p34">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782" name="Google Shape;782;p34">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783" name="Google Shape;783;p34"/>
          <p:cNvSpPr/>
          <p:nvPr/>
        </p:nvSpPr>
        <p:spPr>
          <a:xfrm>
            <a:off x="1409986"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784" name="Google Shape;784;p34">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785" name="Google Shape;785;p34">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6" name="Google Shape;786;p34">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54897" y="3478936"/>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33148" y="3546271"/>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49755" y="3595466"/>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893673" y="4496525"/>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798362" y="3526366"/>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62786" y="4336771"/>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290870" y="4464549"/>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07041" y="4385105"/>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25381" y="4416808"/>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20529" y="4443134"/>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06063" y="3624251"/>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48259" y="4270623"/>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479811" y="4443125"/>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083716" y="4423694"/>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73419" y="3538756"/>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accent3"/>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70438" y="1035905"/>
            <a:ext cx="425141" cy="424848"/>
            <a:chOff x="8211055" y="926488"/>
            <a:chExt cx="425141" cy="424848"/>
          </a:xfrm>
          <a:solidFill>
            <a:schemeClr val="accent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54555" y="1837963"/>
            <a:ext cx="414057" cy="412961"/>
            <a:chOff x="7495172" y="1728545"/>
            <a:chExt cx="414057" cy="412961"/>
          </a:xfrm>
          <a:solidFill>
            <a:schemeClr val="accent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094570" y="3592439"/>
            <a:ext cx="381642" cy="422306"/>
            <a:chOff x="4435187" y="3483022"/>
            <a:chExt cx="381642" cy="422306"/>
          </a:xfrm>
          <a:solidFill>
            <a:schemeClr val="accent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390328" y="1095470"/>
            <a:ext cx="373559" cy="372837"/>
            <a:chOff x="3730944" y="986052"/>
            <a:chExt cx="373559" cy="372837"/>
          </a:xfrm>
          <a:solidFill>
            <a:schemeClr val="accent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49023" y="2667798"/>
            <a:ext cx="453661" cy="454365"/>
            <a:chOff x="8189640" y="2558381"/>
            <a:chExt cx="453661" cy="454365"/>
          </a:xfrm>
          <a:solidFill>
            <a:schemeClr val="accent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11548" y="1044675"/>
            <a:ext cx="374968" cy="450424"/>
            <a:chOff x="3152165" y="935257"/>
            <a:chExt cx="374968" cy="450424"/>
          </a:xfrm>
          <a:solidFill>
            <a:schemeClr val="accent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787106" y="1017882"/>
            <a:ext cx="450424" cy="450423"/>
            <a:chOff x="6127723" y="908465"/>
            <a:chExt cx="450424" cy="450423"/>
          </a:xfrm>
          <a:solidFill>
            <a:schemeClr val="accent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54327" y="1025773"/>
            <a:ext cx="455278" cy="449190"/>
            <a:chOff x="6694944" y="916356"/>
            <a:chExt cx="455278" cy="449190"/>
          </a:xfrm>
          <a:solidFill>
            <a:schemeClr val="accent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54501" y="1026305"/>
            <a:ext cx="435775" cy="450423"/>
            <a:chOff x="4395118" y="916887"/>
            <a:chExt cx="435775" cy="450423"/>
          </a:xfrm>
          <a:solidFill>
            <a:schemeClr val="accent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54547" y="1025773"/>
            <a:ext cx="428515" cy="451036"/>
            <a:chOff x="7495163" y="916356"/>
            <a:chExt cx="428515" cy="451036"/>
          </a:xfrm>
          <a:solidFill>
            <a:schemeClr val="accent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30070" y="1026304"/>
            <a:ext cx="423596" cy="450424"/>
            <a:chOff x="4970687" y="916887"/>
            <a:chExt cx="423596" cy="450424"/>
          </a:xfrm>
          <a:solidFill>
            <a:schemeClr val="accent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74667" y="1025984"/>
            <a:ext cx="456486" cy="451082"/>
            <a:chOff x="5515285" y="916567"/>
            <a:chExt cx="456486" cy="451082"/>
          </a:xfrm>
          <a:solidFill>
            <a:schemeClr val="accent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30187" y="1789015"/>
            <a:ext cx="498603" cy="496391"/>
            <a:chOff x="8170804" y="1679597"/>
            <a:chExt cx="498603" cy="496391"/>
          </a:xfrm>
          <a:solidFill>
            <a:schemeClr val="accent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05983" y="1817324"/>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67067" y="1815807"/>
            <a:ext cx="460830" cy="449225"/>
            <a:chOff x="4907685" y="1706389"/>
            <a:chExt cx="460830" cy="449225"/>
          </a:xfrm>
          <a:solidFill>
            <a:schemeClr val="accent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34755" y="1816017"/>
            <a:ext cx="450021" cy="448805"/>
            <a:chOff x="5475372" y="1706599"/>
            <a:chExt cx="450021" cy="448805"/>
          </a:xfrm>
          <a:solidFill>
            <a:schemeClr val="accent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07232" y="1835201"/>
            <a:ext cx="446391" cy="447617"/>
            <a:chOff x="3147849" y="1725783"/>
            <a:chExt cx="446391" cy="447617"/>
          </a:xfrm>
          <a:solidFill>
            <a:schemeClr val="accent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67136" y="1809635"/>
            <a:ext cx="445212" cy="445175"/>
            <a:chOff x="6107753" y="1700217"/>
            <a:chExt cx="445212" cy="445175"/>
          </a:xfrm>
          <a:solidFill>
            <a:schemeClr val="accent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40920" y="1817370"/>
            <a:ext cx="469270" cy="446099"/>
            <a:chOff x="3781537" y="1707952"/>
            <a:chExt cx="469270" cy="446099"/>
          </a:xfrm>
          <a:solidFill>
            <a:schemeClr val="accent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389732" y="1816656"/>
            <a:ext cx="446400" cy="445212"/>
            <a:chOff x="6730349" y="1707239"/>
            <a:chExt cx="446400" cy="445212"/>
          </a:xfrm>
          <a:solidFill>
            <a:schemeClr val="accent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2999161" y="2686517"/>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38758" y="2758909"/>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186217" y="2698659"/>
            <a:ext cx="461287" cy="462000"/>
            <a:chOff x="5526834" y="2589242"/>
            <a:chExt cx="461287" cy="462000"/>
          </a:xfrm>
          <a:solidFill>
            <a:schemeClr val="accent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13235" y="2681030"/>
            <a:ext cx="465823" cy="464295"/>
            <a:chOff x="7353851" y="2571612"/>
            <a:chExt cx="465823" cy="464295"/>
          </a:xfrm>
          <a:solidFill>
            <a:schemeClr val="accent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60731" y="3604711"/>
            <a:ext cx="406286" cy="408900"/>
            <a:chOff x="4901348" y="3495294"/>
            <a:chExt cx="406286" cy="408900"/>
          </a:xfrm>
          <a:solidFill>
            <a:schemeClr val="accent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07698" y="2692432"/>
            <a:ext cx="272920" cy="462000"/>
            <a:chOff x="6148315" y="2583015"/>
            <a:chExt cx="272920" cy="462000"/>
          </a:xfrm>
          <a:solidFill>
            <a:schemeClr val="accent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55441" y="2713920"/>
            <a:ext cx="454438" cy="462586"/>
            <a:chOff x="3796058" y="2604503"/>
            <a:chExt cx="454438" cy="462586"/>
          </a:xfrm>
          <a:solidFill>
            <a:schemeClr val="accent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64669" y="2685693"/>
            <a:ext cx="456723" cy="464304"/>
            <a:chOff x="6705286" y="2576276"/>
            <a:chExt cx="456723" cy="464304"/>
          </a:xfrm>
          <a:solidFill>
            <a:schemeClr val="accent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27219" y="3632965"/>
            <a:ext cx="492377" cy="387934"/>
            <a:chOff x="5567836" y="3523548"/>
            <a:chExt cx="492377" cy="387934"/>
          </a:xfrm>
          <a:solidFill>
            <a:schemeClr val="accent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37334" y="2705262"/>
            <a:ext cx="556458" cy="457373"/>
            <a:chOff x="3077952" y="2595844"/>
            <a:chExt cx="556458" cy="457373"/>
          </a:xfrm>
          <a:solidFill>
            <a:schemeClr val="accent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accent3"/>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03869" y="404411"/>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accent4">
                    <a:lumMod val="50000"/>
                  </a:schemeClr>
                </a:solidFill>
                <a:latin typeface="Arial"/>
                <a:cs typeface="B Nazanin" panose="00000700000000000000" pitchFamily="2" charset="-78"/>
              </a:rPr>
              <a:t>مجموعه آیکون های کاملاً قابل ویرایش: </a:t>
            </a:r>
            <a:r>
              <a:rPr lang="en-US" sz="3600" dirty="0">
                <a:solidFill>
                  <a:schemeClr val="accent4">
                    <a:lumMod val="50000"/>
                  </a:schemeClr>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70"/>
          <p:cNvSpPr txBox="1"/>
          <p:nvPr/>
        </p:nvSpPr>
        <p:spPr>
          <a:xfrm>
            <a:off x="716775" y="1188000"/>
            <a:ext cx="7710600" cy="772500"/>
          </a:xfrm>
          <a:prstGeom prst="rect">
            <a:avLst/>
          </a:prstGeom>
          <a:noFill/>
          <a:ln>
            <a:noFill/>
          </a:ln>
        </p:spPr>
        <p:txBody>
          <a:bodyPr spcFirstLastPara="1" wrap="square" lIns="91425" tIns="91425" rIns="91425" bIns="91425" anchor="t" anchorCtr="0">
            <a:noAutofit/>
          </a:bodyPr>
          <a:lstStyle/>
          <a:p>
            <a:pPr algn="r" rtl="1"/>
            <a:r>
              <a:rPr lang="fa-IR" sz="1400" dirty="0">
                <a:solidFill>
                  <a:schemeClr val="accent4">
                    <a:lumMod val="50000"/>
                  </a:schemeClr>
                </a:solidFill>
                <a:cs typeface="B Nazanin" panose="00000700000000000000" pitchFamily="2" charset="-78"/>
              </a:rPr>
              <a:t>شما به راحتی می توانید اندازه این منابع را بدون از دست دادن کیفیت تغییر دهید. برای تغییر رنگ، کافی است منبع را از حالت گروه خارج کنید و روی شی ای که می خواهید تغییر دهید کلیک کنید. سپس روی سطل رنگ کلیک کرده و رنگ مورد نظر خود را انتخاب کنید. وقتی کارتان تمام شد، منبع را دوباره گروه بندی کنید.</a:t>
            </a:r>
          </a:p>
        </p:txBody>
      </p:sp>
      <p:grpSp>
        <p:nvGrpSpPr>
          <p:cNvPr id="1198" name="Google Shape;1198;p70"/>
          <p:cNvGrpSpPr/>
          <p:nvPr/>
        </p:nvGrpSpPr>
        <p:grpSpPr>
          <a:xfrm>
            <a:off x="5117640" y="3085736"/>
            <a:ext cx="474294" cy="551291"/>
            <a:chOff x="4727025" y="1332775"/>
            <a:chExt cx="59900" cy="69625"/>
          </a:xfrm>
          <a:noFill/>
        </p:grpSpPr>
        <p:sp>
          <p:nvSpPr>
            <p:cNvPr id="1199" name="Google Shape;1199;p70"/>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00" name="Google Shape;1200;p70"/>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01" name="Google Shape;1201;p70"/>
          <p:cNvGrpSpPr/>
          <p:nvPr/>
        </p:nvGrpSpPr>
        <p:grpSpPr>
          <a:xfrm>
            <a:off x="5731296" y="2314340"/>
            <a:ext cx="555653" cy="557031"/>
            <a:chOff x="4820425" y="1329900"/>
            <a:chExt cx="70175" cy="70350"/>
          </a:xfrm>
          <a:noFill/>
        </p:grpSpPr>
        <p:sp>
          <p:nvSpPr>
            <p:cNvPr id="1202" name="Google Shape;1202;p70"/>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03" name="Google Shape;1203;p70"/>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04" name="Google Shape;1204;p70"/>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05" name="Google Shape;1205;p70"/>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06" name="Google Shape;1206;p70"/>
          <p:cNvGrpSpPr/>
          <p:nvPr/>
        </p:nvGrpSpPr>
        <p:grpSpPr>
          <a:xfrm>
            <a:off x="6357664" y="2318845"/>
            <a:ext cx="582574" cy="533871"/>
            <a:chOff x="4903200" y="1331525"/>
            <a:chExt cx="73575" cy="67425"/>
          </a:xfrm>
          <a:noFill/>
        </p:grpSpPr>
        <p:sp>
          <p:nvSpPr>
            <p:cNvPr id="1207" name="Google Shape;1207;p70"/>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08" name="Google Shape;1208;p70"/>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09" name="Google Shape;1209;p70"/>
          <p:cNvGrpSpPr/>
          <p:nvPr/>
        </p:nvGrpSpPr>
        <p:grpSpPr>
          <a:xfrm>
            <a:off x="5717142" y="3078709"/>
            <a:ext cx="583960" cy="565345"/>
            <a:chOff x="4815575" y="1416800"/>
            <a:chExt cx="73750" cy="71400"/>
          </a:xfrm>
          <a:noFill/>
        </p:grpSpPr>
        <p:sp>
          <p:nvSpPr>
            <p:cNvPr id="1210" name="Google Shape;1210;p70"/>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11" name="Google Shape;1211;p70"/>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12" name="Google Shape;1212;p70"/>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13" name="Google Shape;1213;p70"/>
          <p:cNvGrpSpPr/>
          <p:nvPr/>
        </p:nvGrpSpPr>
        <p:grpSpPr>
          <a:xfrm>
            <a:off x="6351924" y="3108896"/>
            <a:ext cx="589898" cy="504970"/>
            <a:chOff x="4902475" y="1418875"/>
            <a:chExt cx="74500" cy="63775"/>
          </a:xfrm>
          <a:noFill/>
        </p:grpSpPr>
        <p:sp>
          <p:nvSpPr>
            <p:cNvPr id="1214" name="Google Shape;1214;p70"/>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15" name="Google Shape;1215;p70"/>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16" name="Google Shape;1216;p70"/>
          <p:cNvGrpSpPr/>
          <p:nvPr/>
        </p:nvGrpSpPr>
        <p:grpSpPr>
          <a:xfrm>
            <a:off x="5727139" y="3826000"/>
            <a:ext cx="563967" cy="567127"/>
            <a:chOff x="4818100" y="1507675"/>
            <a:chExt cx="71225" cy="71625"/>
          </a:xfrm>
          <a:noFill/>
        </p:grpSpPr>
        <p:sp>
          <p:nvSpPr>
            <p:cNvPr id="1217" name="Google Shape;1217;p70"/>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18" name="Google Shape;1218;p70"/>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19" name="Google Shape;1219;p70"/>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0" name="Google Shape;1220;p70"/>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21" name="Google Shape;1221;p70"/>
          <p:cNvGrpSpPr/>
          <p:nvPr/>
        </p:nvGrpSpPr>
        <p:grpSpPr>
          <a:xfrm>
            <a:off x="5040636" y="3829461"/>
            <a:ext cx="628301" cy="588505"/>
            <a:chOff x="4721450" y="1509475"/>
            <a:chExt cx="79350" cy="74325"/>
          </a:xfrm>
          <a:noFill/>
        </p:grpSpPr>
        <p:sp>
          <p:nvSpPr>
            <p:cNvPr id="1222" name="Google Shape;1222;p70"/>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3" name="Google Shape;1223;p70"/>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4" name="Google Shape;1224;p70"/>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5" name="Google Shape;1225;p70"/>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26" name="Google Shape;1226;p70"/>
          <p:cNvGrpSpPr/>
          <p:nvPr/>
        </p:nvGrpSpPr>
        <p:grpSpPr>
          <a:xfrm>
            <a:off x="6386170" y="3814027"/>
            <a:ext cx="557038" cy="562772"/>
            <a:chOff x="4906800" y="1507500"/>
            <a:chExt cx="70350" cy="71075"/>
          </a:xfrm>
          <a:noFill/>
        </p:grpSpPr>
        <p:sp>
          <p:nvSpPr>
            <p:cNvPr id="1227" name="Google Shape;1227;p70"/>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8" name="Google Shape;1228;p70"/>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29" name="Google Shape;1229;p70"/>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0" name="Google Shape;1230;p70"/>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1" name="Google Shape;1231;p70"/>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32" name="Google Shape;1232;p70"/>
          <p:cNvGrpSpPr/>
          <p:nvPr/>
        </p:nvGrpSpPr>
        <p:grpSpPr>
          <a:xfrm>
            <a:off x="4423778" y="2340963"/>
            <a:ext cx="517934" cy="517934"/>
            <a:chOff x="3736598" y="2170606"/>
            <a:chExt cx="404889" cy="404889"/>
          </a:xfrm>
          <a:noFill/>
        </p:grpSpPr>
        <p:sp>
          <p:nvSpPr>
            <p:cNvPr id="1233" name="Google Shape;1233;p70"/>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4" name="Google Shape;1234;p70"/>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5" name="Google Shape;1235;p70"/>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6" name="Google Shape;1236;p70"/>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37" name="Google Shape;1237;p70"/>
          <p:cNvGrpSpPr/>
          <p:nvPr/>
        </p:nvGrpSpPr>
        <p:grpSpPr>
          <a:xfrm>
            <a:off x="3690839" y="2341061"/>
            <a:ext cx="586986" cy="517740"/>
            <a:chOff x="3161917" y="2170682"/>
            <a:chExt cx="458870" cy="404737"/>
          </a:xfrm>
          <a:noFill/>
        </p:grpSpPr>
        <p:sp>
          <p:nvSpPr>
            <p:cNvPr id="1238" name="Google Shape;1238;p70"/>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39" name="Google Shape;1239;p70"/>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0" name="Google Shape;1240;p70"/>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41" name="Google Shape;1241;p70"/>
          <p:cNvGrpSpPr/>
          <p:nvPr/>
        </p:nvGrpSpPr>
        <p:grpSpPr>
          <a:xfrm>
            <a:off x="3713860" y="3102400"/>
            <a:ext cx="540943" cy="517963"/>
            <a:chOff x="3179914" y="2889488"/>
            <a:chExt cx="422876" cy="404911"/>
          </a:xfrm>
          <a:noFill/>
        </p:grpSpPr>
        <p:sp>
          <p:nvSpPr>
            <p:cNvPr id="1242" name="Google Shape;1242;p70"/>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3" name="Google Shape;1243;p70"/>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4" name="Google Shape;1244;p70"/>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5" name="Google Shape;1245;p70"/>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6" name="Google Shape;1246;p70"/>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47" name="Google Shape;1247;p70"/>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48" name="Google Shape;1248;p70"/>
          <p:cNvGrpSpPr/>
          <p:nvPr/>
        </p:nvGrpSpPr>
        <p:grpSpPr>
          <a:xfrm>
            <a:off x="4414654" y="3102358"/>
            <a:ext cx="536180" cy="518047"/>
            <a:chOff x="3729467" y="2889422"/>
            <a:chExt cx="419153" cy="404977"/>
          </a:xfrm>
          <a:noFill/>
        </p:grpSpPr>
        <p:sp>
          <p:nvSpPr>
            <p:cNvPr id="1249" name="Google Shape;1249;p70"/>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0" name="Google Shape;1250;p70"/>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1" name="Google Shape;1251;p70"/>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2" name="Google Shape;1252;p70"/>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3" name="Google Shape;1253;p70"/>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4" name="Google Shape;1254;p70"/>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5" name="Google Shape;1255;p70"/>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56" name="Google Shape;1256;p70"/>
          <p:cNvGrpSpPr/>
          <p:nvPr/>
        </p:nvGrpSpPr>
        <p:grpSpPr>
          <a:xfrm>
            <a:off x="1951688" y="3445787"/>
            <a:ext cx="965351" cy="134611"/>
            <a:chOff x="4411970" y="2962952"/>
            <a:chExt cx="706544" cy="104212"/>
          </a:xfrm>
          <a:noFill/>
        </p:grpSpPr>
        <p:sp>
          <p:nvSpPr>
            <p:cNvPr id="1257" name="Google Shape;1257;p70"/>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8" name="Google Shape;1258;p70"/>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59" name="Google Shape;1259;p70"/>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60" name="Google Shape;1260;p70"/>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61" name="Google Shape;1261;p70"/>
          <p:cNvGrpSpPr/>
          <p:nvPr/>
        </p:nvGrpSpPr>
        <p:grpSpPr>
          <a:xfrm>
            <a:off x="1951688" y="3041077"/>
            <a:ext cx="960158" cy="289172"/>
            <a:chOff x="4411970" y="2726085"/>
            <a:chExt cx="643107" cy="193659"/>
          </a:xfrm>
          <a:noFill/>
        </p:grpSpPr>
        <p:sp>
          <p:nvSpPr>
            <p:cNvPr id="1262" name="Google Shape;1262;p70"/>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63" name="Google Shape;1263;p70"/>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64" name="Google Shape;1264;p70"/>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65" name="Google Shape;1265;p70"/>
          <p:cNvGrpSpPr/>
          <p:nvPr/>
        </p:nvGrpSpPr>
        <p:grpSpPr>
          <a:xfrm>
            <a:off x="960185" y="3295400"/>
            <a:ext cx="811503" cy="252584"/>
            <a:chOff x="4411970" y="4340222"/>
            <a:chExt cx="779467" cy="242683"/>
          </a:xfrm>
          <a:noFill/>
        </p:grpSpPr>
        <p:sp>
          <p:nvSpPr>
            <p:cNvPr id="1266" name="Google Shape;1266;p70"/>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67" name="Google Shape;1267;p70"/>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68" name="Google Shape;1268;p70"/>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69" name="Google Shape;1269;p70"/>
          <p:cNvGrpSpPr/>
          <p:nvPr/>
        </p:nvGrpSpPr>
        <p:grpSpPr>
          <a:xfrm>
            <a:off x="1951688" y="2709308"/>
            <a:ext cx="965160" cy="216230"/>
            <a:chOff x="4411970" y="2468674"/>
            <a:chExt cx="747317" cy="167425"/>
          </a:xfrm>
          <a:noFill/>
        </p:grpSpPr>
        <p:sp>
          <p:nvSpPr>
            <p:cNvPr id="1270" name="Google Shape;1270;p70"/>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71" name="Google Shape;1271;p70"/>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272" name="Google Shape;1272;p70"/>
          <p:cNvSpPr/>
          <p:nvPr/>
        </p:nvSpPr>
        <p:spPr>
          <a:xfrm>
            <a:off x="958435" y="3014089"/>
            <a:ext cx="810618" cy="192983"/>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nvGrpSpPr>
          <p:cNvPr id="1273" name="Google Shape;1273;p70"/>
          <p:cNvGrpSpPr/>
          <p:nvPr/>
        </p:nvGrpSpPr>
        <p:grpSpPr>
          <a:xfrm>
            <a:off x="959254" y="2334687"/>
            <a:ext cx="1959041" cy="208784"/>
            <a:chOff x="6336019" y="3733725"/>
            <a:chExt cx="2566206" cy="351310"/>
          </a:xfrm>
          <a:noFill/>
        </p:grpSpPr>
        <p:sp>
          <p:nvSpPr>
            <p:cNvPr id="1274" name="Google Shape;1274;p70"/>
            <p:cNvSpPr/>
            <p:nvPr/>
          </p:nvSpPr>
          <p:spPr>
            <a:xfrm>
              <a:off x="6336019" y="3733735"/>
              <a:ext cx="1881300" cy="351300"/>
            </a:xfrm>
            <a:prstGeom prst="homePlate">
              <a:avLst>
                <a:gd name="adj" fmla="val 50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75" name="Google Shape;1275;p70"/>
            <p:cNvSpPr/>
            <p:nvPr/>
          </p:nvSpPr>
          <p:spPr>
            <a:xfrm>
              <a:off x="80985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76" name="Google Shape;1276;p70"/>
            <p:cNvSpPr/>
            <p:nvPr/>
          </p:nvSpPr>
          <p:spPr>
            <a:xfrm>
              <a:off x="83271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77" name="Google Shape;1277;p70"/>
            <p:cNvSpPr/>
            <p:nvPr/>
          </p:nvSpPr>
          <p:spPr>
            <a:xfrm>
              <a:off x="8555725" y="3733725"/>
              <a:ext cx="346500" cy="351300"/>
            </a:xfrm>
            <a:prstGeom prst="chevron">
              <a:avLst>
                <a:gd name="adj" fmla="val 50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78" name="Google Shape;1278;p70"/>
          <p:cNvGrpSpPr/>
          <p:nvPr/>
        </p:nvGrpSpPr>
        <p:grpSpPr>
          <a:xfrm>
            <a:off x="1951688" y="3950602"/>
            <a:ext cx="946551" cy="153200"/>
            <a:chOff x="4404545" y="3301592"/>
            <a:chExt cx="782403" cy="129272"/>
          </a:xfrm>
          <a:noFill/>
        </p:grpSpPr>
        <p:sp>
          <p:nvSpPr>
            <p:cNvPr id="1279" name="Google Shape;1279;p70"/>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80" name="Google Shape;1280;p70"/>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81" name="Google Shape;1281;p70"/>
          <p:cNvGrpSpPr/>
          <p:nvPr/>
        </p:nvGrpSpPr>
        <p:grpSpPr>
          <a:xfrm>
            <a:off x="1951688" y="3695937"/>
            <a:ext cx="962257" cy="139127"/>
            <a:chOff x="4411970" y="3131459"/>
            <a:chExt cx="710520" cy="117397"/>
          </a:xfrm>
          <a:noFill/>
        </p:grpSpPr>
        <p:sp>
          <p:nvSpPr>
            <p:cNvPr id="1282" name="Google Shape;1282;p70"/>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83" name="Google Shape;1283;p70"/>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284" name="Google Shape;1284;p70" descr="Timeline background shape"/>
          <p:cNvSpPr/>
          <p:nvPr/>
        </p:nvSpPr>
        <p:spPr>
          <a:xfrm>
            <a:off x="1951688" y="4219341"/>
            <a:ext cx="960300" cy="153000"/>
          </a:xfrm>
          <a:prstGeom prst="homePlate">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nvGrpSpPr>
          <p:cNvPr id="1285" name="Google Shape;1285;p70"/>
          <p:cNvGrpSpPr/>
          <p:nvPr/>
        </p:nvGrpSpPr>
        <p:grpSpPr>
          <a:xfrm>
            <a:off x="951833" y="3621603"/>
            <a:ext cx="823838" cy="458988"/>
            <a:chOff x="4411970" y="1801825"/>
            <a:chExt cx="734586" cy="409262"/>
          </a:xfrm>
          <a:noFill/>
        </p:grpSpPr>
        <p:sp>
          <p:nvSpPr>
            <p:cNvPr id="1286" name="Google Shape;1286;p70"/>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87" name="Google Shape;1287;p70"/>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88" name="Google Shape;1288;p70"/>
          <p:cNvGrpSpPr/>
          <p:nvPr/>
        </p:nvGrpSpPr>
        <p:grpSpPr>
          <a:xfrm>
            <a:off x="3056804" y="2339173"/>
            <a:ext cx="521514" cy="521514"/>
            <a:chOff x="5681300" y="2527788"/>
            <a:chExt cx="805800" cy="805800"/>
          </a:xfrm>
          <a:noFill/>
        </p:grpSpPr>
        <p:sp>
          <p:nvSpPr>
            <p:cNvPr id="1289" name="Google Shape;1289;p70"/>
            <p:cNvSpPr/>
            <p:nvPr/>
          </p:nvSpPr>
          <p:spPr>
            <a:xfrm>
              <a:off x="5681300" y="2527788"/>
              <a:ext cx="805800" cy="805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0" name="Google Shape;1290;p70"/>
            <p:cNvSpPr/>
            <p:nvPr/>
          </p:nvSpPr>
          <p:spPr>
            <a:xfrm>
              <a:off x="5681300" y="2527788"/>
              <a:ext cx="805800" cy="805800"/>
            </a:xfrm>
            <a:prstGeom prst="pie">
              <a:avLst>
                <a:gd name="adj1" fmla="val 0"/>
                <a:gd name="adj2" fmla="val 16200000"/>
              </a:avLst>
            </a:pr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91" name="Google Shape;1291;p70"/>
          <p:cNvGrpSpPr/>
          <p:nvPr/>
        </p:nvGrpSpPr>
        <p:grpSpPr>
          <a:xfrm>
            <a:off x="3051044" y="3094865"/>
            <a:ext cx="533033" cy="533033"/>
            <a:chOff x="4049800" y="640400"/>
            <a:chExt cx="858900" cy="858900"/>
          </a:xfrm>
          <a:noFill/>
        </p:grpSpPr>
        <p:sp>
          <p:nvSpPr>
            <p:cNvPr id="1292" name="Google Shape;1292;p70"/>
            <p:cNvSpPr/>
            <p:nvPr/>
          </p:nvSpPr>
          <p:spPr>
            <a:xfrm>
              <a:off x="4049800" y="640400"/>
              <a:ext cx="858900" cy="858900"/>
            </a:xfrm>
            <a:prstGeom prst="donut">
              <a:avLst>
                <a:gd name="adj" fmla="val 25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3" name="Google Shape;1293;p70"/>
            <p:cNvSpPr/>
            <p:nvPr/>
          </p:nvSpPr>
          <p:spPr>
            <a:xfrm>
              <a:off x="4049800" y="640400"/>
              <a:ext cx="858900" cy="858900"/>
            </a:xfrm>
            <a:prstGeom prst="blockArc">
              <a:avLst>
                <a:gd name="adj1" fmla="val 7914150"/>
                <a:gd name="adj2" fmla="val 0"/>
                <a:gd name="adj3" fmla="val 25000"/>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294" name="Google Shape;1294;p70"/>
          <p:cNvGrpSpPr/>
          <p:nvPr/>
        </p:nvGrpSpPr>
        <p:grpSpPr>
          <a:xfrm>
            <a:off x="2976527" y="3772543"/>
            <a:ext cx="682068" cy="682068"/>
            <a:chOff x="5080188" y="927900"/>
            <a:chExt cx="961200" cy="961200"/>
          </a:xfrm>
          <a:noFill/>
        </p:grpSpPr>
        <p:sp>
          <p:nvSpPr>
            <p:cNvPr id="1295" name="Google Shape;1295;p70"/>
            <p:cNvSpPr/>
            <p:nvPr/>
          </p:nvSpPr>
          <p:spPr>
            <a:xfrm>
              <a:off x="5201900" y="1050116"/>
              <a:ext cx="716700" cy="716700"/>
            </a:xfrm>
            <a:prstGeom prst="donut">
              <a:avLst>
                <a:gd name="adj" fmla="val 4716"/>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6" name="Google Shape;1296;p70"/>
            <p:cNvSpPr/>
            <p:nvPr/>
          </p:nvSpPr>
          <p:spPr>
            <a:xfrm>
              <a:off x="5269594" y="1117818"/>
              <a:ext cx="581100" cy="581100"/>
            </a:xfrm>
            <a:prstGeom prst="donut">
              <a:avLst>
                <a:gd name="adj" fmla="val 5814"/>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7" name="Google Shape;1297;p70"/>
            <p:cNvSpPr/>
            <p:nvPr/>
          </p:nvSpPr>
          <p:spPr>
            <a:xfrm>
              <a:off x="5339279" y="1187526"/>
              <a:ext cx="441900" cy="441600"/>
            </a:xfrm>
            <a:prstGeom prst="donut">
              <a:avLst>
                <a:gd name="adj" fmla="val 7648"/>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8" name="Google Shape;1298;p70"/>
            <p:cNvSpPr/>
            <p:nvPr/>
          </p:nvSpPr>
          <p:spPr>
            <a:xfrm>
              <a:off x="5414892" y="1263155"/>
              <a:ext cx="290700" cy="290700"/>
            </a:xfrm>
            <a:prstGeom prst="donut">
              <a:avLst>
                <a:gd name="adj" fmla="val 10182"/>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299" name="Google Shape;1299;p70"/>
            <p:cNvSpPr/>
            <p:nvPr/>
          </p:nvSpPr>
          <p:spPr>
            <a:xfrm rot="-3809958">
              <a:off x="5202435" y="1050148"/>
              <a:ext cx="716705" cy="716705"/>
            </a:xfrm>
            <a:prstGeom prst="blockArc">
              <a:avLst>
                <a:gd name="adj1" fmla="val 5266439"/>
                <a:gd name="adj2" fmla="val 19995741"/>
                <a:gd name="adj3" fmla="val 4692"/>
              </a:avLst>
            </a:pr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0" name="Google Shape;1300;p70"/>
            <p:cNvSpPr/>
            <p:nvPr/>
          </p:nvSpPr>
          <p:spPr>
            <a:xfrm rot="-3906059">
              <a:off x="5269616" y="1117617"/>
              <a:ext cx="581445" cy="581445"/>
            </a:xfrm>
            <a:prstGeom prst="blockArc">
              <a:avLst>
                <a:gd name="adj1" fmla="val 3085776"/>
                <a:gd name="adj2" fmla="val 20100839"/>
                <a:gd name="adj3" fmla="val 5564"/>
              </a:avLst>
            </a:pr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1" name="Google Shape;1301;p70"/>
            <p:cNvSpPr/>
            <p:nvPr/>
          </p:nvSpPr>
          <p:spPr>
            <a:xfrm rot="-4222340">
              <a:off x="5339825" y="1187386"/>
              <a:ext cx="442087" cy="442087"/>
            </a:xfrm>
            <a:prstGeom prst="blockArc">
              <a:avLst>
                <a:gd name="adj1" fmla="val 8884448"/>
                <a:gd name="adj2" fmla="val 20414899"/>
                <a:gd name="adj3" fmla="val 7688"/>
              </a:avLst>
            </a:pr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2" name="Google Shape;1302;p70"/>
            <p:cNvSpPr/>
            <p:nvPr/>
          </p:nvSpPr>
          <p:spPr>
            <a:xfrm rot="-4538880">
              <a:off x="5414922" y="1262925"/>
              <a:ext cx="290465" cy="290465"/>
            </a:xfrm>
            <a:prstGeom prst="blockArc">
              <a:avLst>
                <a:gd name="adj1" fmla="val 6490304"/>
                <a:gd name="adj2" fmla="val 20700625"/>
                <a:gd name="adj3" fmla="val 10156"/>
              </a:avLst>
            </a:pr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03" name="Google Shape;1303;p70"/>
          <p:cNvGrpSpPr/>
          <p:nvPr/>
        </p:nvGrpSpPr>
        <p:grpSpPr>
          <a:xfrm>
            <a:off x="4440026" y="3869234"/>
            <a:ext cx="505650" cy="504006"/>
            <a:chOff x="6039282" y="1042577"/>
            <a:chExt cx="734315" cy="731929"/>
          </a:xfrm>
          <a:noFill/>
        </p:grpSpPr>
        <p:sp>
          <p:nvSpPr>
            <p:cNvPr id="1304" name="Google Shape;1304;p70"/>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5" name="Google Shape;1305;p70"/>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6" name="Google Shape;1306;p70"/>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7" name="Google Shape;1307;p70"/>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8" name="Google Shape;1308;p70"/>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09" name="Google Shape;1309;p70"/>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0" name="Google Shape;1310;p70"/>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1" name="Google Shape;1311;p70"/>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2" name="Google Shape;1312;p70"/>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3" name="Google Shape;1313;p70"/>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4" name="Google Shape;1314;p70"/>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5" name="Google Shape;1315;p70"/>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6" name="Google Shape;1316;p70"/>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7" name="Google Shape;1317;p70"/>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8" name="Google Shape;1318;p70"/>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19" name="Google Shape;1319;p70"/>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0" name="Google Shape;1320;p70"/>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1" name="Google Shape;1321;p70"/>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2" name="Google Shape;1322;p70"/>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3" name="Google Shape;1323;p70"/>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4" name="Google Shape;1324;p70"/>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25" name="Google Shape;1325;p70"/>
          <p:cNvGrpSpPr/>
          <p:nvPr/>
        </p:nvGrpSpPr>
        <p:grpSpPr>
          <a:xfrm>
            <a:off x="5052628" y="2298862"/>
            <a:ext cx="567744" cy="602136"/>
            <a:chOff x="1825800" y="1651625"/>
            <a:chExt cx="539989" cy="571775"/>
          </a:xfrm>
          <a:noFill/>
        </p:grpSpPr>
        <p:sp>
          <p:nvSpPr>
            <p:cNvPr id="1326" name="Google Shape;1326;p70"/>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7" name="Google Shape;1327;p70"/>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8" name="Google Shape;1328;p70"/>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29" name="Google Shape;1329;p70"/>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30" name="Google Shape;1330;p70"/>
          <p:cNvGrpSpPr/>
          <p:nvPr/>
        </p:nvGrpSpPr>
        <p:grpSpPr>
          <a:xfrm>
            <a:off x="3727557" y="3855579"/>
            <a:ext cx="508123" cy="507955"/>
            <a:chOff x="1897577" y="2802432"/>
            <a:chExt cx="492176" cy="492014"/>
          </a:xfrm>
          <a:noFill/>
        </p:grpSpPr>
        <p:sp>
          <p:nvSpPr>
            <p:cNvPr id="1331" name="Google Shape;1331;p70"/>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2" name="Google Shape;1332;p70"/>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3" name="Google Shape;1333;p70"/>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4" name="Google Shape;1334;p70"/>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5" name="Google Shape;1335;p70"/>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6" name="Google Shape;1336;p70"/>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7" name="Google Shape;1337;p70"/>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8" name="Google Shape;1338;p70"/>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39" name="Google Shape;1339;p70"/>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0" name="Google Shape;1340;p70"/>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1" name="Google Shape;1341;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2" name="Google Shape;1342;p70"/>
            <p:cNvSpPr/>
            <p:nvPr/>
          </p:nvSpPr>
          <p:spPr>
            <a:xfrm>
              <a:off x="2143379" y="3048492"/>
              <a:ext cx="16" cy="16"/>
            </a:xfrm>
            <a:custGeom>
              <a:avLst/>
              <a:gdLst/>
              <a:ahLst/>
              <a:cxnLst/>
              <a:rect l="l" t="t" r="r" b="b"/>
              <a:pathLst>
                <a:path w="1" h="1" fill="none" extrusionOk="0">
                  <a:moveTo>
                    <a:pt x="0" y="0"/>
                  </a:moveTo>
                  <a:lnTo>
                    <a:pt x="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43" name="Google Shape;1343;p70"/>
          <p:cNvGrpSpPr/>
          <p:nvPr/>
        </p:nvGrpSpPr>
        <p:grpSpPr>
          <a:xfrm>
            <a:off x="959087" y="4169123"/>
            <a:ext cx="809227" cy="200842"/>
            <a:chOff x="2013045" y="4813233"/>
            <a:chExt cx="921986" cy="228854"/>
          </a:xfrm>
          <a:noFill/>
        </p:grpSpPr>
        <p:sp>
          <p:nvSpPr>
            <p:cNvPr id="1344" name="Google Shape;1344;p70"/>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5" name="Google Shape;1345;p70"/>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46" name="Google Shape;1346;p70"/>
          <p:cNvGrpSpPr/>
          <p:nvPr/>
        </p:nvGrpSpPr>
        <p:grpSpPr>
          <a:xfrm>
            <a:off x="967547" y="2656004"/>
            <a:ext cx="792421" cy="269941"/>
            <a:chOff x="1046767" y="4756633"/>
            <a:chExt cx="859646" cy="292841"/>
          </a:xfrm>
          <a:noFill/>
        </p:grpSpPr>
        <p:sp>
          <p:nvSpPr>
            <p:cNvPr id="1347" name="Google Shape;1347;p70"/>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8" name="Google Shape;1348;p70"/>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49" name="Google Shape;1349;p70"/>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grpFill/>
            <a:ln w="9525" cap="flat" cmpd="sng">
              <a:solidFill>
                <a:schemeClr val="accent2"/>
              </a:solidFill>
              <a:prstDash val="solid"/>
              <a:miter lim="1234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350" name="Google Shape;1350;p70"/>
          <p:cNvSpPr/>
          <p:nvPr/>
        </p:nvSpPr>
        <p:spPr>
          <a:xfrm>
            <a:off x="7401300" y="2350672"/>
            <a:ext cx="185410" cy="94006"/>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51" name="Google Shape;1351;p70"/>
          <p:cNvSpPr/>
          <p:nvPr/>
        </p:nvSpPr>
        <p:spPr>
          <a:xfrm>
            <a:off x="7100754" y="2333075"/>
            <a:ext cx="171771" cy="129198"/>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52" name="Google Shape;1352;p70"/>
          <p:cNvSpPr/>
          <p:nvPr/>
        </p:nvSpPr>
        <p:spPr>
          <a:xfrm>
            <a:off x="7723043" y="233952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53" name="Google Shape;1353;p70"/>
          <p:cNvSpPr/>
          <p:nvPr/>
        </p:nvSpPr>
        <p:spPr>
          <a:xfrm>
            <a:off x="8017748" y="2333075"/>
            <a:ext cx="163855" cy="129198"/>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nvGrpSpPr>
          <p:cNvPr id="1354" name="Google Shape;1354;p70"/>
          <p:cNvGrpSpPr/>
          <p:nvPr/>
        </p:nvGrpSpPr>
        <p:grpSpPr>
          <a:xfrm>
            <a:off x="7103403" y="2550562"/>
            <a:ext cx="166473" cy="141497"/>
            <a:chOff x="4660325" y="1866850"/>
            <a:chExt cx="68350" cy="58100"/>
          </a:xfrm>
          <a:noFill/>
        </p:grpSpPr>
        <p:sp>
          <p:nvSpPr>
            <p:cNvPr id="1355" name="Google Shape;1355;p70"/>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56" name="Google Shape;1356;p70"/>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57" name="Google Shape;1357;p70"/>
          <p:cNvGrpSpPr/>
          <p:nvPr/>
        </p:nvGrpSpPr>
        <p:grpSpPr>
          <a:xfrm>
            <a:off x="7412747" y="2576286"/>
            <a:ext cx="162515" cy="90049"/>
            <a:chOff x="4791775" y="1877500"/>
            <a:chExt cx="66725" cy="36975"/>
          </a:xfrm>
          <a:noFill/>
        </p:grpSpPr>
        <p:sp>
          <p:nvSpPr>
            <p:cNvPr id="1358" name="Google Shape;1358;p70"/>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59" name="Google Shape;1359;p70"/>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60" name="Google Shape;1360;p70"/>
          <p:cNvGrpSpPr/>
          <p:nvPr/>
        </p:nvGrpSpPr>
        <p:grpSpPr>
          <a:xfrm>
            <a:off x="7734460" y="2576286"/>
            <a:ext cx="144979" cy="90049"/>
            <a:chOff x="4923925" y="1877500"/>
            <a:chExt cx="59525" cy="36975"/>
          </a:xfrm>
          <a:noFill/>
        </p:grpSpPr>
        <p:sp>
          <p:nvSpPr>
            <p:cNvPr id="1361" name="Google Shape;1361;p70"/>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62" name="Google Shape;1362;p70"/>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63" name="Google Shape;1363;p70"/>
          <p:cNvGrpSpPr/>
          <p:nvPr/>
        </p:nvGrpSpPr>
        <p:grpSpPr>
          <a:xfrm>
            <a:off x="8028952" y="2558477"/>
            <a:ext cx="141447" cy="125667"/>
            <a:chOff x="5058450" y="1870100"/>
            <a:chExt cx="58075" cy="51600"/>
          </a:xfrm>
          <a:noFill/>
        </p:grpSpPr>
        <p:sp>
          <p:nvSpPr>
            <p:cNvPr id="1364" name="Google Shape;1364;p70"/>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65" name="Google Shape;1365;p70"/>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66" name="Google Shape;1366;p70"/>
          <p:cNvGrpSpPr/>
          <p:nvPr/>
        </p:nvGrpSpPr>
        <p:grpSpPr>
          <a:xfrm>
            <a:off x="7443466" y="2980885"/>
            <a:ext cx="101077" cy="107645"/>
            <a:chOff x="4811425" y="2065025"/>
            <a:chExt cx="41500" cy="44200"/>
          </a:xfrm>
          <a:noFill/>
        </p:grpSpPr>
        <p:sp>
          <p:nvSpPr>
            <p:cNvPr id="1367" name="Google Shape;1367;p70"/>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68" name="Google Shape;1368;p70"/>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69" name="Google Shape;1369;p70"/>
          <p:cNvGrpSpPr/>
          <p:nvPr/>
        </p:nvGrpSpPr>
        <p:grpSpPr>
          <a:xfrm>
            <a:off x="7735904" y="2981098"/>
            <a:ext cx="120867" cy="107218"/>
            <a:chOff x="4929875" y="2065025"/>
            <a:chExt cx="49625" cy="44025"/>
          </a:xfrm>
          <a:noFill/>
        </p:grpSpPr>
        <p:sp>
          <p:nvSpPr>
            <p:cNvPr id="1370" name="Google Shape;1370;p70"/>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71" name="Google Shape;1371;p70"/>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72" name="Google Shape;1372;p70"/>
          <p:cNvGrpSpPr/>
          <p:nvPr/>
        </p:nvGrpSpPr>
        <p:grpSpPr>
          <a:xfrm>
            <a:off x="8064572" y="2984112"/>
            <a:ext cx="70206" cy="101191"/>
            <a:chOff x="5083925" y="2066350"/>
            <a:chExt cx="28825" cy="41550"/>
          </a:xfrm>
          <a:noFill/>
        </p:grpSpPr>
        <p:sp>
          <p:nvSpPr>
            <p:cNvPr id="1373" name="Google Shape;1373;p70"/>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74" name="Google Shape;1374;p70"/>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75" name="Google Shape;1375;p70"/>
          <p:cNvGrpSpPr/>
          <p:nvPr/>
        </p:nvGrpSpPr>
        <p:grpSpPr>
          <a:xfrm>
            <a:off x="7096126" y="2999759"/>
            <a:ext cx="181026" cy="69896"/>
            <a:chOff x="4659775" y="2072775"/>
            <a:chExt cx="74325" cy="28700"/>
          </a:xfrm>
          <a:noFill/>
        </p:grpSpPr>
        <p:sp>
          <p:nvSpPr>
            <p:cNvPr id="1376" name="Google Shape;1376;p70"/>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77" name="Google Shape;1377;p70"/>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78" name="Google Shape;1378;p70"/>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79" name="Google Shape;1379;p70"/>
          <p:cNvGrpSpPr/>
          <p:nvPr/>
        </p:nvGrpSpPr>
        <p:grpSpPr>
          <a:xfrm>
            <a:off x="8015982" y="2790324"/>
            <a:ext cx="167387" cy="89197"/>
            <a:chOff x="4662475" y="1976500"/>
            <a:chExt cx="68725" cy="36625"/>
          </a:xfrm>
          <a:noFill/>
        </p:grpSpPr>
        <p:sp>
          <p:nvSpPr>
            <p:cNvPr id="1380" name="Google Shape;1380;p70"/>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81" name="Google Shape;1381;p70"/>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82" name="Google Shape;1382;p70"/>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83" name="Google Shape;1383;p70"/>
          <p:cNvGrpSpPr/>
          <p:nvPr/>
        </p:nvGrpSpPr>
        <p:grpSpPr>
          <a:xfrm>
            <a:off x="7712887" y="2793764"/>
            <a:ext cx="166899" cy="82317"/>
            <a:chOff x="4920150" y="1977875"/>
            <a:chExt cx="68525" cy="33800"/>
          </a:xfrm>
          <a:noFill/>
        </p:grpSpPr>
        <p:sp>
          <p:nvSpPr>
            <p:cNvPr id="1384" name="Google Shape;1384;p70"/>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85" name="Google Shape;1385;p70"/>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86" name="Google Shape;1386;p70"/>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87" name="Google Shape;1387;p70"/>
          <p:cNvGrpSpPr/>
          <p:nvPr/>
        </p:nvGrpSpPr>
        <p:grpSpPr>
          <a:xfrm>
            <a:off x="7124044" y="3197682"/>
            <a:ext cx="125190" cy="127859"/>
            <a:chOff x="4676550" y="2160575"/>
            <a:chExt cx="51400" cy="52500"/>
          </a:xfrm>
          <a:noFill/>
        </p:grpSpPr>
        <p:sp>
          <p:nvSpPr>
            <p:cNvPr id="1388" name="Google Shape;1388;p70"/>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89" name="Google Shape;1389;p70"/>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0" name="Google Shape;1390;p70"/>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391" name="Google Shape;1391;p70"/>
          <p:cNvGrpSpPr/>
          <p:nvPr/>
        </p:nvGrpSpPr>
        <p:grpSpPr>
          <a:xfrm>
            <a:off x="7421302" y="3204714"/>
            <a:ext cx="145405" cy="113794"/>
            <a:chOff x="4768325" y="2163475"/>
            <a:chExt cx="59700" cy="46725"/>
          </a:xfrm>
          <a:noFill/>
        </p:grpSpPr>
        <p:sp>
          <p:nvSpPr>
            <p:cNvPr id="1392" name="Google Shape;1392;p70"/>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3" name="Google Shape;1393;p70"/>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394" name="Google Shape;1394;p70"/>
          <p:cNvSpPr/>
          <p:nvPr/>
        </p:nvSpPr>
        <p:spPr>
          <a:xfrm>
            <a:off x="7753257" y="3196221"/>
            <a:ext cx="86159" cy="130781"/>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5" name="Google Shape;1395;p70"/>
          <p:cNvSpPr/>
          <p:nvPr/>
        </p:nvSpPr>
        <p:spPr>
          <a:xfrm>
            <a:off x="8025633" y="4203306"/>
            <a:ext cx="148084" cy="16298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6" name="Google Shape;1396;p70"/>
          <p:cNvSpPr/>
          <p:nvPr/>
        </p:nvSpPr>
        <p:spPr>
          <a:xfrm>
            <a:off x="7127089" y="3431527"/>
            <a:ext cx="119101" cy="163415"/>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7" name="Google Shape;1397;p70"/>
          <p:cNvSpPr/>
          <p:nvPr/>
        </p:nvSpPr>
        <p:spPr>
          <a:xfrm>
            <a:off x="7095061" y="4219136"/>
            <a:ext cx="183157" cy="131329"/>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8" name="Google Shape;1398;p70"/>
          <p:cNvSpPr/>
          <p:nvPr/>
        </p:nvSpPr>
        <p:spPr>
          <a:xfrm>
            <a:off x="7112384" y="3700780"/>
            <a:ext cx="148511" cy="112515"/>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no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399" name="Google Shape;1399;p70"/>
          <p:cNvSpPr/>
          <p:nvPr/>
        </p:nvSpPr>
        <p:spPr>
          <a:xfrm>
            <a:off x="7746133" y="3682697"/>
            <a:ext cx="100408" cy="14868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nvGrpSpPr>
          <p:cNvPr id="1400" name="Google Shape;1400;p70"/>
          <p:cNvGrpSpPr/>
          <p:nvPr/>
        </p:nvGrpSpPr>
        <p:grpSpPr>
          <a:xfrm>
            <a:off x="7437621" y="3459808"/>
            <a:ext cx="112768" cy="106853"/>
            <a:chOff x="4768575" y="2253950"/>
            <a:chExt cx="46300" cy="43875"/>
          </a:xfrm>
          <a:noFill/>
        </p:grpSpPr>
        <p:sp>
          <p:nvSpPr>
            <p:cNvPr id="1401" name="Google Shape;1401;p70"/>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02" name="Google Shape;1402;p70"/>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403" name="Google Shape;1403;p70"/>
          <p:cNvGrpSpPr/>
          <p:nvPr/>
        </p:nvGrpSpPr>
        <p:grpSpPr>
          <a:xfrm>
            <a:off x="7737243" y="3948834"/>
            <a:ext cx="118187" cy="146246"/>
            <a:chOff x="4960900" y="2433225"/>
            <a:chExt cx="48525" cy="60050"/>
          </a:xfrm>
          <a:noFill/>
        </p:grpSpPr>
        <p:sp>
          <p:nvSpPr>
            <p:cNvPr id="1404" name="Google Shape;1404;p70"/>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05" name="Google Shape;1405;p70"/>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406" name="Google Shape;1406;p70"/>
          <p:cNvGrpSpPr/>
          <p:nvPr/>
        </p:nvGrpSpPr>
        <p:grpSpPr>
          <a:xfrm>
            <a:off x="7425808" y="4212895"/>
            <a:ext cx="136394" cy="143810"/>
            <a:chOff x="4854075" y="2527625"/>
            <a:chExt cx="56000" cy="59050"/>
          </a:xfrm>
          <a:noFill/>
        </p:grpSpPr>
        <p:sp>
          <p:nvSpPr>
            <p:cNvPr id="1407" name="Google Shape;1407;p70"/>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08" name="Google Shape;1408;p70"/>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409" name="Google Shape;1409;p70"/>
          <p:cNvSpPr/>
          <p:nvPr/>
        </p:nvSpPr>
        <p:spPr>
          <a:xfrm>
            <a:off x="7441061" y="3955623"/>
            <a:ext cx="105888" cy="132668"/>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0" name="Google Shape;1410;p70"/>
          <p:cNvSpPr/>
          <p:nvPr/>
        </p:nvSpPr>
        <p:spPr>
          <a:xfrm>
            <a:off x="8019727" y="3195277"/>
            <a:ext cx="159897" cy="132668"/>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1" name="Google Shape;1411;p70"/>
          <p:cNvSpPr/>
          <p:nvPr/>
        </p:nvSpPr>
        <p:spPr>
          <a:xfrm>
            <a:off x="7118991" y="3955623"/>
            <a:ext cx="135298" cy="132668"/>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nvGrpSpPr>
          <p:cNvPr id="1412" name="Google Shape;1412;p70"/>
          <p:cNvGrpSpPr/>
          <p:nvPr/>
        </p:nvGrpSpPr>
        <p:grpSpPr>
          <a:xfrm>
            <a:off x="8050020" y="3676639"/>
            <a:ext cx="99312" cy="160797"/>
            <a:chOff x="5059700" y="2334775"/>
            <a:chExt cx="40775" cy="66025"/>
          </a:xfrm>
          <a:noFill/>
        </p:grpSpPr>
        <p:sp>
          <p:nvSpPr>
            <p:cNvPr id="1413" name="Google Shape;1413;p70"/>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4" name="Google Shape;1414;p70"/>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5" name="Google Shape;1415;p70"/>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6" name="Google Shape;1416;p70"/>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7" name="Google Shape;1417;p70"/>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8" name="Google Shape;1418;p70"/>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19" name="Google Shape;1419;p70"/>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0" name="Google Shape;1420;p70"/>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1" name="Google Shape;1421;p70"/>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422" name="Google Shape;1422;p70"/>
          <p:cNvGrpSpPr/>
          <p:nvPr/>
        </p:nvGrpSpPr>
        <p:grpSpPr>
          <a:xfrm>
            <a:off x="8007184" y="3941771"/>
            <a:ext cx="184984" cy="160371"/>
            <a:chOff x="5037700" y="2430325"/>
            <a:chExt cx="75950" cy="65850"/>
          </a:xfrm>
          <a:noFill/>
        </p:grpSpPr>
        <p:sp>
          <p:nvSpPr>
            <p:cNvPr id="1423" name="Google Shape;1423;p70"/>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4" name="Google Shape;1424;p70"/>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425" name="Google Shape;1425;p70"/>
          <p:cNvGrpSpPr/>
          <p:nvPr/>
        </p:nvGrpSpPr>
        <p:grpSpPr>
          <a:xfrm>
            <a:off x="7426689" y="3708223"/>
            <a:ext cx="173014" cy="97629"/>
            <a:chOff x="4756975" y="2341800"/>
            <a:chExt cx="91975" cy="51925"/>
          </a:xfrm>
          <a:noFill/>
        </p:grpSpPr>
        <p:sp>
          <p:nvSpPr>
            <p:cNvPr id="1426" name="Google Shape;1426;p70"/>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7" name="Google Shape;1427;p70"/>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8" name="Google Shape;1428;p70"/>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29" name="Google Shape;1429;p70"/>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0" name="Google Shape;1430;p70"/>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1" name="Google Shape;1431;p70"/>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2" name="Google Shape;1432;p70"/>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3" name="Google Shape;1433;p70"/>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4" name="Google Shape;1434;p70"/>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5" name="Google Shape;1435;p70"/>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6" name="Google Shape;1436;p70"/>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7" name="Google Shape;1437;p70"/>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8" name="Google Shape;1438;p70"/>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39" name="Google Shape;1439;p70"/>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0" name="Google Shape;1440;p70"/>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1" name="Google Shape;1441;p70"/>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2" name="Google Shape;1442;p70"/>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3" name="Google Shape;1443;p70"/>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4" name="Google Shape;1444;p70"/>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5" name="Google Shape;1445;p70"/>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grpSp>
        <p:nvGrpSpPr>
          <p:cNvPr id="1446" name="Google Shape;1446;p70"/>
          <p:cNvGrpSpPr/>
          <p:nvPr/>
        </p:nvGrpSpPr>
        <p:grpSpPr>
          <a:xfrm>
            <a:off x="7693626" y="4196920"/>
            <a:ext cx="212497" cy="175761"/>
            <a:chOff x="4943575" y="2516350"/>
            <a:chExt cx="98675" cy="81700"/>
          </a:xfrm>
          <a:noFill/>
        </p:grpSpPr>
        <p:sp>
          <p:nvSpPr>
            <p:cNvPr id="1447" name="Google Shape;1447;p70"/>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8" name="Google Shape;1448;p70"/>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49" name="Google Shape;1449;p70"/>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0" name="Google Shape;1450;p70"/>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1" name="Google Shape;1451;p70"/>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2" name="Google Shape;1452;p70"/>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3" name="Google Shape;1453;p70"/>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4" name="Google Shape;1454;p70"/>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5" name="Google Shape;1455;p70"/>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6" name="Google Shape;1456;p70"/>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7" name="Google Shape;1457;p70"/>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8" name="Google Shape;1458;p70"/>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59" name="Google Shape;1459;p70"/>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0" name="Google Shape;1460;p70"/>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1" name="Google Shape;1461;p70"/>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2" name="Google Shape;1462;p70"/>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3" name="Google Shape;1463;p70"/>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4" name="Google Shape;1464;p70"/>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5" name="Google Shape;1465;p70"/>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6" name="Google Shape;1466;p70"/>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7" name="Google Shape;1467;p70"/>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8" name="Google Shape;1468;p70"/>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69" name="Google Shape;1469;p70"/>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0" name="Google Shape;1470;p70"/>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1" name="Google Shape;1471;p70"/>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2" name="Google Shape;1472;p70"/>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3" name="Google Shape;1473;p70"/>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4" name="Google Shape;1474;p70"/>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5" name="Google Shape;1475;p70"/>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6" name="Google Shape;1476;p70"/>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7" name="Google Shape;1477;p70"/>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8" name="Google Shape;1478;p70"/>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79" name="Google Shape;1479;p70"/>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0" name="Google Shape;1480;p70"/>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1" name="Google Shape;1481;p70"/>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2" name="Google Shape;1482;p70"/>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3" name="Google Shape;1483;p70"/>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4" name="Google Shape;1484;p70"/>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5" name="Google Shape;1485;p70"/>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6" name="Google Shape;1486;p70"/>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7" name="Google Shape;1487;p70"/>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8" name="Google Shape;1488;p70"/>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89" name="Google Shape;1489;p70"/>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0" name="Google Shape;1490;p70"/>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1" name="Google Shape;1491;p70"/>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2" name="Google Shape;1492;p70"/>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3" name="Google Shape;1493;p70"/>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4" name="Google Shape;1494;p70"/>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5" name="Google Shape;1495;p70"/>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6" name="Google Shape;1496;p70"/>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7" name="Google Shape;1497;p70"/>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8" name="Google Shape;1498;p70"/>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499" name="Google Shape;1499;p70"/>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0" name="Google Shape;1500;p70"/>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1" name="Google Shape;1501;p70"/>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2" name="Google Shape;1502;p70"/>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3" name="Google Shape;1503;p70"/>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4" name="Google Shape;1504;p70"/>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5" name="Google Shape;1505;p70"/>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6" name="Google Shape;1506;p70"/>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7" name="Google Shape;1507;p70"/>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8" name="Google Shape;1508;p70"/>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09" name="Google Shape;1509;p70"/>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0" name="Google Shape;1510;p70"/>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1" name="Google Shape;1511;p70"/>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2" name="Google Shape;1512;p70"/>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3" name="Google Shape;1513;p70"/>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4" name="Google Shape;1514;p70"/>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5" name="Google Shape;1515;p70"/>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6" name="Google Shape;1516;p70"/>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7" name="Google Shape;1517;p70"/>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8" name="Google Shape;1518;p70"/>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19" name="Google Shape;1519;p70"/>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0" name="Google Shape;1520;p70"/>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1" name="Google Shape;1521;p70"/>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2" name="Google Shape;1522;p70"/>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3" name="Google Shape;1523;p70"/>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4" name="Google Shape;1524;p70"/>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grpSp>
      <p:sp>
        <p:nvSpPr>
          <p:cNvPr id="1525" name="Google Shape;1525;p70"/>
          <p:cNvSpPr/>
          <p:nvPr/>
        </p:nvSpPr>
        <p:spPr>
          <a:xfrm>
            <a:off x="7709169" y="3426066"/>
            <a:ext cx="174337" cy="174337"/>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6" name="Google Shape;1526;p70"/>
          <p:cNvSpPr/>
          <p:nvPr/>
        </p:nvSpPr>
        <p:spPr>
          <a:xfrm>
            <a:off x="8025426" y="3454885"/>
            <a:ext cx="148500" cy="116700"/>
          </a:xfrm>
          <a:prstGeom prst="stripedRightArrow">
            <a:avLst>
              <a:gd name="adj1" fmla="val 50000"/>
              <a:gd name="adj2" fmla="val 50000"/>
            </a:avLst>
          </a:prstGeom>
          <a:no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7" name="Google Shape;1527;p70"/>
          <p:cNvSpPr/>
          <p:nvPr/>
        </p:nvSpPr>
        <p:spPr>
          <a:xfrm>
            <a:off x="7127539" y="2775822"/>
            <a:ext cx="118200" cy="118200"/>
          </a:xfrm>
          <a:prstGeom prst="curvedRightArrow">
            <a:avLst>
              <a:gd name="adj1" fmla="val 25000"/>
              <a:gd name="adj2" fmla="val 50000"/>
              <a:gd name="adj3" fmla="val 25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8" name="Google Shape;1528;p70"/>
          <p:cNvSpPr/>
          <p:nvPr/>
        </p:nvSpPr>
        <p:spPr>
          <a:xfrm flipH="1">
            <a:off x="7434905" y="2775822"/>
            <a:ext cx="118200" cy="118200"/>
          </a:xfrm>
          <a:prstGeom prst="curvedRightArrow">
            <a:avLst>
              <a:gd name="adj1" fmla="val 25000"/>
              <a:gd name="adj2" fmla="val 50000"/>
              <a:gd name="adj3" fmla="val 25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cs typeface="B Nazanin" panose="00000700000000000000" pitchFamily="2" charset="-78"/>
            </a:endParaRPr>
          </a:p>
        </p:txBody>
      </p:sp>
      <p:sp>
        <p:nvSpPr>
          <p:cNvPr id="1529" name="Google Shape;1529;p70"/>
          <p:cNvSpPr txBox="1">
            <a:spLocks noGrp="1"/>
          </p:cNvSpPr>
          <p:nvPr>
            <p:ph type="title" idx="4294967295"/>
          </p:nvPr>
        </p:nvSpPr>
        <p:spPr>
          <a:xfrm>
            <a:off x="559410" y="371445"/>
            <a:ext cx="7710488" cy="482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sz="3600" dirty="0">
                <a:solidFill>
                  <a:schemeClr val="accent4">
                    <a:lumMod val="50000"/>
                  </a:schemeClr>
                </a:solidFill>
                <a:cs typeface="B Nazanin" panose="00000700000000000000" pitchFamily="2" charset="-78"/>
              </a:rPr>
              <a:t>از منابع گرافیکی قابل ویرایش ما استفاده کنید...</a:t>
            </a:r>
            <a:endParaRPr sz="3600"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48"/>
        <p:cNvGrpSpPr/>
        <p:nvPr/>
      </p:nvGrpSpPr>
      <p:grpSpPr>
        <a:xfrm>
          <a:off x="0" y="0"/>
          <a:ext cx="0" cy="0"/>
          <a:chOff x="0" y="0"/>
          <a:chExt cx="0" cy="0"/>
        </a:xfrm>
      </p:grpSpPr>
      <p:sp>
        <p:nvSpPr>
          <p:cNvPr id="12249" name="Google Shape;12249;p21"/>
          <p:cNvSpPr/>
          <p:nvPr/>
        </p:nvSpPr>
        <p:spPr>
          <a:xfrm>
            <a:off x="1504285" y="2586168"/>
            <a:ext cx="1713187" cy="534976"/>
          </a:xfrm>
          <a:custGeom>
            <a:avLst/>
            <a:gdLst/>
            <a:ahLst/>
            <a:cxnLst/>
            <a:rect l="l" t="t" r="r" b="b"/>
            <a:pathLst>
              <a:path w="110102" h="34387" extrusionOk="0">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0" name="Google Shape;12250;p21"/>
          <p:cNvSpPr/>
          <p:nvPr/>
        </p:nvSpPr>
        <p:spPr>
          <a:xfrm>
            <a:off x="2653822" y="2482830"/>
            <a:ext cx="687939" cy="741642"/>
          </a:xfrm>
          <a:custGeom>
            <a:avLst/>
            <a:gdLst/>
            <a:ahLst/>
            <a:cxnLst/>
            <a:rect l="l" t="t" r="r" b="b"/>
            <a:pathLst>
              <a:path w="44212" h="47671" extrusionOk="0">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1" name="Google Shape;12251;p21"/>
          <p:cNvSpPr/>
          <p:nvPr/>
        </p:nvSpPr>
        <p:spPr>
          <a:xfrm>
            <a:off x="1380284" y="2482830"/>
            <a:ext cx="687550" cy="741642"/>
          </a:xfrm>
          <a:custGeom>
            <a:avLst/>
            <a:gdLst/>
            <a:ahLst/>
            <a:cxnLst/>
            <a:rect l="l" t="t" r="r" b="b"/>
            <a:pathLst>
              <a:path w="44187" h="47671" extrusionOk="0">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2" name="Google Shape;12252;p21"/>
          <p:cNvSpPr/>
          <p:nvPr/>
        </p:nvSpPr>
        <p:spPr>
          <a:xfrm>
            <a:off x="199873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3" name="Google Shape;12253;p21"/>
          <p:cNvSpPr/>
          <p:nvPr/>
        </p:nvSpPr>
        <p:spPr>
          <a:xfrm>
            <a:off x="2949013" y="3559838"/>
            <a:ext cx="724598" cy="588011"/>
          </a:xfrm>
          <a:custGeom>
            <a:avLst/>
            <a:gdLst/>
            <a:ahLst/>
            <a:cxnLst/>
            <a:rect l="l" t="t" r="r" b="b"/>
            <a:pathLst>
              <a:path w="46568" h="37796"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4" name="Google Shape;12254;p21"/>
          <p:cNvSpPr/>
          <p:nvPr/>
        </p:nvSpPr>
        <p:spPr>
          <a:xfrm>
            <a:off x="1048453" y="3559838"/>
            <a:ext cx="724194" cy="588011"/>
          </a:xfrm>
          <a:custGeom>
            <a:avLst/>
            <a:gdLst/>
            <a:ahLst/>
            <a:cxnLst/>
            <a:rect l="l" t="t" r="r" b="b"/>
            <a:pathLst>
              <a:path w="46542" h="37796"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5" name="Google Shape;12255;p21"/>
          <p:cNvSpPr/>
          <p:nvPr/>
        </p:nvSpPr>
        <p:spPr>
          <a:xfrm>
            <a:off x="199873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6" name="Google Shape;12256;p21"/>
          <p:cNvSpPr/>
          <p:nvPr/>
        </p:nvSpPr>
        <p:spPr>
          <a:xfrm>
            <a:off x="2949013" y="1559475"/>
            <a:ext cx="724598" cy="587996"/>
          </a:xfrm>
          <a:custGeom>
            <a:avLst/>
            <a:gdLst/>
            <a:ahLst/>
            <a:cxnLst/>
            <a:rect l="l" t="t" r="r" b="b"/>
            <a:pathLst>
              <a:path w="46568" h="37795" extrusionOk="0">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7" name="Google Shape;12257;p21"/>
          <p:cNvSpPr/>
          <p:nvPr/>
        </p:nvSpPr>
        <p:spPr>
          <a:xfrm>
            <a:off x="1048453" y="1559475"/>
            <a:ext cx="724194" cy="587996"/>
          </a:xfrm>
          <a:custGeom>
            <a:avLst/>
            <a:gdLst/>
            <a:ahLst/>
            <a:cxnLst/>
            <a:rect l="l" t="t" r="r" b="b"/>
            <a:pathLst>
              <a:path w="46542" h="37795" extrusionOk="0">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8" name="Google Shape;12258;p21"/>
          <p:cNvSpPr/>
          <p:nvPr/>
        </p:nvSpPr>
        <p:spPr>
          <a:xfrm>
            <a:off x="1180249" y="1851536"/>
            <a:ext cx="453169" cy="3905"/>
          </a:xfrm>
          <a:custGeom>
            <a:avLst/>
            <a:gdLst/>
            <a:ahLst/>
            <a:cxnLst/>
            <a:rect l="l" t="t" r="r" b="b"/>
            <a:pathLst>
              <a:path w="29124" h="251" extrusionOk="0">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59" name="Google Shape;12259;p21"/>
          <p:cNvSpPr/>
          <p:nvPr/>
        </p:nvSpPr>
        <p:spPr>
          <a:xfrm>
            <a:off x="2132084"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0" name="Google Shape;12260;p21"/>
          <p:cNvSpPr/>
          <p:nvPr/>
        </p:nvSpPr>
        <p:spPr>
          <a:xfrm>
            <a:off x="3087047" y="1851536"/>
            <a:ext cx="453169" cy="3905"/>
          </a:xfrm>
          <a:custGeom>
            <a:avLst/>
            <a:gdLst/>
            <a:ahLst/>
            <a:cxnLst/>
            <a:rect l="l" t="t" r="r" b="b"/>
            <a:pathLst>
              <a:path w="29124" h="251" extrusionOk="0">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1" name="Google Shape;12261;p21"/>
          <p:cNvSpPr/>
          <p:nvPr/>
        </p:nvSpPr>
        <p:spPr>
          <a:xfrm>
            <a:off x="3087047"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2" name="Google Shape;12262;p21"/>
          <p:cNvSpPr/>
          <p:nvPr/>
        </p:nvSpPr>
        <p:spPr>
          <a:xfrm>
            <a:off x="2132084" y="3851898"/>
            <a:ext cx="453169" cy="3920"/>
          </a:xfrm>
          <a:custGeom>
            <a:avLst/>
            <a:gdLst/>
            <a:ahLst/>
            <a:cxnLst/>
            <a:rect l="l" t="t" r="r" b="b"/>
            <a:pathLst>
              <a:path w="29124" h="252" extrusionOk="0">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3" name="Google Shape;12263;p21"/>
          <p:cNvSpPr/>
          <p:nvPr/>
        </p:nvSpPr>
        <p:spPr>
          <a:xfrm>
            <a:off x="1181416" y="3851898"/>
            <a:ext cx="453169" cy="3920"/>
          </a:xfrm>
          <a:custGeom>
            <a:avLst/>
            <a:gdLst/>
            <a:ahLst/>
            <a:cxnLst/>
            <a:rect l="l" t="t" r="r" b="b"/>
            <a:pathLst>
              <a:path w="29124" h="252" extrusionOk="0">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4" name="Google Shape;12264;p21"/>
          <p:cNvSpPr txBox="1"/>
          <p:nvPr/>
        </p:nvSpPr>
        <p:spPr>
          <a:xfrm>
            <a:off x="1644313" y="2717237"/>
            <a:ext cx="1428600" cy="2730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0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عنوان را اینجا اضافه کنید</a:t>
            </a:r>
            <a:endParaRPr kumimoji="0" sz="10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grpSp>
        <p:nvGrpSpPr>
          <p:cNvPr id="12265" name="Google Shape;12265;p21"/>
          <p:cNvGrpSpPr/>
          <p:nvPr/>
        </p:nvGrpSpPr>
        <p:grpSpPr>
          <a:xfrm>
            <a:off x="1311648" y="1620631"/>
            <a:ext cx="197743" cy="197743"/>
            <a:chOff x="2676100" y="832575"/>
            <a:chExt cx="483125" cy="483125"/>
          </a:xfrm>
          <a:noFill/>
        </p:grpSpPr>
        <p:sp>
          <p:nvSpPr>
            <p:cNvPr id="12266" name="Google Shape;12266;p21"/>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7" name="Google Shape;12267;p21"/>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68" name="Google Shape;12268;p21"/>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269" name="Google Shape;12269;p21"/>
          <p:cNvGrpSpPr/>
          <p:nvPr/>
        </p:nvGrpSpPr>
        <p:grpSpPr>
          <a:xfrm>
            <a:off x="2258621" y="1613606"/>
            <a:ext cx="204394" cy="197743"/>
            <a:chOff x="3270550" y="832575"/>
            <a:chExt cx="499375" cy="483125"/>
          </a:xfrm>
          <a:noFill/>
        </p:grpSpPr>
        <p:sp>
          <p:nvSpPr>
            <p:cNvPr id="12270" name="Google Shape;12270;p21"/>
            <p:cNvSpPr/>
            <p:nvPr/>
          </p:nvSpPr>
          <p:spPr>
            <a:xfrm>
              <a:off x="3270550" y="865975"/>
              <a:ext cx="463725" cy="449725"/>
            </a:xfrm>
            <a:custGeom>
              <a:avLst/>
              <a:gdLst/>
              <a:ahLst/>
              <a:cxnLst/>
              <a:rect l="l" t="t" r="r" b="b"/>
              <a:pathLst>
                <a:path w="18549" h="17989" extrusionOk="0">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71" name="Google Shape;12271;p21"/>
            <p:cNvSpPr/>
            <p:nvPr/>
          </p:nvSpPr>
          <p:spPr>
            <a:xfrm>
              <a:off x="3562600" y="876075"/>
              <a:ext cx="207325" cy="241775"/>
            </a:xfrm>
            <a:custGeom>
              <a:avLst/>
              <a:gdLst/>
              <a:ahLst/>
              <a:cxnLst/>
              <a:rect l="l" t="t" r="r" b="b"/>
              <a:pathLst>
                <a:path w="8293" h="9671" extrusionOk="0">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72" name="Google Shape;12272;p21"/>
            <p:cNvSpPr/>
            <p:nvPr/>
          </p:nvSpPr>
          <p:spPr>
            <a:xfrm>
              <a:off x="3443500" y="832575"/>
              <a:ext cx="187300" cy="173625"/>
            </a:xfrm>
            <a:custGeom>
              <a:avLst/>
              <a:gdLst/>
              <a:ahLst/>
              <a:cxnLst/>
              <a:rect l="l" t="t" r="r" b="b"/>
              <a:pathLst>
                <a:path w="7492" h="6945" extrusionOk="0">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273" name="Google Shape;12273;p21"/>
          <p:cNvGrpSpPr/>
          <p:nvPr/>
        </p:nvGrpSpPr>
        <p:grpSpPr>
          <a:xfrm>
            <a:off x="3212214" y="1620657"/>
            <a:ext cx="197774" cy="197743"/>
            <a:chOff x="3270475" y="1427025"/>
            <a:chExt cx="483200" cy="483125"/>
          </a:xfrm>
          <a:noFill/>
        </p:grpSpPr>
        <p:sp>
          <p:nvSpPr>
            <p:cNvPr id="12274" name="Google Shape;12274;p21"/>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75" name="Google Shape;12275;p21"/>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76" name="Google Shape;12276;p21"/>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277" name="Google Shape;12277;p21"/>
          <p:cNvSpPr/>
          <p:nvPr/>
        </p:nvSpPr>
        <p:spPr>
          <a:xfrm>
            <a:off x="3212183" y="3615929"/>
            <a:ext cx="197784" cy="197743"/>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78" name="Google Shape;12278;p21"/>
          <p:cNvSpPr/>
          <p:nvPr/>
        </p:nvSpPr>
        <p:spPr>
          <a:xfrm>
            <a:off x="1309717" y="3615924"/>
            <a:ext cx="199697" cy="197753"/>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279" name="Google Shape;12279;p21"/>
          <p:cNvGrpSpPr/>
          <p:nvPr/>
        </p:nvGrpSpPr>
        <p:grpSpPr>
          <a:xfrm>
            <a:off x="2258607" y="3617777"/>
            <a:ext cx="204425" cy="194059"/>
            <a:chOff x="6222125" y="2025975"/>
            <a:chExt cx="499450" cy="474125"/>
          </a:xfrm>
          <a:noFill/>
        </p:grpSpPr>
        <p:sp>
          <p:nvSpPr>
            <p:cNvPr id="12280" name="Google Shape;12280;p21"/>
            <p:cNvSpPr/>
            <p:nvPr/>
          </p:nvSpPr>
          <p:spPr>
            <a:xfrm>
              <a:off x="6222125" y="2025975"/>
              <a:ext cx="499450" cy="474125"/>
            </a:xfrm>
            <a:custGeom>
              <a:avLst/>
              <a:gdLst/>
              <a:ahLst/>
              <a:cxnLst/>
              <a:rect l="l" t="t" r="r" b="b"/>
              <a:pathLst>
                <a:path w="19978" h="18965" extrusionOk="0">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81" name="Google Shape;12281;p21"/>
            <p:cNvSpPr/>
            <p:nvPr/>
          </p:nvSpPr>
          <p:spPr>
            <a:xfrm>
              <a:off x="6309175" y="2087825"/>
              <a:ext cx="350425" cy="350425"/>
            </a:xfrm>
            <a:custGeom>
              <a:avLst/>
              <a:gdLst/>
              <a:ahLst/>
              <a:cxnLst/>
              <a:rect l="l" t="t" r="r" b="b"/>
              <a:pathLst>
                <a:path w="14017" h="14017" extrusionOk="0">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82" name="Google Shape;12282;p21"/>
            <p:cNvSpPr/>
            <p:nvPr/>
          </p:nvSpPr>
          <p:spPr>
            <a:xfrm>
              <a:off x="6431600" y="2142250"/>
              <a:ext cx="105575" cy="241575"/>
            </a:xfrm>
            <a:custGeom>
              <a:avLst/>
              <a:gdLst/>
              <a:ahLst/>
              <a:cxnLst/>
              <a:rect l="l" t="t" r="r" b="b"/>
              <a:pathLst>
                <a:path w="4223" h="9663" extrusionOk="0">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283" name="Google Shape;12283;p21"/>
          <p:cNvSpPr txBox="1"/>
          <p:nvPr/>
        </p:nvSpPr>
        <p:spPr>
          <a:xfrm>
            <a:off x="1048453" y="1910789"/>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1</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4" name="Google Shape;12284;p21"/>
          <p:cNvSpPr txBox="1"/>
          <p:nvPr/>
        </p:nvSpPr>
        <p:spPr>
          <a:xfrm>
            <a:off x="1998736" y="1909835"/>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2</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5" name="Google Shape;12285;p21"/>
          <p:cNvSpPr txBox="1"/>
          <p:nvPr/>
        </p:nvSpPr>
        <p:spPr>
          <a:xfrm>
            <a:off x="2949019" y="1909835"/>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3</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6" name="Google Shape;12286;p21"/>
          <p:cNvSpPr txBox="1"/>
          <p:nvPr/>
        </p:nvSpPr>
        <p:spPr>
          <a:xfrm>
            <a:off x="1048350" y="3923158"/>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4</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7" name="Google Shape;12287;p21"/>
          <p:cNvSpPr txBox="1"/>
          <p:nvPr/>
        </p:nvSpPr>
        <p:spPr>
          <a:xfrm>
            <a:off x="1998684" y="3923158"/>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5</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8" name="Google Shape;12288;p21"/>
          <p:cNvSpPr txBox="1"/>
          <p:nvPr/>
        </p:nvSpPr>
        <p:spPr>
          <a:xfrm>
            <a:off x="2949019" y="3923158"/>
            <a:ext cx="724200" cy="2367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متن</a:t>
            </a:r>
            <a:r>
              <a:rPr kumimoji="0" lang="es"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 6</a:t>
            </a:r>
            <a:endParaRPr kumimoji="0" sz="9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289" name="Google Shape;12289;p21"/>
          <p:cNvSpPr/>
          <p:nvPr/>
        </p:nvSpPr>
        <p:spPr>
          <a:xfrm>
            <a:off x="1374787" y="2192426"/>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0" name="Google Shape;12290;p21"/>
          <p:cNvSpPr/>
          <p:nvPr/>
        </p:nvSpPr>
        <p:spPr>
          <a:xfrm>
            <a:off x="2326630" y="2192426"/>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1" name="Google Shape;12291;p21"/>
          <p:cNvSpPr/>
          <p:nvPr/>
        </p:nvSpPr>
        <p:spPr>
          <a:xfrm>
            <a:off x="3278485" y="2192426"/>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2" name="Google Shape;12292;p21"/>
          <p:cNvSpPr/>
          <p:nvPr/>
        </p:nvSpPr>
        <p:spPr>
          <a:xfrm>
            <a:off x="1374774" y="345453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3" name="Google Shape;12293;p21"/>
          <p:cNvSpPr/>
          <p:nvPr/>
        </p:nvSpPr>
        <p:spPr>
          <a:xfrm>
            <a:off x="2326617" y="345453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4" name="Google Shape;12294;p21"/>
          <p:cNvSpPr/>
          <p:nvPr/>
        </p:nvSpPr>
        <p:spPr>
          <a:xfrm>
            <a:off x="3278472" y="345453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5" name="Google Shape;12295;p21"/>
          <p:cNvSpPr/>
          <p:nvPr/>
        </p:nvSpPr>
        <p:spPr>
          <a:xfrm>
            <a:off x="2200729" y="245820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6" name="Google Shape;12296;p21"/>
          <p:cNvSpPr/>
          <p:nvPr/>
        </p:nvSpPr>
        <p:spPr>
          <a:xfrm>
            <a:off x="2328782" y="245820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7" name="Google Shape;12297;p21"/>
          <p:cNvSpPr/>
          <p:nvPr/>
        </p:nvSpPr>
        <p:spPr>
          <a:xfrm>
            <a:off x="2456836" y="2458205"/>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8" name="Google Shape;12298;p21"/>
          <p:cNvSpPr/>
          <p:nvPr/>
        </p:nvSpPr>
        <p:spPr>
          <a:xfrm>
            <a:off x="2200729" y="3186918"/>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299" name="Google Shape;12299;p21"/>
          <p:cNvSpPr/>
          <p:nvPr/>
        </p:nvSpPr>
        <p:spPr>
          <a:xfrm>
            <a:off x="2328782" y="3186918"/>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00" name="Google Shape;12300;p21"/>
          <p:cNvSpPr/>
          <p:nvPr/>
        </p:nvSpPr>
        <p:spPr>
          <a:xfrm>
            <a:off x="2456836" y="3186918"/>
            <a:ext cx="63900" cy="639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cxnSp>
        <p:nvCxnSpPr>
          <p:cNvPr id="12301" name="Google Shape;12301;p21"/>
          <p:cNvCxnSpPr>
            <a:stCxn id="12289" idx="4"/>
            <a:endCxn id="12295" idx="0"/>
          </p:cNvCxnSpPr>
          <p:nvPr/>
        </p:nvCxnSpPr>
        <p:spPr>
          <a:xfrm rot="-5400000" flipH="1">
            <a:off x="1718737" y="1944326"/>
            <a:ext cx="201900" cy="8259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2" name="Google Shape;12302;p21"/>
          <p:cNvCxnSpPr>
            <a:stCxn id="12291" idx="4"/>
            <a:endCxn id="12297" idx="0"/>
          </p:cNvCxnSpPr>
          <p:nvPr/>
        </p:nvCxnSpPr>
        <p:spPr>
          <a:xfrm rot="5400000">
            <a:off x="2798635" y="1946426"/>
            <a:ext cx="201900" cy="8217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3" name="Google Shape;12303;p21"/>
          <p:cNvCxnSpPr>
            <a:stCxn id="12290" idx="4"/>
            <a:endCxn id="12296" idx="0"/>
          </p:cNvCxnSpPr>
          <p:nvPr/>
        </p:nvCxnSpPr>
        <p:spPr>
          <a:xfrm rot="-5400000" flipH="1">
            <a:off x="2258680" y="2356226"/>
            <a:ext cx="201900" cy="2100"/>
          </a:xfrm>
          <a:prstGeom prst="curvedConnector3">
            <a:avLst>
              <a:gd name="adj1" fmla="val 49995"/>
            </a:avLst>
          </a:prstGeom>
          <a:noFill/>
          <a:ln w="19050" cap="flat" cmpd="sng">
            <a:solidFill>
              <a:schemeClr val="accent2"/>
            </a:solidFill>
            <a:prstDash val="solid"/>
            <a:round/>
            <a:headEnd type="none" w="med" len="med"/>
            <a:tailEnd type="none" w="med" len="med"/>
          </a:ln>
        </p:spPr>
      </p:cxnSp>
      <p:cxnSp>
        <p:nvCxnSpPr>
          <p:cNvPr id="12304" name="Google Shape;12304;p21"/>
          <p:cNvCxnSpPr>
            <a:stCxn id="12292" idx="0"/>
            <a:endCxn id="12298" idx="4"/>
          </p:cNvCxnSpPr>
          <p:nvPr/>
        </p:nvCxnSpPr>
        <p:spPr>
          <a:xfrm rot="-5400000">
            <a:off x="1717824" y="2939735"/>
            <a:ext cx="203700" cy="825900"/>
          </a:xfrm>
          <a:prstGeom prst="curvedConnector3">
            <a:avLst>
              <a:gd name="adj1" fmla="val 50004"/>
            </a:avLst>
          </a:prstGeom>
          <a:noFill/>
          <a:ln w="19050" cap="flat" cmpd="sng">
            <a:solidFill>
              <a:schemeClr val="accent2"/>
            </a:solidFill>
            <a:prstDash val="solid"/>
            <a:round/>
            <a:headEnd type="none" w="med" len="med"/>
            <a:tailEnd type="none" w="med" len="med"/>
          </a:ln>
        </p:spPr>
      </p:cxnSp>
      <p:cxnSp>
        <p:nvCxnSpPr>
          <p:cNvPr id="12305" name="Google Shape;12305;p21"/>
          <p:cNvCxnSpPr>
            <a:stCxn id="12294" idx="0"/>
            <a:endCxn id="12300" idx="4"/>
          </p:cNvCxnSpPr>
          <p:nvPr/>
        </p:nvCxnSpPr>
        <p:spPr>
          <a:xfrm rot="5400000" flipH="1">
            <a:off x="2797722" y="2941835"/>
            <a:ext cx="203700" cy="821700"/>
          </a:xfrm>
          <a:prstGeom prst="curvedConnector3">
            <a:avLst>
              <a:gd name="adj1" fmla="val 50004"/>
            </a:avLst>
          </a:prstGeom>
          <a:noFill/>
          <a:ln w="19050" cap="flat" cmpd="sng">
            <a:solidFill>
              <a:schemeClr val="accent2"/>
            </a:solidFill>
            <a:prstDash val="solid"/>
            <a:round/>
            <a:headEnd type="none" w="med" len="med"/>
            <a:tailEnd type="none" w="med" len="med"/>
          </a:ln>
        </p:spPr>
      </p:cxnSp>
      <p:cxnSp>
        <p:nvCxnSpPr>
          <p:cNvPr id="12306" name="Google Shape;12306;p21"/>
          <p:cNvCxnSpPr>
            <a:stCxn id="12293" idx="0"/>
            <a:endCxn id="12299" idx="4"/>
          </p:cNvCxnSpPr>
          <p:nvPr/>
        </p:nvCxnSpPr>
        <p:spPr>
          <a:xfrm rot="-5400000">
            <a:off x="2257767" y="3351635"/>
            <a:ext cx="203700" cy="2100"/>
          </a:xfrm>
          <a:prstGeom prst="curvedConnector3">
            <a:avLst>
              <a:gd name="adj1" fmla="val 50004"/>
            </a:avLst>
          </a:prstGeom>
          <a:noFill/>
          <a:ln w="19050" cap="flat" cmpd="sng">
            <a:solidFill>
              <a:schemeClr val="accent2"/>
            </a:solidFill>
            <a:prstDash val="solid"/>
            <a:round/>
            <a:headEnd type="none" w="med" len="med"/>
            <a:tailEnd type="none" w="med" len="med"/>
          </a:ln>
        </p:spPr>
      </p:cxnSp>
      <p:sp>
        <p:nvSpPr>
          <p:cNvPr id="12307" name="Google Shape;12307;p21"/>
          <p:cNvSpPr/>
          <p:nvPr/>
        </p:nvSpPr>
        <p:spPr>
          <a:xfrm>
            <a:off x="4239724" y="2708319"/>
            <a:ext cx="779136" cy="252234"/>
          </a:xfrm>
          <a:custGeom>
            <a:avLst/>
            <a:gdLst/>
            <a:ahLst/>
            <a:cxnLst/>
            <a:rect l="l" t="t" r="r" b="b"/>
            <a:pathLst>
              <a:path w="44351" h="14358" extrusionOk="0">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08" name="Google Shape;12308;p21"/>
          <p:cNvSpPr/>
          <p:nvPr/>
        </p:nvSpPr>
        <p:spPr>
          <a:xfrm>
            <a:off x="5018842" y="2708319"/>
            <a:ext cx="779119" cy="252234"/>
          </a:xfrm>
          <a:custGeom>
            <a:avLst/>
            <a:gdLst/>
            <a:ahLst/>
            <a:cxnLst/>
            <a:rect l="l" t="t" r="r" b="b"/>
            <a:pathLst>
              <a:path w="44350" h="14358" extrusionOk="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09" name="Google Shape;12309;p21"/>
          <p:cNvSpPr/>
          <p:nvPr/>
        </p:nvSpPr>
        <p:spPr>
          <a:xfrm>
            <a:off x="5797943" y="2708319"/>
            <a:ext cx="778732" cy="252234"/>
          </a:xfrm>
          <a:custGeom>
            <a:avLst/>
            <a:gdLst/>
            <a:ahLst/>
            <a:cxnLst/>
            <a:rect l="l" t="t" r="r" b="b"/>
            <a:pathLst>
              <a:path w="44328" h="14358" extrusionOk="0">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0" name="Google Shape;12310;p21"/>
          <p:cNvSpPr/>
          <p:nvPr/>
        </p:nvSpPr>
        <p:spPr>
          <a:xfrm>
            <a:off x="6576658" y="2708319"/>
            <a:ext cx="779136" cy="252234"/>
          </a:xfrm>
          <a:custGeom>
            <a:avLst/>
            <a:gdLst/>
            <a:ahLst/>
            <a:cxnLst/>
            <a:rect l="l" t="t" r="r" b="b"/>
            <a:pathLst>
              <a:path w="44351" h="14358" extrusionOk="0">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1" name="Google Shape;12311;p21"/>
          <p:cNvSpPr/>
          <p:nvPr/>
        </p:nvSpPr>
        <p:spPr>
          <a:xfrm>
            <a:off x="7355776" y="2708319"/>
            <a:ext cx="779119" cy="252234"/>
          </a:xfrm>
          <a:custGeom>
            <a:avLst/>
            <a:gdLst/>
            <a:ahLst/>
            <a:cxnLst/>
            <a:rect l="l" t="t" r="r" b="b"/>
            <a:pathLst>
              <a:path w="44350" h="14358" extrusionOk="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2" name="Google Shape;12312;p21"/>
          <p:cNvSpPr/>
          <p:nvPr/>
        </p:nvSpPr>
        <p:spPr>
          <a:xfrm>
            <a:off x="4429400" y="1662350"/>
            <a:ext cx="342847" cy="386555"/>
          </a:xfrm>
          <a:custGeom>
            <a:avLst/>
            <a:gdLst/>
            <a:ahLst/>
            <a:cxnLst/>
            <a:rect l="l" t="t" r="r" b="b"/>
            <a:pathLst>
              <a:path w="19516" h="22004" extrusionOk="0">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3" name="Google Shape;12313;p21"/>
          <p:cNvSpPr/>
          <p:nvPr/>
        </p:nvSpPr>
        <p:spPr>
          <a:xfrm>
            <a:off x="5244198" y="3658334"/>
            <a:ext cx="342847" cy="386678"/>
          </a:xfrm>
          <a:custGeom>
            <a:avLst/>
            <a:gdLst/>
            <a:ahLst/>
            <a:cxnLst/>
            <a:rect l="l" t="t" r="r" b="b"/>
            <a:pathLst>
              <a:path w="19516" h="22011" extrusionOk="0">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4" name="Google Shape;12314;p21"/>
          <p:cNvSpPr/>
          <p:nvPr/>
        </p:nvSpPr>
        <p:spPr>
          <a:xfrm>
            <a:off x="6007260" y="1662350"/>
            <a:ext cx="342865" cy="386555"/>
          </a:xfrm>
          <a:custGeom>
            <a:avLst/>
            <a:gdLst/>
            <a:ahLst/>
            <a:cxnLst/>
            <a:rect l="l" t="t" r="r" b="b"/>
            <a:pathLst>
              <a:path w="19517" h="22004" extrusionOk="0">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5" name="Google Shape;12315;p21"/>
          <p:cNvSpPr/>
          <p:nvPr/>
        </p:nvSpPr>
        <p:spPr>
          <a:xfrm>
            <a:off x="6796005" y="3658439"/>
            <a:ext cx="343251" cy="386661"/>
          </a:xfrm>
          <a:custGeom>
            <a:avLst/>
            <a:gdLst/>
            <a:ahLst/>
            <a:cxnLst/>
            <a:rect l="l" t="t" r="r" b="b"/>
            <a:pathLst>
              <a:path w="19539" h="22010" extrusionOk="0">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6" name="Google Shape;12316;p21"/>
          <p:cNvSpPr/>
          <p:nvPr/>
        </p:nvSpPr>
        <p:spPr>
          <a:xfrm>
            <a:off x="7585137" y="1662350"/>
            <a:ext cx="342847" cy="386555"/>
          </a:xfrm>
          <a:custGeom>
            <a:avLst/>
            <a:gdLst/>
            <a:ahLst/>
            <a:cxnLst/>
            <a:rect l="l" t="t" r="r" b="b"/>
            <a:pathLst>
              <a:path w="19516" h="22004" extrusionOk="0">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7" name="Google Shape;12317;p21"/>
          <p:cNvSpPr/>
          <p:nvPr/>
        </p:nvSpPr>
        <p:spPr>
          <a:xfrm>
            <a:off x="4569763" y="2579382"/>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8" name="Google Shape;12318;p21"/>
          <p:cNvSpPr/>
          <p:nvPr/>
        </p:nvSpPr>
        <p:spPr>
          <a:xfrm>
            <a:off x="6147625" y="2579382"/>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19" name="Google Shape;12319;p21"/>
          <p:cNvSpPr/>
          <p:nvPr/>
        </p:nvSpPr>
        <p:spPr>
          <a:xfrm>
            <a:off x="7725475" y="2579382"/>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0" name="Google Shape;12320;p21"/>
          <p:cNvSpPr/>
          <p:nvPr/>
        </p:nvSpPr>
        <p:spPr>
          <a:xfrm>
            <a:off x="5384563" y="2999720"/>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1" name="Google Shape;12321;p21"/>
          <p:cNvSpPr/>
          <p:nvPr/>
        </p:nvSpPr>
        <p:spPr>
          <a:xfrm>
            <a:off x="6936563" y="2999770"/>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2" name="Google Shape;12322;p21"/>
          <p:cNvSpPr txBox="1"/>
          <p:nvPr/>
        </p:nvSpPr>
        <p:spPr>
          <a:xfrm>
            <a:off x="4331422" y="2719909"/>
            <a:ext cx="538800" cy="2295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2016</a:t>
            </a:r>
            <a:endParaRPr kumimoji="0"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3" name="Google Shape;12323;p21"/>
          <p:cNvSpPr/>
          <p:nvPr/>
        </p:nvSpPr>
        <p:spPr>
          <a:xfrm>
            <a:off x="4569763" y="2075257"/>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4" name="Google Shape;12324;p21"/>
          <p:cNvSpPr/>
          <p:nvPr/>
        </p:nvSpPr>
        <p:spPr>
          <a:xfrm>
            <a:off x="6153050" y="2075257"/>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5" name="Google Shape;12325;p21"/>
          <p:cNvSpPr/>
          <p:nvPr/>
        </p:nvSpPr>
        <p:spPr>
          <a:xfrm>
            <a:off x="7725475" y="2075257"/>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6" name="Google Shape;12326;p21"/>
          <p:cNvSpPr/>
          <p:nvPr/>
        </p:nvSpPr>
        <p:spPr>
          <a:xfrm>
            <a:off x="5384166" y="3569597"/>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27" name="Google Shape;12327;p21"/>
          <p:cNvSpPr/>
          <p:nvPr/>
        </p:nvSpPr>
        <p:spPr>
          <a:xfrm>
            <a:off x="6936566" y="3569597"/>
            <a:ext cx="62100" cy="62100"/>
          </a:xfrm>
          <a:prstGeom prst="ellipse">
            <a:avLst/>
          </a:pr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cxnSp>
        <p:nvCxnSpPr>
          <p:cNvPr id="12328" name="Google Shape;12328;p21"/>
          <p:cNvCxnSpPr>
            <a:stCxn id="12317" idx="0"/>
            <a:endCxn id="12323" idx="4"/>
          </p:cNvCxnSpPr>
          <p:nvPr/>
        </p:nvCxnSpPr>
        <p:spPr>
          <a:xfrm rot="10800000">
            <a:off x="4600813" y="2137482"/>
            <a:ext cx="0" cy="441900"/>
          </a:xfrm>
          <a:prstGeom prst="straightConnector1">
            <a:avLst/>
          </a:prstGeom>
          <a:noFill/>
          <a:ln w="9525" cap="flat" cmpd="sng">
            <a:solidFill>
              <a:schemeClr val="accent2"/>
            </a:solidFill>
            <a:prstDash val="dash"/>
            <a:round/>
            <a:headEnd type="none" w="med" len="med"/>
            <a:tailEnd type="none" w="med" len="med"/>
          </a:ln>
        </p:spPr>
      </p:cxnSp>
      <p:cxnSp>
        <p:nvCxnSpPr>
          <p:cNvPr id="12329" name="Google Shape;12329;p21"/>
          <p:cNvCxnSpPr>
            <a:stCxn id="12318" idx="0"/>
            <a:endCxn id="12324" idx="4"/>
          </p:cNvCxnSpPr>
          <p:nvPr/>
        </p:nvCxnSpPr>
        <p:spPr>
          <a:xfrm rot="10800000" flipH="1">
            <a:off x="6178675" y="2137482"/>
            <a:ext cx="5400" cy="441900"/>
          </a:xfrm>
          <a:prstGeom prst="straightConnector1">
            <a:avLst/>
          </a:prstGeom>
          <a:noFill/>
          <a:ln w="9525" cap="flat" cmpd="sng">
            <a:solidFill>
              <a:schemeClr val="accent2"/>
            </a:solidFill>
            <a:prstDash val="dash"/>
            <a:round/>
            <a:headEnd type="none" w="med" len="med"/>
            <a:tailEnd type="none" w="med" len="med"/>
          </a:ln>
        </p:spPr>
      </p:cxnSp>
      <p:cxnSp>
        <p:nvCxnSpPr>
          <p:cNvPr id="12330" name="Google Shape;12330;p21"/>
          <p:cNvCxnSpPr>
            <a:stCxn id="12319" idx="0"/>
            <a:endCxn id="12325" idx="4"/>
          </p:cNvCxnSpPr>
          <p:nvPr/>
        </p:nvCxnSpPr>
        <p:spPr>
          <a:xfrm rot="10800000">
            <a:off x="7756525" y="2137482"/>
            <a:ext cx="0" cy="441900"/>
          </a:xfrm>
          <a:prstGeom prst="straightConnector1">
            <a:avLst/>
          </a:prstGeom>
          <a:noFill/>
          <a:ln w="9525" cap="flat" cmpd="sng">
            <a:solidFill>
              <a:schemeClr val="accent2"/>
            </a:solidFill>
            <a:prstDash val="dash"/>
            <a:round/>
            <a:headEnd type="none" w="med" len="med"/>
            <a:tailEnd type="none" w="med" len="med"/>
          </a:ln>
        </p:spPr>
      </p:cxnSp>
      <p:cxnSp>
        <p:nvCxnSpPr>
          <p:cNvPr id="12331" name="Google Shape;12331;p21"/>
          <p:cNvCxnSpPr>
            <a:stCxn id="12320" idx="4"/>
            <a:endCxn id="12326" idx="0"/>
          </p:cNvCxnSpPr>
          <p:nvPr/>
        </p:nvCxnSpPr>
        <p:spPr>
          <a:xfrm flipH="1">
            <a:off x="5415313" y="3061820"/>
            <a:ext cx="300" cy="507900"/>
          </a:xfrm>
          <a:prstGeom prst="straightConnector1">
            <a:avLst/>
          </a:prstGeom>
          <a:noFill/>
          <a:ln w="9525" cap="flat" cmpd="sng">
            <a:solidFill>
              <a:schemeClr val="accent2"/>
            </a:solidFill>
            <a:prstDash val="dash"/>
            <a:round/>
            <a:headEnd type="none" w="med" len="med"/>
            <a:tailEnd type="none" w="med" len="med"/>
          </a:ln>
        </p:spPr>
      </p:cxnSp>
      <p:cxnSp>
        <p:nvCxnSpPr>
          <p:cNvPr id="12332" name="Google Shape;12332;p21"/>
          <p:cNvCxnSpPr>
            <a:stCxn id="12321" idx="4"/>
            <a:endCxn id="12327" idx="0"/>
          </p:cNvCxnSpPr>
          <p:nvPr/>
        </p:nvCxnSpPr>
        <p:spPr>
          <a:xfrm>
            <a:off x="6967613" y="3061870"/>
            <a:ext cx="0" cy="507600"/>
          </a:xfrm>
          <a:prstGeom prst="straightConnector1">
            <a:avLst/>
          </a:prstGeom>
          <a:noFill/>
          <a:ln w="9525" cap="flat" cmpd="sng">
            <a:solidFill>
              <a:schemeClr val="accent2"/>
            </a:solidFill>
            <a:prstDash val="dash"/>
            <a:round/>
            <a:headEnd type="none" w="med" len="med"/>
            <a:tailEnd type="none" w="med" len="med"/>
          </a:ln>
        </p:spPr>
      </p:cxnSp>
      <p:sp>
        <p:nvSpPr>
          <p:cNvPr id="12333" name="Google Shape;12333;p21"/>
          <p:cNvSpPr txBox="1"/>
          <p:nvPr/>
        </p:nvSpPr>
        <p:spPr>
          <a:xfrm>
            <a:off x="5138997" y="2719909"/>
            <a:ext cx="538800" cy="2295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2017</a:t>
            </a:r>
            <a:endParaRPr kumimoji="0"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34" name="Google Shape;12334;p21"/>
          <p:cNvSpPr txBox="1"/>
          <p:nvPr/>
        </p:nvSpPr>
        <p:spPr>
          <a:xfrm>
            <a:off x="5904672" y="2719909"/>
            <a:ext cx="538800" cy="2295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2018</a:t>
            </a:r>
            <a:endParaRPr kumimoji="0"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35" name="Google Shape;12335;p21"/>
          <p:cNvSpPr txBox="1"/>
          <p:nvPr/>
        </p:nvSpPr>
        <p:spPr>
          <a:xfrm>
            <a:off x="6696822" y="2719909"/>
            <a:ext cx="538800" cy="2295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2019</a:t>
            </a:r>
            <a:endParaRPr kumimoji="0"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36" name="Google Shape;12336;p21"/>
          <p:cNvSpPr txBox="1"/>
          <p:nvPr/>
        </p:nvSpPr>
        <p:spPr>
          <a:xfrm>
            <a:off x="7488972" y="2719909"/>
            <a:ext cx="538800" cy="2295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2020</a:t>
            </a:r>
            <a:endParaRPr kumimoji="0" sz="9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37" name="Google Shape;12337;p21"/>
          <p:cNvSpPr/>
          <p:nvPr/>
        </p:nvSpPr>
        <p:spPr>
          <a:xfrm>
            <a:off x="6865977" y="3729422"/>
            <a:ext cx="204488" cy="205025"/>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338" name="Google Shape;12338;p21"/>
          <p:cNvGrpSpPr/>
          <p:nvPr/>
        </p:nvGrpSpPr>
        <p:grpSpPr>
          <a:xfrm>
            <a:off x="5307356" y="3748469"/>
            <a:ext cx="206115" cy="206115"/>
            <a:chOff x="1049375" y="2680675"/>
            <a:chExt cx="297725" cy="297725"/>
          </a:xfrm>
          <a:noFill/>
        </p:grpSpPr>
        <p:sp>
          <p:nvSpPr>
            <p:cNvPr id="12339" name="Google Shape;12339;p21"/>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40" name="Google Shape;12340;p21"/>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341" name="Google Shape;12341;p21"/>
          <p:cNvGrpSpPr/>
          <p:nvPr/>
        </p:nvGrpSpPr>
        <p:grpSpPr>
          <a:xfrm>
            <a:off x="7653299" y="1758852"/>
            <a:ext cx="205578" cy="204332"/>
            <a:chOff x="5045775" y="1946400"/>
            <a:chExt cx="296950" cy="295150"/>
          </a:xfrm>
          <a:noFill/>
        </p:grpSpPr>
        <p:sp>
          <p:nvSpPr>
            <p:cNvPr id="12342" name="Google Shape;12342;p21"/>
            <p:cNvSpPr/>
            <p:nvPr/>
          </p:nvSpPr>
          <p:spPr>
            <a:xfrm>
              <a:off x="5113500" y="1998600"/>
              <a:ext cx="160700" cy="155950"/>
            </a:xfrm>
            <a:custGeom>
              <a:avLst/>
              <a:gdLst/>
              <a:ahLst/>
              <a:cxnLst/>
              <a:rect l="l" t="t" r="r" b="b"/>
              <a:pathLst>
                <a:path w="6428" h="6238" extrusionOk="0">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43" name="Google Shape;12343;p21"/>
            <p:cNvSpPr/>
            <p:nvPr/>
          </p:nvSpPr>
          <p:spPr>
            <a:xfrm>
              <a:off x="5045775" y="1946400"/>
              <a:ext cx="296950" cy="295150"/>
            </a:xfrm>
            <a:custGeom>
              <a:avLst/>
              <a:gdLst/>
              <a:ahLst/>
              <a:cxnLst/>
              <a:rect l="l" t="t" r="r" b="b"/>
              <a:pathLst>
                <a:path w="11878" h="11806" extrusionOk="0">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344" name="Google Shape;12344;p21"/>
          <p:cNvGrpSpPr/>
          <p:nvPr/>
        </p:nvGrpSpPr>
        <p:grpSpPr>
          <a:xfrm>
            <a:off x="6076163" y="1764541"/>
            <a:ext cx="205042" cy="204505"/>
            <a:chOff x="3599700" y="1954475"/>
            <a:chExt cx="296175" cy="295400"/>
          </a:xfrm>
          <a:noFill/>
        </p:grpSpPr>
        <p:sp>
          <p:nvSpPr>
            <p:cNvPr id="12345" name="Google Shape;12345;p21"/>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46" name="Google Shape;12346;p21"/>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47" name="Google Shape;12347;p21"/>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348" name="Google Shape;12348;p21"/>
          <p:cNvGrpSpPr/>
          <p:nvPr/>
        </p:nvGrpSpPr>
        <p:grpSpPr>
          <a:xfrm>
            <a:off x="4485399" y="1783308"/>
            <a:ext cx="205596" cy="155421"/>
            <a:chOff x="3962775" y="1990700"/>
            <a:chExt cx="296975" cy="224500"/>
          </a:xfrm>
          <a:noFill/>
        </p:grpSpPr>
        <p:sp>
          <p:nvSpPr>
            <p:cNvPr id="12349" name="Google Shape;12349;p21"/>
            <p:cNvSpPr/>
            <p:nvPr/>
          </p:nvSpPr>
          <p:spPr>
            <a:xfrm>
              <a:off x="4216400" y="2093100"/>
              <a:ext cx="43350" cy="18150"/>
            </a:xfrm>
            <a:custGeom>
              <a:avLst/>
              <a:gdLst/>
              <a:ahLst/>
              <a:cxnLst/>
              <a:rect l="l" t="t" r="r" b="b"/>
              <a:pathLst>
                <a:path w="1734" h="726" extrusionOk="0">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50" name="Google Shape;12350;p21"/>
            <p:cNvSpPr/>
            <p:nvPr/>
          </p:nvSpPr>
          <p:spPr>
            <a:xfrm>
              <a:off x="4206950" y="2129325"/>
              <a:ext cx="35475" cy="33900"/>
            </a:xfrm>
            <a:custGeom>
              <a:avLst/>
              <a:gdLst/>
              <a:ahLst/>
              <a:cxnLst/>
              <a:rect l="l" t="t" r="r" b="b"/>
              <a:pathLst>
                <a:path w="1419" h="1356" extrusionOk="0">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51" name="Google Shape;12351;p21"/>
            <p:cNvSpPr/>
            <p:nvPr/>
          </p:nvSpPr>
          <p:spPr>
            <a:xfrm>
              <a:off x="4207750" y="2041900"/>
              <a:ext cx="35450" cy="34500"/>
            </a:xfrm>
            <a:custGeom>
              <a:avLst/>
              <a:gdLst/>
              <a:ahLst/>
              <a:cxnLst/>
              <a:rect l="l" t="t" r="r" b="b"/>
              <a:pathLst>
                <a:path w="1418" h="1380" extrusionOk="0">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52" name="Google Shape;12352;p21"/>
            <p:cNvSpPr/>
            <p:nvPr/>
          </p:nvSpPr>
          <p:spPr>
            <a:xfrm>
              <a:off x="3962775" y="1990700"/>
              <a:ext cx="226075" cy="224500"/>
            </a:xfrm>
            <a:custGeom>
              <a:avLst/>
              <a:gdLst/>
              <a:ahLst/>
              <a:cxnLst/>
              <a:rect l="l" t="t" r="r" b="b"/>
              <a:pathLst>
                <a:path w="9043" h="8980" extrusionOk="0">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353" name="Google Shape;12353;p21"/>
          <p:cNvSpPr txBox="1"/>
          <p:nvPr/>
        </p:nvSpPr>
        <p:spPr>
          <a:xfrm>
            <a:off x="6405263" y="2090309"/>
            <a:ext cx="1130100" cy="4419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54" name="Google Shape;12354;p21"/>
          <p:cNvSpPr txBox="1"/>
          <p:nvPr/>
        </p:nvSpPr>
        <p:spPr>
          <a:xfrm>
            <a:off x="4827411" y="2090309"/>
            <a:ext cx="1130100" cy="4419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55" name="Google Shape;12355;p21"/>
          <p:cNvSpPr txBox="1"/>
          <p:nvPr/>
        </p:nvSpPr>
        <p:spPr>
          <a:xfrm>
            <a:off x="5626377" y="3149746"/>
            <a:ext cx="1130100" cy="4419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56" name="Google Shape;12356;p21"/>
          <p:cNvSpPr txBox="1"/>
          <p:nvPr/>
        </p:nvSpPr>
        <p:spPr>
          <a:xfrm>
            <a:off x="7178777" y="3136671"/>
            <a:ext cx="1130100" cy="4419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57" name="Google Shape;12357;p21"/>
          <p:cNvSpPr txBox="1"/>
          <p:nvPr/>
        </p:nvSpPr>
        <p:spPr>
          <a:xfrm>
            <a:off x="4037377" y="3136671"/>
            <a:ext cx="1130100" cy="441900"/>
          </a:xfrm>
          <a:prstGeom prst="rect">
            <a:avLst/>
          </a:prstGeom>
          <a:no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58" name="Google Shape;12358;p21"/>
          <p:cNvSpPr txBox="1">
            <a:spLocks noGrp="1"/>
          </p:cNvSpPr>
          <p:nvPr>
            <p:ph type="title" idx="4294967295"/>
          </p:nvPr>
        </p:nvSpPr>
        <p:spPr>
          <a:xfrm>
            <a:off x="4579008" y="608195"/>
            <a:ext cx="3137234" cy="236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accent4">
                    <a:lumMod val="50000"/>
                  </a:schemeClr>
                </a:solidFill>
                <a:cs typeface="B Nazanin" panose="00000400000000000000" pitchFamily="2" charset="-78"/>
              </a:rPr>
              <a:t>اینفوگرافیک ممتاز</a:t>
            </a:r>
            <a:endParaRPr dirty="0">
              <a:solidFill>
                <a:schemeClr val="accent4">
                  <a:lumMod val="50000"/>
                </a:schemeClr>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62"/>
        <p:cNvGrpSpPr/>
        <p:nvPr/>
      </p:nvGrpSpPr>
      <p:grpSpPr>
        <a:xfrm>
          <a:off x="0" y="0"/>
          <a:ext cx="0" cy="0"/>
          <a:chOff x="0" y="0"/>
          <a:chExt cx="0" cy="0"/>
        </a:xfrm>
      </p:grpSpPr>
      <p:sp>
        <p:nvSpPr>
          <p:cNvPr id="12363" name="Google Shape;12363;p22"/>
          <p:cNvSpPr/>
          <p:nvPr/>
        </p:nvSpPr>
        <p:spPr>
          <a:xfrm>
            <a:off x="1048350" y="4002146"/>
            <a:ext cx="1655700" cy="738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364" name="Google Shape;12364;p22"/>
          <p:cNvGrpSpPr/>
          <p:nvPr/>
        </p:nvGrpSpPr>
        <p:grpSpPr>
          <a:xfrm>
            <a:off x="1494592" y="1585529"/>
            <a:ext cx="763219" cy="763219"/>
            <a:chOff x="4049800" y="640400"/>
            <a:chExt cx="858900" cy="858900"/>
          </a:xfrm>
          <a:solidFill>
            <a:srgbClr val="FFFFFF"/>
          </a:solidFill>
        </p:grpSpPr>
        <p:sp>
          <p:nvSpPr>
            <p:cNvPr id="12365" name="Google Shape;12365;p22"/>
            <p:cNvSpPr/>
            <p:nvPr/>
          </p:nvSpPr>
          <p:spPr>
            <a:xfrm>
              <a:off x="4049800" y="640400"/>
              <a:ext cx="858900" cy="858900"/>
            </a:xfrm>
            <a:prstGeom prst="donut">
              <a:avLst>
                <a:gd name="adj" fmla="val 11951"/>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66" name="Google Shape;12366;p22"/>
            <p:cNvSpPr/>
            <p:nvPr/>
          </p:nvSpPr>
          <p:spPr>
            <a:xfrm>
              <a:off x="4049800" y="640400"/>
              <a:ext cx="858900" cy="858900"/>
            </a:xfrm>
            <a:prstGeom prst="blockArc">
              <a:avLst>
                <a:gd name="adj1" fmla="val 7914150"/>
                <a:gd name="adj2" fmla="val 1926007"/>
                <a:gd name="adj3" fmla="val 12032"/>
              </a:avLst>
            </a:prstGeom>
            <a:grp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367" name="Google Shape;12367;p22"/>
          <p:cNvSpPr/>
          <p:nvPr/>
        </p:nvSpPr>
        <p:spPr>
          <a:xfrm>
            <a:off x="1210102" y="2569615"/>
            <a:ext cx="1332000" cy="1131600"/>
          </a:xfrm>
          <a:prstGeom prst="roundRect">
            <a:avLst>
              <a:gd name="adj" fmla="val 16667"/>
            </a:avLst>
          </a:prstGeom>
          <a:solidFill>
            <a:srgbClr val="FFFFFF"/>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68" name="Google Shape;12368;p22"/>
          <p:cNvSpPr/>
          <p:nvPr/>
        </p:nvSpPr>
        <p:spPr>
          <a:xfrm>
            <a:off x="1759085" y="3921942"/>
            <a:ext cx="234300" cy="234300"/>
          </a:xfrm>
          <a:prstGeom prst="ellipse">
            <a:avLst/>
          </a:prstGeom>
          <a:solidFill>
            <a:srgbClr val="FFFFFF"/>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cxnSp>
        <p:nvCxnSpPr>
          <p:cNvPr id="12369" name="Google Shape;12369;p22"/>
          <p:cNvCxnSpPr>
            <a:stCxn id="12365" idx="4"/>
            <a:endCxn id="12367" idx="0"/>
          </p:cNvCxnSpPr>
          <p:nvPr/>
        </p:nvCxnSpPr>
        <p:spPr>
          <a:xfrm>
            <a:off x="1876201" y="2348748"/>
            <a:ext cx="0" cy="220800"/>
          </a:xfrm>
          <a:prstGeom prst="straightConnector1">
            <a:avLst/>
          </a:prstGeom>
          <a:noFill/>
          <a:ln w="9525" cap="flat" cmpd="sng">
            <a:solidFill>
              <a:schemeClr val="accent2"/>
            </a:solidFill>
            <a:prstDash val="solid"/>
            <a:round/>
            <a:headEnd type="none" w="med" len="med"/>
            <a:tailEnd type="none" w="med" len="med"/>
          </a:ln>
        </p:spPr>
      </p:cxnSp>
      <p:cxnSp>
        <p:nvCxnSpPr>
          <p:cNvPr id="12370" name="Google Shape;12370;p22"/>
          <p:cNvCxnSpPr/>
          <p:nvPr/>
        </p:nvCxnSpPr>
        <p:spPr>
          <a:xfrm>
            <a:off x="1876179" y="3701065"/>
            <a:ext cx="0" cy="220800"/>
          </a:xfrm>
          <a:prstGeom prst="straightConnector1">
            <a:avLst/>
          </a:prstGeom>
          <a:noFill/>
          <a:ln w="9525" cap="flat" cmpd="sng">
            <a:solidFill>
              <a:schemeClr val="accent2"/>
            </a:solidFill>
            <a:prstDash val="solid"/>
            <a:round/>
            <a:headEnd type="none" w="med" len="med"/>
            <a:tailEnd type="none" w="med" len="med"/>
          </a:ln>
        </p:spPr>
      </p:cxnSp>
      <p:sp>
        <p:nvSpPr>
          <p:cNvPr id="12371" name="Google Shape;12371;p22"/>
          <p:cNvSpPr txBox="1"/>
          <p:nvPr/>
        </p:nvSpPr>
        <p:spPr>
          <a:xfrm>
            <a:off x="1297398" y="3117684"/>
            <a:ext cx="1157700" cy="4527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cxnSp>
        <p:nvCxnSpPr>
          <p:cNvPr id="12372" name="Google Shape;12372;p22"/>
          <p:cNvCxnSpPr/>
          <p:nvPr/>
        </p:nvCxnSpPr>
        <p:spPr>
          <a:xfrm>
            <a:off x="1621737" y="2986921"/>
            <a:ext cx="508800" cy="0"/>
          </a:xfrm>
          <a:prstGeom prst="straightConnector1">
            <a:avLst/>
          </a:prstGeom>
          <a:noFill/>
          <a:ln w="19050" cap="flat" cmpd="sng">
            <a:solidFill>
              <a:schemeClr val="accent2"/>
            </a:solidFill>
            <a:prstDash val="solid"/>
            <a:round/>
            <a:headEnd type="none" w="med" len="med"/>
            <a:tailEnd type="none" w="med" len="med"/>
          </a:ln>
        </p:spPr>
      </p:cxnSp>
      <p:sp>
        <p:nvSpPr>
          <p:cNvPr id="12373" name="Google Shape;12373;p22"/>
          <p:cNvSpPr txBox="1"/>
          <p:nvPr/>
        </p:nvSpPr>
        <p:spPr>
          <a:xfrm>
            <a:off x="1454136" y="2733216"/>
            <a:ext cx="844200" cy="2208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1"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عنوان 1</a:t>
            </a:r>
            <a:endParaRPr kumimoji="0" sz="800" b="1"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74" name="Google Shape;12374;p22"/>
          <p:cNvSpPr txBox="1"/>
          <p:nvPr/>
        </p:nvSpPr>
        <p:spPr>
          <a:xfrm>
            <a:off x="1585964" y="1784457"/>
            <a:ext cx="580500" cy="3654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13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75%</a:t>
            </a:r>
            <a:endParaRPr kumimoji="0" sz="13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75" name="Google Shape;12375;p22"/>
          <p:cNvSpPr/>
          <p:nvPr/>
        </p:nvSpPr>
        <p:spPr>
          <a:xfrm>
            <a:off x="3439355" y="1995150"/>
            <a:ext cx="1788300" cy="1788300"/>
          </a:xfrm>
          <a:prstGeom prst="arc">
            <a:avLst>
              <a:gd name="adj1" fmla="val 16200000"/>
              <a:gd name="adj2" fmla="val 5298411"/>
            </a:avLst>
          </a:prstGeom>
          <a:solidFill>
            <a:srgbClr val="FFFFFF"/>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76" name="Google Shape;12376;p22"/>
          <p:cNvSpPr/>
          <p:nvPr/>
        </p:nvSpPr>
        <p:spPr>
          <a:xfrm>
            <a:off x="6549404" y="1746200"/>
            <a:ext cx="1542300" cy="702000"/>
          </a:xfrm>
          <a:prstGeom prst="roundRect">
            <a:avLst>
              <a:gd name="adj" fmla="val 16667"/>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377" name="Google Shape;12377;p22"/>
          <p:cNvGrpSpPr/>
          <p:nvPr/>
        </p:nvGrpSpPr>
        <p:grpSpPr>
          <a:xfrm>
            <a:off x="3576486" y="2168116"/>
            <a:ext cx="1443832" cy="1443832"/>
            <a:chOff x="5681300" y="2527788"/>
            <a:chExt cx="805800" cy="805800"/>
          </a:xfrm>
          <a:solidFill>
            <a:srgbClr val="FFFFFF"/>
          </a:solidFill>
        </p:grpSpPr>
        <p:sp>
          <p:nvSpPr>
            <p:cNvPr id="12378" name="Google Shape;12378;p22"/>
            <p:cNvSpPr/>
            <p:nvPr/>
          </p:nvSpPr>
          <p:spPr>
            <a:xfrm>
              <a:off x="5681300" y="2527788"/>
              <a:ext cx="805800" cy="805800"/>
            </a:xfrm>
            <a:prstGeom prst="ellipse">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79" name="Google Shape;12379;p22"/>
            <p:cNvSpPr/>
            <p:nvPr/>
          </p:nvSpPr>
          <p:spPr>
            <a:xfrm>
              <a:off x="5681300" y="2527788"/>
              <a:ext cx="805800" cy="805800"/>
            </a:xfrm>
            <a:prstGeom prst="pie">
              <a:avLst>
                <a:gd name="adj1" fmla="val 0"/>
                <a:gd name="adj2" fmla="val 16200000"/>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grpSp>
        <p:nvGrpSpPr>
          <p:cNvPr id="12380" name="Google Shape;12380;p22"/>
          <p:cNvGrpSpPr/>
          <p:nvPr/>
        </p:nvGrpSpPr>
        <p:grpSpPr>
          <a:xfrm>
            <a:off x="6240887" y="1783888"/>
            <a:ext cx="626590" cy="626590"/>
            <a:chOff x="5681300" y="2527788"/>
            <a:chExt cx="805800" cy="805800"/>
          </a:xfrm>
          <a:solidFill>
            <a:srgbClr val="FFFFFF"/>
          </a:solidFill>
        </p:grpSpPr>
        <p:sp>
          <p:nvSpPr>
            <p:cNvPr id="12381" name="Google Shape;12381;p22"/>
            <p:cNvSpPr/>
            <p:nvPr/>
          </p:nvSpPr>
          <p:spPr>
            <a:xfrm>
              <a:off x="5681300" y="2527788"/>
              <a:ext cx="805800" cy="805800"/>
            </a:xfrm>
            <a:prstGeom prst="ellipse">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82" name="Google Shape;12382;p22"/>
            <p:cNvSpPr/>
            <p:nvPr/>
          </p:nvSpPr>
          <p:spPr>
            <a:xfrm>
              <a:off x="5681300" y="2527788"/>
              <a:ext cx="805800" cy="805800"/>
            </a:xfrm>
            <a:prstGeom prst="pie">
              <a:avLst>
                <a:gd name="adj1" fmla="val 12271918"/>
                <a:gd name="adj2" fmla="val 16200000"/>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383" name="Google Shape;12383;p22"/>
          <p:cNvSpPr txBox="1"/>
          <p:nvPr/>
        </p:nvSpPr>
        <p:spPr>
          <a:xfrm>
            <a:off x="6993115" y="1876246"/>
            <a:ext cx="1130100" cy="4419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84" name="Google Shape;12384;p22"/>
          <p:cNvSpPr/>
          <p:nvPr/>
        </p:nvSpPr>
        <p:spPr>
          <a:xfrm>
            <a:off x="6549404" y="2538300"/>
            <a:ext cx="1542300" cy="702000"/>
          </a:xfrm>
          <a:prstGeom prst="roundRect">
            <a:avLst>
              <a:gd name="adj" fmla="val 16667"/>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385" name="Google Shape;12385;p22"/>
          <p:cNvGrpSpPr/>
          <p:nvPr/>
        </p:nvGrpSpPr>
        <p:grpSpPr>
          <a:xfrm>
            <a:off x="6240887" y="2575988"/>
            <a:ext cx="626590" cy="626590"/>
            <a:chOff x="5681300" y="2527788"/>
            <a:chExt cx="805800" cy="805800"/>
          </a:xfrm>
          <a:solidFill>
            <a:srgbClr val="FFFFFF"/>
          </a:solidFill>
        </p:grpSpPr>
        <p:sp>
          <p:nvSpPr>
            <p:cNvPr id="12386" name="Google Shape;12386;p22"/>
            <p:cNvSpPr/>
            <p:nvPr/>
          </p:nvSpPr>
          <p:spPr>
            <a:xfrm>
              <a:off x="5681300" y="2527788"/>
              <a:ext cx="805800" cy="805800"/>
            </a:xfrm>
            <a:prstGeom prst="ellipse">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87" name="Google Shape;12387;p22"/>
            <p:cNvSpPr/>
            <p:nvPr/>
          </p:nvSpPr>
          <p:spPr>
            <a:xfrm>
              <a:off x="5681300" y="2527788"/>
              <a:ext cx="805800" cy="805800"/>
            </a:xfrm>
            <a:prstGeom prst="pie">
              <a:avLst>
                <a:gd name="adj1" fmla="val 9253407"/>
                <a:gd name="adj2" fmla="val 16200000"/>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388" name="Google Shape;12388;p22"/>
          <p:cNvSpPr txBox="1"/>
          <p:nvPr/>
        </p:nvSpPr>
        <p:spPr>
          <a:xfrm>
            <a:off x="6993115" y="2668346"/>
            <a:ext cx="1130100" cy="4419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89" name="Google Shape;12389;p22"/>
          <p:cNvSpPr/>
          <p:nvPr/>
        </p:nvSpPr>
        <p:spPr>
          <a:xfrm>
            <a:off x="6549404" y="3330400"/>
            <a:ext cx="1542300" cy="702000"/>
          </a:xfrm>
          <a:prstGeom prst="roundRect">
            <a:avLst>
              <a:gd name="adj" fmla="val 16667"/>
            </a:avLst>
          </a:pr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nvGrpSpPr>
          <p:cNvPr id="12390" name="Google Shape;12390;p22"/>
          <p:cNvGrpSpPr/>
          <p:nvPr/>
        </p:nvGrpSpPr>
        <p:grpSpPr>
          <a:xfrm>
            <a:off x="6240887" y="3368088"/>
            <a:ext cx="626590" cy="626590"/>
            <a:chOff x="5681300" y="2527788"/>
            <a:chExt cx="805800" cy="805800"/>
          </a:xfrm>
          <a:solidFill>
            <a:srgbClr val="FFFFFF"/>
          </a:solidFill>
        </p:grpSpPr>
        <p:sp>
          <p:nvSpPr>
            <p:cNvPr id="12391" name="Google Shape;12391;p22"/>
            <p:cNvSpPr/>
            <p:nvPr/>
          </p:nvSpPr>
          <p:spPr>
            <a:xfrm>
              <a:off x="5681300" y="2527788"/>
              <a:ext cx="805800" cy="805800"/>
            </a:xfrm>
            <a:prstGeom prst="ellipse">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92" name="Google Shape;12392;p22"/>
            <p:cNvSpPr/>
            <p:nvPr/>
          </p:nvSpPr>
          <p:spPr>
            <a:xfrm>
              <a:off x="5681300" y="2527788"/>
              <a:ext cx="805800" cy="805800"/>
            </a:xfrm>
            <a:prstGeom prst="pie">
              <a:avLst>
                <a:gd name="adj1" fmla="val 5544305"/>
                <a:gd name="adj2" fmla="val 16200000"/>
              </a:avLst>
            </a:prstGeom>
            <a:grp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grpSp>
      <p:sp>
        <p:nvSpPr>
          <p:cNvPr id="12393" name="Google Shape;12393;p22"/>
          <p:cNvSpPr txBox="1"/>
          <p:nvPr/>
        </p:nvSpPr>
        <p:spPr>
          <a:xfrm>
            <a:off x="6993115" y="3460446"/>
            <a:ext cx="1130100" cy="4419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rPr>
              <a:t>قالب پاورپوینت مدیریت قابل ویرایش می باشد</a:t>
            </a:r>
            <a:endParaRPr kumimoji="0" sz="800" b="0" i="0" u="none" strike="noStrike" kern="0" cap="none" spc="0" normalizeH="0" baseline="0" noProof="0" dirty="0">
              <a:ln>
                <a:noFill/>
              </a:ln>
              <a:solidFill>
                <a:schemeClr val="accent4">
                  <a:lumMod val="50000"/>
                </a:schemeClr>
              </a:solidFill>
              <a:effectLst/>
              <a:uLnTx/>
              <a:uFillTx/>
              <a:cs typeface="B Nazanin" panose="00000400000000000000" pitchFamily="2" charset="-78"/>
              <a:sym typeface="Arial"/>
            </a:endParaRPr>
          </a:p>
        </p:txBody>
      </p:sp>
      <p:sp>
        <p:nvSpPr>
          <p:cNvPr id="12394" name="Google Shape;12394;p22"/>
          <p:cNvSpPr/>
          <p:nvPr/>
        </p:nvSpPr>
        <p:spPr>
          <a:xfrm>
            <a:off x="4229854" y="1929725"/>
            <a:ext cx="137100" cy="137100"/>
          </a:xfrm>
          <a:prstGeom prst="ellipse">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95" name="Google Shape;12395;p22"/>
          <p:cNvSpPr/>
          <p:nvPr/>
        </p:nvSpPr>
        <p:spPr>
          <a:xfrm>
            <a:off x="4229854" y="3713250"/>
            <a:ext cx="137100" cy="137100"/>
          </a:xfrm>
          <a:prstGeom prst="ellipse">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396" name="Google Shape;12396;p22"/>
          <p:cNvSpPr/>
          <p:nvPr/>
        </p:nvSpPr>
        <p:spPr>
          <a:xfrm>
            <a:off x="5157904" y="2821488"/>
            <a:ext cx="137100" cy="137100"/>
          </a:xfrm>
          <a:prstGeom prst="ellipse">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cxnSp>
        <p:nvCxnSpPr>
          <p:cNvPr id="12397" name="Google Shape;12397;p22"/>
          <p:cNvCxnSpPr>
            <a:stCxn id="12396" idx="6"/>
            <a:endCxn id="12382" idx="2"/>
          </p:cNvCxnSpPr>
          <p:nvPr/>
        </p:nvCxnSpPr>
        <p:spPr>
          <a:xfrm rot="10800000" flipH="1">
            <a:off x="5295004" y="2097138"/>
            <a:ext cx="945900" cy="792900"/>
          </a:xfrm>
          <a:prstGeom prst="bentConnector3">
            <a:avLst>
              <a:gd name="adj1" fmla="val 51494"/>
            </a:avLst>
          </a:prstGeom>
          <a:noFill/>
          <a:ln w="19050" cap="flat" cmpd="sng">
            <a:solidFill>
              <a:schemeClr val="accent2"/>
            </a:solidFill>
            <a:prstDash val="solid"/>
            <a:round/>
            <a:headEnd type="none" w="med" len="med"/>
            <a:tailEnd type="none" w="med" len="med"/>
          </a:ln>
        </p:spPr>
      </p:cxnSp>
      <p:cxnSp>
        <p:nvCxnSpPr>
          <p:cNvPr id="12398" name="Google Shape;12398;p22"/>
          <p:cNvCxnSpPr>
            <a:stCxn id="12396" idx="6"/>
            <a:endCxn id="12392" idx="2"/>
          </p:cNvCxnSpPr>
          <p:nvPr/>
        </p:nvCxnSpPr>
        <p:spPr>
          <a:xfrm>
            <a:off x="5295004" y="2890038"/>
            <a:ext cx="945900" cy="791400"/>
          </a:xfrm>
          <a:prstGeom prst="bentConnector3">
            <a:avLst>
              <a:gd name="adj1" fmla="val 49999"/>
            </a:avLst>
          </a:prstGeom>
          <a:noFill/>
          <a:ln w="19050" cap="flat" cmpd="sng">
            <a:solidFill>
              <a:schemeClr val="accent2"/>
            </a:solidFill>
            <a:prstDash val="solid"/>
            <a:round/>
            <a:headEnd type="none" w="med" len="med"/>
            <a:tailEnd type="none" w="med" len="med"/>
          </a:ln>
        </p:spPr>
      </p:cxnSp>
      <p:cxnSp>
        <p:nvCxnSpPr>
          <p:cNvPr id="12399" name="Google Shape;12399;p22"/>
          <p:cNvCxnSpPr>
            <a:stCxn id="12396" idx="6"/>
            <a:endCxn id="12387" idx="2"/>
          </p:cNvCxnSpPr>
          <p:nvPr/>
        </p:nvCxnSpPr>
        <p:spPr>
          <a:xfrm rot="10800000" flipH="1">
            <a:off x="5295004" y="2889138"/>
            <a:ext cx="945900" cy="900"/>
          </a:xfrm>
          <a:prstGeom prst="bentConnector3">
            <a:avLst>
              <a:gd name="adj1" fmla="val 49999"/>
            </a:avLst>
          </a:prstGeom>
          <a:noFill/>
          <a:ln w="19050" cap="flat" cmpd="sng">
            <a:solidFill>
              <a:schemeClr val="accent2"/>
            </a:solidFill>
            <a:prstDash val="solid"/>
            <a:round/>
            <a:headEnd type="none" w="med" len="med"/>
            <a:tailEnd type="none" w="med" len="med"/>
          </a:ln>
        </p:spPr>
      </p:cxnSp>
      <p:sp>
        <p:nvSpPr>
          <p:cNvPr id="12400" name="Google Shape;12400;p22"/>
          <p:cNvSpPr txBox="1"/>
          <p:nvPr/>
        </p:nvSpPr>
        <p:spPr>
          <a:xfrm>
            <a:off x="3800713" y="2576693"/>
            <a:ext cx="995400" cy="626700"/>
          </a:xfrm>
          <a:prstGeom prst="rect">
            <a:avLst/>
          </a:prstGeom>
          <a:solidFill>
            <a:srgbClr val="FFFFFF"/>
          </a:solidFill>
          <a:ln>
            <a:solidFill>
              <a:schemeClr val="accent2"/>
            </a:solidFill>
          </a:ln>
        </p:spPr>
        <p:txBody>
          <a:bodyPr spcFirstLastPara="1" wrap="square" lIns="91425" tIns="91425" rIns="91425" bIns="91425" anchor="ctr"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es" sz="30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rPr>
              <a:t>75%</a:t>
            </a:r>
            <a:endParaRPr kumimoji="0" sz="3000" b="1" i="0" u="none" strike="noStrike" kern="0" cap="none" spc="0" normalizeH="0" baseline="0" noProof="0">
              <a:ln>
                <a:noFill/>
              </a:ln>
              <a:solidFill>
                <a:schemeClr val="accent4">
                  <a:lumMod val="50000"/>
                </a:schemeClr>
              </a:solidFill>
              <a:effectLst/>
              <a:uLnTx/>
              <a:uFillTx/>
              <a:cs typeface="B Nazanin" panose="00000400000000000000" pitchFamily="2" charset="-78"/>
              <a:sym typeface="Arial"/>
            </a:endParaRPr>
          </a:p>
        </p:txBody>
      </p:sp>
      <p:sp>
        <p:nvSpPr>
          <p:cNvPr id="12401" name="Google Shape;12401;p22"/>
          <p:cNvSpPr txBox="1">
            <a:spLocks noGrp="1"/>
          </p:cNvSpPr>
          <p:nvPr>
            <p:ph type="title" idx="4294967295"/>
          </p:nvPr>
        </p:nvSpPr>
        <p:spPr>
          <a:xfrm>
            <a:off x="705604" y="499454"/>
            <a:ext cx="7048500" cy="482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accent4">
                    <a:lumMod val="50000"/>
                  </a:schemeClr>
                </a:solidFill>
                <a:cs typeface="B Nazanin" panose="00000400000000000000" pitchFamily="2" charset="-78"/>
              </a:rPr>
              <a:t>اینفوگرافیک ممتاز</a:t>
            </a:r>
            <a:endParaRPr dirty="0">
              <a:solidFill>
                <a:schemeClr val="accent4">
                  <a:lumMod val="50000"/>
                </a:schemeClr>
              </a:solidFill>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grpSp>
        <p:nvGrpSpPr>
          <p:cNvPr id="7448" name="Google Shape;7448;p72"/>
          <p:cNvGrpSpPr/>
          <p:nvPr/>
        </p:nvGrpSpPr>
        <p:grpSpPr>
          <a:xfrm>
            <a:off x="2170898" y="3820694"/>
            <a:ext cx="1102891" cy="760337"/>
            <a:chOff x="4967783" y="2151471"/>
            <a:chExt cx="3920692" cy="2702940"/>
          </a:xfrm>
        </p:grpSpPr>
        <p:grpSp>
          <p:nvGrpSpPr>
            <p:cNvPr id="7449" name="Google Shape;7449;p72"/>
            <p:cNvGrpSpPr/>
            <p:nvPr/>
          </p:nvGrpSpPr>
          <p:grpSpPr>
            <a:xfrm>
              <a:off x="5045709" y="2252109"/>
              <a:ext cx="3761071" cy="2501708"/>
              <a:chOff x="2691784" y="1805334"/>
              <a:chExt cx="3761071" cy="2501708"/>
            </a:xfrm>
          </p:grpSpPr>
          <p:sp>
            <p:nvSpPr>
              <p:cNvPr id="7450" name="Google Shape;7450;p72"/>
              <p:cNvSpPr/>
              <p:nvPr/>
            </p:nvSpPr>
            <p:spPr>
              <a:xfrm>
                <a:off x="4306153"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1" name="Google Shape;7451;p72"/>
              <p:cNvSpPr/>
              <p:nvPr/>
            </p:nvSpPr>
            <p:spPr>
              <a:xfrm>
                <a:off x="2691784" y="3762285"/>
                <a:ext cx="1916675" cy="544757"/>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2" name="Google Shape;7452;p72"/>
              <p:cNvSpPr/>
              <p:nvPr/>
            </p:nvSpPr>
            <p:spPr>
              <a:xfrm>
                <a:off x="2695021" y="3035999"/>
                <a:ext cx="754960" cy="529407"/>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3" name="Google Shape;7453;p72"/>
              <p:cNvSpPr/>
              <p:nvPr/>
            </p:nvSpPr>
            <p:spPr>
              <a:xfrm>
                <a:off x="3661791" y="2531620"/>
                <a:ext cx="2791064" cy="544757"/>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4" name="Google Shape;7454;p72"/>
              <p:cNvSpPr/>
              <p:nvPr/>
            </p:nvSpPr>
            <p:spPr>
              <a:xfrm>
                <a:off x="5153124" y="1805334"/>
                <a:ext cx="1294451" cy="51246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5" name="Google Shape;7455;p72"/>
              <p:cNvSpPr/>
              <p:nvPr/>
            </p:nvSpPr>
            <p:spPr>
              <a:xfrm>
                <a:off x="2785807" y="1805334"/>
                <a:ext cx="2143839" cy="4036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6" name="Google Shape;7456;p72"/>
              <p:cNvSpPr/>
              <p:nvPr/>
            </p:nvSpPr>
            <p:spPr>
              <a:xfrm>
                <a:off x="5447728" y="4266675"/>
                <a:ext cx="932050" cy="40353"/>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457" name="Google Shape;7457;p72"/>
            <p:cNvGrpSpPr/>
            <p:nvPr/>
          </p:nvGrpSpPr>
          <p:grpSpPr>
            <a:xfrm>
              <a:off x="4967783" y="2151471"/>
              <a:ext cx="3920692" cy="2702940"/>
              <a:chOff x="2613858" y="1704696"/>
              <a:chExt cx="3920692" cy="2702940"/>
            </a:xfrm>
          </p:grpSpPr>
          <p:sp>
            <p:nvSpPr>
              <p:cNvPr id="7458" name="Google Shape;7458;p72"/>
              <p:cNvSpPr/>
              <p:nvPr/>
            </p:nvSpPr>
            <p:spPr>
              <a:xfrm rot="5400000">
                <a:off x="4924676" y="1720789"/>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59" name="Google Shape;7459;p72"/>
              <p:cNvSpPr/>
              <p:nvPr/>
            </p:nvSpPr>
            <p:spPr>
              <a:xfrm rot="5400000">
                <a:off x="6309028" y="2311963"/>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60" name="Google Shape;7460;p72"/>
              <p:cNvSpPr/>
              <p:nvPr/>
            </p:nvSpPr>
            <p:spPr>
              <a:xfrm rot="5400000">
                <a:off x="5222154" y="418211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61" name="Google Shape;7461;p72"/>
              <p:cNvSpPr/>
              <p:nvPr/>
            </p:nvSpPr>
            <p:spPr>
              <a:xfrm rot="5400000">
                <a:off x="2597765" y="3554395"/>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62" name="Google Shape;7462;p72"/>
              <p:cNvSpPr/>
              <p:nvPr/>
            </p:nvSpPr>
            <p:spPr>
              <a:xfrm rot="5400000">
                <a:off x="3433899" y="2945028"/>
                <a:ext cx="241614" cy="209428"/>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463" name="Google Shape;7463;p72"/>
          <p:cNvGrpSpPr/>
          <p:nvPr/>
        </p:nvGrpSpPr>
        <p:grpSpPr>
          <a:xfrm>
            <a:off x="3574806" y="1708971"/>
            <a:ext cx="1561911" cy="708580"/>
            <a:chOff x="3530532" y="1496185"/>
            <a:chExt cx="1561911" cy="708580"/>
          </a:xfrm>
        </p:grpSpPr>
        <p:grpSp>
          <p:nvGrpSpPr>
            <p:cNvPr id="7464" name="Google Shape;7464;p72"/>
            <p:cNvGrpSpPr/>
            <p:nvPr/>
          </p:nvGrpSpPr>
          <p:grpSpPr>
            <a:xfrm>
              <a:off x="3720318" y="1857562"/>
              <a:ext cx="1372125" cy="54"/>
              <a:chOff x="3720318" y="1857562"/>
              <a:chExt cx="1372125" cy="54"/>
            </a:xfrm>
          </p:grpSpPr>
          <p:cxnSp>
            <p:nvCxnSpPr>
              <p:cNvPr id="7465" name="Google Shape;7465;p72"/>
              <p:cNvCxnSpPr>
                <a:endCxn id="7466" idx="2"/>
              </p:cNvCxnSpPr>
              <p:nvPr/>
            </p:nvCxnSpPr>
            <p:spPr>
              <a:xfrm>
                <a:off x="4440243" y="1857616"/>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7" name="Google Shape;7467;p72"/>
              <p:cNvCxnSpPr/>
              <p:nvPr/>
            </p:nvCxnSpPr>
            <p:spPr>
              <a:xfrm>
                <a:off x="4074943" y="1857562"/>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8" name="Google Shape;7468;p72"/>
              <p:cNvCxnSpPr/>
              <p:nvPr/>
            </p:nvCxnSpPr>
            <p:spPr>
              <a:xfrm>
                <a:off x="3720318" y="1857562"/>
                <a:ext cx="173400" cy="0"/>
              </a:xfrm>
              <a:prstGeom prst="straightConnector1">
                <a:avLst/>
              </a:prstGeom>
              <a:noFill/>
              <a:ln w="9525" cap="flat" cmpd="sng">
                <a:solidFill>
                  <a:schemeClr val="accent2"/>
                </a:solidFill>
                <a:prstDash val="solid"/>
                <a:round/>
                <a:headEnd type="none" w="med" len="med"/>
                <a:tailEnd type="none" w="med" len="med"/>
              </a:ln>
            </p:spPr>
          </p:cxnSp>
          <p:cxnSp>
            <p:nvCxnSpPr>
              <p:cNvPr id="7469" name="Google Shape;7469;p72"/>
              <p:cNvCxnSpPr>
                <a:stCxn id="7466" idx="6"/>
              </p:cNvCxnSpPr>
              <p:nvPr/>
            </p:nvCxnSpPr>
            <p:spPr>
              <a:xfrm>
                <a:off x="4801443" y="1857616"/>
                <a:ext cx="291000" cy="0"/>
              </a:xfrm>
              <a:prstGeom prst="straightConnector1">
                <a:avLst/>
              </a:prstGeom>
              <a:noFill/>
              <a:ln w="9525" cap="flat" cmpd="sng">
                <a:solidFill>
                  <a:schemeClr val="accent2"/>
                </a:solidFill>
                <a:prstDash val="solid"/>
                <a:round/>
                <a:headEnd type="none" w="med" len="med"/>
                <a:tailEnd type="triangle" w="med" len="med"/>
              </a:ln>
            </p:spPr>
          </p:cxnSp>
        </p:grpSp>
        <p:grpSp>
          <p:nvGrpSpPr>
            <p:cNvPr id="7470" name="Google Shape;7470;p72"/>
            <p:cNvGrpSpPr/>
            <p:nvPr/>
          </p:nvGrpSpPr>
          <p:grpSpPr>
            <a:xfrm>
              <a:off x="3567462" y="1496185"/>
              <a:ext cx="286500" cy="272914"/>
              <a:chOff x="3567462" y="1496185"/>
              <a:chExt cx="286500" cy="272914"/>
            </a:xfrm>
          </p:grpSpPr>
          <p:cxnSp>
            <p:nvCxnSpPr>
              <p:cNvPr id="7471" name="Google Shape;7471;p72"/>
              <p:cNvCxnSpPr/>
              <p:nvPr/>
            </p:nvCxnSpPr>
            <p:spPr>
              <a:xfrm rot="10800000">
                <a:off x="3626625" y="1596000"/>
                <a:ext cx="0" cy="173100"/>
              </a:xfrm>
              <a:prstGeom prst="straightConnector1">
                <a:avLst/>
              </a:prstGeom>
              <a:noFill/>
              <a:ln w="9525" cap="flat" cmpd="sng">
                <a:solidFill>
                  <a:schemeClr val="accent2"/>
                </a:solidFill>
                <a:prstDash val="solid"/>
                <a:round/>
                <a:headEnd type="none" w="med" len="med"/>
                <a:tailEnd type="none" w="med" len="med"/>
              </a:ln>
            </p:spPr>
          </p:cxnSp>
          <p:sp>
            <p:nvSpPr>
              <p:cNvPr id="7472" name="Google Shape;7472;p72"/>
              <p:cNvSpPr/>
              <p:nvPr/>
            </p:nvSpPr>
            <p:spPr>
              <a:xfrm>
                <a:off x="3567462" y="1496185"/>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473" name="Google Shape;7473;p72"/>
            <p:cNvSpPr/>
            <p:nvPr/>
          </p:nvSpPr>
          <p:spPr>
            <a:xfrm>
              <a:off x="3530532" y="1771972"/>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74" name="Google Shape;7474;p72"/>
            <p:cNvSpPr/>
            <p:nvPr/>
          </p:nvSpPr>
          <p:spPr>
            <a:xfrm>
              <a:off x="3891569" y="1779209"/>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475" name="Google Shape;7475;p72"/>
            <p:cNvGrpSpPr/>
            <p:nvPr/>
          </p:nvGrpSpPr>
          <p:grpSpPr>
            <a:xfrm>
              <a:off x="3929014" y="1960574"/>
              <a:ext cx="286500" cy="242342"/>
              <a:chOff x="3929014" y="1960574"/>
              <a:chExt cx="286500" cy="242342"/>
            </a:xfrm>
          </p:grpSpPr>
          <p:cxnSp>
            <p:nvCxnSpPr>
              <p:cNvPr id="7476" name="Google Shape;7476;p72"/>
              <p:cNvCxnSpPr/>
              <p:nvPr/>
            </p:nvCxnSpPr>
            <p:spPr>
              <a:xfrm rot="10800000">
                <a:off x="3988400" y="1960574"/>
                <a:ext cx="0" cy="144300"/>
              </a:xfrm>
              <a:prstGeom prst="straightConnector1">
                <a:avLst/>
              </a:prstGeom>
              <a:noFill/>
              <a:ln w="9525" cap="flat" cmpd="sng">
                <a:solidFill>
                  <a:schemeClr val="accent2"/>
                </a:solidFill>
                <a:prstDash val="solid"/>
                <a:round/>
                <a:headEnd type="none" w="med" len="med"/>
                <a:tailEnd type="none" w="med" len="med"/>
              </a:ln>
            </p:spPr>
          </p:cxnSp>
          <p:sp>
            <p:nvSpPr>
              <p:cNvPr id="7477" name="Google Shape;7477;p72"/>
              <p:cNvSpPr/>
              <p:nvPr/>
            </p:nvSpPr>
            <p:spPr>
              <a:xfrm>
                <a:off x="3929014" y="2103016"/>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478" name="Google Shape;7478;p72"/>
            <p:cNvGrpSpPr/>
            <p:nvPr/>
          </p:nvGrpSpPr>
          <p:grpSpPr>
            <a:xfrm>
              <a:off x="4290828" y="1496185"/>
              <a:ext cx="286500" cy="272914"/>
              <a:chOff x="4290828" y="1496185"/>
              <a:chExt cx="286500" cy="272914"/>
            </a:xfrm>
          </p:grpSpPr>
          <p:cxnSp>
            <p:nvCxnSpPr>
              <p:cNvPr id="7479" name="Google Shape;7479;p72"/>
              <p:cNvCxnSpPr/>
              <p:nvPr/>
            </p:nvCxnSpPr>
            <p:spPr>
              <a:xfrm rot="10800000">
                <a:off x="4350000" y="1596000"/>
                <a:ext cx="0" cy="173100"/>
              </a:xfrm>
              <a:prstGeom prst="straightConnector1">
                <a:avLst/>
              </a:prstGeom>
              <a:noFill/>
              <a:ln w="9525" cap="flat" cmpd="sng">
                <a:solidFill>
                  <a:schemeClr val="accent2"/>
                </a:solidFill>
                <a:prstDash val="solid"/>
                <a:round/>
                <a:headEnd type="none" w="med" len="med"/>
                <a:tailEnd type="none" w="med" len="med"/>
              </a:ln>
            </p:spPr>
          </p:cxnSp>
          <p:sp>
            <p:nvSpPr>
              <p:cNvPr id="7480" name="Google Shape;7480;p72"/>
              <p:cNvSpPr/>
              <p:nvPr/>
            </p:nvSpPr>
            <p:spPr>
              <a:xfrm>
                <a:off x="4290828" y="1496185"/>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481" name="Google Shape;7481;p72"/>
            <p:cNvSpPr/>
            <p:nvPr/>
          </p:nvSpPr>
          <p:spPr>
            <a:xfrm>
              <a:off x="4252606" y="1771972"/>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66" name="Google Shape;7466;p72"/>
            <p:cNvSpPr/>
            <p:nvPr/>
          </p:nvSpPr>
          <p:spPr>
            <a:xfrm>
              <a:off x="4613643" y="1763716"/>
              <a:ext cx="187800" cy="187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482" name="Google Shape;7482;p72"/>
            <p:cNvGrpSpPr/>
            <p:nvPr/>
          </p:nvGrpSpPr>
          <p:grpSpPr>
            <a:xfrm>
              <a:off x="4657726" y="1959674"/>
              <a:ext cx="286500" cy="245092"/>
              <a:chOff x="4657726" y="1959674"/>
              <a:chExt cx="286500" cy="245092"/>
            </a:xfrm>
          </p:grpSpPr>
          <p:cxnSp>
            <p:nvCxnSpPr>
              <p:cNvPr id="7483" name="Google Shape;7483;p72"/>
              <p:cNvCxnSpPr/>
              <p:nvPr/>
            </p:nvCxnSpPr>
            <p:spPr>
              <a:xfrm rot="10800000">
                <a:off x="4707475" y="1959674"/>
                <a:ext cx="0" cy="145200"/>
              </a:xfrm>
              <a:prstGeom prst="straightConnector1">
                <a:avLst/>
              </a:prstGeom>
              <a:noFill/>
              <a:ln w="9525" cap="flat" cmpd="sng">
                <a:solidFill>
                  <a:schemeClr val="accent2"/>
                </a:solidFill>
                <a:prstDash val="solid"/>
                <a:round/>
                <a:headEnd type="none" w="med" len="med"/>
                <a:tailEnd type="none" w="med" len="med"/>
              </a:ln>
            </p:spPr>
          </p:cxnSp>
          <p:sp>
            <p:nvSpPr>
              <p:cNvPr id="7484" name="Google Shape;7484;p72"/>
              <p:cNvSpPr/>
              <p:nvPr/>
            </p:nvSpPr>
            <p:spPr>
              <a:xfrm>
                <a:off x="4657726" y="2104866"/>
                <a:ext cx="286500" cy="999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485" name="Google Shape;7485;p72"/>
          <p:cNvGrpSpPr/>
          <p:nvPr/>
        </p:nvGrpSpPr>
        <p:grpSpPr>
          <a:xfrm>
            <a:off x="3556826" y="2571067"/>
            <a:ext cx="1597032" cy="378649"/>
            <a:chOff x="3512551" y="2358282"/>
            <a:chExt cx="1597032" cy="378649"/>
          </a:xfrm>
        </p:grpSpPr>
        <p:grpSp>
          <p:nvGrpSpPr>
            <p:cNvPr id="7486" name="Google Shape;7486;p72"/>
            <p:cNvGrpSpPr/>
            <p:nvPr/>
          </p:nvGrpSpPr>
          <p:grpSpPr>
            <a:xfrm>
              <a:off x="3738198" y="2553002"/>
              <a:ext cx="1145834" cy="117"/>
              <a:chOff x="3738198" y="2553002"/>
              <a:chExt cx="1145834" cy="117"/>
            </a:xfrm>
          </p:grpSpPr>
          <p:cxnSp>
            <p:nvCxnSpPr>
              <p:cNvPr id="7487" name="Google Shape;7487;p72"/>
              <p:cNvCxnSpPr/>
              <p:nvPr/>
            </p:nvCxnSpPr>
            <p:spPr>
              <a:xfrm>
                <a:off x="4195395" y="2553002"/>
                <a:ext cx="231600" cy="0"/>
              </a:xfrm>
              <a:prstGeom prst="straightConnector1">
                <a:avLst/>
              </a:prstGeom>
              <a:noFill/>
              <a:ln w="9525" cap="flat" cmpd="sng">
                <a:solidFill>
                  <a:schemeClr val="accent2"/>
                </a:solidFill>
                <a:prstDash val="solid"/>
                <a:round/>
                <a:headEnd type="none" w="med" len="med"/>
                <a:tailEnd type="none" w="med" len="med"/>
              </a:ln>
            </p:spPr>
          </p:cxnSp>
          <p:cxnSp>
            <p:nvCxnSpPr>
              <p:cNvPr id="7488" name="Google Shape;7488;p72"/>
              <p:cNvCxnSpPr/>
              <p:nvPr/>
            </p:nvCxnSpPr>
            <p:spPr>
              <a:xfrm>
                <a:off x="4652432" y="2553002"/>
                <a:ext cx="231600" cy="0"/>
              </a:xfrm>
              <a:prstGeom prst="straightConnector1">
                <a:avLst/>
              </a:prstGeom>
              <a:noFill/>
              <a:ln w="9525" cap="flat" cmpd="sng">
                <a:solidFill>
                  <a:schemeClr val="accent2"/>
                </a:solidFill>
                <a:prstDash val="solid"/>
                <a:round/>
                <a:headEnd type="none" w="med" len="med"/>
                <a:tailEnd type="none" w="med" len="med"/>
              </a:ln>
            </p:spPr>
          </p:cxnSp>
          <p:cxnSp>
            <p:nvCxnSpPr>
              <p:cNvPr id="7489" name="Google Shape;7489;p72"/>
              <p:cNvCxnSpPr>
                <a:stCxn id="7490" idx="6"/>
                <a:endCxn id="7491" idx="2"/>
              </p:cNvCxnSpPr>
              <p:nvPr/>
            </p:nvCxnSpPr>
            <p:spPr>
              <a:xfrm>
                <a:off x="3738198" y="2553118"/>
                <a:ext cx="231300" cy="0"/>
              </a:xfrm>
              <a:prstGeom prst="straightConnector1">
                <a:avLst/>
              </a:prstGeom>
              <a:noFill/>
              <a:ln w="9525" cap="flat" cmpd="sng">
                <a:solidFill>
                  <a:schemeClr val="accent2"/>
                </a:solidFill>
                <a:prstDash val="solid"/>
                <a:round/>
                <a:headEnd type="none" w="med" len="med"/>
                <a:tailEnd type="none" w="med" len="med"/>
              </a:ln>
            </p:spPr>
          </p:cxnSp>
        </p:grpSp>
        <p:grpSp>
          <p:nvGrpSpPr>
            <p:cNvPr id="7492" name="Google Shape;7492;p72"/>
            <p:cNvGrpSpPr/>
            <p:nvPr/>
          </p:nvGrpSpPr>
          <p:grpSpPr>
            <a:xfrm>
              <a:off x="3969644" y="2440153"/>
              <a:ext cx="225900" cy="296779"/>
              <a:chOff x="3969644" y="2440153"/>
              <a:chExt cx="225900" cy="296779"/>
            </a:xfrm>
          </p:grpSpPr>
          <p:cxnSp>
            <p:nvCxnSpPr>
              <p:cNvPr id="7493" name="Google Shape;7493;p72"/>
              <p:cNvCxnSpPr/>
              <p:nvPr/>
            </p:nvCxnSpPr>
            <p:spPr>
              <a:xfrm>
                <a:off x="4082390" y="2637031"/>
                <a:ext cx="0" cy="99900"/>
              </a:xfrm>
              <a:prstGeom prst="straightConnector1">
                <a:avLst/>
              </a:prstGeom>
              <a:noFill/>
              <a:ln w="9525" cap="flat" cmpd="sng">
                <a:solidFill>
                  <a:schemeClr val="accent2"/>
                </a:solidFill>
                <a:prstDash val="solid"/>
                <a:round/>
                <a:headEnd type="none" w="med" len="med"/>
                <a:tailEnd type="none" w="med" len="med"/>
              </a:ln>
            </p:spPr>
          </p:cxnSp>
          <p:sp>
            <p:nvSpPr>
              <p:cNvPr id="7491" name="Google Shape;7491;p72"/>
              <p:cNvSpPr/>
              <p:nvPr/>
            </p:nvSpPr>
            <p:spPr>
              <a:xfrm>
                <a:off x="3969644" y="2440153"/>
                <a:ext cx="225900" cy="225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94" name="Google Shape;7494;p72"/>
              <p:cNvSpPr/>
              <p:nvPr/>
            </p:nvSpPr>
            <p:spPr>
              <a:xfrm>
                <a:off x="3998471" y="2468982"/>
                <a:ext cx="168300" cy="168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495" name="Google Shape;7495;p72"/>
            <p:cNvGrpSpPr/>
            <p:nvPr/>
          </p:nvGrpSpPr>
          <p:grpSpPr>
            <a:xfrm>
              <a:off x="4426818" y="2358282"/>
              <a:ext cx="225600" cy="307471"/>
              <a:chOff x="4426818" y="2358282"/>
              <a:chExt cx="225600" cy="307471"/>
            </a:xfrm>
          </p:grpSpPr>
          <p:cxnSp>
            <p:nvCxnSpPr>
              <p:cNvPr id="7496" name="Google Shape;7496;p72"/>
              <p:cNvCxnSpPr>
                <a:stCxn id="7497" idx="0"/>
              </p:cNvCxnSpPr>
              <p:nvPr/>
            </p:nvCxnSpPr>
            <p:spPr>
              <a:xfrm rot="10800000">
                <a:off x="4539644" y="2358282"/>
                <a:ext cx="0" cy="110700"/>
              </a:xfrm>
              <a:prstGeom prst="straightConnector1">
                <a:avLst/>
              </a:prstGeom>
              <a:noFill/>
              <a:ln w="9525" cap="flat" cmpd="sng">
                <a:solidFill>
                  <a:schemeClr val="accent2"/>
                </a:solidFill>
                <a:prstDash val="solid"/>
                <a:round/>
                <a:headEnd type="none" w="med" len="med"/>
                <a:tailEnd type="none" w="med" len="med"/>
              </a:ln>
            </p:spPr>
          </p:cxnSp>
          <p:sp>
            <p:nvSpPr>
              <p:cNvPr id="7498" name="Google Shape;7498;p72"/>
              <p:cNvSpPr/>
              <p:nvPr/>
            </p:nvSpPr>
            <p:spPr>
              <a:xfrm>
                <a:off x="4426818" y="2440153"/>
                <a:ext cx="225600" cy="225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497" name="Google Shape;7497;p72"/>
              <p:cNvSpPr/>
              <p:nvPr/>
            </p:nvSpPr>
            <p:spPr>
              <a:xfrm>
                <a:off x="4455644" y="2468982"/>
                <a:ext cx="168000" cy="1680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499" name="Google Shape;7499;p72"/>
            <p:cNvGrpSpPr/>
            <p:nvPr/>
          </p:nvGrpSpPr>
          <p:grpSpPr>
            <a:xfrm>
              <a:off x="4883984" y="2440153"/>
              <a:ext cx="225600" cy="296479"/>
              <a:chOff x="4883984" y="2440153"/>
              <a:chExt cx="225600" cy="296479"/>
            </a:xfrm>
          </p:grpSpPr>
          <p:cxnSp>
            <p:nvCxnSpPr>
              <p:cNvPr id="7500" name="Google Shape;7500;p72"/>
              <p:cNvCxnSpPr/>
              <p:nvPr/>
            </p:nvCxnSpPr>
            <p:spPr>
              <a:xfrm>
                <a:off x="4996858" y="2637031"/>
                <a:ext cx="0" cy="99600"/>
              </a:xfrm>
              <a:prstGeom prst="straightConnector1">
                <a:avLst/>
              </a:prstGeom>
              <a:noFill/>
              <a:ln w="9525" cap="flat" cmpd="sng">
                <a:solidFill>
                  <a:schemeClr val="accent2"/>
                </a:solidFill>
                <a:prstDash val="solid"/>
                <a:round/>
                <a:headEnd type="none" w="med" len="med"/>
                <a:tailEnd type="none" w="med" len="med"/>
              </a:ln>
            </p:spPr>
          </p:cxnSp>
          <p:sp>
            <p:nvSpPr>
              <p:cNvPr id="7501" name="Google Shape;7501;p72"/>
              <p:cNvSpPr/>
              <p:nvPr/>
            </p:nvSpPr>
            <p:spPr>
              <a:xfrm>
                <a:off x="4883984" y="2440153"/>
                <a:ext cx="225600" cy="225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02" name="Google Shape;7502;p72"/>
              <p:cNvSpPr/>
              <p:nvPr/>
            </p:nvSpPr>
            <p:spPr>
              <a:xfrm>
                <a:off x="4912810" y="2468982"/>
                <a:ext cx="168000" cy="1680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03" name="Google Shape;7503;p72"/>
            <p:cNvGrpSpPr/>
            <p:nvPr/>
          </p:nvGrpSpPr>
          <p:grpSpPr>
            <a:xfrm>
              <a:off x="3512551" y="2358356"/>
              <a:ext cx="225647" cy="307629"/>
              <a:chOff x="2182679" y="2005014"/>
              <a:chExt cx="792300" cy="1080158"/>
            </a:xfrm>
          </p:grpSpPr>
          <p:cxnSp>
            <p:nvCxnSpPr>
              <p:cNvPr id="7504" name="Google Shape;7504;p72"/>
              <p:cNvCxnSpPr>
                <a:stCxn id="7505" idx="0"/>
              </p:cNvCxnSpPr>
              <p:nvPr/>
            </p:nvCxnSpPr>
            <p:spPr>
              <a:xfrm rot="10800000">
                <a:off x="2578961" y="2005014"/>
                <a:ext cx="0" cy="388800"/>
              </a:xfrm>
              <a:prstGeom prst="straightConnector1">
                <a:avLst/>
              </a:prstGeom>
              <a:noFill/>
              <a:ln w="9525" cap="flat" cmpd="sng">
                <a:solidFill>
                  <a:schemeClr val="accent2"/>
                </a:solidFill>
                <a:prstDash val="solid"/>
                <a:round/>
                <a:headEnd type="none" w="med" len="med"/>
                <a:tailEnd type="none" w="med" len="med"/>
              </a:ln>
            </p:spPr>
          </p:cxnSp>
          <p:sp>
            <p:nvSpPr>
              <p:cNvPr id="7490" name="Google Shape;7490;p72"/>
              <p:cNvSpPr/>
              <p:nvPr/>
            </p:nvSpPr>
            <p:spPr>
              <a:xfrm>
                <a:off x="2182679" y="2292572"/>
                <a:ext cx="792300" cy="792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05" name="Google Shape;7505;p72"/>
              <p:cNvSpPr/>
              <p:nvPr/>
            </p:nvSpPr>
            <p:spPr>
              <a:xfrm>
                <a:off x="2283911" y="2393814"/>
                <a:ext cx="590100" cy="5901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506" name="Google Shape;7506;p72"/>
          <p:cNvGrpSpPr/>
          <p:nvPr/>
        </p:nvGrpSpPr>
        <p:grpSpPr>
          <a:xfrm>
            <a:off x="6916908" y="1394865"/>
            <a:ext cx="1559809" cy="722610"/>
            <a:chOff x="634175" y="2986275"/>
            <a:chExt cx="3147949" cy="1458344"/>
          </a:xfrm>
        </p:grpSpPr>
        <p:cxnSp>
          <p:nvCxnSpPr>
            <p:cNvPr id="7507" name="Google Shape;7507;p72"/>
            <p:cNvCxnSpPr>
              <a:stCxn id="7508" idx="4"/>
              <a:endCxn id="7509" idx="0"/>
            </p:cNvCxnSpPr>
            <p:nvPr/>
          </p:nvCxnSpPr>
          <p:spPr>
            <a:xfrm>
              <a:off x="929975" y="3577875"/>
              <a:ext cx="591300" cy="275100"/>
            </a:xfrm>
            <a:prstGeom prst="straightConnector1">
              <a:avLst/>
            </a:prstGeom>
            <a:noFill/>
            <a:ln w="9525" cap="flat" cmpd="sng">
              <a:solidFill>
                <a:schemeClr val="accent2"/>
              </a:solidFill>
              <a:prstDash val="solid"/>
              <a:round/>
              <a:headEnd type="none" w="med" len="med"/>
              <a:tailEnd type="none" w="med" len="med"/>
            </a:ln>
          </p:spPr>
        </p:cxnSp>
        <p:cxnSp>
          <p:nvCxnSpPr>
            <p:cNvPr id="7510" name="Google Shape;7510;p72"/>
            <p:cNvCxnSpPr>
              <a:stCxn id="7509" idx="0"/>
              <a:endCxn id="7511" idx="4"/>
            </p:cNvCxnSpPr>
            <p:nvPr/>
          </p:nvCxnSpPr>
          <p:spPr>
            <a:xfrm rot="10800000" flipH="1">
              <a:off x="1521366" y="3577919"/>
              <a:ext cx="686700" cy="275100"/>
            </a:xfrm>
            <a:prstGeom prst="straightConnector1">
              <a:avLst/>
            </a:prstGeom>
            <a:noFill/>
            <a:ln w="9525" cap="flat" cmpd="sng">
              <a:solidFill>
                <a:schemeClr val="accent2"/>
              </a:solidFill>
              <a:prstDash val="solid"/>
              <a:round/>
              <a:headEnd type="none" w="med" len="med"/>
              <a:tailEnd type="none" w="med" len="med"/>
            </a:ln>
          </p:spPr>
        </p:cxnSp>
        <p:cxnSp>
          <p:nvCxnSpPr>
            <p:cNvPr id="7512" name="Google Shape;7512;p72"/>
            <p:cNvCxnSpPr>
              <a:stCxn id="7511" idx="4"/>
              <a:endCxn id="7513" idx="0"/>
            </p:cNvCxnSpPr>
            <p:nvPr/>
          </p:nvCxnSpPr>
          <p:spPr>
            <a:xfrm>
              <a:off x="2208152" y="3577875"/>
              <a:ext cx="686700" cy="275100"/>
            </a:xfrm>
            <a:prstGeom prst="straightConnector1">
              <a:avLst/>
            </a:prstGeom>
            <a:noFill/>
            <a:ln w="9525" cap="flat" cmpd="sng">
              <a:solidFill>
                <a:schemeClr val="accent2"/>
              </a:solidFill>
              <a:prstDash val="solid"/>
              <a:round/>
              <a:headEnd type="none" w="med" len="med"/>
              <a:tailEnd type="none" w="med" len="med"/>
            </a:ln>
          </p:spPr>
        </p:cxnSp>
        <p:cxnSp>
          <p:nvCxnSpPr>
            <p:cNvPr id="7514" name="Google Shape;7514;p72"/>
            <p:cNvCxnSpPr>
              <a:stCxn id="7513" idx="0"/>
              <a:endCxn id="7515" idx="4"/>
            </p:cNvCxnSpPr>
            <p:nvPr/>
          </p:nvCxnSpPr>
          <p:spPr>
            <a:xfrm rot="10800000" flipH="1">
              <a:off x="2894933" y="3577918"/>
              <a:ext cx="591300" cy="275100"/>
            </a:xfrm>
            <a:prstGeom prst="straightConnector1">
              <a:avLst/>
            </a:prstGeom>
            <a:noFill/>
            <a:ln w="9525" cap="flat" cmpd="sng">
              <a:solidFill>
                <a:schemeClr val="accent2"/>
              </a:solidFill>
              <a:prstDash val="solid"/>
              <a:round/>
              <a:headEnd type="none" w="med" len="med"/>
              <a:tailEnd type="none" w="med" len="med"/>
            </a:ln>
          </p:spPr>
        </p:cxnSp>
        <p:sp>
          <p:nvSpPr>
            <p:cNvPr id="7515" name="Google Shape;7515;p72"/>
            <p:cNvSpPr/>
            <p:nvPr/>
          </p:nvSpPr>
          <p:spPr>
            <a:xfrm>
              <a:off x="3190524"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accent4">
                    <a:lumMod val="50000"/>
                  </a:schemeClr>
                </a:solidFill>
                <a:latin typeface="Calibri"/>
                <a:ea typeface="Calibri"/>
                <a:cs typeface="Calibri"/>
                <a:sym typeface="Calibri"/>
              </a:endParaRPr>
            </a:p>
          </p:txBody>
        </p:sp>
        <p:sp>
          <p:nvSpPr>
            <p:cNvPr id="7511" name="Google Shape;7511;p72"/>
            <p:cNvSpPr/>
            <p:nvPr/>
          </p:nvSpPr>
          <p:spPr>
            <a:xfrm>
              <a:off x="1912352"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accent4">
                    <a:lumMod val="50000"/>
                  </a:schemeClr>
                </a:solidFill>
                <a:latin typeface="Calibri"/>
                <a:ea typeface="Calibri"/>
                <a:cs typeface="Calibri"/>
                <a:sym typeface="Calibri"/>
              </a:endParaRPr>
            </a:p>
          </p:txBody>
        </p:sp>
        <p:sp>
          <p:nvSpPr>
            <p:cNvPr id="7508" name="Google Shape;7508;p72"/>
            <p:cNvSpPr/>
            <p:nvPr/>
          </p:nvSpPr>
          <p:spPr>
            <a:xfrm>
              <a:off x="634175" y="2986275"/>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accent4">
                    <a:lumMod val="50000"/>
                  </a:schemeClr>
                </a:solidFill>
                <a:latin typeface="Calibri"/>
                <a:ea typeface="Calibri"/>
                <a:cs typeface="Calibri"/>
                <a:sym typeface="Calibri"/>
              </a:endParaRPr>
            </a:p>
          </p:txBody>
        </p:sp>
        <p:sp>
          <p:nvSpPr>
            <p:cNvPr id="7513" name="Google Shape;7513;p72"/>
            <p:cNvSpPr/>
            <p:nvPr/>
          </p:nvSpPr>
          <p:spPr>
            <a:xfrm>
              <a:off x="2599133" y="3853018"/>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accent4">
                    <a:lumMod val="50000"/>
                  </a:schemeClr>
                </a:solidFill>
                <a:latin typeface="Calibri"/>
                <a:ea typeface="Calibri"/>
                <a:cs typeface="Calibri"/>
                <a:sym typeface="Calibri"/>
              </a:endParaRPr>
            </a:p>
          </p:txBody>
        </p:sp>
        <p:sp>
          <p:nvSpPr>
            <p:cNvPr id="7509" name="Google Shape;7509;p72"/>
            <p:cNvSpPr/>
            <p:nvPr/>
          </p:nvSpPr>
          <p:spPr>
            <a:xfrm>
              <a:off x="1225566" y="3853019"/>
              <a:ext cx="591600" cy="5916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600" b="0" i="0" u="none" strike="noStrike" cap="none">
                <a:solidFill>
                  <a:schemeClr val="accent4">
                    <a:lumMod val="50000"/>
                  </a:schemeClr>
                </a:solidFill>
                <a:latin typeface="Calibri"/>
                <a:ea typeface="Calibri"/>
                <a:cs typeface="Calibri"/>
                <a:sym typeface="Calibri"/>
              </a:endParaRPr>
            </a:p>
          </p:txBody>
        </p:sp>
      </p:grpSp>
      <p:grpSp>
        <p:nvGrpSpPr>
          <p:cNvPr id="7516" name="Google Shape;7516;p72"/>
          <p:cNvGrpSpPr/>
          <p:nvPr/>
        </p:nvGrpSpPr>
        <p:grpSpPr>
          <a:xfrm>
            <a:off x="3570698" y="3104772"/>
            <a:ext cx="1570719" cy="294123"/>
            <a:chOff x="998425" y="1182125"/>
            <a:chExt cx="1065400" cy="199500"/>
          </a:xfrm>
        </p:grpSpPr>
        <p:sp>
          <p:nvSpPr>
            <p:cNvPr id="7517" name="Google Shape;7517;p72"/>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18" name="Google Shape;7518;p72"/>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19" name="Google Shape;7519;p72"/>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0" name="Google Shape;7520;p72"/>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1" name="Google Shape;7521;p72"/>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22" name="Google Shape;7522;p72"/>
          <p:cNvGrpSpPr/>
          <p:nvPr/>
        </p:nvGrpSpPr>
        <p:grpSpPr>
          <a:xfrm>
            <a:off x="6913954" y="2222259"/>
            <a:ext cx="1565716" cy="366729"/>
            <a:chOff x="1247650" y="2075423"/>
            <a:chExt cx="6648477" cy="1557238"/>
          </a:xfrm>
        </p:grpSpPr>
        <p:sp>
          <p:nvSpPr>
            <p:cNvPr id="7523" name="Google Shape;7523;p72"/>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4" name="Google Shape;7524;p72"/>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5" name="Google Shape;7525;p72"/>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6" name="Google Shape;7526;p72"/>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7" name="Google Shape;7527;p72"/>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28" name="Google Shape;7528;p72"/>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chemeClr val="accent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29" name="Google Shape;7529;p72"/>
          <p:cNvGrpSpPr/>
          <p:nvPr/>
        </p:nvGrpSpPr>
        <p:grpSpPr>
          <a:xfrm>
            <a:off x="6898266" y="3371074"/>
            <a:ext cx="1597061" cy="663440"/>
            <a:chOff x="6796238" y="3158297"/>
            <a:chExt cx="1630319" cy="677257"/>
          </a:xfrm>
        </p:grpSpPr>
        <p:cxnSp>
          <p:nvCxnSpPr>
            <p:cNvPr id="7530" name="Google Shape;7530;p72"/>
            <p:cNvCxnSpPr/>
            <p:nvPr/>
          </p:nvCxnSpPr>
          <p:spPr>
            <a:xfrm>
              <a:off x="7012244" y="3664854"/>
              <a:ext cx="0" cy="170700"/>
            </a:xfrm>
            <a:prstGeom prst="straightConnector1">
              <a:avLst/>
            </a:prstGeom>
            <a:noFill/>
            <a:ln w="9525" cap="flat" cmpd="sng">
              <a:solidFill>
                <a:schemeClr val="accent2"/>
              </a:solidFill>
              <a:prstDash val="solid"/>
              <a:round/>
              <a:headEnd type="none" w="med" len="med"/>
              <a:tailEnd type="diamond" w="med" len="med"/>
            </a:ln>
          </p:spPr>
        </p:cxnSp>
        <p:cxnSp>
          <p:nvCxnSpPr>
            <p:cNvPr id="7531" name="Google Shape;7531;p72"/>
            <p:cNvCxnSpPr/>
            <p:nvPr/>
          </p:nvCxnSpPr>
          <p:spPr>
            <a:xfrm>
              <a:off x="7810957" y="3664854"/>
              <a:ext cx="0" cy="170700"/>
            </a:xfrm>
            <a:prstGeom prst="straightConnector1">
              <a:avLst/>
            </a:prstGeom>
            <a:noFill/>
            <a:ln w="9525" cap="flat" cmpd="sng">
              <a:solidFill>
                <a:schemeClr val="accent2"/>
              </a:solidFill>
              <a:prstDash val="solid"/>
              <a:round/>
              <a:headEnd type="none" w="med" len="med"/>
              <a:tailEnd type="diamond" w="med" len="med"/>
            </a:ln>
          </p:spPr>
        </p:cxnSp>
        <p:cxnSp>
          <p:nvCxnSpPr>
            <p:cNvPr id="7532" name="Google Shape;7532;p72"/>
            <p:cNvCxnSpPr/>
            <p:nvPr/>
          </p:nvCxnSpPr>
          <p:spPr>
            <a:xfrm rot="10800000">
              <a:off x="8196652" y="3170826"/>
              <a:ext cx="0" cy="169800"/>
            </a:xfrm>
            <a:prstGeom prst="straightConnector1">
              <a:avLst/>
            </a:prstGeom>
            <a:noFill/>
            <a:ln w="9525" cap="flat" cmpd="sng">
              <a:solidFill>
                <a:schemeClr val="accent2"/>
              </a:solidFill>
              <a:prstDash val="solid"/>
              <a:round/>
              <a:headEnd type="none" w="med" len="med"/>
              <a:tailEnd type="diamond" w="med" len="med"/>
            </a:ln>
          </p:spPr>
        </p:cxnSp>
        <p:cxnSp>
          <p:nvCxnSpPr>
            <p:cNvPr id="7533" name="Google Shape;7533;p72"/>
            <p:cNvCxnSpPr/>
            <p:nvPr/>
          </p:nvCxnSpPr>
          <p:spPr>
            <a:xfrm rot="10800000">
              <a:off x="7411601" y="3158297"/>
              <a:ext cx="0" cy="170700"/>
            </a:xfrm>
            <a:prstGeom prst="straightConnector1">
              <a:avLst/>
            </a:prstGeom>
            <a:noFill/>
            <a:ln w="9525" cap="flat" cmpd="sng">
              <a:solidFill>
                <a:schemeClr val="accent2"/>
              </a:solidFill>
              <a:prstDash val="solid"/>
              <a:round/>
              <a:headEnd type="none" w="med" len="med"/>
              <a:tailEnd type="diamond" w="med" len="med"/>
            </a:ln>
          </p:spPr>
        </p:cxnSp>
        <p:grpSp>
          <p:nvGrpSpPr>
            <p:cNvPr id="7534" name="Google Shape;7534;p72"/>
            <p:cNvGrpSpPr/>
            <p:nvPr/>
          </p:nvGrpSpPr>
          <p:grpSpPr>
            <a:xfrm>
              <a:off x="6796238" y="3311904"/>
              <a:ext cx="1630319" cy="377697"/>
              <a:chOff x="6796238" y="3311904"/>
              <a:chExt cx="1630319" cy="377697"/>
            </a:xfrm>
          </p:grpSpPr>
          <p:sp>
            <p:nvSpPr>
              <p:cNvPr id="7535" name="Google Shape;7535;p72"/>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36" name="Google Shape;7536;p72"/>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37" name="Google Shape;7537;p72"/>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538" name="Google Shape;7538;p72"/>
          <p:cNvGrpSpPr/>
          <p:nvPr/>
        </p:nvGrpSpPr>
        <p:grpSpPr>
          <a:xfrm>
            <a:off x="5419404" y="1392466"/>
            <a:ext cx="1368606" cy="1593805"/>
            <a:chOff x="1839112" y="2209163"/>
            <a:chExt cx="1918159" cy="2233784"/>
          </a:xfrm>
        </p:grpSpPr>
        <p:sp>
          <p:nvSpPr>
            <p:cNvPr id="7539" name="Google Shape;7539;p72"/>
            <p:cNvSpPr/>
            <p:nvPr/>
          </p:nvSpPr>
          <p:spPr>
            <a:xfrm>
              <a:off x="1839112" y="2209163"/>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40" name="Google Shape;7540;p72"/>
            <p:cNvSpPr/>
            <p:nvPr/>
          </p:nvSpPr>
          <p:spPr>
            <a:xfrm>
              <a:off x="3182171" y="2209163"/>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41" name="Google Shape;7541;p72"/>
            <p:cNvSpPr/>
            <p:nvPr/>
          </p:nvSpPr>
          <p:spPr>
            <a:xfrm>
              <a:off x="3182171" y="3040766"/>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cxnSp>
          <p:nvCxnSpPr>
            <p:cNvPr id="7542" name="Google Shape;7542;p72"/>
            <p:cNvCxnSpPr>
              <a:stCxn id="7539" idx="6"/>
              <a:endCxn id="7540" idx="2"/>
            </p:cNvCxnSpPr>
            <p:nvPr/>
          </p:nvCxnSpPr>
          <p:spPr>
            <a:xfrm>
              <a:off x="2414212" y="2496713"/>
              <a:ext cx="768000" cy="600"/>
            </a:xfrm>
            <a:prstGeom prst="bentConnector3">
              <a:avLst>
                <a:gd name="adj1" fmla="val 50017"/>
              </a:avLst>
            </a:prstGeom>
            <a:noFill/>
            <a:ln w="9525" cap="flat" cmpd="sng">
              <a:solidFill>
                <a:schemeClr val="accent2"/>
              </a:solidFill>
              <a:prstDash val="solid"/>
              <a:round/>
              <a:headEnd type="none" w="med" len="med"/>
              <a:tailEnd type="none" w="med" len="med"/>
            </a:ln>
          </p:spPr>
        </p:cxnSp>
        <p:cxnSp>
          <p:nvCxnSpPr>
            <p:cNvPr id="7543" name="Google Shape;7543;p72"/>
            <p:cNvCxnSpPr>
              <a:stCxn id="7540" idx="4"/>
              <a:endCxn id="7544" idx="0"/>
            </p:cNvCxnSpPr>
            <p:nvPr/>
          </p:nvCxnSpPr>
          <p:spPr>
            <a:xfrm rot="5400000">
              <a:off x="2669921" y="2240963"/>
              <a:ext cx="256500" cy="13431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7545" name="Google Shape;7545;p72"/>
            <p:cNvCxnSpPr>
              <a:stCxn id="7544" idx="6"/>
              <a:endCxn id="7541" idx="2"/>
            </p:cNvCxnSpPr>
            <p:nvPr/>
          </p:nvCxnSpPr>
          <p:spPr>
            <a:xfrm>
              <a:off x="2414212" y="3328316"/>
              <a:ext cx="768000" cy="600"/>
            </a:xfrm>
            <a:prstGeom prst="bentConnector3">
              <a:avLst>
                <a:gd name="adj1" fmla="val 50017"/>
              </a:avLst>
            </a:prstGeom>
            <a:noFill/>
            <a:ln w="9525" cap="flat" cmpd="sng">
              <a:solidFill>
                <a:schemeClr val="accent2"/>
              </a:solidFill>
              <a:prstDash val="solid"/>
              <a:round/>
              <a:headEnd type="none" w="med" len="med"/>
              <a:tailEnd type="none" w="med" len="med"/>
            </a:ln>
          </p:spPr>
        </p:cxnSp>
        <p:cxnSp>
          <p:nvCxnSpPr>
            <p:cNvPr id="7546" name="Google Shape;7546;p72"/>
            <p:cNvCxnSpPr>
              <a:stCxn id="7541" idx="4"/>
              <a:endCxn id="7547" idx="0"/>
            </p:cNvCxnSpPr>
            <p:nvPr/>
          </p:nvCxnSpPr>
          <p:spPr>
            <a:xfrm rot="5400000">
              <a:off x="2672171" y="3070316"/>
              <a:ext cx="252000" cy="1343100"/>
            </a:xfrm>
            <a:prstGeom prst="bentConnector3">
              <a:avLst>
                <a:gd name="adj1" fmla="val 49996"/>
              </a:avLst>
            </a:prstGeom>
            <a:noFill/>
            <a:ln w="9525" cap="flat" cmpd="sng">
              <a:solidFill>
                <a:schemeClr val="accent2"/>
              </a:solidFill>
              <a:prstDash val="solid"/>
              <a:round/>
              <a:headEnd type="none" w="med" len="med"/>
              <a:tailEnd type="none" w="med" len="med"/>
            </a:ln>
          </p:spPr>
        </p:cxnSp>
        <p:sp>
          <p:nvSpPr>
            <p:cNvPr id="7544" name="Google Shape;7544;p72"/>
            <p:cNvSpPr/>
            <p:nvPr/>
          </p:nvSpPr>
          <p:spPr>
            <a:xfrm>
              <a:off x="1839112" y="3040766"/>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47" name="Google Shape;7547;p72"/>
            <p:cNvSpPr/>
            <p:nvPr/>
          </p:nvSpPr>
          <p:spPr>
            <a:xfrm>
              <a:off x="1839112" y="3867848"/>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48" name="Google Shape;7548;p72"/>
            <p:cNvSpPr/>
            <p:nvPr/>
          </p:nvSpPr>
          <p:spPr>
            <a:xfrm>
              <a:off x="3182171" y="3867848"/>
              <a:ext cx="575100" cy="575100"/>
            </a:xfrm>
            <a:prstGeom prst="flowChartConnector">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cxnSp>
          <p:nvCxnSpPr>
            <p:cNvPr id="7549" name="Google Shape;7549;p72"/>
            <p:cNvCxnSpPr>
              <a:endCxn id="7548" idx="2"/>
            </p:cNvCxnSpPr>
            <p:nvPr/>
          </p:nvCxnSpPr>
          <p:spPr>
            <a:xfrm>
              <a:off x="2413871" y="4154498"/>
              <a:ext cx="768300" cy="900"/>
            </a:xfrm>
            <a:prstGeom prst="bentConnector3">
              <a:avLst>
                <a:gd name="adj1" fmla="val 50000"/>
              </a:avLst>
            </a:prstGeom>
            <a:noFill/>
            <a:ln w="9525" cap="flat" cmpd="sng">
              <a:solidFill>
                <a:schemeClr val="accent2"/>
              </a:solidFill>
              <a:prstDash val="solid"/>
              <a:round/>
              <a:headEnd type="none" w="med" len="med"/>
              <a:tailEnd type="none" w="med" len="med"/>
            </a:ln>
          </p:spPr>
        </p:cxnSp>
      </p:grpSp>
      <p:grpSp>
        <p:nvGrpSpPr>
          <p:cNvPr id="7550" name="Google Shape;7550;p72"/>
          <p:cNvGrpSpPr/>
          <p:nvPr/>
        </p:nvGrpSpPr>
        <p:grpSpPr>
          <a:xfrm>
            <a:off x="3551777" y="1398702"/>
            <a:ext cx="1637968" cy="154942"/>
            <a:chOff x="238125" y="2506075"/>
            <a:chExt cx="7115411" cy="673075"/>
          </a:xfrm>
        </p:grpSpPr>
        <p:sp>
          <p:nvSpPr>
            <p:cNvPr id="7551" name="Google Shape;7551;p72"/>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2" name="Google Shape;7552;p72"/>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3" name="Google Shape;7553;p72"/>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4" name="Google Shape;7554;p72"/>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5" name="Google Shape;7555;p72"/>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56" name="Google Shape;7556;p72"/>
          <p:cNvGrpSpPr/>
          <p:nvPr/>
        </p:nvGrpSpPr>
        <p:grpSpPr>
          <a:xfrm>
            <a:off x="790462" y="1720300"/>
            <a:ext cx="2476762" cy="91743"/>
            <a:chOff x="1464850" y="436376"/>
            <a:chExt cx="6001362" cy="222300"/>
          </a:xfrm>
        </p:grpSpPr>
        <p:sp>
          <p:nvSpPr>
            <p:cNvPr id="7557" name="Google Shape;7557;p72"/>
            <p:cNvSpPr/>
            <p:nvPr/>
          </p:nvSpPr>
          <p:spPr>
            <a:xfrm>
              <a:off x="1464850"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8" name="Google Shape;7558;p72"/>
            <p:cNvSpPr/>
            <p:nvPr/>
          </p:nvSpPr>
          <p:spPr>
            <a:xfrm>
              <a:off x="4410215"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59" name="Google Shape;7559;p72"/>
            <p:cNvSpPr/>
            <p:nvPr/>
          </p:nvSpPr>
          <p:spPr>
            <a:xfrm>
              <a:off x="7243912"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60" name="Google Shape;7560;p72"/>
            <p:cNvSpPr/>
            <p:nvPr/>
          </p:nvSpPr>
          <p:spPr>
            <a:xfrm>
              <a:off x="2920366"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561" name="Google Shape;7561;p72"/>
            <p:cNvSpPr/>
            <p:nvPr/>
          </p:nvSpPr>
          <p:spPr>
            <a:xfrm>
              <a:off x="5831847" y="436376"/>
              <a:ext cx="222300" cy="2223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cxnSp>
          <p:nvCxnSpPr>
            <p:cNvPr id="7562" name="Google Shape;7562;p72"/>
            <p:cNvCxnSpPr/>
            <p:nvPr/>
          </p:nvCxnSpPr>
          <p:spPr>
            <a:xfrm>
              <a:off x="1798637"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3" name="Google Shape;7563;p72"/>
            <p:cNvCxnSpPr/>
            <p:nvPr/>
          </p:nvCxnSpPr>
          <p:spPr>
            <a:xfrm>
              <a:off x="3276248"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4" name="Google Shape;7564;p72"/>
            <p:cNvCxnSpPr/>
            <p:nvPr/>
          </p:nvCxnSpPr>
          <p:spPr>
            <a:xfrm>
              <a:off x="4753898" y="547513"/>
              <a:ext cx="988200" cy="0"/>
            </a:xfrm>
            <a:prstGeom prst="straightConnector1">
              <a:avLst/>
            </a:prstGeom>
            <a:noFill/>
            <a:ln w="9525" cap="flat" cmpd="sng">
              <a:solidFill>
                <a:schemeClr val="accent2"/>
              </a:solidFill>
              <a:prstDash val="solid"/>
              <a:round/>
              <a:headEnd type="none" w="med" len="med"/>
              <a:tailEnd type="none" w="med" len="med"/>
            </a:ln>
          </p:spPr>
        </p:cxnSp>
        <p:cxnSp>
          <p:nvCxnSpPr>
            <p:cNvPr id="7565" name="Google Shape;7565;p72"/>
            <p:cNvCxnSpPr/>
            <p:nvPr/>
          </p:nvCxnSpPr>
          <p:spPr>
            <a:xfrm>
              <a:off x="6143961" y="547513"/>
              <a:ext cx="988200" cy="0"/>
            </a:xfrm>
            <a:prstGeom prst="straightConnector1">
              <a:avLst/>
            </a:prstGeom>
            <a:noFill/>
            <a:ln w="9525" cap="flat" cmpd="sng">
              <a:solidFill>
                <a:schemeClr val="accent2"/>
              </a:solidFill>
              <a:prstDash val="solid"/>
              <a:round/>
              <a:headEnd type="none" w="med" len="med"/>
              <a:tailEnd type="none" w="med" len="med"/>
            </a:ln>
          </p:spPr>
        </p:cxnSp>
      </p:grpSp>
      <p:grpSp>
        <p:nvGrpSpPr>
          <p:cNvPr id="7566" name="Google Shape;7566;p72"/>
          <p:cNvGrpSpPr/>
          <p:nvPr/>
        </p:nvGrpSpPr>
        <p:grpSpPr>
          <a:xfrm>
            <a:off x="776729" y="2955765"/>
            <a:ext cx="1452710" cy="651923"/>
            <a:chOff x="803162" y="2667727"/>
            <a:chExt cx="1411906" cy="633611"/>
          </a:xfrm>
        </p:grpSpPr>
        <p:cxnSp>
          <p:nvCxnSpPr>
            <p:cNvPr id="7567" name="Google Shape;7567;p72"/>
            <p:cNvCxnSpPr>
              <a:stCxn id="7568" idx="2"/>
              <a:endCxn id="7569" idx="0"/>
            </p:cNvCxnSpPr>
            <p:nvPr/>
          </p:nvCxnSpPr>
          <p:spPr>
            <a:xfrm rot="-5400000" flipH="1">
              <a:off x="1629114" y="2672827"/>
              <a:ext cx="129300" cy="3693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0" name="Google Shape;7570;p72"/>
            <p:cNvCxnSpPr>
              <a:stCxn id="7571" idx="0"/>
              <a:endCxn id="7568" idx="2"/>
            </p:cNvCxnSpPr>
            <p:nvPr/>
          </p:nvCxnSpPr>
          <p:spPr>
            <a:xfrm rot="-5400000">
              <a:off x="1259830" y="2672682"/>
              <a:ext cx="129300" cy="3693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2" name="Google Shape;7572;p72"/>
            <p:cNvCxnSpPr>
              <a:stCxn id="7571" idx="2"/>
              <a:endCxn id="7573" idx="0"/>
            </p:cNvCxnSpPr>
            <p:nvPr/>
          </p:nvCxnSpPr>
          <p:spPr>
            <a:xfrm rot="-5400000" flipH="1">
              <a:off x="1163380" y="3023532"/>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4" name="Google Shape;7574;p72"/>
            <p:cNvCxnSpPr>
              <a:stCxn id="7575" idx="0"/>
              <a:endCxn id="7571" idx="2"/>
            </p:cNvCxnSpPr>
            <p:nvPr/>
          </p:nvCxnSpPr>
          <p:spPr>
            <a:xfrm rot="-5400000">
              <a:off x="987062" y="3023388"/>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6" name="Google Shape;7576;p72"/>
            <p:cNvCxnSpPr>
              <a:stCxn id="7569" idx="2"/>
              <a:endCxn id="7577" idx="0"/>
            </p:cNvCxnSpPr>
            <p:nvPr/>
          </p:nvCxnSpPr>
          <p:spPr>
            <a:xfrm rot="-5400000" flipH="1">
              <a:off x="1901948" y="3023532"/>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cxnSp>
          <p:nvCxnSpPr>
            <p:cNvPr id="7578" name="Google Shape;7578;p72"/>
            <p:cNvCxnSpPr>
              <a:stCxn id="7579" idx="0"/>
              <a:endCxn id="7569" idx="2"/>
            </p:cNvCxnSpPr>
            <p:nvPr/>
          </p:nvCxnSpPr>
          <p:spPr>
            <a:xfrm rot="-5400000">
              <a:off x="1725631" y="3023388"/>
              <a:ext cx="129300" cy="176400"/>
            </a:xfrm>
            <a:prstGeom prst="bentConnector3">
              <a:avLst>
                <a:gd name="adj1" fmla="val 49963"/>
              </a:avLst>
            </a:prstGeom>
            <a:noFill/>
            <a:ln w="9525" cap="flat" cmpd="sng">
              <a:solidFill>
                <a:schemeClr val="accent2"/>
              </a:solidFill>
              <a:prstDash val="solid"/>
              <a:round/>
              <a:headEnd type="none" w="sm" len="sm"/>
              <a:tailEnd type="none" w="sm" len="sm"/>
            </a:ln>
          </p:spPr>
        </p:cxnSp>
        <p:sp>
          <p:nvSpPr>
            <p:cNvPr id="7575" name="Google Shape;7575;p72"/>
            <p:cNvSpPr/>
            <p:nvPr/>
          </p:nvSpPr>
          <p:spPr>
            <a:xfrm>
              <a:off x="803162"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73" name="Google Shape;7573;p72"/>
            <p:cNvSpPr/>
            <p:nvPr/>
          </p:nvSpPr>
          <p:spPr>
            <a:xfrm>
              <a:off x="1155799"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79" name="Google Shape;7579;p72"/>
            <p:cNvSpPr/>
            <p:nvPr/>
          </p:nvSpPr>
          <p:spPr>
            <a:xfrm>
              <a:off x="1541731"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77" name="Google Shape;7577;p72"/>
            <p:cNvSpPr/>
            <p:nvPr/>
          </p:nvSpPr>
          <p:spPr>
            <a:xfrm>
              <a:off x="1894368" y="3176238"/>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69" name="Google Shape;7569;p72"/>
            <p:cNvSpPr/>
            <p:nvPr/>
          </p:nvSpPr>
          <p:spPr>
            <a:xfrm>
              <a:off x="1718048" y="2921982"/>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71" name="Google Shape;7571;p72"/>
            <p:cNvSpPr/>
            <p:nvPr/>
          </p:nvSpPr>
          <p:spPr>
            <a:xfrm>
              <a:off x="979480" y="2921982"/>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chemeClr val="accent4">
                    <a:lumMod val="50000"/>
                  </a:schemeClr>
                </a:solidFill>
              </a:endParaRPr>
            </a:p>
          </p:txBody>
        </p:sp>
        <p:sp>
          <p:nvSpPr>
            <p:cNvPr id="7568" name="Google Shape;7568;p72"/>
            <p:cNvSpPr/>
            <p:nvPr/>
          </p:nvSpPr>
          <p:spPr>
            <a:xfrm>
              <a:off x="1348764" y="2667727"/>
              <a:ext cx="320700" cy="1251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80" name="Google Shape;7580;p72"/>
          <p:cNvGrpSpPr/>
          <p:nvPr/>
        </p:nvGrpSpPr>
        <p:grpSpPr>
          <a:xfrm>
            <a:off x="776731" y="1391304"/>
            <a:ext cx="2518541" cy="209309"/>
            <a:chOff x="803163" y="1111966"/>
            <a:chExt cx="2447800" cy="203430"/>
          </a:xfrm>
        </p:grpSpPr>
        <p:grpSp>
          <p:nvGrpSpPr>
            <p:cNvPr id="7581" name="Google Shape;7581;p72"/>
            <p:cNvGrpSpPr/>
            <p:nvPr/>
          </p:nvGrpSpPr>
          <p:grpSpPr>
            <a:xfrm>
              <a:off x="1958180" y="1111966"/>
              <a:ext cx="588019" cy="121396"/>
              <a:chOff x="4808316" y="2800065"/>
              <a:chExt cx="1999386" cy="412910"/>
            </a:xfrm>
          </p:grpSpPr>
          <p:sp>
            <p:nvSpPr>
              <p:cNvPr id="7582" name="Google Shape;7582;p72"/>
              <p:cNvSpPr/>
              <p:nvPr/>
            </p:nvSpPr>
            <p:spPr>
              <a:xfrm>
                <a:off x="4849302" y="3079475"/>
                <a:ext cx="1958400" cy="1335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583" name="Google Shape;7583;p72"/>
              <p:cNvGrpSpPr/>
              <p:nvPr/>
            </p:nvGrpSpPr>
            <p:grpSpPr>
              <a:xfrm>
                <a:off x="4808316" y="2800065"/>
                <a:ext cx="92400" cy="411825"/>
                <a:chOff x="845575" y="2563700"/>
                <a:chExt cx="92400" cy="411825"/>
              </a:xfrm>
            </p:grpSpPr>
            <p:cxnSp>
              <p:nvCxnSpPr>
                <p:cNvPr id="7584" name="Google Shape;7584;p72"/>
                <p:cNvCxnSpPr/>
                <p:nvPr/>
              </p:nvCxnSpPr>
              <p:spPr>
                <a:xfrm>
                  <a:off x="891775"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85" name="Google Shape;7585;p72"/>
                <p:cNvSpPr/>
                <p:nvPr/>
              </p:nvSpPr>
              <p:spPr>
                <a:xfrm>
                  <a:off x="845575" y="2563700"/>
                  <a:ext cx="92400" cy="92400"/>
                </a:xfrm>
                <a:prstGeom prst="ellipse">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cxnSp>
          <p:nvCxnSpPr>
            <p:cNvPr id="7586" name="Google Shape;7586;p72"/>
            <p:cNvCxnSpPr/>
            <p:nvPr/>
          </p:nvCxnSpPr>
          <p:spPr>
            <a:xfrm>
              <a:off x="3237251" y="1127387"/>
              <a:ext cx="0" cy="105600"/>
            </a:xfrm>
            <a:prstGeom prst="straightConnector1">
              <a:avLst/>
            </a:prstGeom>
            <a:noFill/>
            <a:ln w="9525" cap="flat" cmpd="sng">
              <a:solidFill>
                <a:schemeClr val="accent2"/>
              </a:solidFill>
              <a:prstDash val="solid"/>
              <a:round/>
              <a:headEnd type="none" w="sm" len="sm"/>
              <a:tailEnd type="none" w="sm" len="sm"/>
            </a:ln>
          </p:spPr>
        </p:cxnSp>
        <p:sp>
          <p:nvSpPr>
            <p:cNvPr id="7587" name="Google Shape;7587;p72"/>
            <p:cNvSpPr/>
            <p:nvPr/>
          </p:nvSpPr>
          <p:spPr>
            <a:xfrm>
              <a:off x="3223663" y="1111974"/>
              <a:ext cx="27300" cy="27300"/>
            </a:xfrm>
            <a:prstGeom prst="ellipse">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588" name="Google Shape;7588;p72"/>
            <p:cNvGrpSpPr/>
            <p:nvPr/>
          </p:nvGrpSpPr>
          <p:grpSpPr>
            <a:xfrm>
              <a:off x="803163" y="1111974"/>
              <a:ext cx="591158" cy="121545"/>
              <a:chOff x="803163" y="1111974"/>
              <a:chExt cx="591158" cy="121545"/>
            </a:xfrm>
          </p:grpSpPr>
          <p:grpSp>
            <p:nvGrpSpPr>
              <p:cNvPr id="7589" name="Google Shape;7589;p72"/>
              <p:cNvGrpSpPr/>
              <p:nvPr/>
            </p:nvGrpSpPr>
            <p:grpSpPr>
              <a:xfrm>
                <a:off x="803163" y="1111974"/>
                <a:ext cx="27175" cy="121077"/>
                <a:chOff x="845575" y="2563700"/>
                <a:chExt cx="92400" cy="411825"/>
              </a:xfrm>
            </p:grpSpPr>
            <p:cxnSp>
              <p:nvCxnSpPr>
                <p:cNvPr id="7590" name="Google Shape;7590;p72"/>
                <p:cNvCxnSpPr/>
                <p:nvPr/>
              </p:nvCxnSpPr>
              <p:spPr>
                <a:xfrm>
                  <a:off x="891775"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91" name="Google Shape;7591;p72"/>
                <p:cNvSpPr/>
                <p:nvPr/>
              </p:nvSpPr>
              <p:spPr>
                <a:xfrm>
                  <a:off x="845575" y="2563700"/>
                  <a:ext cx="92400" cy="92400"/>
                </a:xfrm>
                <a:prstGeom prst="ellipse">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592" name="Google Shape;7592;p72"/>
              <p:cNvSpPr/>
              <p:nvPr/>
            </p:nvSpPr>
            <p:spPr>
              <a:xfrm>
                <a:off x="818321" y="1194219"/>
                <a:ext cx="576000" cy="39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93" name="Google Shape;7593;p72"/>
            <p:cNvGrpSpPr/>
            <p:nvPr/>
          </p:nvGrpSpPr>
          <p:grpSpPr>
            <a:xfrm>
              <a:off x="1381910" y="1194219"/>
              <a:ext cx="588341" cy="121177"/>
              <a:chOff x="1381910" y="1194219"/>
              <a:chExt cx="588341" cy="121177"/>
            </a:xfrm>
          </p:grpSpPr>
          <p:grpSp>
            <p:nvGrpSpPr>
              <p:cNvPr id="7594" name="Google Shape;7594;p72"/>
              <p:cNvGrpSpPr/>
              <p:nvPr/>
            </p:nvGrpSpPr>
            <p:grpSpPr>
              <a:xfrm rot="10800000">
                <a:off x="1381910" y="1194319"/>
                <a:ext cx="27175" cy="121077"/>
                <a:chOff x="2070100" y="2563700"/>
                <a:chExt cx="92400" cy="411825"/>
              </a:xfrm>
            </p:grpSpPr>
            <p:cxnSp>
              <p:nvCxnSpPr>
                <p:cNvPr id="7595" name="Google Shape;7595;p72"/>
                <p:cNvCxnSpPr/>
                <p:nvPr/>
              </p:nvCxnSpPr>
              <p:spPr>
                <a:xfrm>
                  <a:off x="2116300"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596" name="Google Shape;7596;p72"/>
                <p:cNvSpPr/>
                <p:nvPr/>
              </p:nvSpPr>
              <p:spPr>
                <a:xfrm>
                  <a:off x="2070100" y="2563700"/>
                  <a:ext cx="92400" cy="92400"/>
                </a:xfrm>
                <a:prstGeom prst="ellipse">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597" name="Google Shape;7597;p72"/>
              <p:cNvSpPr/>
              <p:nvPr/>
            </p:nvSpPr>
            <p:spPr>
              <a:xfrm>
                <a:off x="1394250" y="1194219"/>
                <a:ext cx="576000" cy="39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598" name="Google Shape;7598;p72"/>
            <p:cNvGrpSpPr/>
            <p:nvPr/>
          </p:nvGrpSpPr>
          <p:grpSpPr>
            <a:xfrm>
              <a:off x="2532079" y="1194219"/>
              <a:ext cx="704927" cy="121177"/>
              <a:chOff x="2532079" y="1194219"/>
              <a:chExt cx="704927" cy="121177"/>
            </a:xfrm>
          </p:grpSpPr>
          <p:grpSp>
            <p:nvGrpSpPr>
              <p:cNvPr id="7599" name="Google Shape;7599;p72"/>
              <p:cNvGrpSpPr/>
              <p:nvPr/>
            </p:nvGrpSpPr>
            <p:grpSpPr>
              <a:xfrm rot="10800000">
                <a:off x="2532079" y="1194319"/>
                <a:ext cx="27175" cy="121077"/>
                <a:chOff x="2070100" y="2563700"/>
                <a:chExt cx="92400" cy="411825"/>
              </a:xfrm>
            </p:grpSpPr>
            <p:cxnSp>
              <p:nvCxnSpPr>
                <p:cNvPr id="7600" name="Google Shape;7600;p72"/>
                <p:cNvCxnSpPr/>
                <p:nvPr/>
              </p:nvCxnSpPr>
              <p:spPr>
                <a:xfrm>
                  <a:off x="2116300" y="2616125"/>
                  <a:ext cx="0" cy="359400"/>
                </a:xfrm>
                <a:prstGeom prst="straightConnector1">
                  <a:avLst/>
                </a:prstGeom>
                <a:noFill/>
                <a:ln w="9525" cap="flat" cmpd="sng">
                  <a:solidFill>
                    <a:schemeClr val="accent2"/>
                  </a:solidFill>
                  <a:prstDash val="solid"/>
                  <a:round/>
                  <a:headEnd type="none" w="sm" len="sm"/>
                  <a:tailEnd type="none" w="sm" len="sm"/>
                </a:ln>
              </p:spPr>
            </p:cxnSp>
            <p:sp>
              <p:nvSpPr>
                <p:cNvPr id="7601" name="Google Shape;7601;p72"/>
                <p:cNvSpPr/>
                <p:nvPr/>
              </p:nvSpPr>
              <p:spPr>
                <a:xfrm>
                  <a:off x="2070100" y="2563700"/>
                  <a:ext cx="92400" cy="92400"/>
                </a:xfrm>
                <a:prstGeom prst="ellipse">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602" name="Google Shape;7602;p72"/>
              <p:cNvSpPr/>
              <p:nvPr/>
            </p:nvSpPr>
            <p:spPr>
              <a:xfrm>
                <a:off x="2546107" y="1194219"/>
                <a:ext cx="690900" cy="39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603" name="Google Shape;7603;p72"/>
          <p:cNvGrpSpPr/>
          <p:nvPr/>
        </p:nvGrpSpPr>
        <p:grpSpPr>
          <a:xfrm>
            <a:off x="3569741" y="4087935"/>
            <a:ext cx="1567778" cy="491677"/>
            <a:chOff x="5194708" y="3484366"/>
            <a:chExt cx="3148148" cy="987304"/>
          </a:xfrm>
        </p:grpSpPr>
        <p:grpSp>
          <p:nvGrpSpPr>
            <p:cNvPr id="7604" name="Google Shape;7604;p72"/>
            <p:cNvGrpSpPr/>
            <p:nvPr/>
          </p:nvGrpSpPr>
          <p:grpSpPr>
            <a:xfrm>
              <a:off x="7531521" y="3484366"/>
              <a:ext cx="811335" cy="987304"/>
              <a:chOff x="3379425" y="1617275"/>
              <a:chExt cx="1090650" cy="1327200"/>
            </a:xfrm>
          </p:grpSpPr>
          <p:sp>
            <p:nvSpPr>
              <p:cNvPr id="7605" name="Google Shape;7605;p72"/>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06" name="Google Shape;7606;p72"/>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07" name="Google Shape;7607;p72"/>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608" name="Google Shape;7608;p72"/>
            <p:cNvGrpSpPr/>
            <p:nvPr/>
          </p:nvGrpSpPr>
          <p:grpSpPr>
            <a:xfrm>
              <a:off x="6752546" y="3484366"/>
              <a:ext cx="811428" cy="987304"/>
              <a:chOff x="2332275" y="1617275"/>
              <a:chExt cx="1090775" cy="1327200"/>
            </a:xfrm>
          </p:grpSpPr>
          <p:sp>
            <p:nvSpPr>
              <p:cNvPr id="7609" name="Google Shape;7609;p72"/>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0" name="Google Shape;7610;p72"/>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1" name="Google Shape;7611;p72"/>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612" name="Google Shape;7612;p72"/>
            <p:cNvGrpSpPr/>
            <p:nvPr/>
          </p:nvGrpSpPr>
          <p:grpSpPr>
            <a:xfrm>
              <a:off x="5973664" y="3484366"/>
              <a:ext cx="811335" cy="987304"/>
              <a:chOff x="1285250" y="1617275"/>
              <a:chExt cx="1090650" cy="1327200"/>
            </a:xfrm>
          </p:grpSpPr>
          <p:sp>
            <p:nvSpPr>
              <p:cNvPr id="7613" name="Google Shape;7613;p72"/>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4" name="Google Shape;7614;p72"/>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5" name="Google Shape;7615;p72"/>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616" name="Google Shape;7616;p72"/>
            <p:cNvGrpSpPr/>
            <p:nvPr/>
          </p:nvGrpSpPr>
          <p:grpSpPr>
            <a:xfrm>
              <a:off x="5194708" y="3484366"/>
              <a:ext cx="811409" cy="987304"/>
              <a:chOff x="238125" y="1617275"/>
              <a:chExt cx="1090750" cy="1327200"/>
            </a:xfrm>
          </p:grpSpPr>
          <p:sp>
            <p:nvSpPr>
              <p:cNvPr id="7617" name="Google Shape;7617;p72"/>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8" name="Google Shape;7618;p72"/>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19" name="Google Shape;7619;p72"/>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620" name="Google Shape;7620;p72"/>
          <p:cNvGrpSpPr/>
          <p:nvPr/>
        </p:nvGrpSpPr>
        <p:grpSpPr>
          <a:xfrm>
            <a:off x="3530350" y="3568346"/>
            <a:ext cx="1616964" cy="346256"/>
            <a:chOff x="1808063" y="4294338"/>
            <a:chExt cx="3370782" cy="721817"/>
          </a:xfrm>
        </p:grpSpPr>
        <p:sp>
          <p:nvSpPr>
            <p:cNvPr id="7621" name="Google Shape;7621;p72"/>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2" name="Google Shape;7622;p72"/>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3" name="Google Shape;7623;p72"/>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4" name="Google Shape;7624;p72"/>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5" name="Google Shape;7625;p72"/>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6" name="Google Shape;7626;p72"/>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7" name="Google Shape;7627;p72"/>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8" name="Google Shape;7628;p72"/>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29" name="Google Shape;7629;p72"/>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0" name="Google Shape;7630;p72"/>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631" name="Google Shape;7631;p72"/>
          <p:cNvGrpSpPr/>
          <p:nvPr/>
        </p:nvGrpSpPr>
        <p:grpSpPr>
          <a:xfrm>
            <a:off x="808562" y="3854375"/>
            <a:ext cx="1295882" cy="646587"/>
            <a:chOff x="834100" y="3642869"/>
            <a:chExt cx="1259483" cy="628426"/>
          </a:xfrm>
        </p:grpSpPr>
        <p:sp>
          <p:nvSpPr>
            <p:cNvPr id="7632" name="Google Shape;7632;p7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3" name="Google Shape;7633;p72"/>
            <p:cNvSpPr/>
            <p:nvPr/>
          </p:nvSpPr>
          <p:spPr>
            <a:xfrm>
              <a:off x="1847875" y="4224937"/>
              <a:ext cx="161119" cy="4"/>
            </a:xfrm>
            <a:custGeom>
              <a:avLst/>
              <a:gdLst/>
              <a:ahLst/>
              <a:cxnLst/>
              <a:rect l="l" t="t" r="r" b="b"/>
              <a:pathLst>
                <a:path w="36535" h="1" fill="none" extrusionOk="0">
                  <a:moveTo>
                    <a:pt x="1" y="0"/>
                  </a:moveTo>
                  <a:lnTo>
                    <a:pt x="36535"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4" name="Google Shape;7634;p7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5" name="Google Shape;7635;p72"/>
            <p:cNvSpPr/>
            <p:nvPr/>
          </p:nvSpPr>
          <p:spPr>
            <a:xfrm>
              <a:off x="1246916" y="3961205"/>
              <a:ext cx="77612" cy="4"/>
            </a:xfrm>
            <a:custGeom>
              <a:avLst/>
              <a:gdLst/>
              <a:ahLst/>
              <a:cxnLst/>
              <a:rect l="l" t="t" r="r" b="b"/>
              <a:pathLst>
                <a:path w="17599" h="1" fill="none" extrusionOk="0">
                  <a:moveTo>
                    <a:pt x="17598" y="0"/>
                  </a:moveTo>
                  <a:lnTo>
                    <a:pt x="1"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6" name="Google Shape;7636;p72"/>
            <p:cNvSpPr/>
            <p:nvPr/>
          </p:nvSpPr>
          <p:spPr>
            <a:xfrm>
              <a:off x="854078" y="3861292"/>
              <a:ext cx="154429" cy="4"/>
            </a:xfrm>
            <a:custGeom>
              <a:avLst/>
              <a:gdLst/>
              <a:ahLst/>
              <a:cxnLst/>
              <a:rect l="l" t="t" r="r" b="b"/>
              <a:pathLst>
                <a:path w="35018" h="1" fill="none" extrusionOk="0">
                  <a:moveTo>
                    <a:pt x="35017" y="1"/>
                  </a:moveTo>
                  <a:lnTo>
                    <a:pt x="1"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7" name="Google Shape;7637;p7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8" name="Google Shape;7638;p72"/>
            <p:cNvSpPr/>
            <p:nvPr/>
          </p:nvSpPr>
          <p:spPr>
            <a:xfrm>
              <a:off x="854078" y="4061097"/>
              <a:ext cx="146866" cy="4"/>
            </a:xfrm>
            <a:custGeom>
              <a:avLst/>
              <a:gdLst/>
              <a:ahLst/>
              <a:cxnLst/>
              <a:rect l="l" t="t" r="r" b="b"/>
              <a:pathLst>
                <a:path w="33303" h="1" fill="none" extrusionOk="0">
                  <a:moveTo>
                    <a:pt x="1" y="1"/>
                  </a:moveTo>
                  <a:lnTo>
                    <a:pt x="33303"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39" name="Google Shape;7639;p7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0" name="Google Shape;7640;p7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1" name="Google Shape;7641;p72"/>
            <p:cNvSpPr/>
            <p:nvPr/>
          </p:nvSpPr>
          <p:spPr>
            <a:xfrm>
              <a:off x="1603156" y="3961205"/>
              <a:ext cx="77612" cy="4"/>
            </a:xfrm>
            <a:custGeom>
              <a:avLst/>
              <a:gdLst/>
              <a:ahLst/>
              <a:cxnLst/>
              <a:rect l="l" t="t" r="r" b="b"/>
              <a:pathLst>
                <a:path w="17599" h="1" fill="none" extrusionOk="0">
                  <a:moveTo>
                    <a:pt x="1" y="0"/>
                  </a:moveTo>
                  <a:lnTo>
                    <a:pt x="17598"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2" name="Google Shape;7642;p72"/>
            <p:cNvSpPr/>
            <p:nvPr/>
          </p:nvSpPr>
          <p:spPr>
            <a:xfrm>
              <a:off x="1926576" y="3861292"/>
              <a:ext cx="144308" cy="4"/>
            </a:xfrm>
            <a:custGeom>
              <a:avLst/>
              <a:gdLst/>
              <a:ahLst/>
              <a:cxnLst/>
              <a:rect l="l" t="t" r="r" b="b"/>
              <a:pathLst>
                <a:path w="32723" h="1" fill="none" extrusionOk="0">
                  <a:moveTo>
                    <a:pt x="1" y="1"/>
                  </a:moveTo>
                  <a:lnTo>
                    <a:pt x="32723"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3" name="Google Shape;7643;p7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4" name="Google Shape;7644;p72"/>
            <p:cNvSpPr/>
            <p:nvPr/>
          </p:nvSpPr>
          <p:spPr>
            <a:xfrm>
              <a:off x="1926576" y="4061097"/>
              <a:ext cx="144308" cy="4"/>
            </a:xfrm>
            <a:custGeom>
              <a:avLst/>
              <a:gdLst/>
              <a:ahLst/>
              <a:cxnLst/>
              <a:rect l="l" t="t" r="r" b="b"/>
              <a:pathLst>
                <a:path w="32723" h="1" fill="none" extrusionOk="0">
                  <a:moveTo>
                    <a:pt x="32723" y="1"/>
                  </a:moveTo>
                  <a:lnTo>
                    <a:pt x="1"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5" name="Google Shape;7645;p7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6" name="Google Shape;7646;p7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7" name="Google Shape;7647;p7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8" name="Google Shape;7648;p7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49" name="Google Shape;7649;p72"/>
            <p:cNvSpPr/>
            <p:nvPr/>
          </p:nvSpPr>
          <p:spPr>
            <a:xfrm>
              <a:off x="910512" y="3689223"/>
              <a:ext cx="161618" cy="4"/>
            </a:xfrm>
            <a:custGeom>
              <a:avLst/>
              <a:gdLst/>
              <a:ahLst/>
              <a:cxnLst/>
              <a:rect l="l" t="t" r="r" b="b"/>
              <a:pathLst>
                <a:path w="36648" h="1" fill="none" extrusionOk="0">
                  <a:moveTo>
                    <a:pt x="36648" y="1"/>
                  </a:moveTo>
                  <a:lnTo>
                    <a:pt x="1"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0" name="Google Shape;7650;p7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1" name="Google Shape;7651;p7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2" name="Google Shape;7652;p72"/>
            <p:cNvSpPr/>
            <p:nvPr/>
          </p:nvSpPr>
          <p:spPr>
            <a:xfrm>
              <a:off x="910512" y="4224937"/>
              <a:ext cx="161618" cy="4"/>
            </a:xfrm>
            <a:custGeom>
              <a:avLst/>
              <a:gdLst/>
              <a:ahLst/>
              <a:cxnLst/>
              <a:rect l="l" t="t" r="r" b="b"/>
              <a:pathLst>
                <a:path w="36648" h="1" fill="none" extrusionOk="0">
                  <a:moveTo>
                    <a:pt x="36648" y="0"/>
                  </a:moveTo>
                  <a:lnTo>
                    <a:pt x="1"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3" name="Google Shape;7653;p7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4" name="Google Shape;7654;p7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5" name="Google Shape;7655;p72"/>
            <p:cNvSpPr/>
            <p:nvPr/>
          </p:nvSpPr>
          <p:spPr>
            <a:xfrm>
              <a:off x="1854826" y="3689223"/>
              <a:ext cx="154169" cy="4"/>
            </a:xfrm>
            <a:custGeom>
              <a:avLst/>
              <a:gdLst/>
              <a:ahLst/>
              <a:cxnLst/>
              <a:rect l="l" t="t" r="r" b="b"/>
              <a:pathLst>
                <a:path w="34959" h="1" fill="none" extrusionOk="0">
                  <a:moveTo>
                    <a:pt x="1" y="1"/>
                  </a:moveTo>
                  <a:lnTo>
                    <a:pt x="34959"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6" name="Google Shape;7656;p7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657" name="Google Shape;7657;p72"/>
            <p:cNvGrpSpPr/>
            <p:nvPr/>
          </p:nvGrpSpPr>
          <p:grpSpPr>
            <a:xfrm>
              <a:off x="1360364" y="3847835"/>
              <a:ext cx="208119" cy="224359"/>
              <a:chOff x="1360769" y="3847100"/>
              <a:chExt cx="208119" cy="224359"/>
            </a:xfrm>
          </p:grpSpPr>
          <p:sp>
            <p:nvSpPr>
              <p:cNvPr id="7658" name="Google Shape;7658;p7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59" name="Google Shape;7659;p7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0" name="Google Shape;7660;p7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1" name="Google Shape;7661;p7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2" name="Google Shape;7662;p7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3" name="Google Shape;7663;p7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4" name="Google Shape;7664;p7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5" name="Google Shape;7665;p7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6" name="Google Shape;7666;p7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7" name="Google Shape;7667;p7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8" name="Google Shape;7668;p7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69" name="Google Shape;7669;p7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0" name="Google Shape;7670;p7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1" name="Google Shape;7671;p7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2" name="Google Shape;7672;p7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3" name="Google Shape;7673;p7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4" name="Google Shape;7674;p7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5" name="Google Shape;7675;p7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6" name="Google Shape;7676;p7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7" name="Google Shape;7677;p7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noFill/>
              <a:ln w="9525" cap="flat" cmpd="sng">
                <a:solidFill>
                  <a:schemeClr val="accent2"/>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678" name="Google Shape;7678;p7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79" name="Google Shape;7679;p7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0" name="Google Shape;7680;p7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1" name="Google Shape;7681;p7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2" name="Google Shape;7682;p7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3" name="Google Shape;7683;p7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4" name="Google Shape;7684;p7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5" name="Google Shape;7685;p7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6" name="Google Shape;7686;p7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7" name="Google Shape;7687;p7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8" name="Google Shape;7688;p7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89" name="Google Shape;7689;p7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0" name="Google Shape;7690;p7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1" name="Google Shape;7691;p7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692" name="Google Shape;7692;p72"/>
          <p:cNvGrpSpPr/>
          <p:nvPr/>
        </p:nvGrpSpPr>
        <p:grpSpPr>
          <a:xfrm rot="5400000">
            <a:off x="6021675" y="3650872"/>
            <a:ext cx="164064" cy="1414916"/>
            <a:chOff x="4428249" y="1369375"/>
            <a:chExt cx="36905" cy="429569"/>
          </a:xfrm>
        </p:grpSpPr>
        <p:sp>
          <p:nvSpPr>
            <p:cNvPr id="7693" name="Google Shape;7693;p72"/>
            <p:cNvSpPr/>
            <p:nvPr/>
          </p:nvSpPr>
          <p:spPr>
            <a:xfrm>
              <a:off x="4428249" y="1369375"/>
              <a:ext cx="2375" cy="429104"/>
            </a:xfrm>
            <a:custGeom>
              <a:avLst/>
              <a:gdLst/>
              <a:ahLst/>
              <a:cxnLst/>
              <a:rect l="l" t="t" r="r" b="b"/>
              <a:pathLst>
                <a:path w="95" h="18328" extrusionOk="0">
                  <a:moveTo>
                    <a:pt x="48" y="1"/>
                  </a:moveTo>
                  <a:cubicBezTo>
                    <a:pt x="24" y="1"/>
                    <a:pt x="1" y="15"/>
                    <a:pt x="1" y="44"/>
                  </a:cubicBezTo>
                  <a:lnTo>
                    <a:pt x="1" y="18284"/>
                  </a:lnTo>
                  <a:cubicBezTo>
                    <a:pt x="1" y="18306"/>
                    <a:pt x="22" y="18328"/>
                    <a:pt x="51" y="18328"/>
                  </a:cubicBezTo>
                  <a:cubicBezTo>
                    <a:pt x="73" y="18328"/>
                    <a:pt x="95" y="18306"/>
                    <a:pt x="95" y="18284"/>
                  </a:cubicBezTo>
                  <a:lnTo>
                    <a:pt x="95" y="44"/>
                  </a:lnTo>
                  <a:cubicBezTo>
                    <a:pt x="95" y="15"/>
                    <a:pt x="71" y="1"/>
                    <a:pt x="48"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4" name="Google Shape;7694;p72"/>
            <p:cNvSpPr/>
            <p:nvPr/>
          </p:nvSpPr>
          <p:spPr>
            <a:xfrm>
              <a:off x="4428354" y="1369375"/>
              <a:ext cx="36800" cy="2200"/>
            </a:xfrm>
            <a:custGeom>
              <a:avLst/>
              <a:gdLst/>
              <a:ahLst/>
              <a:cxnLst/>
              <a:rect l="l" t="t" r="r" b="b"/>
              <a:pathLst>
                <a:path w="1472" h="88" extrusionOk="0">
                  <a:moveTo>
                    <a:pt x="65" y="1"/>
                  </a:moveTo>
                  <a:cubicBezTo>
                    <a:pt x="0" y="1"/>
                    <a:pt x="0" y="87"/>
                    <a:pt x="65" y="87"/>
                  </a:cubicBezTo>
                  <a:lnTo>
                    <a:pt x="1414" y="87"/>
                  </a:lnTo>
                  <a:cubicBezTo>
                    <a:pt x="1472" y="87"/>
                    <a:pt x="1472" y="1"/>
                    <a:pt x="1414"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5" name="Google Shape;7695;p72"/>
            <p:cNvSpPr/>
            <p:nvPr/>
          </p:nvSpPr>
          <p:spPr>
            <a:xfrm>
              <a:off x="4428704" y="1383625"/>
              <a:ext cx="17350" cy="2200"/>
            </a:xfrm>
            <a:custGeom>
              <a:avLst/>
              <a:gdLst/>
              <a:ahLst/>
              <a:cxnLst/>
              <a:rect l="l" t="t" r="r" b="b"/>
              <a:pathLst>
                <a:path w="694" h="88" extrusionOk="0">
                  <a:moveTo>
                    <a:pt x="51" y="1"/>
                  </a:moveTo>
                  <a:cubicBezTo>
                    <a:pt x="22" y="1"/>
                    <a:pt x="1" y="22"/>
                    <a:pt x="1" y="44"/>
                  </a:cubicBezTo>
                  <a:cubicBezTo>
                    <a:pt x="1" y="65"/>
                    <a:pt x="22" y="87"/>
                    <a:pt x="51" y="87"/>
                  </a:cubicBezTo>
                  <a:lnTo>
                    <a:pt x="650" y="87"/>
                  </a:lnTo>
                  <a:cubicBezTo>
                    <a:pt x="672" y="87"/>
                    <a:pt x="693" y="65"/>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6" name="Google Shape;7696;p72"/>
            <p:cNvSpPr/>
            <p:nvPr/>
          </p:nvSpPr>
          <p:spPr>
            <a:xfrm>
              <a:off x="4428704" y="1397875"/>
              <a:ext cx="17350" cy="2175"/>
            </a:xfrm>
            <a:custGeom>
              <a:avLst/>
              <a:gdLst/>
              <a:ahLst/>
              <a:cxnLst/>
              <a:rect l="l" t="t" r="r" b="b"/>
              <a:pathLst>
                <a:path w="694" h="87" extrusionOk="0">
                  <a:moveTo>
                    <a:pt x="51" y="0"/>
                  </a:moveTo>
                  <a:cubicBezTo>
                    <a:pt x="22" y="0"/>
                    <a:pt x="1" y="22"/>
                    <a:pt x="1" y="44"/>
                  </a:cubicBezTo>
                  <a:cubicBezTo>
                    <a:pt x="1" y="72"/>
                    <a:pt x="22" y="87"/>
                    <a:pt x="51" y="87"/>
                  </a:cubicBezTo>
                  <a:lnTo>
                    <a:pt x="650" y="87"/>
                  </a:lnTo>
                  <a:cubicBezTo>
                    <a:pt x="672" y="87"/>
                    <a:pt x="693" y="72"/>
                    <a:pt x="693" y="44"/>
                  </a:cubicBezTo>
                  <a:cubicBezTo>
                    <a:pt x="693" y="22"/>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7" name="Google Shape;7697;p72"/>
            <p:cNvSpPr/>
            <p:nvPr/>
          </p:nvSpPr>
          <p:spPr>
            <a:xfrm>
              <a:off x="4428704" y="1412125"/>
              <a:ext cx="36100" cy="2175"/>
            </a:xfrm>
            <a:custGeom>
              <a:avLst/>
              <a:gdLst/>
              <a:ahLst/>
              <a:cxnLst/>
              <a:rect l="l" t="t" r="r" b="b"/>
              <a:pathLst>
                <a:path w="1444" h="87" extrusionOk="0">
                  <a:moveTo>
                    <a:pt x="51" y="0"/>
                  </a:moveTo>
                  <a:cubicBezTo>
                    <a:pt x="22" y="0"/>
                    <a:pt x="1" y="22"/>
                    <a:pt x="1" y="43"/>
                  </a:cubicBezTo>
                  <a:cubicBezTo>
                    <a:pt x="1" y="72"/>
                    <a:pt x="22" y="87"/>
                    <a:pt x="51" y="87"/>
                  </a:cubicBezTo>
                  <a:lnTo>
                    <a:pt x="1400" y="87"/>
                  </a:lnTo>
                  <a:cubicBezTo>
                    <a:pt x="1422" y="87"/>
                    <a:pt x="1443" y="72"/>
                    <a:pt x="1443" y="43"/>
                  </a:cubicBezTo>
                  <a:cubicBezTo>
                    <a:pt x="1443" y="22"/>
                    <a:pt x="1422" y="0"/>
                    <a:pt x="140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8" name="Google Shape;7698;p72"/>
            <p:cNvSpPr/>
            <p:nvPr/>
          </p:nvSpPr>
          <p:spPr>
            <a:xfrm>
              <a:off x="4428354" y="1426350"/>
              <a:ext cx="18050" cy="2200"/>
            </a:xfrm>
            <a:custGeom>
              <a:avLst/>
              <a:gdLst/>
              <a:ahLst/>
              <a:cxnLst/>
              <a:rect l="l" t="t" r="r" b="b"/>
              <a:pathLst>
                <a:path w="722" h="88" extrusionOk="0">
                  <a:moveTo>
                    <a:pt x="65" y="1"/>
                  </a:moveTo>
                  <a:cubicBezTo>
                    <a:pt x="0" y="1"/>
                    <a:pt x="0" y="87"/>
                    <a:pt x="65" y="87"/>
                  </a:cubicBezTo>
                  <a:lnTo>
                    <a:pt x="664" y="87"/>
                  </a:lnTo>
                  <a:cubicBezTo>
                    <a:pt x="722" y="87"/>
                    <a:pt x="722" y="1"/>
                    <a:pt x="664"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699" name="Google Shape;7699;p72"/>
            <p:cNvSpPr/>
            <p:nvPr/>
          </p:nvSpPr>
          <p:spPr>
            <a:xfrm>
              <a:off x="4428704" y="1440600"/>
              <a:ext cx="17350" cy="2200"/>
            </a:xfrm>
            <a:custGeom>
              <a:avLst/>
              <a:gdLst/>
              <a:ahLst/>
              <a:cxnLst/>
              <a:rect l="l" t="t" r="r" b="b"/>
              <a:pathLst>
                <a:path w="694" h="88" extrusionOk="0">
                  <a:moveTo>
                    <a:pt x="51" y="1"/>
                  </a:moveTo>
                  <a:cubicBezTo>
                    <a:pt x="22" y="1"/>
                    <a:pt x="1" y="22"/>
                    <a:pt x="1" y="44"/>
                  </a:cubicBezTo>
                  <a:cubicBezTo>
                    <a:pt x="1" y="73"/>
                    <a:pt x="22" y="87"/>
                    <a:pt x="51" y="87"/>
                  </a:cubicBezTo>
                  <a:lnTo>
                    <a:pt x="650" y="87"/>
                  </a:lnTo>
                  <a:cubicBezTo>
                    <a:pt x="672" y="87"/>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0" name="Google Shape;7700;p72"/>
            <p:cNvSpPr/>
            <p:nvPr/>
          </p:nvSpPr>
          <p:spPr>
            <a:xfrm>
              <a:off x="4428704" y="1454850"/>
              <a:ext cx="36100" cy="2375"/>
            </a:xfrm>
            <a:custGeom>
              <a:avLst/>
              <a:gdLst/>
              <a:ahLst/>
              <a:cxnLst/>
              <a:rect l="l" t="t" r="r" b="b"/>
              <a:pathLst>
                <a:path w="1444" h="95" extrusionOk="0">
                  <a:moveTo>
                    <a:pt x="51" y="0"/>
                  </a:moveTo>
                  <a:cubicBezTo>
                    <a:pt x="22" y="0"/>
                    <a:pt x="1" y="22"/>
                    <a:pt x="1" y="44"/>
                  </a:cubicBezTo>
                  <a:cubicBezTo>
                    <a:pt x="1" y="73"/>
                    <a:pt x="22" y="94"/>
                    <a:pt x="51" y="94"/>
                  </a:cubicBezTo>
                  <a:lnTo>
                    <a:pt x="1400" y="94"/>
                  </a:lnTo>
                  <a:cubicBezTo>
                    <a:pt x="1422" y="94"/>
                    <a:pt x="1443" y="73"/>
                    <a:pt x="1443" y="44"/>
                  </a:cubicBezTo>
                  <a:cubicBezTo>
                    <a:pt x="1443" y="22"/>
                    <a:pt x="1422" y="0"/>
                    <a:pt x="140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1" name="Google Shape;7701;p72"/>
            <p:cNvSpPr/>
            <p:nvPr/>
          </p:nvSpPr>
          <p:spPr>
            <a:xfrm>
              <a:off x="4428354" y="1469100"/>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2" name="Google Shape;7702;p72"/>
            <p:cNvSpPr/>
            <p:nvPr/>
          </p:nvSpPr>
          <p:spPr>
            <a:xfrm>
              <a:off x="4428354" y="1483350"/>
              <a:ext cx="18050" cy="2350"/>
            </a:xfrm>
            <a:custGeom>
              <a:avLst/>
              <a:gdLst/>
              <a:ahLst/>
              <a:cxnLst/>
              <a:rect l="l" t="t" r="r" b="b"/>
              <a:pathLst>
                <a:path w="722" h="94"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3" name="Google Shape;7703;p72"/>
            <p:cNvSpPr/>
            <p:nvPr/>
          </p:nvSpPr>
          <p:spPr>
            <a:xfrm>
              <a:off x="4428704" y="1497575"/>
              <a:ext cx="36100" cy="2200"/>
            </a:xfrm>
            <a:custGeom>
              <a:avLst/>
              <a:gdLst/>
              <a:ahLst/>
              <a:cxnLst/>
              <a:rect l="l" t="t" r="r" b="b"/>
              <a:pathLst>
                <a:path w="1444" h="88" extrusionOk="0">
                  <a:moveTo>
                    <a:pt x="51" y="1"/>
                  </a:moveTo>
                  <a:cubicBezTo>
                    <a:pt x="22" y="1"/>
                    <a:pt x="1" y="22"/>
                    <a:pt x="1" y="44"/>
                  </a:cubicBezTo>
                  <a:cubicBezTo>
                    <a:pt x="1" y="73"/>
                    <a:pt x="22" y="87"/>
                    <a:pt x="51" y="87"/>
                  </a:cubicBezTo>
                  <a:lnTo>
                    <a:pt x="1400" y="87"/>
                  </a:lnTo>
                  <a:cubicBezTo>
                    <a:pt x="1422" y="87"/>
                    <a:pt x="1443" y="73"/>
                    <a:pt x="1443" y="44"/>
                  </a:cubicBezTo>
                  <a:cubicBezTo>
                    <a:pt x="1443" y="22"/>
                    <a:pt x="1422" y="1"/>
                    <a:pt x="140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4" name="Google Shape;7704;p72"/>
            <p:cNvSpPr/>
            <p:nvPr/>
          </p:nvSpPr>
          <p:spPr>
            <a:xfrm>
              <a:off x="4428704" y="151182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94"/>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5" name="Google Shape;7705;p72"/>
            <p:cNvSpPr/>
            <p:nvPr/>
          </p:nvSpPr>
          <p:spPr>
            <a:xfrm>
              <a:off x="4428354" y="1526075"/>
              <a:ext cx="18050" cy="2375"/>
            </a:xfrm>
            <a:custGeom>
              <a:avLst/>
              <a:gdLst/>
              <a:ahLst/>
              <a:cxnLst/>
              <a:rect l="l" t="t" r="r" b="b"/>
              <a:pathLst>
                <a:path w="722" h="95" extrusionOk="0">
                  <a:moveTo>
                    <a:pt x="65" y="0"/>
                  </a:moveTo>
                  <a:cubicBezTo>
                    <a:pt x="0" y="0"/>
                    <a:pt x="0" y="94"/>
                    <a:pt x="65" y="94"/>
                  </a:cubicBezTo>
                  <a:lnTo>
                    <a:pt x="664" y="94"/>
                  </a:lnTo>
                  <a:cubicBezTo>
                    <a:pt x="722" y="94"/>
                    <a:pt x="722" y="0"/>
                    <a:pt x="664"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6" name="Google Shape;7706;p72"/>
            <p:cNvSpPr/>
            <p:nvPr/>
          </p:nvSpPr>
          <p:spPr>
            <a:xfrm>
              <a:off x="4428704" y="1540325"/>
              <a:ext cx="36100" cy="2350"/>
            </a:xfrm>
            <a:custGeom>
              <a:avLst/>
              <a:gdLst/>
              <a:ahLst/>
              <a:cxnLst/>
              <a:rect l="l" t="t" r="r" b="b"/>
              <a:pathLst>
                <a:path w="1444" h="94" extrusionOk="0">
                  <a:moveTo>
                    <a:pt x="51" y="0"/>
                  </a:moveTo>
                  <a:cubicBezTo>
                    <a:pt x="22" y="0"/>
                    <a:pt x="1" y="22"/>
                    <a:pt x="1" y="43"/>
                  </a:cubicBezTo>
                  <a:cubicBezTo>
                    <a:pt x="1" y="72"/>
                    <a:pt x="22" y="94"/>
                    <a:pt x="51" y="94"/>
                  </a:cubicBezTo>
                  <a:lnTo>
                    <a:pt x="1400" y="94"/>
                  </a:lnTo>
                  <a:cubicBezTo>
                    <a:pt x="1422" y="94"/>
                    <a:pt x="1443" y="72"/>
                    <a:pt x="1443" y="43"/>
                  </a:cubicBezTo>
                  <a:cubicBezTo>
                    <a:pt x="1443" y="22"/>
                    <a:pt x="1422" y="0"/>
                    <a:pt x="140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7" name="Google Shape;7707;p72"/>
            <p:cNvSpPr/>
            <p:nvPr/>
          </p:nvSpPr>
          <p:spPr>
            <a:xfrm>
              <a:off x="4428704" y="1554550"/>
              <a:ext cx="17350" cy="2375"/>
            </a:xfrm>
            <a:custGeom>
              <a:avLst/>
              <a:gdLst/>
              <a:ahLst/>
              <a:cxnLst/>
              <a:rect l="l" t="t" r="r" b="b"/>
              <a:pathLst>
                <a:path w="694" h="95" extrusionOk="0">
                  <a:moveTo>
                    <a:pt x="51" y="1"/>
                  </a:moveTo>
                  <a:cubicBezTo>
                    <a:pt x="22" y="1"/>
                    <a:pt x="1" y="23"/>
                    <a:pt x="1" y="44"/>
                  </a:cubicBezTo>
                  <a:cubicBezTo>
                    <a:pt x="1" y="73"/>
                    <a:pt x="22" y="95"/>
                    <a:pt x="51" y="95"/>
                  </a:cubicBezTo>
                  <a:lnTo>
                    <a:pt x="650" y="95"/>
                  </a:lnTo>
                  <a:cubicBezTo>
                    <a:pt x="672" y="95"/>
                    <a:pt x="693" y="73"/>
                    <a:pt x="693" y="44"/>
                  </a:cubicBezTo>
                  <a:cubicBezTo>
                    <a:pt x="693" y="23"/>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8" name="Google Shape;7708;p72"/>
            <p:cNvSpPr/>
            <p:nvPr/>
          </p:nvSpPr>
          <p:spPr>
            <a:xfrm>
              <a:off x="4428704" y="1568800"/>
              <a:ext cx="17350" cy="2375"/>
            </a:xfrm>
            <a:custGeom>
              <a:avLst/>
              <a:gdLst/>
              <a:ahLst/>
              <a:cxnLst/>
              <a:rect l="l" t="t" r="r" b="b"/>
              <a:pathLst>
                <a:path w="694" h="95" extrusionOk="0">
                  <a:moveTo>
                    <a:pt x="51" y="1"/>
                  </a:moveTo>
                  <a:cubicBezTo>
                    <a:pt x="22" y="1"/>
                    <a:pt x="1" y="22"/>
                    <a:pt x="1" y="44"/>
                  </a:cubicBezTo>
                  <a:cubicBezTo>
                    <a:pt x="1" y="73"/>
                    <a:pt x="22" y="95"/>
                    <a:pt x="51" y="95"/>
                  </a:cubicBezTo>
                  <a:lnTo>
                    <a:pt x="650" y="95"/>
                  </a:lnTo>
                  <a:cubicBezTo>
                    <a:pt x="672" y="95"/>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09" name="Google Shape;7709;p72"/>
            <p:cNvSpPr/>
            <p:nvPr/>
          </p:nvSpPr>
          <p:spPr>
            <a:xfrm>
              <a:off x="4428354" y="1583050"/>
              <a:ext cx="36800" cy="2375"/>
            </a:xfrm>
            <a:custGeom>
              <a:avLst/>
              <a:gdLst/>
              <a:ahLst/>
              <a:cxnLst/>
              <a:rect l="l" t="t" r="r" b="b"/>
              <a:pathLst>
                <a:path w="1472" h="95" extrusionOk="0">
                  <a:moveTo>
                    <a:pt x="65" y="1"/>
                  </a:moveTo>
                  <a:cubicBezTo>
                    <a:pt x="0" y="1"/>
                    <a:pt x="0" y="94"/>
                    <a:pt x="65" y="94"/>
                  </a:cubicBezTo>
                  <a:lnTo>
                    <a:pt x="1414" y="94"/>
                  </a:lnTo>
                  <a:cubicBezTo>
                    <a:pt x="1472" y="94"/>
                    <a:pt x="1472" y="1"/>
                    <a:pt x="1414"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0" name="Google Shape;7710;p72"/>
            <p:cNvSpPr/>
            <p:nvPr/>
          </p:nvSpPr>
          <p:spPr>
            <a:xfrm>
              <a:off x="4428704" y="1597300"/>
              <a:ext cx="17350" cy="2375"/>
            </a:xfrm>
            <a:custGeom>
              <a:avLst/>
              <a:gdLst/>
              <a:ahLst/>
              <a:cxnLst/>
              <a:rect l="l" t="t" r="r" b="b"/>
              <a:pathLst>
                <a:path w="694" h="95" extrusionOk="0">
                  <a:moveTo>
                    <a:pt x="51" y="0"/>
                  </a:moveTo>
                  <a:cubicBezTo>
                    <a:pt x="22" y="0"/>
                    <a:pt x="1" y="22"/>
                    <a:pt x="1" y="44"/>
                  </a:cubicBezTo>
                  <a:cubicBezTo>
                    <a:pt x="1" y="72"/>
                    <a:pt x="22" y="94"/>
                    <a:pt x="51" y="94"/>
                  </a:cubicBezTo>
                  <a:lnTo>
                    <a:pt x="650" y="94"/>
                  </a:lnTo>
                  <a:cubicBezTo>
                    <a:pt x="672" y="94"/>
                    <a:pt x="693" y="72"/>
                    <a:pt x="693" y="44"/>
                  </a:cubicBezTo>
                  <a:cubicBezTo>
                    <a:pt x="693" y="22"/>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1" name="Google Shape;7711;p72"/>
            <p:cNvSpPr/>
            <p:nvPr/>
          </p:nvSpPr>
          <p:spPr>
            <a:xfrm>
              <a:off x="4428704" y="1611550"/>
              <a:ext cx="17350" cy="2350"/>
            </a:xfrm>
            <a:custGeom>
              <a:avLst/>
              <a:gdLst/>
              <a:ahLst/>
              <a:cxnLst/>
              <a:rect l="l" t="t" r="r" b="b"/>
              <a:pathLst>
                <a:path w="694" h="94" extrusionOk="0">
                  <a:moveTo>
                    <a:pt x="51" y="0"/>
                  </a:moveTo>
                  <a:cubicBezTo>
                    <a:pt x="22" y="0"/>
                    <a:pt x="1" y="22"/>
                    <a:pt x="1" y="51"/>
                  </a:cubicBezTo>
                  <a:cubicBezTo>
                    <a:pt x="1" y="72"/>
                    <a:pt x="22" y="94"/>
                    <a:pt x="51" y="94"/>
                  </a:cubicBezTo>
                  <a:lnTo>
                    <a:pt x="650" y="94"/>
                  </a:lnTo>
                  <a:cubicBezTo>
                    <a:pt x="672" y="94"/>
                    <a:pt x="693" y="72"/>
                    <a:pt x="693" y="51"/>
                  </a:cubicBezTo>
                  <a:cubicBezTo>
                    <a:pt x="693" y="22"/>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2" name="Google Shape;7712;p72"/>
            <p:cNvSpPr/>
            <p:nvPr/>
          </p:nvSpPr>
          <p:spPr>
            <a:xfrm>
              <a:off x="4428704" y="1625775"/>
              <a:ext cx="36100" cy="2375"/>
            </a:xfrm>
            <a:custGeom>
              <a:avLst/>
              <a:gdLst/>
              <a:ahLst/>
              <a:cxnLst/>
              <a:rect l="l" t="t" r="r" b="b"/>
              <a:pathLst>
                <a:path w="1444" h="95" extrusionOk="0">
                  <a:moveTo>
                    <a:pt x="51" y="1"/>
                  </a:moveTo>
                  <a:cubicBezTo>
                    <a:pt x="22" y="1"/>
                    <a:pt x="1" y="23"/>
                    <a:pt x="1" y="51"/>
                  </a:cubicBezTo>
                  <a:cubicBezTo>
                    <a:pt x="1" y="73"/>
                    <a:pt x="22" y="95"/>
                    <a:pt x="51" y="95"/>
                  </a:cubicBezTo>
                  <a:lnTo>
                    <a:pt x="1400" y="95"/>
                  </a:lnTo>
                  <a:cubicBezTo>
                    <a:pt x="1422" y="95"/>
                    <a:pt x="1443" y="73"/>
                    <a:pt x="1443" y="51"/>
                  </a:cubicBezTo>
                  <a:cubicBezTo>
                    <a:pt x="1443" y="23"/>
                    <a:pt x="1422" y="1"/>
                    <a:pt x="140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3" name="Google Shape;7713;p72"/>
            <p:cNvSpPr/>
            <p:nvPr/>
          </p:nvSpPr>
          <p:spPr>
            <a:xfrm>
              <a:off x="4428354" y="1640025"/>
              <a:ext cx="18050" cy="2375"/>
            </a:xfrm>
            <a:custGeom>
              <a:avLst/>
              <a:gdLst/>
              <a:ahLst/>
              <a:cxnLst/>
              <a:rect l="l" t="t" r="r" b="b"/>
              <a:pathLst>
                <a:path w="722" h="95" extrusionOk="0">
                  <a:moveTo>
                    <a:pt x="65" y="1"/>
                  </a:moveTo>
                  <a:cubicBezTo>
                    <a:pt x="0" y="1"/>
                    <a:pt x="0" y="94"/>
                    <a:pt x="65" y="94"/>
                  </a:cubicBezTo>
                  <a:lnTo>
                    <a:pt x="664" y="94"/>
                  </a:lnTo>
                  <a:cubicBezTo>
                    <a:pt x="722" y="94"/>
                    <a:pt x="722" y="1"/>
                    <a:pt x="664"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4" name="Google Shape;7714;p72"/>
            <p:cNvSpPr/>
            <p:nvPr/>
          </p:nvSpPr>
          <p:spPr>
            <a:xfrm>
              <a:off x="4428704" y="1654275"/>
              <a:ext cx="17350" cy="2375"/>
            </a:xfrm>
            <a:custGeom>
              <a:avLst/>
              <a:gdLst/>
              <a:ahLst/>
              <a:cxnLst/>
              <a:rect l="l" t="t" r="r" b="b"/>
              <a:pathLst>
                <a:path w="694" h="95" extrusionOk="0">
                  <a:moveTo>
                    <a:pt x="51" y="0"/>
                  </a:moveTo>
                  <a:cubicBezTo>
                    <a:pt x="22" y="0"/>
                    <a:pt x="1" y="22"/>
                    <a:pt x="1" y="51"/>
                  </a:cubicBezTo>
                  <a:cubicBezTo>
                    <a:pt x="1" y="73"/>
                    <a:pt x="22" y="94"/>
                    <a:pt x="51" y="94"/>
                  </a:cubicBezTo>
                  <a:lnTo>
                    <a:pt x="650" y="94"/>
                  </a:lnTo>
                  <a:cubicBezTo>
                    <a:pt x="672" y="94"/>
                    <a:pt x="693" y="73"/>
                    <a:pt x="693" y="51"/>
                  </a:cubicBezTo>
                  <a:cubicBezTo>
                    <a:pt x="693" y="22"/>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5" name="Google Shape;7715;p72"/>
            <p:cNvSpPr/>
            <p:nvPr/>
          </p:nvSpPr>
          <p:spPr>
            <a:xfrm>
              <a:off x="4428704" y="1668525"/>
              <a:ext cx="36100" cy="2350"/>
            </a:xfrm>
            <a:custGeom>
              <a:avLst/>
              <a:gdLst/>
              <a:ahLst/>
              <a:cxnLst/>
              <a:rect l="l" t="t" r="r" b="b"/>
              <a:pathLst>
                <a:path w="1444" h="94" extrusionOk="0">
                  <a:moveTo>
                    <a:pt x="51" y="0"/>
                  </a:moveTo>
                  <a:cubicBezTo>
                    <a:pt x="22" y="0"/>
                    <a:pt x="1" y="22"/>
                    <a:pt x="1" y="51"/>
                  </a:cubicBezTo>
                  <a:cubicBezTo>
                    <a:pt x="1" y="72"/>
                    <a:pt x="22" y="94"/>
                    <a:pt x="51" y="94"/>
                  </a:cubicBezTo>
                  <a:lnTo>
                    <a:pt x="1400" y="94"/>
                  </a:lnTo>
                  <a:cubicBezTo>
                    <a:pt x="1422" y="94"/>
                    <a:pt x="1443" y="72"/>
                    <a:pt x="1443" y="51"/>
                  </a:cubicBezTo>
                  <a:cubicBezTo>
                    <a:pt x="1443" y="22"/>
                    <a:pt x="1422" y="0"/>
                    <a:pt x="140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6" name="Google Shape;7716;p72"/>
            <p:cNvSpPr/>
            <p:nvPr/>
          </p:nvSpPr>
          <p:spPr>
            <a:xfrm>
              <a:off x="4428704" y="1682950"/>
              <a:ext cx="17350" cy="2175"/>
            </a:xfrm>
            <a:custGeom>
              <a:avLst/>
              <a:gdLst/>
              <a:ahLst/>
              <a:cxnLst/>
              <a:rect l="l" t="t" r="r" b="b"/>
              <a:pathLst>
                <a:path w="694" h="87" extrusionOk="0">
                  <a:moveTo>
                    <a:pt x="51" y="0"/>
                  </a:moveTo>
                  <a:cubicBezTo>
                    <a:pt x="22" y="0"/>
                    <a:pt x="1" y="15"/>
                    <a:pt x="1" y="43"/>
                  </a:cubicBezTo>
                  <a:cubicBezTo>
                    <a:pt x="1" y="65"/>
                    <a:pt x="22" y="87"/>
                    <a:pt x="51" y="87"/>
                  </a:cubicBezTo>
                  <a:lnTo>
                    <a:pt x="650" y="87"/>
                  </a:lnTo>
                  <a:cubicBezTo>
                    <a:pt x="672" y="87"/>
                    <a:pt x="693" y="65"/>
                    <a:pt x="693" y="43"/>
                  </a:cubicBezTo>
                  <a:cubicBezTo>
                    <a:pt x="693" y="15"/>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7" name="Google Shape;7717;p72"/>
            <p:cNvSpPr/>
            <p:nvPr/>
          </p:nvSpPr>
          <p:spPr>
            <a:xfrm>
              <a:off x="4428354" y="1697200"/>
              <a:ext cx="18050" cy="2175"/>
            </a:xfrm>
            <a:custGeom>
              <a:avLst/>
              <a:gdLst/>
              <a:ahLst/>
              <a:cxnLst/>
              <a:rect l="l" t="t" r="r" b="b"/>
              <a:pathLst>
                <a:path w="722" h="87" extrusionOk="0">
                  <a:moveTo>
                    <a:pt x="65" y="0"/>
                  </a:moveTo>
                  <a:cubicBezTo>
                    <a:pt x="0" y="0"/>
                    <a:pt x="0" y="87"/>
                    <a:pt x="65" y="87"/>
                  </a:cubicBezTo>
                  <a:lnTo>
                    <a:pt x="664" y="87"/>
                  </a:lnTo>
                  <a:cubicBezTo>
                    <a:pt x="722" y="87"/>
                    <a:pt x="722" y="0"/>
                    <a:pt x="664"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8" name="Google Shape;7718;p72"/>
            <p:cNvSpPr/>
            <p:nvPr/>
          </p:nvSpPr>
          <p:spPr>
            <a:xfrm>
              <a:off x="4428704" y="1711425"/>
              <a:ext cx="36100" cy="2200"/>
            </a:xfrm>
            <a:custGeom>
              <a:avLst/>
              <a:gdLst/>
              <a:ahLst/>
              <a:cxnLst/>
              <a:rect l="l" t="t" r="r" b="b"/>
              <a:pathLst>
                <a:path w="1444" h="88" extrusionOk="0">
                  <a:moveTo>
                    <a:pt x="51" y="1"/>
                  </a:moveTo>
                  <a:cubicBezTo>
                    <a:pt x="22" y="1"/>
                    <a:pt x="1" y="15"/>
                    <a:pt x="1" y="44"/>
                  </a:cubicBezTo>
                  <a:cubicBezTo>
                    <a:pt x="1" y="66"/>
                    <a:pt x="22" y="87"/>
                    <a:pt x="51" y="87"/>
                  </a:cubicBezTo>
                  <a:lnTo>
                    <a:pt x="1400" y="87"/>
                  </a:lnTo>
                  <a:cubicBezTo>
                    <a:pt x="1422" y="87"/>
                    <a:pt x="1443" y="66"/>
                    <a:pt x="1443" y="44"/>
                  </a:cubicBezTo>
                  <a:cubicBezTo>
                    <a:pt x="1443" y="15"/>
                    <a:pt x="1422" y="1"/>
                    <a:pt x="140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19" name="Google Shape;7719;p72"/>
            <p:cNvSpPr/>
            <p:nvPr/>
          </p:nvSpPr>
          <p:spPr>
            <a:xfrm>
              <a:off x="4428704" y="1725675"/>
              <a:ext cx="17350" cy="2375"/>
            </a:xfrm>
            <a:custGeom>
              <a:avLst/>
              <a:gdLst/>
              <a:ahLst/>
              <a:cxnLst/>
              <a:rect l="l" t="t" r="r" b="b"/>
              <a:pathLst>
                <a:path w="694" h="95" extrusionOk="0">
                  <a:moveTo>
                    <a:pt x="51" y="1"/>
                  </a:moveTo>
                  <a:cubicBezTo>
                    <a:pt x="22" y="1"/>
                    <a:pt x="1" y="22"/>
                    <a:pt x="1" y="44"/>
                  </a:cubicBezTo>
                  <a:cubicBezTo>
                    <a:pt x="1" y="73"/>
                    <a:pt x="22" y="94"/>
                    <a:pt x="51" y="94"/>
                  </a:cubicBezTo>
                  <a:lnTo>
                    <a:pt x="650" y="94"/>
                  </a:lnTo>
                  <a:cubicBezTo>
                    <a:pt x="672" y="87"/>
                    <a:pt x="693" y="73"/>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0" name="Google Shape;7720;p72"/>
            <p:cNvSpPr/>
            <p:nvPr/>
          </p:nvSpPr>
          <p:spPr>
            <a:xfrm>
              <a:off x="4428704" y="1739925"/>
              <a:ext cx="17350" cy="2175"/>
            </a:xfrm>
            <a:custGeom>
              <a:avLst/>
              <a:gdLst/>
              <a:ahLst/>
              <a:cxnLst/>
              <a:rect l="l" t="t" r="r" b="b"/>
              <a:pathLst>
                <a:path w="694" h="87" extrusionOk="0">
                  <a:moveTo>
                    <a:pt x="51" y="0"/>
                  </a:moveTo>
                  <a:cubicBezTo>
                    <a:pt x="22" y="0"/>
                    <a:pt x="1" y="15"/>
                    <a:pt x="1" y="44"/>
                  </a:cubicBezTo>
                  <a:cubicBezTo>
                    <a:pt x="1" y="65"/>
                    <a:pt x="22" y="87"/>
                    <a:pt x="51" y="87"/>
                  </a:cubicBezTo>
                  <a:lnTo>
                    <a:pt x="650" y="87"/>
                  </a:lnTo>
                  <a:cubicBezTo>
                    <a:pt x="672" y="87"/>
                    <a:pt x="693" y="65"/>
                    <a:pt x="693" y="44"/>
                  </a:cubicBezTo>
                  <a:cubicBezTo>
                    <a:pt x="693" y="15"/>
                    <a:pt x="672" y="0"/>
                    <a:pt x="65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1" name="Google Shape;7721;p72"/>
            <p:cNvSpPr/>
            <p:nvPr/>
          </p:nvSpPr>
          <p:spPr>
            <a:xfrm>
              <a:off x="4428354" y="1754175"/>
              <a:ext cx="36800" cy="2175"/>
            </a:xfrm>
            <a:custGeom>
              <a:avLst/>
              <a:gdLst/>
              <a:ahLst/>
              <a:cxnLst/>
              <a:rect l="l" t="t" r="r" b="b"/>
              <a:pathLst>
                <a:path w="1472" h="87" extrusionOk="0">
                  <a:moveTo>
                    <a:pt x="65" y="0"/>
                  </a:moveTo>
                  <a:cubicBezTo>
                    <a:pt x="0" y="0"/>
                    <a:pt x="0" y="87"/>
                    <a:pt x="65" y="87"/>
                  </a:cubicBezTo>
                  <a:lnTo>
                    <a:pt x="1414" y="87"/>
                  </a:lnTo>
                  <a:cubicBezTo>
                    <a:pt x="1472" y="87"/>
                    <a:pt x="1472" y="0"/>
                    <a:pt x="1414"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2" name="Google Shape;7722;p72"/>
            <p:cNvSpPr/>
            <p:nvPr/>
          </p:nvSpPr>
          <p:spPr>
            <a:xfrm>
              <a:off x="4428704" y="1768400"/>
              <a:ext cx="17350" cy="2200"/>
            </a:xfrm>
            <a:custGeom>
              <a:avLst/>
              <a:gdLst/>
              <a:ahLst/>
              <a:cxnLst/>
              <a:rect l="l" t="t" r="r" b="b"/>
              <a:pathLst>
                <a:path w="694" h="88" extrusionOk="0">
                  <a:moveTo>
                    <a:pt x="51" y="1"/>
                  </a:moveTo>
                  <a:cubicBezTo>
                    <a:pt x="22" y="1"/>
                    <a:pt x="1" y="15"/>
                    <a:pt x="1" y="44"/>
                  </a:cubicBezTo>
                  <a:cubicBezTo>
                    <a:pt x="1" y="66"/>
                    <a:pt x="22" y="87"/>
                    <a:pt x="51" y="87"/>
                  </a:cubicBezTo>
                  <a:lnTo>
                    <a:pt x="650" y="87"/>
                  </a:lnTo>
                  <a:cubicBezTo>
                    <a:pt x="672" y="87"/>
                    <a:pt x="693" y="66"/>
                    <a:pt x="693" y="44"/>
                  </a:cubicBezTo>
                  <a:cubicBezTo>
                    <a:pt x="693" y="15"/>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3" name="Google Shape;7723;p72"/>
            <p:cNvSpPr/>
            <p:nvPr/>
          </p:nvSpPr>
          <p:spPr>
            <a:xfrm>
              <a:off x="4428704" y="1782650"/>
              <a:ext cx="17350" cy="2200"/>
            </a:xfrm>
            <a:custGeom>
              <a:avLst/>
              <a:gdLst/>
              <a:ahLst/>
              <a:cxnLst/>
              <a:rect l="l" t="t" r="r" b="b"/>
              <a:pathLst>
                <a:path w="694" h="88" extrusionOk="0">
                  <a:moveTo>
                    <a:pt x="51" y="1"/>
                  </a:moveTo>
                  <a:cubicBezTo>
                    <a:pt x="22" y="1"/>
                    <a:pt x="1" y="22"/>
                    <a:pt x="1" y="44"/>
                  </a:cubicBezTo>
                  <a:cubicBezTo>
                    <a:pt x="1" y="66"/>
                    <a:pt x="22" y="87"/>
                    <a:pt x="51" y="87"/>
                  </a:cubicBezTo>
                  <a:lnTo>
                    <a:pt x="650" y="87"/>
                  </a:lnTo>
                  <a:cubicBezTo>
                    <a:pt x="672" y="87"/>
                    <a:pt x="693" y="66"/>
                    <a:pt x="693" y="44"/>
                  </a:cubicBezTo>
                  <a:cubicBezTo>
                    <a:pt x="693" y="22"/>
                    <a:pt x="672" y="1"/>
                    <a:pt x="650" y="1"/>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4" name="Google Shape;7724;p72"/>
            <p:cNvSpPr/>
            <p:nvPr/>
          </p:nvSpPr>
          <p:spPr>
            <a:xfrm>
              <a:off x="4428542" y="1796744"/>
              <a:ext cx="36100" cy="2200"/>
            </a:xfrm>
            <a:custGeom>
              <a:avLst/>
              <a:gdLst/>
              <a:ahLst/>
              <a:cxnLst/>
              <a:rect l="l" t="t" r="r" b="b"/>
              <a:pathLst>
                <a:path w="1444" h="88" extrusionOk="0">
                  <a:moveTo>
                    <a:pt x="51" y="0"/>
                  </a:moveTo>
                  <a:cubicBezTo>
                    <a:pt x="22" y="0"/>
                    <a:pt x="1" y="22"/>
                    <a:pt x="1" y="44"/>
                  </a:cubicBezTo>
                  <a:cubicBezTo>
                    <a:pt x="1" y="65"/>
                    <a:pt x="22" y="87"/>
                    <a:pt x="51" y="87"/>
                  </a:cubicBezTo>
                  <a:lnTo>
                    <a:pt x="1400" y="87"/>
                  </a:lnTo>
                  <a:cubicBezTo>
                    <a:pt x="1422" y="87"/>
                    <a:pt x="1443" y="65"/>
                    <a:pt x="1443" y="44"/>
                  </a:cubicBezTo>
                  <a:cubicBezTo>
                    <a:pt x="1443" y="22"/>
                    <a:pt x="1422" y="0"/>
                    <a:pt x="1400" y="0"/>
                  </a:cubicBezTo>
                  <a:close/>
                </a:path>
              </a:pathLst>
            </a:cu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25" name="Google Shape;7725;p72"/>
          <p:cNvGrpSpPr/>
          <p:nvPr/>
        </p:nvGrpSpPr>
        <p:grpSpPr>
          <a:xfrm rot="10800000" flipH="1">
            <a:off x="5394104" y="3239416"/>
            <a:ext cx="1419207" cy="24808"/>
            <a:chOff x="219558" y="4738465"/>
            <a:chExt cx="5852400" cy="102300"/>
          </a:xfrm>
        </p:grpSpPr>
        <p:cxnSp>
          <p:nvCxnSpPr>
            <p:cNvPr id="7726" name="Google Shape;7726;p72"/>
            <p:cNvCxnSpPr/>
            <p:nvPr/>
          </p:nvCxnSpPr>
          <p:spPr>
            <a:xfrm>
              <a:off x="219558" y="4789684"/>
              <a:ext cx="5852400" cy="0"/>
            </a:xfrm>
            <a:prstGeom prst="straightConnector1">
              <a:avLst/>
            </a:prstGeom>
            <a:noFill/>
            <a:ln w="9525" cap="flat" cmpd="sng">
              <a:solidFill>
                <a:schemeClr val="accent2"/>
              </a:solidFill>
              <a:prstDash val="solid"/>
              <a:round/>
              <a:headEnd type="oval" w="med" len="med"/>
              <a:tailEnd type="oval" w="med" len="med"/>
            </a:ln>
          </p:spPr>
        </p:cxnSp>
        <p:sp>
          <p:nvSpPr>
            <p:cNvPr id="7727" name="Google Shape;7727;p72"/>
            <p:cNvSpPr/>
            <p:nvPr/>
          </p:nvSpPr>
          <p:spPr>
            <a:xfrm>
              <a:off x="1200298" y="4738465"/>
              <a:ext cx="102300" cy="102300"/>
            </a:xfrm>
            <a:prstGeom prst="ellipse">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8" name="Google Shape;7728;p72"/>
            <p:cNvSpPr/>
            <p:nvPr/>
          </p:nvSpPr>
          <p:spPr>
            <a:xfrm>
              <a:off x="2175146" y="4738465"/>
              <a:ext cx="102300" cy="102300"/>
            </a:xfrm>
            <a:prstGeom prst="ellipse">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29" name="Google Shape;7729;p72"/>
            <p:cNvSpPr/>
            <p:nvPr/>
          </p:nvSpPr>
          <p:spPr>
            <a:xfrm>
              <a:off x="3040751" y="4738465"/>
              <a:ext cx="102300" cy="102300"/>
            </a:xfrm>
            <a:prstGeom prst="ellipse">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30" name="Google Shape;7730;p72"/>
            <p:cNvSpPr/>
            <p:nvPr/>
          </p:nvSpPr>
          <p:spPr>
            <a:xfrm>
              <a:off x="4028157" y="4738465"/>
              <a:ext cx="102300" cy="102300"/>
            </a:xfrm>
            <a:prstGeom prst="ellipse">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31" name="Google Shape;7731;p72"/>
            <p:cNvSpPr/>
            <p:nvPr/>
          </p:nvSpPr>
          <p:spPr>
            <a:xfrm>
              <a:off x="5040827" y="4738465"/>
              <a:ext cx="102300" cy="102300"/>
            </a:xfrm>
            <a:prstGeom prst="ellipse">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32" name="Google Shape;7732;p72"/>
          <p:cNvGrpSpPr/>
          <p:nvPr/>
        </p:nvGrpSpPr>
        <p:grpSpPr>
          <a:xfrm>
            <a:off x="5405422" y="3612479"/>
            <a:ext cx="1396570" cy="385016"/>
            <a:chOff x="5286284" y="2966544"/>
            <a:chExt cx="1396570" cy="385016"/>
          </a:xfrm>
        </p:grpSpPr>
        <p:cxnSp>
          <p:nvCxnSpPr>
            <p:cNvPr id="7733" name="Google Shape;7733;p72"/>
            <p:cNvCxnSpPr/>
            <p:nvPr/>
          </p:nvCxnSpPr>
          <p:spPr>
            <a:xfrm>
              <a:off x="5752056" y="3094781"/>
              <a:ext cx="470100" cy="0"/>
            </a:xfrm>
            <a:prstGeom prst="straightConnector1">
              <a:avLst/>
            </a:prstGeom>
            <a:noFill/>
            <a:ln w="9525" cap="flat" cmpd="sng">
              <a:solidFill>
                <a:schemeClr val="accent2"/>
              </a:solidFill>
              <a:prstDash val="solid"/>
              <a:round/>
              <a:headEnd type="oval" w="med" len="med"/>
              <a:tailEnd type="oval" w="med" len="med"/>
            </a:ln>
          </p:spPr>
        </p:cxnSp>
        <p:cxnSp>
          <p:nvCxnSpPr>
            <p:cNvPr id="7734" name="Google Shape;7734;p72"/>
            <p:cNvCxnSpPr/>
            <p:nvPr/>
          </p:nvCxnSpPr>
          <p:spPr>
            <a:xfrm>
              <a:off x="5980194" y="3351560"/>
              <a:ext cx="594300" cy="0"/>
            </a:xfrm>
            <a:prstGeom prst="straightConnector1">
              <a:avLst/>
            </a:prstGeom>
            <a:noFill/>
            <a:ln w="9525" cap="flat" cmpd="sng">
              <a:solidFill>
                <a:schemeClr val="accent2"/>
              </a:solidFill>
              <a:prstDash val="solid"/>
              <a:round/>
              <a:headEnd type="oval" w="med" len="med"/>
              <a:tailEnd type="oval" w="med" len="med"/>
            </a:ln>
          </p:spPr>
        </p:cxnSp>
        <p:grpSp>
          <p:nvGrpSpPr>
            <p:cNvPr id="7735" name="Google Shape;7735;p72"/>
            <p:cNvGrpSpPr/>
            <p:nvPr/>
          </p:nvGrpSpPr>
          <p:grpSpPr>
            <a:xfrm>
              <a:off x="5287688" y="3173364"/>
              <a:ext cx="1395166" cy="74100"/>
              <a:chOff x="5287688" y="3173364"/>
              <a:chExt cx="1395166" cy="74100"/>
            </a:xfrm>
          </p:grpSpPr>
          <p:cxnSp>
            <p:nvCxnSpPr>
              <p:cNvPr id="7736" name="Google Shape;7736;p72"/>
              <p:cNvCxnSpPr/>
              <p:nvPr/>
            </p:nvCxnSpPr>
            <p:spPr>
              <a:xfrm>
                <a:off x="6682853" y="3173540"/>
                <a:ext cx="0" cy="73800"/>
              </a:xfrm>
              <a:prstGeom prst="straightConnector1">
                <a:avLst/>
              </a:prstGeom>
              <a:noFill/>
              <a:ln w="9525" cap="flat" cmpd="sng">
                <a:solidFill>
                  <a:schemeClr val="accent2"/>
                </a:solidFill>
                <a:prstDash val="solid"/>
                <a:round/>
                <a:headEnd type="none" w="med" len="med"/>
                <a:tailEnd type="none" w="med" len="med"/>
              </a:ln>
            </p:spPr>
          </p:cxnSp>
          <p:cxnSp>
            <p:nvCxnSpPr>
              <p:cNvPr id="7737" name="Google Shape;7737;p72"/>
              <p:cNvCxnSpPr/>
              <p:nvPr/>
            </p:nvCxnSpPr>
            <p:spPr>
              <a:xfrm>
                <a:off x="5287688" y="3210371"/>
                <a:ext cx="1394700" cy="0"/>
              </a:xfrm>
              <a:prstGeom prst="straightConnector1">
                <a:avLst/>
              </a:prstGeom>
              <a:noFill/>
              <a:ln w="9525" cap="flat" cmpd="sng">
                <a:solidFill>
                  <a:schemeClr val="accent2"/>
                </a:solidFill>
                <a:prstDash val="solid"/>
                <a:round/>
                <a:headEnd type="none" w="med" len="med"/>
                <a:tailEnd type="none" w="med" len="med"/>
              </a:ln>
            </p:spPr>
          </p:cxnSp>
          <p:cxnSp>
            <p:nvCxnSpPr>
              <p:cNvPr id="7738" name="Google Shape;7738;p72"/>
              <p:cNvCxnSpPr/>
              <p:nvPr/>
            </p:nvCxnSpPr>
            <p:spPr>
              <a:xfrm>
                <a:off x="5518476"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39" name="Google Shape;7739;p72"/>
              <p:cNvCxnSpPr/>
              <p:nvPr/>
            </p:nvCxnSpPr>
            <p:spPr>
              <a:xfrm>
                <a:off x="5287935"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0" name="Google Shape;7740;p72"/>
              <p:cNvCxnSpPr/>
              <p:nvPr/>
            </p:nvCxnSpPr>
            <p:spPr>
              <a:xfrm>
                <a:off x="5751239"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1" name="Google Shape;7741;p72"/>
              <p:cNvCxnSpPr/>
              <p:nvPr/>
            </p:nvCxnSpPr>
            <p:spPr>
              <a:xfrm>
                <a:off x="5982252"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2" name="Google Shape;7742;p72"/>
              <p:cNvCxnSpPr/>
              <p:nvPr/>
            </p:nvCxnSpPr>
            <p:spPr>
              <a:xfrm>
                <a:off x="6216184" y="3173364"/>
                <a:ext cx="0" cy="74100"/>
              </a:xfrm>
              <a:prstGeom prst="straightConnector1">
                <a:avLst/>
              </a:prstGeom>
              <a:noFill/>
              <a:ln w="9525" cap="flat" cmpd="sng">
                <a:solidFill>
                  <a:schemeClr val="accent2"/>
                </a:solidFill>
                <a:prstDash val="solid"/>
                <a:round/>
                <a:headEnd type="none" w="med" len="med"/>
                <a:tailEnd type="none" w="med" len="med"/>
              </a:ln>
            </p:spPr>
          </p:cxnSp>
          <p:cxnSp>
            <p:nvCxnSpPr>
              <p:cNvPr id="7743" name="Google Shape;7743;p72"/>
              <p:cNvCxnSpPr/>
              <p:nvPr/>
            </p:nvCxnSpPr>
            <p:spPr>
              <a:xfrm>
                <a:off x="6449534" y="3173364"/>
                <a:ext cx="0" cy="74100"/>
              </a:xfrm>
              <a:prstGeom prst="straightConnector1">
                <a:avLst/>
              </a:prstGeom>
              <a:noFill/>
              <a:ln w="9525" cap="flat" cmpd="sng">
                <a:solidFill>
                  <a:schemeClr val="accent2"/>
                </a:solidFill>
                <a:prstDash val="solid"/>
                <a:round/>
                <a:headEnd type="none" w="med" len="med"/>
                <a:tailEnd type="none" w="med" len="med"/>
              </a:ln>
            </p:spPr>
          </p:cxnSp>
        </p:grpSp>
        <p:cxnSp>
          <p:nvCxnSpPr>
            <p:cNvPr id="7744" name="Google Shape;7744;p72"/>
            <p:cNvCxnSpPr/>
            <p:nvPr/>
          </p:nvCxnSpPr>
          <p:spPr>
            <a:xfrm>
              <a:off x="5286284" y="2966544"/>
              <a:ext cx="468600" cy="0"/>
            </a:xfrm>
            <a:prstGeom prst="straightConnector1">
              <a:avLst/>
            </a:prstGeom>
            <a:noFill/>
            <a:ln w="9525" cap="flat" cmpd="sng">
              <a:solidFill>
                <a:schemeClr val="accent2"/>
              </a:solidFill>
              <a:prstDash val="solid"/>
              <a:round/>
              <a:headEnd type="oval" w="med" len="med"/>
              <a:tailEnd type="oval" w="med" len="med"/>
            </a:ln>
          </p:spPr>
        </p:cxnSp>
      </p:grpSp>
      <p:grpSp>
        <p:nvGrpSpPr>
          <p:cNvPr id="7745" name="Google Shape;7745;p72"/>
          <p:cNvGrpSpPr/>
          <p:nvPr/>
        </p:nvGrpSpPr>
        <p:grpSpPr>
          <a:xfrm>
            <a:off x="2091488" y="2031255"/>
            <a:ext cx="1182276" cy="662027"/>
            <a:chOff x="2029517" y="1732295"/>
            <a:chExt cx="1149068" cy="643432"/>
          </a:xfrm>
        </p:grpSpPr>
        <p:grpSp>
          <p:nvGrpSpPr>
            <p:cNvPr id="7746" name="Google Shape;7746;p72"/>
            <p:cNvGrpSpPr/>
            <p:nvPr/>
          </p:nvGrpSpPr>
          <p:grpSpPr>
            <a:xfrm>
              <a:off x="2708660" y="1746937"/>
              <a:ext cx="455427" cy="244429"/>
              <a:chOff x="2700693" y="1746937"/>
              <a:chExt cx="455427" cy="244429"/>
            </a:xfrm>
          </p:grpSpPr>
          <p:grpSp>
            <p:nvGrpSpPr>
              <p:cNvPr id="7747" name="Google Shape;7747;p72"/>
              <p:cNvGrpSpPr/>
              <p:nvPr/>
            </p:nvGrpSpPr>
            <p:grpSpPr>
              <a:xfrm>
                <a:off x="2905682" y="1782817"/>
                <a:ext cx="250438" cy="208549"/>
                <a:chOff x="2905682" y="1782817"/>
                <a:chExt cx="250438" cy="208549"/>
              </a:xfrm>
            </p:grpSpPr>
            <p:cxnSp>
              <p:nvCxnSpPr>
                <p:cNvPr id="7748" name="Google Shape;7748;p72"/>
                <p:cNvCxnSpPr/>
                <p:nvPr/>
              </p:nvCxnSpPr>
              <p:spPr>
                <a:xfrm rot="-5400000" flipH="1">
                  <a:off x="2905682" y="1782817"/>
                  <a:ext cx="175200" cy="1752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49" name="Google Shape;7749;p72"/>
                <p:cNvSpPr/>
                <p:nvPr/>
              </p:nvSpPr>
              <p:spPr>
                <a:xfrm>
                  <a:off x="3078213" y="1919045"/>
                  <a:ext cx="77906" cy="7232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50" name="Google Shape;7750;p72"/>
              <p:cNvGrpSpPr/>
              <p:nvPr/>
            </p:nvGrpSpPr>
            <p:grpSpPr>
              <a:xfrm>
                <a:off x="2700693" y="1746937"/>
                <a:ext cx="449967" cy="72374"/>
                <a:chOff x="2700693" y="1746937"/>
                <a:chExt cx="449967" cy="72374"/>
              </a:xfrm>
            </p:grpSpPr>
            <p:cxnSp>
              <p:nvCxnSpPr>
                <p:cNvPr id="7751" name="Google Shape;7751;p72"/>
                <p:cNvCxnSpPr/>
                <p:nvPr/>
              </p:nvCxnSpPr>
              <p:spPr>
                <a:xfrm>
                  <a:off x="2700693" y="1782453"/>
                  <a:ext cx="379800" cy="6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52" name="Google Shape;7752;p72"/>
                <p:cNvSpPr/>
                <p:nvPr/>
              </p:nvSpPr>
              <p:spPr>
                <a:xfrm>
                  <a:off x="3072753" y="1746937"/>
                  <a:ext cx="77906" cy="72374"/>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753" name="Google Shape;7753;p72"/>
            <p:cNvGrpSpPr/>
            <p:nvPr/>
          </p:nvGrpSpPr>
          <p:grpSpPr>
            <a:xfrm>
              <a:off x="2029517" y="1732295"/>
              <a:ext cx="1149068" cy="643432"/>
              <a:chOff x="2029517" y="1732295"/>
              <a:chExt cx="1149068" cy="643432"/>
            </a:xfrm>
          </p:grpSpPr>
          <p:grpSp>
            <p:nvGrpSpPr>
              <p:cNvPr id="7754" name="Google Shape;7754;p72"/>
              <p:cNvGrpSpPr/>
              <p:nvPr/>
            </p:nvGrpSpPr>
            <p:grpSpPr>
              <a:xfrm>
                <a:off x="2703618" y="2103152"/>
                <a:ext cx="474966" cy="260017"/>
                <a:chOff x="2703618" y="2103152"/>
                <a:chExt cx="474966" cy="260017"/>
              </a:xfrm>
            </p:grpSpPr>
            <p:grpSp>
              <p:nvGrpSpPr>
                <p:cNvPr id="7755" name="Google Shape;7755;p72"/>
                <p:cNvGrpSpPr/>
                <p:nvPr/>
              </p:nvGrpSpPr>
              <p:grpSpPr>
                <a:xfrm>
                  <a:off x="2703618" y="2290640"/>
                  <a:ext cx="450291" cy="72529"/>
                  <a:chOff x="2703618" y="2290640"/>
                  <a:chExt cx="450291" cy="72529"/>
                </a:xfrm>
              </p:grpSpPr>
              <p:cxnSp>
                <p:nvCxnSpPr>
                  <p:cNvPr id="7756" name="Google Shape;7756;p72"/>
                  <p:cNvCxnSpPr/>
                  <p:nvPr/>
                </p:nvCxnSpPr>
                <p:spPr>
                  <a:xfrm>
                    <a:off x="2703618" y="2326818"/>
                    <a:ext cx="379800" cy="6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57" name="Google Shape;7757;p72"/>
                  <p:cNvSpPr/>
                  <p:nvPr/>
                </p:nvSpPr>
                <p:spPr>
                  <a:xfrm>
                    <a:off x="3076003" y="2290640"/>
                    <a:ext cx="77906" cy="72529"/>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58" name="Google Shape;7758;p72"/>
                <p:cNvGrpSpPr/>
                <p:nvPr/>
              </p:nvGrpSpPr>
              <p:grpSpPr>
                <a:xfrm>
                  <a:off x="2908607" y="2103152"/>
                  <a:ext cx="269977" cy="223538"/>
                  <a:chOff x="2908607" y="2103152"/>
                  <a:chExt cx="269977" cy="223538"/>
                </a:xfrm>
              </p:grpSpPr>
              <p:cxnSp>
                <p:nvCxnSpPr>
                  <p:cNvPr id="7759" name="Google Shape;7759;p72"/>
                  <p:cNvCxnSpPr/>
                  <p:nvPr/>
                </p:nvCxnSpPr>
                <p:spPr>
                  <a:xfrm rot="10800000" flipH="1">
                    <a:off x="2908607" y="2140990"/>
                    <a:ext cx="199800" cy="1857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0" name="Google Shape;7760;p72"/>
                  <p:cNvSpPr/>
                  <p:nvPr/>
                </p:nvSpPr>
                <p:spPr>
                  <a:xfrm>
                    <a:off x="3100678" y="2103152"/>
                    <a:ext cx="77906" cy="7236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761" name="Google Shape;7761;p72"/>
              <p:cNvGrpSpPr/>
              <p:nvPr/>
            </p:nvGrpSpPr>
            <p:grpSpPr>
              <a:xfrm>
                <a:off x="2029517" y="1732295"/>
                <a:ext cx="685827" cy="643432"/>
                <a:chOff x="2029517" y="1732295"/>
                <a:chExt cx="685827" cy="643432"/>
              </a:xfrm>
            </p:grpSpPr>
            <p:sp>
              <p:nvSpPr>
                <p:cNvPr id="7762" name="Google Shape;7762;p72"/>
                <p:cNvSpPr/>
                <p:nvPr/>
              </p:nvSpPr>
              <p:spPr>
                <a:xfrm>
                  <a:off x="2029517" y="1996395"/>
                  <a:ext cx="135152" cy="135374"/>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763" name="Google Shape;7763;p72"/>
                <p:cNvGrpSpPr/>
                <p:nvPr/>
              </p:nvGrpSpPr>
              <p:grpSpPr>
                <a:xfrm>
                  <a:off x="2158948" y="1732295"/>
                  <a:ext cx="556396" cy="333108"/>
                  <a:chOff x="2158948" y="1732295"/>
                  <a:chExt cx="556396" cy="333108"/>
                </a:xfrm>
              </p:grpSpPr>
              <p:cxnSp>
                <p:nvCxnSpPr>
                  <p:cNvPr id="7764" name="Google Shape;7764;p72"/>
                  <p:cNvCxnSpPr/>
                  <p:nvPr/>
                </p:nvCxnSpPr>
                <p:spPr>
                  <a:xfrm rot="10800000" flipH="1">
                    <a:off x="2158948" y="1783103"/>
                    <a:ext cx="459000" cy="2823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5" name="Google Shape;7765;p72"/>
                  <p:cNvSpPr/>
                  <p:nvPr/>
                </p:nvSpPr>
                <p:spPr>
                  <a:xfrm>
                    <a:off x="2612072" y="1732295"/>
                    <a:ext cx="103272" cy="10009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66" name="Google Shape;7766;p72"/>
                <p:cNvGrpSpPr/>
                <p:nvPr/>
              </p:nvGrpSpPr>
              <p:grpSpPr>
                <a:xfrm>
                  <a:off x="2159908" y="2065057"/>
                  <a:ext cx="550884" cy="310670"/>
                  <a:chOff x="2159908" y="2065057"/>
                  <a:chExt cx="550884" cy="310670"/>
                </a:xfrm>
              </p:grpSpPr>
              <p:cxnSp>
                <p:nvCxnSpPr>
                  <p:cNvPr id="7767" name="Google Shape;7767;p72"/>
                  <p:cNvCxnSpPr/>
                  <p:nvPr/>
                </p:nvCxnSpPr>
                <p:spPr>
                  <a:xfrm>
                    <a:off x="2159908" y="2065057"/>
                    <a:ext cx="454500" cy="262200"/>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7768" name="Google Shape;7768;p72"/>
                  <p:cNvSpPr/>
                  <p:nvPr/>
                </p:nvSpPr>
                <p:spPr>
                  <a:xfrm>
                    <a:off x="2607514" y="2275632"/>
                    <a:ext cx="103279" cy="10009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grpSp>
      <p:grpSp>
        <p:nvGrpSpPr>
          <p:cNvPr id="7769" name="Google Shape;7769;p72"/>
          <p:cNvGrpSpPr/>
          <p:nvPr/>
        </p:nvGrpSpPr>
        <p:grpSpPr>
          <a:xfrm>
            <a:off x="776737" y="1978868"/>
            <a:ext cx="962651" cy="810058"/>
            <a:chOff x="844912" y="1681380"/>
            <a:chExt cx="935611" cy="787305"/>
          </a:xfrm>
        </p:grpSpPr>
        <p:grpSp>
          <p:nvGrpSpPr>
            <p:cNvPr id="7770" name="Google Shape;7770;p72"/>
            <p:cNvGrpSpPr/>
            <p:nvPr/>
          </p:nvGrpSpPr>
          <p:grpSpPr>
            <a:xfrm>
              <a:off x="844912" y="1819635"/>
              <a:ext cx="329836" cy="510016"/>
              <a:chOff x="844912" y="1819635"/>
              <a:chExt cx="329836" cy="510016"/>
            </a:xfrm>
          </p:grpSpPr>
          <p:sp>
            <p:nvSpPr>
              <p:cNvPr id="7771" name="Google Shape;7771;p72"/>
              <p:cNvSpPr/>
              <p:nvPr/>
            </p:nvSpPr>
            <p:spPr>
              <a:xfrm>
                <a:off x="844912" y="2015566"/>
                <a:ext cx="118283" cy="11847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72" name="Google Shape;7772;p72"/>
              <p:cNvSpPr/>
              <p:nvPr/>
            </p:nvSpPr>
            <p:spPr>
              <a:xfrm>
                <a:off x="1013654" y="2074499"/>
                <a:ext cx="148151" cy="238327"/>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73" name="Google Shape;7773;p72"/>
              <p:cNvSpPr/>
              <p:nvPr/>
            </p:nvSpPr>
            <p:spPr>
              <a:xfrm>
                <a:off x="1013654" y="1836607"/>
                <a:ext cx="148151" cy="238327"/>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74" name="Google Shape;7774;p72"/>
              <p:cNvSpPr/>
              <p:nvPr/>
            </p:nvSpPr>
            <p:spPr>
              <a:xfrm>
                <a:off x="1004031" y="2056625"/>
                <a:ext cx="35958" cy="35958"/>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75" name="Google Shape;7775;p72"/>
              <p:cNvSpPr/>
              <p:nvPr/>
            </p:nvSpPr>
            <p:spPr>
              <a:xfrm>
                <a:off x="1149398" y="2295742"/>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76" name="Google Shape;7776;p72"/>
              <p:cNvSpPr/>
              <p:nvPr/>
            </p:nvSpPr>
            <p:spPr>
              <a:xfrm>
                <a:off x="1149398" y="1819635"/>
                <a:ext cx="25351" cy="34032"/>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777" name="Google Shape;7777;p72"/>
            <p:cNvGrpSpPr/>
            <p:nvPr/>
          </p:nvGrpSpPr>
          <p:grpSpPr>
            <a:xfrm>
              <a:off x="1284601" y="2158168"/>
              <a:ext cx="495923" cy="310517"/>
              <a:chOff x="1284601" y="2158168"/>
              <a:chExt cx="495923" cy="310517"/>
            </a:xfrm>
          </p:grpSpPr>
          <p:sp>
            <p:nvSpPr>
              <p:cNvPr id="7778" name="Google Shape;7778;p72"/>
              <p:cNvSpPr/>
              <p:nvPr/>
            </p:nvSpPr>
            <p:spPr>
              <a:xfrm>
                <a:off x="1284601" y="226577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779" name="Google Shape;7779;p72"/>
              <p:cNvGrpSpPr/>
              <p:nvPr/>
            </p:nvGrpSpPr>
            <p:grpSpPr>
              <a:xfrm>
                <a:off x="1507666" y="2158168"/>
                <a:ext cx="272858" cy="310517"/>
                <a:chOff x="1507666" y="2158168"/>
                <a:chExt cx="272858" cy="310517"/>
              </a:xfrm>
            </p:grpSpPr>
            <p:grpSp>
              <p:nvGrpSpPr>
                <p:cNvPr id="7780" name="Google Shape;7780;p72"/>
                <p:cNvGrpSpPr/>
                <p:nvPr/>
              </p:nvGrpSpPr>
              <p:grpSpPr>
                <a:xfrm>
                  <a:off x="1507666" y="2176104"/>
                  <a:ext cx="166395" cy="273149"/>
                  <a:chOff x="1507666" y="2176104"/>
                  <a:chExt cx="166395" cy="273149"/>
                </a:xfrm>
              </p:grpSpPr>
              <p:sp>
                <p:nvSpPr>
                  <p:cNvPr id="7781" name="Google Shape;7781;p72"/>
                  <p:cNvSpPr/>
                  <p:nvPr/>
                </p:nvSpPr>
                <p:spPr>
                  <a:xfrm>
                    <a:off x="1512966" y="2312791"/>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2" name="Google Shape;7782;p72"/>
                  <p:cNvSpPr/>
                  <p:nvPr/>
                </p:nvSpPr>
                <p:spPr>
                  <a:xfrm>
                    <a:off x="1588205" y="2193153"/>
                    <a:ext cx="72901" cy="54035"/>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3" name="Google Shape;7783;p72"/>
                  <p:cNvSpPr/>
                  <p:nvPr/>
                </p:nvSpPr>
                <p:spPr>
                  <a:xfrm>
                    <a:off x="1588205" y="2378202"/>
                    <a:ext cx="72901" cy="54041"/>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4" name="Google Shape;7784;p72"/>
                  <p:cNvSpPr/>
                  <p:nvPr/>
                </p:nvSpPr>
                <p:spPr>
                  <a:xfrm>
                    <a:off x="1512966" y="2246980"/>
                    <a:ext cx="75451" cy="65821"/>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5" name="Google Shape;7785;p72"/>
                  <p:cNvSpPr/>
                  <p:nvPr/>
                </p:nvSpPr>
                <p:spPr>
                  <a:xfrm>
                    <a:off x="1507666" y="2294782"/>
                    <a:ext cx="37926" cy="35823"/>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6" name="Google Shape;7786;p72"/>
                  <p:cNvSpPr/>
                  <p:nvPr/>
                </p:nvSpPr>
                <p:spPr>
                  <a:xfrm>
                    <a:off x="1648710" y="2415180"/>
                    <a:ext cx="25351" cy="3407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7" name="Google Shape;7787;p72"/>
                  <p:cNvSpPr/>
                  <p:nvPr/>
                </p:nvSpPr>
                <p:spPr>
                  <a:xfrm>
                    <a:off x="1648710" y="2176104"/>
                    <a:ext cx="25351" cy="34103"/>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788" name="Google Shape;7788;p72"/>
                <p:cNvSpPr/>
                <p:nvPr/>
              </p:nvSpPr>
              <p:spPr>
                <a:xfrm>
                  <a:off x="1707626" y="239571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89" name="Google Shape;7789;p72"/>
                <p:cNvSpPr/>
                <p:nvPr/>
              </p:nvSpPr>
              <p:spPr>
                <a:xfrm>
                  <a:off x="1707626" y="2158168"/>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790" name="Google Shape;7790;p72"/>
            <p:cNvGrpSpPr/>
            <p:nvPr/>
          </p:nvGrpSpPr>
          <p:grpSpPr>
            <a:xfrm>
              <a:off x="1284601" y="1681380"/>
              <a:ext cx="495923" cy="310517"/>
              <a:chOff x="1284601" y="1681380"/>
              <a:chExt cx="495923" cy="310517"/>
            </a:xfrm>
          </p:grpSpPr>
          <p:sp>
            <p:nvSpPr>
              <p:cNvPr id="7791" name="Google Shape;7791;p72"/>
              <p:cNvSpPr/>
              <p:nvPr/>
            </p:nvSpPr>
            <p:spPr>
              <a:xfrm>
                <a:off x="1284601" y="1789723"/>
                <a:ext cx="93683" cy="93836"/>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nvGrpSpPr>
              <p:cNvPr id="7792" name="Google Shape;7792;p72"/>
              <p:cNvGrpSpPr/>
              <p:nvPr/>
            </p:nvGrpSpPr>
            <p:grpSpPr>
              <a:xfrm>
                <a:off x="1507666" y="1681380"/>
                <a:ext cx="272858" cy="310517"/>
                <a:chOff x="1507666" y="1681380"/>
                <a:chExt cx="272858" cy="310517"/>
              </a:xfrm>
            </p:grpSpPr>
            <p:grpSp>
              <p:nvGrpSpPr>
                <p:cNvPr id="7793" name="Google Shape;7793;p72"/>
                <p:cNvGrpSpPr/>
                <p:nvPr/>
              </p:nvGrpSpPr>
              <p:grpSpPr>
                <a:xfrm>
                  <a:off x="1507666" y="1700120"/>
                  <a:ext cx="166395" cy="272984"/>
                  <a:chOff x="1507666" y="1700120"/>
                  <a:chExt cx="166395" cy="272984"/>
                </a:xfrm>
              </p:grpSpPr>
              <p:sp>
                <p:nvSpPr>
                  <p:cNvPr id="7794" name="Google Shape;7794;p72"/>
                  <p:cNvSpPr/>
                  <p:nvPr/>
                </p:nvSpPr>
                <p:spPr>
                  <a:xfrm>
                    <a:off x="1512966" y="1836607"/>
                    <a:ext cx="75451" cy="66021"/>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95" name="Google Shape;7795;p72"/>
                  <p:cNvSpPr/>
                  <p:nvPr/>
                </p:nvSpPr>
                <p:spPr>
                  <a:xfrm>
                    <a:off x="1588205" y="1716969"/>
                    <a:ext cx="72901" cy="54235"/>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96" name="Google Shape;7796;p72"/>
                  <p:cNvSpPr/>
                  <p:nvPr/>
                </p:nvSpPr>
                <p:spPr>
                  <a:xfrm>
                    <a:off x="1588205" y="1902024"/>
                    <a:ext cx="72901" cy="54035"/>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97" name="Google Shape;7797;p72"/>
                  <p:cNvSpPr/>
                  <p:nvPr/>
                </p:nvSpPr>
                <p:spPr>
                  <a:xfrm>
                    <a:off x="1512966" y="1770990"/>
                    <a:ext cx="75451" cy="65632"/>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98" name="Google Shape;7798;p72"/>
                  <p:cNvSpPr/>
                  <p:nvPr/>
                </p:nvSpPr>
                <p:spPr>
                  <a:xfrm>
                    <a:off x="1507666" y="1818598"/>
                    <a:ext cx="37926" cy="36023"/>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799" name="Google Shape;7799;p72"/>
                  <p:cNvSpPr/>
                  <p:nvPr/>
                </p:nvSpPr>
                <p:spPr>
                  <a:xfrm>
                    <a:off x="1648710" y="1939072"/>
                    <a:ext cx="25351" cy="34032"/>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0" name="Google Shape;7800;p72"/>
                  <p:cNvSpPr/>
                  <p:nvPr/>
                </p:nvSpPr>
                <p:spPr>
                  <a:xfrm>
                    <a:off x="1648710" y="1700120"/>
                    <a:ext cx="25351" cy="33909"/>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801" name="Google Shape;7801;p72"/>
                <p:cNvSpPr/>
                <p:nvPr/>
              </p:nvSpPr>
              <p:spPr>
                <a:xfrm>
                  <a:off x="1707626" y="191893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2" name="Google Shape;7802;p72"/>
                <p:cNvSpPr/>
                <p:nvPr/>
              </p:nvSpPr>
              <p:spPr>
                <a:xfrm>
                  <a:off x="1707626" y="1681380"/>
                  <a:ext cx="72898" cy="72967"/>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grpSp>
        <p:nvGrpSpPr>
          <p:cNvPr id="7803" name="Google Shape;7803;p72"/>
          <p:cNvGrpSpPr/>
          <p:nvPr/>
        </p:nvGrpSpPr>
        <p:grpSpPr>
          <a:xfrm>
            <a:off x="6885677" y="2746298"/>
            <a:ext cx="1622269" cy="552443"/>
            <a:chOff x="6894650" y="2574740"/>
            <a:chExt cx="1445100" cy="492111"/>
          </a:xfrm>
        </p:grpSpPr>
        <p:sp>
          <p:nvSpPr>
            <p:cNvPr id="7804" name="Google Shape;7804;p72"/>
            <p:cNvSpPr/>
            <p:nvPr/>
          </p:nvSpPr>
          <p:spPr>
            <a:xfrm>
              <a:off x="7151862"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5" name="Google Shape;7805;p72"/>
            <p:cNvSpPr/>
            <p:nvPr/>
          </p:nvSpPr>
          <p:spPr>
            <a:xfrm>
              <a:off x="7664213" y="2854413"/>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6" name="Google Shape;7806;p72"/>
            <p:cNvSpPr/>
            <p:nvPr/>
          </p:nvSpPr>
          <p:spPr>
            <a:xfrm>
              <a:off x="6895687" y="2575804"/>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7" name="Google Shape;7807;p72"/>
            <p:cNvSpPr/>
            <p:nvPr/>
          </p:nvSpPr>
          <p:spPr>
            <a:xfrm>
              <a:off x="739953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08" name="Google Shape;7808;p72"/>
            <p:cNvSpPr/>
            <p:nvPr/>
          </p:nvSpPr>
          <p:spPr>
            <a:xfrm>
              <a:off x="7911880" y="2574740"/>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cxnSp>
          <p:nvCxnSpPr>
            <p:cNvPr id="7809" name="Google Shape;7809;p72"/>
            <p:cNvCxnSpPr/>
            <p:nvPr/>
          </p:nvCxnSpPr>
          <p:spPr>
            <a:xfrm>
              <a:off x="6894650" y="2821921"/>
              <a:ext cx="1445100" cy="0"/>
            </a:xfrm>
            <a:prstGeom prst="straightConnector1">
              <a:avLst/>
            </a:prstGeom>
            <a:noFill/>
            <a:ln w="9525" cap="flat" cmpd="sng">
              <a:solidFill>
                <a:schemeClr val="accent2"/>
              </a:solidFill>
              <a:prstDash val="solid"/>
              <a:round/>
              <a:headEnd type="none" w="med" len="med"/>
              <a:tailEnd type="none" w="med" len="med"/>
            </a:ln>
          </p:spPr>
        </p:cxnSp>
      </p:grpSp>
      <p:grpSp>
        <p:nvGrpSpPr>
          <p:cNvPr id="7810" name="Google Shape;7810;p72"/>
          <p:cNvGrpSpPr/>
          <p:nvPr/>
        </p:nvGrpSpPr>
        <p:grpSpPr>
          <a:xfrm>
            <a:off x="6905220" y="4120553"/>
            <a:ext cx="1583206" cy="475705"/>
            <a:chOff x="6953919" y="3907920"/>
            <a:chExt cx="1377300" cy="475705"/>
          </a:xfrm>
        </p:grpSpPr>
        <p:cxnSp>
          <p:nvCxnSpPr>
            <p:cNvPr id="7811" name="Google Shape;7811;p72"/>
            <p:cNvCxnSpPr/>
            <p:nvPr/>
          </p:nvCxnSpPr>
          <p:spPr>
            <a:xfrm rot="10800000">
              <a:off x="7118546" y="4100689"/>
              <a:ext cx="0" cy="185100"/>
            </a:xfrm>
            <a:prstGeom prst="straightConnector1">
              <a:avLst/>
            </a:prstGeom>
            <a:noFill/>
            <a:ln w="19050" cap="flat" cmpd="sng">
              <a:solidFill>
                <a:schemeClr val="accent2"/>
              </a:solidFill>
              <a:prstDash val="solid"/>
              <a:round/>
              <a:headEnd type="none" w="med" len="med"/>
              <a:tailEnd type="none" w="med" len="med"/>
            </a:ln>
          </p:spPr>
        </p:cxnSp>
        <p:cxnSp>
          <p:nvCxnSpPr>
            <p:cNvPr id="7812" name="Google Shape;7812;p72"/>
            <p:cNvCxnSpPr/>
            <p:nvPr/>
          </p:nvCxnSpPr>
          <p:spPr>
            <a:xfrm>
              <a:off x="7480500" y="4197025"/>
              <a:ext cx="0" cy="186600"/>
            </a:xfrm>
            <a:prstGeom prst="straightConnector1">
              <a:avLst/>
            </a:prstGeom>
            <a:noFill/>
            <a:ln w="19050" cap="flat" cmpd="sng">
              <a:solidFill>
                <a:schemeClr val="accent2"/>
              </a:solidFill>
              <a:prstDash val="solid"/>
              <a:round/>
              <a:headEnd type="none" w="med" len="med"/>
              <a:tailEnd type="none" w="med" len="med"/>
            </a:ln>
          </p:spPr>
        </p:cxnSp>
        <p:cxnSp>
          <p:nvCxnSpPr>
            <p:cNvPr id="7813" name="Google Shape;7813;p72"/>
            <p:cNvCxnSpPr/>
            <p:nvPr/>
          </p:nvCxnSpPr>
          <p:spPr>
            <a:xfrm rot="10800000">
              <a:off x="7848574" y="3907920"/>
              <a:ext cx="0" cy="185100"/>
            </a:xfrm>
            <a:prstGeom prst="straightConnector1">
              <a:avLst/>
            </a:prstGeom>
            <a:noFill/>
            <a:ln w="19050" cap="flat" cmpd="sng">
              <a:solidFill>
                <a:schemeClr val="accent2"/>
              </a:solidFill>
              <a:prstDash val="solid"/>
              <a:round/>
              <a:headEnd type="none" w="med" len="med"/>
              <a:tailEnd type="none" w="med" len="med"/>
            </a:ln>
          </p:spPr>
        </p:cxnSp>
        <p:cxnSp>
          <p:nvCxnSpPr>
            <p:cNvPr id="7814" name="Google Shape;7814;p72"/>
            <p:cNvCxnSpPr/>
            <p:nvPr/>
          </p:nvCxnSpPr>
          <p:spPr>
            <a:xfrm>
              <a:off x="8218032" y="3997243"/>
              <a:ext cx="0" cy="197100"/>
            </a:xfrm>
            <a:prstGeom prst="straightConnector1">
              <a:avLst/>
            </a:prstGeom>
            <a:noFill/>
            <a:ln w="19050" cap="flat" cmpd="sng">
              <a:solidFill>
                <a:schemeClr val="accent2"/>
              </a:solidFill>
              <a:prstDash val="solid"/>
              <a:round/>
              <a:headEnd type="none" w="med" len="med"/>
              <a:tailEnd type="none" w="med" len="med"/>
            </a:ln>
          </p:spPr>
        </p:cxnSp>
        <p:cxnSp>
          <p:nvCxnSpPr>
            <p:cNvPr id="7815" name="Google Shape;7815;p72"/>
            <p:cNvCxnSpPr/>
            <p:nvPr/>
          </p:nvCxnSpPr>
          <p:spPr>
            <a:xfrm flipH="1">
              <a:off x="6953919" y="3961822"/>
              <a:ext cx="1377300" cy="376800"/>
            </a:xfrm>
            <a:prstGeom prst="straightConnector1">
              <a:avLst/>
            </a:prstGeom>
            <a:noFill/>
            <a:ln w="19050" cap="flat" cmpd="sng">
              <a:solidFill>
                <a:schemeClr val="accent2"/>
              </a:solidFill>
              <a:prstDash val="solid"/>
              <a:round/>
              <a:headEnd type="none" w="med" len="med"/>
              <a:tailEnd type="none" w="med" len="med"/>
            </a:ln>
          </p:spPr>
        </p:cxnSp>
      </p:grpSp>
      <p:grpSp>
        <p:nvGrpSpPr>
          <p:cNvPr id="7816" name="Google Shape;7816;p72"/>
          <p:cNvGrpSpPr/>
          <p:nvPr/>
        </p:nvGrpSpPr>
        <p:grpSpPr>
          <a:xfrm>
            <a:off x="2408808" y="2881699"/>
            <a:ext cx="836286" cy="824529"/>
            <a:chOff x="2389399" y="2595741"/>
            <a:chExt cx="812796" cy="801369"/>
          </a:xfrm>
        </p:grpSpPr>
        <p:grpSp>
          <p:nvGrpSpPr>
            <p:cNvPr id="7817" name="Google Shape;7817;p72"/>
            <p:cNvGrpSpPr/>
            <p:nvPr/>
          </p:nvGrpSpPr>
          <p:grpSpPr>
            <a:xfrm>
              <a:off x="2492145" y="2881565"/>
              <a:ext cx="607300" cy="229751"/>
              <a:chOff x="2492145" y="2881565"/>
              <a:chExt cx="607300" cy="229751"/>
            </a:xfrm>
          </p:grpSpPr>
          <p:sp>
            <p:nvSpPr>
              <p:cNvPr id="7818" name="Google Shape;7818;p72"/>
              <p:cNvSpPr/>
              <p:nvPr/>
            </p:nvSpPr>
            <p:spPr>
              <a:xfrm>
                <a:off x="2530550" y="2913581"/>
                <a:ext cx="530589" cy="165697"/>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19" name="Google Shape;7819;p72"/>
              <p:cNvSpPr/>
              <p:nvPr/>
            </p:nvSpPr>
            <p:spPr>
              <a:xfrm>
                <a:off x="2886492" y="2881565"/>
                <a:ext cx="212952" cy="229751"/>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20" name="Google Shape;7820;p72"/>
              <p:cNvSpPr/>
              <p:nvPr/>
            </p:nvSpPr>
            <p:spPr>
              <a:xfrm>
                <a:off x="2492145" y="2881565"/>
                <a:ext cx="212934" cy="229751"/>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21" name="Google Shape;7821;p72"/>
            <p:cNvGrpSpPr/>
            <p:nvPr/>
          </p:nvGrpSpPr>
          <p:grpSpPr>
            <a:xfrm>
              <a:off x="2389399" y="2595741"/>
              <a:ext cx="812796" cy="296825"/>
              <a:chOff x="2389399" y="2595741"/>
              <a:chExt cx="812796" cy="296825"/>
            </a:xfrm>
          </p:grpSpPr>
          <p:grpSp>
            <p:nvGrpSpPr>
              <p:cNvPr id="7822" name="Google Shape;7822;p72"/>
              <p:cNvGrpSpPr/>
              <p:nvPr/>
            </p:nvGrpSpPr>
            <p:grpSpPr>
              <a:xfrm>
                <a:off x="2389399" y="2595741"/>
                <a:ext cx="363638" cy="296825"/>
                <a:chOff x="2389399" y="2595741"/>
                <a:chExt cx="363638" cy="296825"/>
              </a:xfrm>
            </p:grpSpPr>
            <p:grpSp>
              <p:nvGrpSpPr>
                <p:cNvPr id="7823" name="Google Shape;7823;p72"/>
                <p:cNvGrpSpPr/>
                <p:nvPr/>
              </p:nvGrpSpPr>
              <p:grpSpPr>
                <a:xfrm>
                  <a:off x="2493852" y="2794333"/>
                  <a:ext cx="259185" cy="98232"/>
                  <a:chOff x="2493852" y="2794333"/>
                  <a:chExt cx="259185" cy="98232"/>
                </a:xfrm>
              </p:grpSpPr>
              <p:sp>
                <p:nvSpPr>
                  <p:cNvPr id="7824" name="Google Shape;7824;p72"/>
                  <p:cNvSpPr/>
                  <p:nvPr/>
                </p:nvSpPr>
                <p:spPr>
                  <a:xfrm>
                    <a:off x="2500419" y="2800896"/>
                    <a:ext cx="246135" cy="8512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25" name="Google Shape;7825;p72"/>
                  <p:cNvSpPr/>
                  <p:nvPr/>
                </p:nvSpPr>
                <p:spPr>
                  <a:xfrm>
                    <a:off x="2493852" y="2794333"/>
                    <a:ext cx="15360" cy="15356"/>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26" name="Google Shape;7826;p72"/>
                  <p:cNvSpPr/>
                  <p:nvPr/>
                </p:nvSpPr>
                <p:spPr>
                  <a:xfrm>
                    <a:off x="2737686" y="2877210"/>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27" name="Google Shape;7827;p72"/>
                <p:cNvGrpSpPr/>
                <p:nvPr/>
              </p:nvGrpSpPr>
              <p:grpSpPr>
                <a:xfrm>
                  <a:off x="2389399" y="2595741"/>
                  <a:ext cx="224343" cy="182054"/>
                  <a:chOff x="2389399" y="2595741"/>
                  <a:chExt cx="224343" cy="182054"/>
                </a:xfrm>
              </p:grpSpPr>
              <p:sp>
                <p:nvSpPr>
                  <p:cNvPr id="7828" name="Google Shape;7828;p72"/>
                  <p:cNvSpPr/>
                  <p:nvPr/>
                </p:nvSpPr>
                <p:spPr>
                  <a:xfrm>
                    <a:off x="2389399" y="2595741"/>
                    <a:ext cx="224343" cy="182054"/>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29" name="Google Shape;7829;p72"/>
                  <p:cNvSpPr/>
                  <p:nvPr/>
                </p:nvSpPr>
                <p:spPr>
                  <a:xfrm>
                    <a:off x="2430284" y="2686181"/>
                    <a:ext cx="140326" cy="1106"/>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830" name="Google Shape;7830;p72"/>
              <p:cNvGrpSpPr/>
              <p:nvPr/>
            </p:nvGrpSpPr>
            <p:grpSpPr>
              <a:xfrm>
                <a:off x="2683630" y="2595741"/>
                <a:ext cx="224334" cy="296825"/>
                <a:chOff x="2683630" y="2595741"/>
                <a:chExt cx="224334" cy="296825"/>
              </a:xfrm>
            </p:grpSpPr>
            <p:grpSp>
              <p:nvGrpSpPr>
                <p:cNvPr id="7831" name="Google Shape;7831;p72"/>
                <p:cNvGrpSpPr/>
                <p:nvPr/>
              </p:nvGrpSpPr>
              <p:grpSpPr>
                <a:xfrm>
                  <a:off x="2788083" y="2794333"/>
                  <a:ext cx="15356" cy="98232"/>
                  <a:chOff x="2788083" y="2794333"/>
                  <a:chExt cx="15356" cy="98232"/>
                </a:xfrm>
              </p:grpSpPr>
              <p:sp>
                <p:nvSpPr>
                  <p:cNvPr id="7832" name="Google Shape;7832;p72"/>
                  <p:cNvSpPr/>
                  <p:nvPr/>
                </p:nvSpPr>
                <p:spPr>
                  <a:xfrm>
                    <a:off x="2794655" y="2800905"/>
                    <a:ext cx="2213" cy="85114"/>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33" name="Google Shape;7833;p72"/>
                  <p:cNvSpPr/>
                  <p:nvPr/>
                </p:nvSpPr>
                <p:spPr>
                  <a:xfrm>
                    <a:off x="2788083" y="2794333"/>
                    <a:ext cx="15356" cy="15356"/>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34" name="Google Shape;7834;p72"/>
                  <p:cNvSpPr/>
                  <p:nvPr/>
                </p:nvSpPr>
                <p:spPr>
                  <a:xfrm>
                    <a:off x="2788083" y="2877210"/>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35" name="Google Shape;7835;p72"/>
                <p:cNvGrpSpPr/>
                <p:nvPr/>
              </p:nvGrpSpPr>
              <p:grpSpPr>
                <a:xfrm>
                  <a:off x="2683630" y="2595741"/>
                  <a:ext cx="224334" cy="182054"/>
                  <a:chOff x="2683630" y="2595741"/>
                  <a:chExt cx="224334" cy="182054"/>
                </a:xfrm>
              </p:grpSpPr>
              <p:sp>
                <p:nvSpPr>
                  <p:cNvPr id="7836" name="Google Shape;7836;p72"/>
                  <p:cNvSpPr/>
                  <p:nvPr/>
                </p:nvSpPr>
                <p:spPr>
                  <a:xfrm>
                    <a:off x="2683630" y="2595741"/>
                    <a:ext cx="224334" cy="182054"/>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37" name="Google Shape;7837;p72"/>
                  <p:cNvSpPr/>
                  <p:nvPr/>
                </p:nvSpPr>
                <p:spPr>
                  <a:xfrm>
                    <a:off x="2724889" y="2686181"/>
                    <a:ext cx="140322" cy="1106"/>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838" name="Google Shape;7838;p72"/>
              <p:cNvGrpSpPr/>
              <p:nvPr/>
            </p:nvGrpSpPr>
            <p:grpSpPr>
              <a:xfrm>
                <a:off x="2838475" y="2595741"/>
                <a:ext cx="363719" cy="296825"/>
                <a:chOff x="2838475" y="2595741"/>
                <a:chExt cx="363719" cy="296825"/>
              </a:xfrm>
            </p:grpSpPr>
            <p:grpSp>
              <p:nvGrpSpPr>
                <p:cNvPr id="7839" name="Google Shape;7839;p72"/>
                <p:cNvGrpSpPr/>
                <p:nvPr/>
              </p:nvGrpSpPr>
              <p:grpSpPr>
                <a:xfrm>
                  <a:off x="2838475" y="2794333"/>
                  <a:ext cx="259185" cy="98232"/>
                  <a:chOff x="2838475" y="2794333"/>
                  <a:chExt cx="259185" cy="98232"/>
                </a:xfrm>
              </p:grpSpPr>
              <p:sp>
                <p:nvSpPr>
                  <p:cNvPr id="7840" name="Google Shape;7840;p72"/>
                  <p:cNvSpPr/>
                  <p:nvPr/>
                </p:nvSpPr>
                <p:spPr>
                  <a:xfrm>
                    <a:off x="2845042" y="2800896"/>
                    <a:ext cx="246122" cy="8512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41" name="Google Shape;7841;p72"/>
                  <p:cNvSpPr/>
                  <p:nvPr/>
                </p:nvSpPr>
                <p:spPr>
                  <a:xfrm>
                    <a:off x="3082301" y="2794333"/>
                    <a:ext cx="15360" cy="15356"/>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42" name="Google Shape;7842;p72"/>
                  <p:cNvSpPr/>
                  <p:nvPr/>
                </p:nvSpPr>
                <p:spPr>
                  <a:xfrm>
                    <a:off x="2838475" y="2877210"/>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43" name="Google Shape;7843;p72"/>
                <p:cNvGrpSpPr/>
                <p:nvPr/>
              </p:nvGrpSpPr>
              <p:grpSpPr>
                <a:xfrm>
                  <a:off x="2977852" y="2595741"/>
                  <a:ext cx="224343" cy="182054"/>
                  <a:chOff x="2977852" y="2595741"/>
                  <a:chExt cx="224343" cy="182054"/>
                </a:xfrm>
              </p:grpSpPr>
              <p:sp>
                <p:nvSpPr>
                  <p:cNvPr id="7844" name="Google Shape;7844;p72"/>
                  <p:cNvSpPr/>
                  <p:nvPr/>
                </p:nvSpPr>
                <p:spPr>
                  <a:xfrm>
                    <a:off x="2977852" y="2595741"/>
                    <a:ext cx="224343" cy="182054"/>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45" name="Google Shape;7845;p72"/>
                  <p:cNvSpPr/>
                  <p:nvPr/>
                </p:nvSpPr>
                <p:spPr>
                  <a:xfrm>
                    <a:off x="3020572" y="2686181"/>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grpSp>
          <p:nvGrpSpPr>
            <p:cNvPr id="7846" name="Google Shape;7846;p72"/>
            <p:cNvGrpSpPr/>
            <p:nvPr/>
          </p:nvGrpSpPr>
          <p:grpSpPr>
            <a:xfrm>
              <a:off x="2389399" y="3100241"/>
              <a:ext cx="812796" cy="296869"/>
              <a:chOff x="2389399" y="3100241"/>
              <a:chExt cx="812796" cy="296869"/>
            </a:xfrm>
          </p:grpSpPr>
          <p:grpSp>
            <p:nvGrpSpPr>
              <p:cNvPr id="7847" name="Google Shape;7847;p72"/>
              <p:cNvGrpSpPr/>
              <p:nvPr/>
            </p:nvGrpSpPr>
            <p:grpSpPr>
              <a:xfrm>
                <a:off x="2683630" y="3100241"/>
                <a:ext cx="224334" cy="296869"/>
                <a:chOff x="2683630" y="3100241"/>
                <a:chExt cx="224334" cy="296869"/>
              </a:xfrm>
            </p:grpSpPr>
            <p:grpSp>
              <p:nvGrpSpPr>
                <p:cNvPr id="7848" name="Google Shape;7848;p72"/>
                <p:cNvGrpSpPr/>
                <p:nvPr/>
              </p:nvGrpSpPr>
              <p:grpSpPr>
                <a:xfrm>
                  <a:off x="2788083" y="3100241"/>
                  <a:ext cx="15356" cy="98237"/>
                  <a:chOff x="2788083" y="3100241"/>
                  <a:chExt cx="15356" cy="98237"/>
                </a:xfrm>
              </p:grpSpPr>
              <p:sp>
                <p:nvSpPr>
                  <p:cNvPr id="7849" name="Google Shape;7849;p72"/>
                  <p:cNvSpPr/>
                  <p:nvPr/>
                </p:nvSpPr>
                <p:spPr>
                  <a:xfrm>
                    <a:off x="2794655" y="3106808"/>
                    <a:ext cx="2213" cy="8511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50" name="Google Shape;7850;p72"/>
                  <p:cNvSpPr/>
                  <p:nvPr/>
                </p:nvSpPr>
                <p:spPr>
                  <a:xfrm>
                    <a:off x="2788083" y="3183117"/>
                    <a:ext cx="15356" cy="15360"/>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51" name="Google Shape;7851;p72"/>
                  <p:cNvSpPr/>
                  <p:nvPr/>
                </p:nvSpPr>
                <p:spPr>
                  <a:xfrm>
                    <a:off x="2788083" y="3100241"/>
                    <a:ext cx="15356" cy="15356"/>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52" name="Google Shape;7852;p72"/>
                <p:cNvGrpSpPr/>
                <p:nvPr/>
              </p:nvGrpSpPr>
              <p:grpSpPr>
                <a:xfrm>
                  <a:off x="2683630" y="3215065"/>
                  <a:ext cx="224334" cy="182045"/>
                  <a:chOff x="2683630" y="3215065"/>
                  <a:chExt cx="224334" cy="182045"/>
                </a:xfrm>
              </p:grpSpPr>
              <p:sp>
                <p:nvSpPr>
                  <p:cNvPr id="7853" name="Google Shape;7853;p72"/>
                  <p:cNvSpPr/>
                  <p:nvPr/>
                </p:nvSpPr>
                <p:spPr>
                  <a:xfrm>
                    <a:off x="2683630" y="3215065"/>
                    <a:ext cx="224334" cy="1820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54" name="Google Shape;7854;p72"/>
                  <p:cNvSpPr/>
                  <p:nvPr/>
                </p:nvSpPr>
                <p:spPr>
                  <a:xfrm>
                    <a:off x="2724889" y="3305500"/>
                    <a:ext cx="140331" cy="1106"/>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855" name="Google Shape;7855;p72"/>
              <p:cNvGrpSpPr/>
              <p:nvPr/>
            </p:nvGrpSpPr>
            <p:grpSpPr>
              <a:xfrm>
                <a:off x="2389399" y="3100241"/>
                <a:ext cx="363638" cy="296869"/>
                <a:chOff x="2389399" y="3100241"/>
                <a:chExt cx="363638" cy="296869"/>
              </a:xfrm>
            </p:grpSpPr>
            <p:grpSp>
              <p:nvGrpSpPr>
                <p:cNvPr id="7856" name="Google Shape;7856;p72"/>
                <p:cNvGrpSpPr/>
                <p:nvPr/>
              </p:nvGrpSpPr>
              <p:grpSpPr>
                <a:xfrm>
                  <a:off x="2493852" y="3100241"/>
                  <a:ext cx="259185" cy="98237"/>
                  <a:chOff x="2493852" y="3100241"/>
                  <a:chExt cx="259185" cy="98237"/>
                </a:xfrm>
              </p:grpSpPr>
              <p:sp>
                <p:nvSpPr>
                  <p:cNvPr id="7857" name="Google Shape;7857;p72"/>
                  <p:cNvSpPr/>
                  <p:nvPr/>
                </p:nvSpPr>
                <p:spPr>
                  <a:xfrm>
                    <a:off x="2500428" y="3106803"/>
                    <a:ext cx="246126" cy="8512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58" name="Google Shape;7858;p72"/>
                  <p:cNvSpPr/>
                  <p:nvPr/>
                </p:nvSpPr>
                <p:spPr>
                  <a:xfrm>
                    <a:off x="2493852" y="3183117"/>
                    <a:ext cx="15360" cy="15360"/>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59" name="Google Shape;7859;p72"/>
                  <p:cNvSpPr/>
                  <p:nvPr/>
                </p:nvSpPr>
                <p:spPr>
                  <a:xfrm>
                    <a:off x="2737686" y="3100241"/>
                    <a:ext cx="15351" cy="15356"/>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60" name="Google Shape;7860;p72"/>
                <p:cNvGrpSpPr/>
                <p:nvPr/>
              </p:nvGrpSpPr>
              <p:grpSpPr>
                <a:xfrm>
                  <a:off x="2389399" y="3215065"/>
                  <a:ext cx="224343" cy="182045"/>
                  <a:chOff x="2389399" y="3215065"/>
                  <a:chExt cx="224343" cy="182045"/>
                </a:xfrm>
              </p:grpSpPr>
              <p:sp>
                <p:nvSpPr>
                  <p:cNvPr id="7861" name="Google Shape;7861;p72"/>
                  <p:cNvSpPr/>
                  <p:nvPr/>
                </p:nvSpPr>
                <p:spPr>
                  <a:xfrm>
                    <a:off x="2389399" y="3215065"/>
                    <a:ext cx="224343" cy="1820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62" name="Google Shape;7862;p72"/>
                  <p:cNvSpPr/>
                  <p:nvPr/>
                </p:nvSpPr>
                <p:spPr>
                  <a:xfrm>
                    <a:off x="2430630" y="3305500"/>
                    <a:ext cx="140331" cy="1106"/>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nvGrpSpPr>
              <p:cNvPr id="7863" name="Google Shape;7863;p72"/>
              <p:cNvGrpSpPr/>
              <p:nvPr/>
            </p:nvGrpSpPr>
            <p:grpSpPr>
              <a:xfrm>
                <a:off x="2838475" y="3100241"/>
                <a:ext cx="363719" cy="296869"/>
                <a:chOff x="2838475" y="3100241"/>
                <a:chExt cx="363719" cy="296869"/>
              </a:xfrm>
            </p:grpSpPr>
            <p:grpSp>
              <p:nvGrpSpPr>
                <p:cNvPr id="7864" name="Google Shape;7864;p72"/>
                <p:cNvGrpSpPr/>
                <p:nvPr/>
              </p:nvGrpSpPr>
              <p:grpSpPr>
                <a:xfrm>
                  <a:off x="2838475" y="3100241"/>
                  <a:ext cx="259185" cy="98237"/>
                  <a:chOff x="2838475" y="3100241"/>
                  <a:chExt cx="259185" cy="98237"/>
                </a:xfrm>
              </p:grpSpPr>
              <p:sp>
                <p:nvSpPr>
                  <p:cNvPr id="7865" name="Google Shape;7865;p72"/>
                  <p:cNvSpPr/>
                  <p:nvPr/>
                </p:nvSpPr>
                <p:spPr>
                  <a:xfrm>
                    <a:off x="2845042" y="3106803"/>
                    <a:ext cx="246131" cy="8512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66" name="Google Shape;7866;p72"/>
                  <p:cNvSpPr/>
                  <p:nvPr/>
                </p:nvSpPr>
                <p:spPr>
                  <a:xfrm>
                    <a:off x="3082301" y="3183117"/>
                    <a:ext cx="15360" cy="15360"/>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67" name="Google Shape;7867;p72"/>
                  <p:cNvSpPr/>
                  <p:nvPr/>
                </p:nvSpPr>
                <p:spPr>
                  <a:xfrm>
                    <a:off x="2838475" y="3100241"/>
                    <a:ext cx="15351" cy="15356"/>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868" name="Google Shape;7868;p72"/>
                <p:cNvGrpSpPr/>
                <p:nvPr/>
              </p:nvGrpSpPr>
              <p:grpSpPr>
                <a:xfrm>
                  <a:off x="2977852" y="3215065"/>
                  <a:ext cx="224343" cy="182045"/>
                  <a:chOff x="2977852" y="3215065"/>
                  <a:chExt cx="224343" cy="182045"/>
                </a:xfrm>
              </p:grpSpPr>
              <p:sp>
                <p:nvSpPr>
                  <p:cNvPr id="7869" name="Google Shape;7869;p72"/>
                  <p:cNvSpPr/>
                  <p:nvPr/>
                </p:nvSpPr>
                <p:spPr>
                  <a:xfrm>
                    <a:off x="2977852" y="3215065"/>
                    <a:ext cx="224343" cy="1820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70" name="Google Shape;7870;p72"/>
                  <p:cNvSpPr/>
                  <p:nvPr/>
                </p:nvSpPr>
                <p:spPr>
                  <a:xfrm>
                    <a:off x="3020598" y="3305519"/>
                    <a:ext cx="140326" cy="1106"/>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pSp>
      </p:grpSp>
      <p:sp>
        <p:nvSpPr>
          <p:cNvPr id="2" name="Google Shape;1529;p70">
            <a:extLst>
              <a:ext uri="{FF2B5EF4-FFF2-40B4-BE49-F238E27FC236}">
                <a16:creationId xmlns:a16="http://schemas.microsoft.com/office/drawing/2014/main" id="{D03457C8-C754-BFC2-65F4-21CC25EF9414}"/>
              </a:ext>
            </a:extLst>
          </p:cNvPr>
          <p:cNvSpPr txBox="1">
            <a:spLocks/>
          </p:cNvSpPr>
          <p:nvPr/>
        </p:nvSpPr>
        <p:spPr>
          <a:xfrm>
            <a:off x="605525" y="253756"/>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000" dirty="0">
                <a:solidFill>
                  <a:schemeClr val="accent4">
                    <a:lumMod val="50000"/>
                  </a:schemeClr>
                </a:solidFill>
                <a:cs typeface="B Nazanin" panose="00000700000000000000" pitchFamily="2" charset="-78"/>
              </a:rPr>
              <a:t>انواع جدولها و نمودارها:</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4"/>
        <p:cNvGrpSpPr/>
        <p:nvPr/>
      </p:nvGrpSpPr>
      <p:grpSpPr>
        <a:xfrm>
          <a:off x="0" y="0"/>
          <a:ext cx="0" cy="0"/>
          <a:chOff x="0" y="0"/>
          <a:chExt cx="0" cy="0"/>
        </a:xfrm>
      </p:grpSpPr>
      <p:grpSp>
        <p:nvGrpSpPr>
          <p:cNvPr id="7875" name="Google Shape;7875;p73"/>
          <p:cNvGrpSpPr/>
          <p:nvPr/>
        </p:nvGrpSpPr>
        <p:grpSpPr>
          <a:xfrm>
            <a:off x="735526" y="3629729"/>
            <a:ext cx="2390414" cy="1024800"/>
            <a:chOff x="728925" y="3296613"/>
            <a:chExt cx="2390414" cy="1024800"/>
          </a:xfrm>
        </p:grpSpPr>
        <p:grpSp>
          <p:nvGrpSpPr>
            <p:cNvPr id="7876" name="Google Shape;7876;p73"/>
            <p:cNvGrpSpPr/>
            <p:nvPr/>
          </p:nvGrpSpPr>
          <p:grpSpPr>
            <a:xfrm>
              <a:off x="728925" y="3619800"/>
              <a:ext cx="2390414" cy="500893"/>
              <a:chOff x="728925" y="3619800"/>
              <a:chExt cx="2390414" cy="500893"/>
            </a:xfrm>
          </p:grpSpPr>
          <p:sp>
            <p:nvSpPr>
              <p:cNvPr id="7877" name="Google Shape;7877;p73"/>
              <p:cNvSpPr/>
              <p:nvPr/>
            </p:nvSpPr>
            <p:spPr>
              <a:xfrm>
                <a:off x="728925" y="3619800"/>
                <a:ext cx="2390400" cy="167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sp>
            <p:nvSpPr>
              <p:cNvPr id="7878" name="Google Shape;7878;p73"/>
              <p:cNvSpPr/>
              <p:nvPr/>
            </p:nvSpPr>
            <p:spPr>
              <a:xfrm>
                <a:off x="728939" y="3953593"/>
                <a:ext cx="2390400" cy="1671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grpSp>
        <p:grpSp>
          <p:nvGrpSpPr>
            <p:cNvPr id="7879" name="Google Shape;7879;p73"/>
            <p:cNvGrpSpPr/>
            <p:nvPr/>
          </p:nvGrpSpPr>
          <p:grpSpPr>
            <a:xfrm>
              <a:off x="1348050" y="3296613"/>
              <a:ext cx="1706152" cy="1024800"/>
              <a:chOff x="1348050" y="3296613"/>
              <a:chExt cx="1706152" cy="1024800"/>
            </a:xfrm>
          </p:grpSpPr>
          <p:sp>
            <p:nvSpPr>
              <p:cNvPr id="7880" name="Google Shape;7880;p73"/>
              <p:cNvSpPr/>
              <p:nvPr/>
            </p:nvSpPr>
            <p:spPr>
              <a:xfrm>
                <a:off x="1348050"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sp>
            <p:nvSpPr>
              <p:cNvPr id="7881" name="Google Shape;7881;p73"/>
              <p:cNvSpPr/>
              <p:nvPr/>
            </p:nvSpPr>
            <p:spPr>
              <a:xfrm>
                <a:off x="1687082"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sp>
            <p:nvSpPr>
              <p:cNvPr id="7882" name="Google Shape;7882;p73"/>
              <p:cNvSpPr/>
              <p:nvPr/>
            </p:nvSpPr>
            <p:spPr>
              <a:xfrm>
                <a:off x="2040389"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sp>
            <p:nvSpPr>
              <p:cNvPr id="7883" name="Google Shape;7883;p73"/>
              <p:cNvSpPr/>
              <p:nvPr/>
            </p:nvSpPr>
            <p:spPr>
              <a:xfrm>
                <a:off x="2393695"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sp>
            <p:nvSpPr>
              <p:cNvPr id="7884" name="Google Shape;7884;p73"/>
              <p:cNvSpPr/>
              <p:nvPr/>
            </p:nvSpPr>
            <p:spPr>
              <a:xfrm>
                <a:off x="2747002" y="3296613"/>
                <a:ext cx="307200" cy="102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chemeClr val="accent4">
                      <a:lumMod val="50000"/>
                    </a:schemeClr>
                  </a:solidFill>
                </a:endParaRPr>
              </a:p>
            </p:txBody>
          </p:sp>
        </p:grpSp>
        <p:grpSp>
          <p:nvGrpSpPr>
            <p:cNvPr id="7885" name="Google Shape;7885;p73"/>
            <p:cNvGrpSpPr/>
            <p:nvPr/>
          </p:nvGrpSpPr>
          <p:grpSpPr>
            <a:xfrm>
              <a:off x="1455707" y="3654858"/>
              <a:ext cx="1491150" cy="417657"/>
              <a:chOff x="1455707" y="3654858"/>
              <a:chExt cx="1491150" cy="417657"/>
            </a:xfrm>
          </p:grpSpPr>
          <p:sp>
            <p:nvSpPr>
              <p:cNvPr id="7886" name="Google Shape;7886;p73"/>
              <p:cNvSpPr/>
              <p:nvPr/>
            </p:nvSpPr>
            <p:spPr>
              <a:xfrm>
                <a:off x="1472938"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87" name="Google Shape;7887;p73"/>
              <p:cNvSpPr/>
              <p:nvPr/>
            </p:nvSpPr>
            <p:spPr>
              <a:xfrm>
                <a:off x="1490853"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88" name="Google Shape;7888;p73"/>
              <p:cNvSpPr/>
              <p:nvPr/>
            </p:nvSpPr>
            <p:spPr>
              <a:xfrm>
                <a:off x="181918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89" name="Google Shape;7889;p73"/>
              <p:cNvSpPr/>
              <p:nvPr/>
            </p:nvSpPr>
            <p:spPr>
              <a:xfrm>
                <a:off x="183709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0" name="Google Shape;7890;p73"/>
              <p:cNvSpPr/>
              <p:nvPr/>
            </p:nvSpPr>
            <p:spPr>
              <a:xfrm>
                <a:off x="1478676" y="400820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1" name="Google Shape;7891;p73"/>
              <p:cNvSpPr/>
              <p:nvPr/>
            </p:nvSpPr>
            <p:spPr>
              <a:xfrm>
                <a:off x="1455707" y="400797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2" name="Google Shape;7892;p73"/>
              <p:cNvSpPr/>
              <p:nvPr/>
            </p:nvSpPr>
            <p:spPr>
              <a:xfrm>
                <a:off x="184157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3" name="Google Shape;7893;p73"/>
              <p:cNvSpPr/>
              <p:nvPr/>
            </p:nvSpPr>
            <p:spPr>
              <a:xfrm>
                <a:off x="181861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4" name="Google Shape;7894;p73"/>
              <p:cNvSpPr/>
              <p:nvPr/>
            </p:nvSpPr>
            <p:spPr>
              <a:xfrm>
                <a:off x="2172491"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5" name="Google Shape;7895;p73"/>
              <p:cNvSpPr/>
              <p:nvPr/>
            </p:nvSpPr>
            <p:spPr>
              <a:xfrm>
                <a:off x="2190406"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6" name="Google Shape;7896;p73"/>
              <p:cNvSpPr/>
              <p:nvPr/>
            </p:nvSpPr>
            <p:spPr>
              <a:xfrm>
                <a:off x="2194889"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7" name="Google Shape;7897;p73"/>
              <p:cNvSpPr/>
              <p:nvPr/>
            </p:nvSpPr>
            <p:spPr>
              <a:xfrm>
                <a:off x="2171920"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8" name="Google Shape;7898;p73"/>
              <p:cNvSpPr/>
              <p:nvPr/>
            </p:nvSpPr>
            <p:spPr>
              <a:xfrm>
                <a:off x="2874730" y="3687620"/>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899" name="Google Shape;7899;p73"/>
              <p:cNvSpPr/>
              <p:nvPr/>
            </p:nvSpPr>
            <p:spPr>
              <a:xfrm>
                <a:off x="2892645" y="3669628"/>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0" name="Google Shape;7900;p73"/>
              <p:cNvSpPr/>
              <p:nvPr/>
            </p:nvSpPr>
            <p:spPr>
              <a:xfrm>
                <a:off x="2901559" y="4005512"/>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1" name="Google Shape;7901;p73"/>
              <p:cNvSpPr/>
              <p:nvPr/>
            </p:nvSpPr>
            <p:spPr>
              <a:xfrm>
                <a:off x="2878589" y="4005281"/>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2" name="Google Shape;7902;p73"/>
              <p:cNvSpPr/>
              <p:nvPr/>
            </p:nvSpPr>
            <p:spPr>
              <a:xfrm>
                <a:off x="2525796" y="4031425"/>
                <a:ext cx="60030" cy="35796"/>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3" name="Google Shape;7903;p73"/>
              <p:cNvSpPr/>
              <p:nvPr/>
            </p:nvSpPr>
            <p:spPr>
              <a:xfrm>
                <a:off x="2543711" y="4013433"/>
                <a:ext cx="54211" cy="34568"/>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4" name="Google Shape;7904;p73"/>
              <p:cNvSpPr/>
              <p:nvPr/>
            </p:nvSpPr>
            <p:spPr>
              <a:xfrm>
                <a:off x="2548194" y="3655090"/>
                <a:ext cx="41351" cy="64313"/>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05" name="Google Shape;7905;p73"/>
              <p:cNvSpPr/>
              <p:nvPr/>
            </p:nvSpPr>
            <p:spPr>
              <a:xfrm>
                <a:off x="2525225" y="3654858"/>
                <a:ext cx="39512" cy="64165"/>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aphicFrame>
        <p:nvGraphicFramePr>
          <p:cNvPr id="7906" name="Google Shape;7906;p73"/>
          <p:cNvGraphicFramePr/>
          <p:nvPr>
            <p:extLst>
              <p:ext uri="{D42A27DB-BD31-4B8C-83A1-F6EECF244321}">
                <p14:modId xmlns:p14="http://schemas.microsoft.com/office/powerpoint/2010/main" val="768678042"/>
              </p:ext>
            </p:extLst>
          </p:nvPr>
        </p:nvGraphicFramePr>
        <p:xfrm>
          <a:off x="5971225" y="2627641"/>
          <a:ext cx="2504100" cy="86478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solid"/>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0"/>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CFD9E0"/>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1"/>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E3E9ED"/>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869FB2"/>
                    </a:solidFill>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extLst>
                  <a:ext uri="{0D108BD9-81ED-4DB2-BD59-A6C34878D82A}">
                    <a16:rowId xmlns:a16="http://schemas.microsoft.com/office/drawing/2014/main" val="10002"/>
                  </a:ext>
                </a:extLst>
              </a:tr>
              <a:tr h="217150">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tcPr>
                </a:tc>
                <a:tc>
                  <a:txBody>
                    <a:bodyPr/>
                    <a:lstStyle/>
                    <a:p>
                      <a:pPr marL="0" lvl="0" indent="0" algn="ctr" rtl="0">
                        <a:spcBef>
                          <a:spcPts val="0"/>
                        </a:spcBef>
                        <a:spcAft>
                          <a:spcPts val="0"/>
                        </a:spcAft>
                        <a:buNone/>
                      </a:pPr>
                      <a:endParaRPr sz="200" b="1" dirty="0">
                        <a:latin typeface="Amatic SC"/>
                        <a:ea typeface="Amatic SC"/>
                        <a:cs typeface="Amatic SC"/>
                        <a:sym typeface="Amatic SC"/>
                      </a:endParaRPr>
                    </a:p>
                  </a:txBody>
                  <a:tcPr marL="91425" marR="91425" marT="91425" marB="91425">
                    <a:lnL w="9525" cap="flat" cmpd="sng">
                      <a:solidFill>
                        <a:srgbClr val="E1E7EC">
                          <a:alpha val="0"/>
                        </a:srgbClr>
                      </a:solidFill>
                      <a:prstDash val="solid"/>
                      <a:round/>
                      <a:headEnd type="none" w="sm" len="sm"/>
                      <a:tailEnd type="none" w="sm" len="sm"/>
                    </a:lnL>
                    <a:lnR w="9525" cap="flat" cmpd="sng">
                      <a:solidFill>
                        <a:srgbClr val="E1E7EC">
                          <a:alpha val="0"/>
                        </a:srgbClr>
                      </a:solidFill>
                      <a:prstDash val="solid"/>
                      <a:round/>
                      <a:headEnd type="none" w="sm" len="sm"/>
                      <a:tailEnd type="none" w="sm" len="sm"/>
                    </a:lnR>
                    <a:lnT w="9525" cap="flat" cmpd="sng">
                      <a:solidFill>
                        <a:srgbClr val="E1E7EC"/>
                      </a:solidFill>
                      <a:prstDash val="dot"/>
                      <a:round/>
                      <a:headEnd type="none" w="sm" len="sm"/>
                      <a:tailEnd type="none" w="sm" len="sm"/>
                    </a:lnT>
                    <a:lnB w="9525" cap="flat" cmpd="sng">
                      <a:solidFill>
                        <a:srgbClr val="E1E7EC"/>
                      </a:solidFill>
                      <a:prstDash val="dot"/>
                      <a:round/>
                      <a:headEnd type="none" w="sm" len="sm"/>
                      <a:tailEnd type="none" w="sm" len="sm"/>
                    </a:lnB>
                    <a:solidFill>
                      <a:srgbClr val="7994A9">
                        <a:alpha val="64709"/>
                      </a:srgbClr>
                    </a:solidFill>
                  </a:tcPr>
                </a:tc>
                <a:extLst>
                  <a:ext uri="{0D108BD9-81ED-4DB2-BD59-A6C34878D82A}">
                    <a16:rowId xmlns:a16="http://schemas.microsoft.com/office/drawing/2014/main" val="10003"/>
                  </a:ext>
                </a:extLst>
              </a:tr>
            </a:tbl>
          </a:graphicData>
        </a:graphic>
      </p:graphicFrame>
      <p:grpSp>
        <p:nvGrpSpPr>
          <p:cNvPr id="7907" name="Google Shape;7907;p73"/>
          <p:cNvGrpSpPr/>
          <p:nvPr/>
        </p:nvGrpSpPr>
        <p:grpSpPr>
          <a:xfrm>
            <a:off x="743902" y="1455406"/>
            <a:ext cx="2396505" cy="976502"/>
            <a:chOff x="749309" y="1112739"/>
            <a:chExt cx="2371603" cy="976502"/>
          </a:xfrm>
        </p:grpSpPr>
        <p:grpSp>
          <p:nvGrpSpPr>
            <p:cNvPr id="7908" name="Google Shape;7908;p73"/>
            <p:cNvGrpSpPr/>
            <p:nvPr/>
          </p:nvGrpSpPr>
          <p:grpSpPr>
            <a:xfrm>
              <a:off x="1092126" y="1112739"/>
              <a:ext cx="2028786" cy="975464"/>
              <a:chOff x="1092126" y="1112739"/>
              <a:chExt cx="2028786" cy="975464"/>
            </a:xfrm>
          </p:grpSpPr>
          <p:sp>
            <p:nvSpPr>
              <p:cNvPr id="7909" name="Google Shape;7909;p73"/>
              <p:cNvSpPr/>
              <p:nvPr/>
            </p:nvSpPr>
            <p:spPr>
              <a:xfrm>
                <a:off x="1092126"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0" name="Google Shape;7910;p73"/>
              <p:cNvSpPr/>
              <p:nvPr/>
            </p:nvSpPr>
            <p:spPr>
              <a:xfrm>
                <a:off x="1434943"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1" name="Google Shape;7911;p73"/>
              <p:cNvSpPr/>
              <p:nvPr/>
            </p:nvSpPr>
            <p:spPr>
              <a:xfrm>
                <a:off x="1777760"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2" name="Google Shape;7912;p73"/>
              <p:cNvSpPr/>
              <p:nvPr/>
            </p:nvSpPr>
            <p:spPr>
              <a:xfrm>
                <a:off x="2120578"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3" name="Google Shape;7913;p73"/>
              <p:cNvSpPr/>
              <p:nvPr/>
            </p:nvSpPr>
            <p:spPr>
              <a:xfrm>
                <a:off x="2463395"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4" name="Google Shape;7914;p73"/>
              <p:cNvSpPr/>
              <p:nvPr/>
            </p:nvSpPr>
            <p:spPr>
              <a:xfrm>
                <a:off x="2806212"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5" name="Google Shape;7915;p73"/>
              <p:cNvSpPr/>
              <p:nvPr/>
            </p:nvSpPr>
            <p:spPr>
              <a:xfrm>
                <a:off x="1092126"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6" name="Google Shape;7916;p73"/>
              <p:cNvSpPr/>
              <p:nvPr/>
            </p:nvSpPr>
            <p:spPr>
              <a:xfrm>
                <a:off x="1434943"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7" name="Google Shape;7917;p73"/>
              <p:cNvSpPr/>
              <p:nvPr/>
            </p:nvSpPr>
            <p:spPr>
              <a:xfrm>
                <a:off x="1777760"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8" name="Google Shape;7918;p73"/>
              <p:cNvSpPr/>
              <p:nvPr/>
            </p:nvSpPr>
            <p:spPr>
              <a:xfrm>
                <a:off x="2120578"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19" name="Google Shape;7919;p73"/>
              <p:cNvSpPr/>
              <p:nvPr/>
            </p:nvSpPr>
            <p:spPr>
              <a:xfrm>
                <a:off x="2463395"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0" name="Google Shape;7920;p73"/>
              <p:cNvSpPr/>
              <p:nvPr/>
            </p:nvSpPr>
            <p:spPr>
              <a:xfrm>
                <a:off x="2806212"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1" name="Google Shape;7921;p73"/>
              <p:cNvSpPr/>
              <p:nvPr/>
            </p:nvSpPr>
            <p:spPr>
              <a:xfrm>
                <a:off x="1092126"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2" name="Google Shape;7922;p73"/>
              <p:cNvSpPr/>
              <p:nvPr/>
            </p:nvSpPr>
            <p:spPr>
              <a:xfrm>
                <a:off x="1434943"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3" name="Google Shape;7923;p73"/>
              <p:cNvSpPr/>
              <p:nvPr/>
            </p:nvSpPr>
            <p:spPr>
              <a:xfrm>
                <a:off x="1777760"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4" name="Google Shape;7924;p73"/>
              <p:cNvSpPr/>
              <p:nvPr/>
            </p:nvSpPr>
            <p:spPr>
              <a:xfrm>
                <a:off x="2120578"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5" name="Google Shape;7925;p73"/>
              <p:cNvSpPr/>
              <p:nvPr/>
            </p:nvSpPr>
            <p:spPr>
              <a:xfrm>
                <a:off x="2463395"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6" name="Google Shape;7926;p73"/>
              <p:cNvSpPr/>
              <p:nvPr/>
            </p:nvSpPr>
            <p:spPr>
              <a:xfrm>
                <a:off x="2806212"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7" name="Google Shape;7927;p73"/>
              <p:cNvSpPr/>
              <p:nvPr/>
            </p:nvSpPr>
            <p:spPr>
              <a:xfrm>
                <a:off x="1092126"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8" name="Google Shape;7928;p73"/>
              <p:cNvSpPr/>
              <p:nvPr/>
            </p:nvSpPr>
            <p:spPr>
              <a:xfrm>
                <a:off x="1434943"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29" name="Google Shape;7929;p73"/>
              <p:cNvSpPr/>
              <p:nvPr/>
            </p:nvSpPr>
            <p:spPr>
              <a:xfrm>
                <a:off x="1777760"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0" name="Google Shape;7930;p73"/>
              <p:cNvSpPr/>
              <p:nvPr/>
            </p:nvSpPr>
            <p:spPr>
              <a:xfrm>
                <a:off x="2120578"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1" name="Google Shape;7931;p73"/>
              <p:cNvSpPr/>
              <p:nvPr/>
            </p:nvSpPr>
            <p:spPr>
              <a:xfrm>
                <a:off x="2463395"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2" name="Google Shape;7932;p73"/>
              <p:cNvSpPr/>
              <p:nvPr/>
            </p:nvSpPr>
            <p:spPr>
              <a:xfrm>
                <a:off x="2806212"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33" name="Google Shape;7933;p73"/>
            <p:cNvGrpSpPr/>
            <p:nvPr/>
          </p:nvGrpSpPr>
          <p:grpSpPr>
            <a:xfrm>
              <a:off x="749309" y="1112739"/>
              <a:ext cx="314700" cy="975464"/>
              <a:chOff x="749309" y="1112739"/>
              <a:chExt cx="314700" cy="975464"/>
            </a:xfrm>
          </p:grpSpPr>
          <p:sp>
            <p:nvSpPr>
              <p:cNvPr id="7934" name="Google Shape;7934;p73"/>
              <p:cNvSpPr/>
              <p:nvPr/>
            </p:nvSpPr>
            <p:spPr>
              <a:xfrm>
                <a:off x="749309" y="136229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5" name="Google Shape;7935;p73"/>
              <p:cNvSpPr/>
              <p:nvPr/>
            </p:nvSpPr>
            <p:spPr>
              <a:xfrm>
                <a:off x="749309" y="161184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6" name="Google Shape;7936;p73"/>
              <p:cNvSpPr/>
              <p:nvPr/>
            </p:nvSpPr>
            <p:spPr>
              <a:xfrm>
                <a:off x="749309" y="1861404"/>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7" name="Google Shape;7937;p73"/>
              <p:cNvSpPr/>
              <p:nvPr/>
            </p:nvSpPr>
            <p:spPr>
              <a:xfrm>
                <a:off x="749309" y="1112739"/>
                <a:ext cx="314700" cy="226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sp>
          <p:nvSpPr>
            <p:cNvPr id="7938" name="Google Shape;7938;p73"/>
            <p:cNvSpPr/>
            <p:nvPr/>
          </p:nvSpPr>
          <p:spPr>
            <a:xfrm>
              <a:off x="1434877" y="1258345"/>
              <a:ext cx="1685700" cy="78600"/>
            </a:xfrm>
            <a:prstGeom prst="rect">
              <a:avLst/>
            </a:pr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39" name="Google Shape;7939;p73"/>
            <p:cNvSpPr/>
            <p:nvPr/>
          </p:nvSpPr>
          <p:spPr>
            <a:xfrm>
              <a:off x="1777683" y="2010641"/>
              <a:ext cx="1000200" cy="78600"/>
            </a:xfrm>
            <a:prstGeom prst="rect">
              <a:avLst/>
            </a:pr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40" name="Google Shape;7940;p73"/>
            <p:cNvSpPr/>
            <p:nvPr/>
          </p:nvSpPr>
          <p:spPr>
            <a:xfrm>
              <a:off x="1092070" y="1759876"/>
              <a:ext cx="657600" cy="78600"/>
            </a:xfrm>
            <a:prstGeom prst="rect">
              <a:avLst/>
            </a:pr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41" name="Google Shape;7941;p73"/>
            <p:cNvSpPr/>
            <p:nvPr/>
          </p:nvSpPr>
          <p:spPr>
            <a:xfrm>
              <a:off x="2463277" y="1759876"/>
              <a:ext cx="657600" cy="78600"/>
            </a:xfrm>
            <a:prstGeom prst="rect">
              <a:avLst/>
            </a:pr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aphicFrame>
        <p:nvGraphicFramePr>
          <p:cNvPr id="7942" name="Google Shape;7942;p73"/>
          <p:cNvGraphicFramePr/>
          <p:nvPr>
            <p:extLst>
              <p:ext uri="{D42A27DB-BD31-4B8C-83A1-F6EECF244321}">
                <p14:modId xmlns:p14="http://schemas.microsoft.com/office/powerpoint/2010/main" val="3183410298"/>
              </p:ext>
            </p:extLst>
          </p:nvPr>
        </p:nvGraphicFramePr>
        <p:xfrm>
          <a:off x="5971250" y="1455391"/>
          <a:ext cx="2504100" cy="976500"/>
        </p:xfrm>
        <a:graphic>
          <a:graphicData uri="http://schemas.openxmlformats.org/drawingml/2006/table">
            <a:tbl>
              <a:tblPr>
                <a:noFill/>
              </a:tblPr>
              <a:tblGrid>
                <a:gridCol w="626025">
                  <a:extLst>
                    <a:ext uri="{9D8B030D-6E8A-4147-A177-3AD203B41FA5}">
                      <a16:colId xmlns:a16="http://schemas.microsoft.com/office/drawing/2014/main" val="20000"/>
                    </a:ext>
                  </a:extLst>
                </a:gridCol>
                <a:gridCol w="626025">
                  <a:extLst>
                    <a:ext uri="{9D8B030D-6E8A-4147-A177-3AD203B41FA5}">
                      <a16:colId xmlns:a16="http://schemas.microsoft.com/office/drawing/2014/main" val="20001"/>
                    </a:ext>
                  </a:extLst>
                </a:gridCol>
                <a:gridCol w="626025">
                  <a:extLst>
                    <a:ext uri="{9D8B030D-6E8A-4147-A177-3AD203B41FA5}">
                      <a16:colId xmlns:a16="http://schemas.microsoft.com/office/drawing/2014/main" val="20002"/>
                    </a:ext>
                  </a:extLst>
                </a:gridCol>
                <a:gridCol w="626025">
                  <a:extLst>
                    <a:ext uri="{9D8B030D-6E8A-4147-A177-3AD203B41FA5}">
                      <a16:colId xmlns:a16="http://schemas.microsoft.com/office/drawing/2014/main" val="20003"/>
                    </a:ext>
                  </a:extLst>
                </a:gridCol>
              </a:tblGrid>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325500">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943" name="Google Shape;7943;p73"/>
          <p:cNvGraphicFramePr/>
          <p:nvPr>
            <p:extLst>
              <p:ext uri="{D42A27DB-BD31-4B8C-83A1-F6EECF244321}">
                <p14:modId xmlns:p14="http://schemas.microsoft.com/office/powerpoint/2010/main" val="1876014700"/>
              </p:ext>
            </p:extLst>
          </p:nvPr>
        </p:nvGraphicFramePr>
        <p:xfrm>
          <a:off x="3392113" y="2627641"/>
          <a:ext cx="2363400" cy="868575"/>
        </p:xfrm>
        <a:graphic>
          <a:graphicData uri="http://schemas.openxmlformats.org/drawingml/2006/table">
            <a:tbl>
              <a:tblPr>
                <a:noFill/>
              </a:tblPr>
              <a:tblGrid>
                <a:gridCol w="590850">
                  <a:extLst>
                    <a:ext uri="{9D8B030D-6E8A-4147-A177-3AD203B41FA5}">
                      <a16:colId xmlns:a16="http://schemas.microsoft.com/office/drawing/2014/main" val="20000"/>
                    </a:ext>
                  </a:extLst>
                </a:gridCol>
                <a:gridCol w="590850">
                  <a:extLst>
                    <a:ext uri="{9D8B030D-6E8A-4147-A177-3AD203B41FA5}">
                      <a16:colId xmlns:a16="http://schemas.microsoft.com/office/drawing/2014/main" val="20001"/>
                    </a:ext>
                  </a:extLst>
                </a:gridCol>
                <a:gridCol w="590850">
                  <a:extLst>
                    <a:ext uri="{9D8B030D-6E8A-4147-A177-3AD203B41FA5}">
                      <a16:colId xmlns:a16="http://schemas.microsoft.com/office/drawing/2014/main" val="20002"/>
                    </a:ext>
                  </a:extLst>
                </a:gridCol>
                <a:gridCol w="590850">
                  <a:extLst>
                    <a:ext uri="{9D8B030D-6E8A-4147-A177-3AD203B41FA5}">
                      <a16:colId xmlns:a16="http://schemas.microsoft.com/office/drawing/2014/main" val="20003"/>
                    </a:ext>
                  </a:extLst>
                </a:gridCol>
              </a:tblGrid>
              <a:tr h="289525">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19050" cap="flat" cmpd="sng">
                      <a:solidFill>
                        <a:srgbClr val="F2F2F2">
                          <a:alpha val="0"/>
                        </a:srgbClr>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0"/>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89525">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F2F2F2"/>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19050" cap="flat" cmpd="sng">
                      <a:solidFill>
                        <a:srgbClr val="F2F2F2">
                          <a:alpha val="0"/>
                        </a:srgbClr>
                      </a:solidFill>
                      <a:prstDash val="solid"/>
                      <a:round/>
                      <a:headEnd type="none" w="sm" len="sm"/>
                      <a:tailEnd type="none" w="sm" len="sm"/>
                    </a:lnL>
                    <a:lnR w="19050" cap="flat" cmpd="sng">
                      <a:solidFill>
                        <a:srgbClr val="F2F2F2">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19050" cap="flat" cmpd="sng">
                      <a:solidFill>
                        <a:srgbClr val="F2F2F2">
                          <a:alpha val="0"/>
                        </a:srgbClr>
                      </a:solidFill>
                      <a:prstDash val="solid"/>
                      <a:round/>
                      <a:headEnd type="none" w="sm" len="sm"/>
                      <a:tailEnd type="none" w="sm" len="sm"/>
                    </a:lnL>
                    <a:lnR w="9525" cap="flat" cmpd="sng">
                      <a:solidFill>
                        <a:srgbClr val="F2F2F2"/>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44" name="Google Shape;7944;p73"/>
          <p:cNvGrpSpPr/>
          <p:nvPr/>
        </p:nvGrpSpPr>
        <p:grpSpPr>
          <a:xfrm>
            <a:off x="3394099" y="3618602"/>
            <a:ext cx="2363377" cy="1047062"/>
            <a:chOff x="3358399" y="3285485"/>
            <a:chExt cx="2363377" cy="1047062"/>
          </a:xfrm>
        </p:grpSpPr>
        <p:grpSp>
          <p:nvGrpSpPr>
            <p:cNvPr id="7945" name="Google Shape;7945;p73"/>
            <p:cNvGrpSpPr/>
            <p:nvPr/>
          </p:nvGrpSpPr>
          <p:grpSpPr>
            <a:xfrm>
              <a:off x="3358412" y="3285485"/>
              <a:ext cx="2363244" cy="139500"/>
              <a:chOff x="3358412" y="3285485"/>
              <a:chExt cx="2363244" cy="139500"/>
            </a:xfrm>
          </p:grpSpPr>
          <p:sp>
            <p:nvSpPr>
              <p:cNvPr id="7946" name="Google Shape;7946;p73"/>
              <p:cNvSpPr/>
              <p:nvPr/>
            </p:nvSpPr>
            <p:spPr>
              <a:xfrm>
                <a:off x="3358412"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47" name="Google Shape;7947;p73"/>
              <p:cNvSpPr/>
              <p:nvPr/>
            </p:nvSpPr>
            <p:spPr>
              <a:xfrm>
                <a:off x="3838898"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48" name="Google Shape;7948;p73"/>
              <p:cNvSpPr/>
              <p:nvPr/>
            </p:nvSpPr>
            <p:spPr>
              <a:xfrm>
                <a:off x="4319384"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49" name="Google Shape;7949;p73"/>
              <p:cNvSpPr/>
              <p:nvPr/>
            </p:nvSpPr>
            <p:spPr>
              <a:xfrm>
                <a:off x="4799870"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0" name="Google Shape;7950;p73"/>
              <p:cNvSpPr/>
              <p:nvPr/>
            </p:nvSpPr>
            <p:spPr>
              <a:xfrm>
                <a:off x="5280356" y="3285485"/>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51" name="Google Shape;7951;p73"/>
            <p:cNvGrpSpPr/>
            <p:nvPr/>
          </p:nvGrpSpPr>
          <p:grpSpPr>
            <a:xfrm>
              <a:off x="3358412" y="3466996"/>
              <a:ext cx="2363244" cy="139500"/>
              <a:chOff x="3358412" y="3466996"/>
              <a:chExt cx="2363244" cy="139500"/>
            </a:xfrm>
          </p:grpSpPr>
          <p:sp>
            <p:nvSpPr>
              <p:cNvPr id="7952" name="Google Shape;7952;p73"/>
              <p:cNvSpPr/>
              <p:nvPr/>
            </p:nvSpPr>
            <p:spPr>
              <a:xfrm>
                <a:off x="3358412"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3" name="Google Shape;7953;p73"/>
              <p:cNvSpPr/>
              <p:nvPr/>
            </p:nvSpPr>
            <p:spPr>
              <a:xfrm>
                <a:off x="3838898"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4" name="Google Shape;7954;p73"/>
              <p:cNvSpPr/>
              <p:nvPr/>
            </p:nvSpPr>
            <p:spPr>
              <a:xfrm>
                <a:off x="4319384"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5" name="Google Shape;7955;p73"/>
              <p:cNvSpPr/>
              <p:nvPr/>
            </p:nvSpPr>
            <p:spPr>
              <a:xfrm>
                <a:off x="4799870"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6" name="Google Shape;7956;p73"/>
              <p:cNvSpPr/>
              <p:nvPr/>
            </p:nvSpPr>
            <p:spPr>
              <a:xfrm>
                <a:off x="5280356" y="3466996"/>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57" name="Google Shape;7957;p73"/>
            <p:cNvGrpSpPr/>
            <p:nvPr/>
          </p:nvGrpSpPr>
          <p:grpSpPr>
            <a:xfrm>
              <a:off x="3358412" y="3648507"/>
              <a:ext cx="2363244" cy="139500"/>
              <a:chOff x="3358412" y="3648507"/>
              <a:chExt cx="2363244" cy="139500"/>
            </a:xfrm>
          </p:grpSpPr>
          <p:sp>
            <p:nvSpPr>
              <p:cNvPr id="7958" name="Google Shape;7958;p73"/>
              <p:cNvSpPr/>
              <p:nvPr/>
            </p:nvSpPr>
            <p:spPr>
              <a:xfrm>
                <a:off x="3358412"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59" name="Google Shape;7959;p73"/>
              <p:cNvSpPr/>
              <p:nvPr/>
            </p:nvSpPr>
            <p:spPr>
              <a:xfrm>
                <a:off x="3838898"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0" name="Google Shape;7960;p73"/>
              <p:cNvSpPr/>
              <p:nvPr/>
            </p:nvSpPr>
            <p:spPr>
              <a:xfrm>
                <a:off x="4319384"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1" name="Google Shape;7961;p73"/>
              <p:cNvSpPr/>
              <p:nvPr/>
            </p:nvSpPr>
            <p:spPr>
              <a:xfrm>
                <a:off x="4799870"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2" name="Google Shape;7962;p73"/>
              <p:cNvSpPr/>
              <p:nvPr/>
            </p:nvSpPr>
            <p:spPr>
              <a:xfrm>
                <a:off x="5280356" y="3648507"/>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63" name="Google Shape;7963;p73"/>
            <p:cNvGrpSpPr/>
            <p:nvPr/>
          </p:nvGrpSpPr>
          <p:grpSpPr>
            <a:xfrm>
              <a:off x="3358412" y="3830018"/>
              <a:ext cx="2363244" cy="139500"/>
              <a:chOff x="3358412" y="3830018"/>
              <a:chExt cx="2363244" cy="139500"/>
            </a:xfrm>
          </p:grpSpPr>
          <p:sp>
            <p:nvSpPr>
              <p:cNvPr id="7964" name="Google Shape;7964;p73"/>
              <p:cNvSpPr/>
              <p:nvPr/>
            </p:nvSpPr>
            <p:spPr>
              <a:xfrm>
                <a:off x="3358412"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5" name="Google Shape;7965;p73"/>
              <p:cNvSpPr/>
              <p:nvPr/>
            </p:nvSpPr>
            <p:spPr>
              <a:xfrm>
                <a:off x="3838898"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6" name="Google Shape;7966;p73"/>
              <p:cNvSpPr/>
              <p:nvPr/>
            </p:nvSpPr>
            <p:spPr>
              <a:xfrm>
                <a:off x="4319384"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7" name="Google Shape;7967;p73"/>
              <p:cNvSpPr/>
              <p:nvPr/>
            </p:nvSpPr>
            <p:spPr>
              <a:xfrm>
                <a:off x="4799870"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68" name="Google Shape;7968;p73"/>
              <p:cNvSpPr/>
              <p:nvPr/>
            </p:nvSpPr>
            <p:spPr>
              <a:xfrm>
                <a:off x="5280356" y="3830018"/>
                <a:ext cx="441300" cy="1395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69" name="Google Shape;7969;p73"/>
            <p:cNvGrpSpPr/>
            <p:nvPr/>
          </p:nvGrpSpPr>
          <p:grpSpPr>
            <a:xfrm>
              <a:off x="3358399" y="4011514"/>
              <a:ext cx="2363377" cy="139537"/>
              <a:chOff x="3294800" y="4134603"/>
              <a:chExt cx="2638876" cy="152400"/>
            </a:xfrm>
          </p:grpSpPr>
          <p:sp>
            <p:nvSpPr>
              <p:cNvPr id="7970" name="Google Shape;7970;p73"/>
              <p:cNvSpPr/>
              <p:nvPr/>
            </p:nvSpPr>
            <p:spPr>
              <a:xfrm>
                <a:off x="3294800"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1" name="Google Shape;7971;p73"/>
              <p:cNvSpPr/>
              <p:nvPr/>
            </p:nvSpPr>
            <p:spPr>
              <a:xfrm>
                <a:off x="3831294"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2" name="Google Shape;7972;p73"/>
              <p:cNvSpPr/>
              <p:nvPr/>
            </p:nvSpPr>
            <p:spPr>
              <a:xfrm>
                <a:off x="4367788"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3" name="Google Shape;7973;p73"/>
              <p:cNvSpPr/>
              <p:nvPr/>
            </p:nvSpPr>
            <p:spPr>
              <a:xfrm>
                <a:off x="4904282"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4" name="Google Shape;7974;p73"/>
              <p:cNvSpPr/>
              <p:nvPr/>
            </p:nvSpPr>
            <p:spPr>
              <a:xfrm>
                <a:off x="5440776"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75" name="Google Shape;7975;p73"/>
            <p:cNvGrpSpPr/>
            <p:nvPr/>
          </p:nvGrpSpPr>
          <p:grpSpPr>
            <a:xfrm>
              <a:off x="3358399" y="4193010"/>
              <a:ext cx="2363377" cy="139537"/>
              <a:chOff x="3294800" y="4134603"/>
              <a:chExt cx="2638876" cy="152400"/>
            </a:xfrm>
          </p:grpSpPr>
          <p:sp>
            <p:nvSpPr>
              <p:cNvPr id="7976" name="Google Shape;7976;p73"/>
              <p:cNvSpPr/>
              <p:nvPr/>
            </p:nvSpPr>
            <p:spPr>
              <a:xfrm>
                <a:off x="3294800"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7" name="Google Shape;7977;p73"/>
              <p:cNvSpPr/>
              <p:nvPr/>
            </p:nvSpPr>
            <p:spPr>
              <a:xfrm>
                <a:off x="3831294"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8" name="Google Shape;7978;p73"/>
              <p:cNvSpPr/>
              <p:nvPr/>
            </p:nvSpPr>
            <p:spPr>
              <a:xfrm>
                <a:off x="4367788"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79" name="Google Shape;7979;p73"/>
              <p:cNvSpPr/>
              <p:nvPr/>
            </p:nvSpPr>
            <p:spPr>
              <a:xfrm>
                <a:off x="4904282"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80" name="Google Shape;7980;p73"/>
              <p:cNvSpPr/>
              <p:nvPr/>
            </p:nvSpPr>
            <p:spPr>
              <a:xfrm>
                <a:off x="5440776" y="4134603"/>
                <a:ext cx="492900" cy="152400"/>
              </a:xfrm>
              <a:prstGeom prst="flowChartAlternateProcess">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graphicFrame>
        <p:nvGraphicFramePr>
          <p:cNvPr id="7981" name="Google Shape;7981;p73"/>
          <p:cNvGraphicFramePr/>
          <p:nvPr>
            <p:extLst>
              <p:ext uri="{D42A27DB-BD31-4B8C-83A1-F6EECF244321}">
                <p14:modId xmlns:p14="http://schemas.microsoft.com/office/powerpoint/2010/main" val="2478650594"/>
              </p:ext>
            </p:extLst>
          </p:nvPr>
        </p:nvGraphicFramePr>
        <p:xfrm>
          <a:off x="744901" y="2627641"/>
          <a:ext cx="2369800" cy="889350"/>
        </p:xfrm>
        <a:graphic>
          <a:graphicData uri="http://schemas.openxmlformats.org/drawingml/2006/table">
            <a:tbl>
              <a:tblPr>
                <a:noFill/>
              </a:tblPr>
              <a:tblGrid>
                <a:gridCol w="592450">
                  <a:extLst>
                    <a:ext uri="{9D8B030D-6E8A-4147-A177-3AD203B41FA5}">
                      <a16:colId xmlns:a16="http://schemas.microsoft.com/office/drawing/2014/main" val="20000"/>
                    </a:ext>
                  </a:extLst>
                </a:gridCol>
                <a:gridCol w="592450">
                  <a:extLst>
                    <a:ext uri="{9D8B030D-6E8A-4147-A177-3AD203B41FA5}">
                      <a16:colId xmlns:a16="http://schemas.microsoft.com/office/drawing/2014/main" val="20001"/>
                    </a:ext>
                  </a:extLst>
                </a:gridCol>
                <a:gridCol w="592450">
                  <a:extLst>
                    <a:ext uri="{9D8B030D-6E8A-4147-A177-3AD203B41FA5}">
                      <a16:colId xmlns:a16="http://schemas.microsoft.com/office/drawing/2014/main" val="20002"/>
                    </a:ext>
                  </a:extLst>
                </a:gridCol>
                <a:gridCol w="592450">
                  <a:extLst>
                    <a:ext uri="{9D8B030D-6E8A-4147-A177-3AD203B41FA5}">
                      <a16:colId xmlns:a16="http://schemas.microsoft.com/office/drawing/2014/main" val="20003"/>
                    </a:ext>
                  </a:extLst>
                </a:gridCol>
              </a:tblGrid>
              <a:tr h="296450">
                <a:tc>
                  <a:txBody>
                    <a:bodyPr/>
                    <a:lstStyle/>
                    <a:p>
                      <a:pPr marL="0" lvl="0" indent="0" algn="l" rtl="0">
                        <a:spcBef>
                          <a:spcPts val="0"/>
                        </a:spcBef>
                        <a:spcAft>
                          <a:spcPts val="0"/>
                        </a:spcAft>
                        <a:buNone/>
                      </a:pPr>
                      <a:endParaRPr sz="200"/>
                    </a:p>
                  </a:txBody>
                  <a:tcPr marL="91425" marR="91425" marT="91425" marB="91425">
                    <a:lnL w="9525" cap="flat" cmpd="sng">
                      <a:solidFill>
                        <a:srgbClr val="F2F2F2">
                          <a:alpha val="0"/>
                        </a:srgbClr>
                      </a:solidFill>
                      <a:prstDash val="solid"/>
                      <a:round/>
                      <a:headEnd type="none" w="sm" len="sm"/>
                      <a:tailEnd type="none" w="sm" len="sm"/>
                    </a:lnL>
                    <a:lnR w="9525" cap="flat" cmpd="sng">
                      <a:solidFill>
                        <a:srgbClr val="5F8195"/>
                      </a:solidFill>
                      <a:prstDash val="solid"/>
                      <a:round/>
                      <a:headEnd type="none" w="sm" len="sm"/>
                      <a:tailEnd type="none" w="sm" len="sm"/>
                    </a:lnR>
                    <a:lnT w="9525" cap="flat" cmpd="sng">
                      <a:solidFill>
                        <a:srgbClr val="F2F2F2">
                          <a:alpha val="0"/>
                        </a:srgbClr>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solidFill>
                      <a:prstDash val="solid"/>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alpha val="0"/>
                        </a:srgbClr>
                      </a:solidFill>
                      <a:prstDash val="dash"/>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5F8195">
                          <a:alpha val="0"/>
                        </a:srgbClr>
                      </a:solidFill>
                      <a:prstDash val="dash"/>
                      <a:round/>
                      <a:headEnd type="none" w="sm" len="sm"/>
                      <a:tailEnd type="none" w="sm" len="sm"/>
                    </a:lnL>
                    <a:lnR w="9525" cap="flat" cmpd="sng">
                      <a:solidFill>
                        <a:srgbClr val="5F8195"/>
                      </a:solidFill>
                      <a:prstDash val="solid"/>
                      <a:round/>
                      <a:headEnd type="none" w="sm" len="sm"/>
                      <a:tailEnd type="none" w="sm" len="sm"/>
                    </a:lnR>
                    <a:lnT w="9525" cap="flat" cmpd="sng">
                      <a:solidFill>
                        <a:srgbClr val="5F8195"/>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0"/>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869FB1"/>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A5B7C5"/>
                      </a:solidFill>
                      <a:prstDash val="solid"/>
                      <a:round/>
                      <a:headEnd type="none" w="sm" len="sm"/>
                      <a:tailEnd type="none" w="sm" len="sm"/>
                    </a:lnT>
                    <a:lnB w="9525" cap="flat" cmpd="sng">
                      <a:solidFill>
                        <a:srgbClr val="F2F2F2"/>
                      </a:solidFill>
                      <a:prstDash val="solid"/>
                      <a:round/>
                      <a:headEnd type="none" w="sm" len="sm"/>
                      <a:tailEnd type="none" w="sm" len="sm"/>
                    </a:lnB>
                  </a:tcPr>
                </a:tc>
                <a:extLst>
                  <a:ext uri="{0D108BD9-81ED-4DB2-BD59-A6C34878D82A}">
                    <a16:rowId xmlns:a16="http://schemas.microsoft.com/office/drawing/2014/main" val="10001"/>
                  </a:ext>
                </a:extLst>
              </a:tr>
              <a:tr h="296450">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869FB1"/>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869FB1"/>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869FB1"/>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alpha val="0"/>
                        </a:srgbClr>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tc>
                  <a:txBody>
                    <a:bodyPr/>
                    <a:lstStyle/>
                    <a:p>
                      <a:pPr marL="0" lvl="0" indent="0" algn="l" rtl="0">
                        <a:spcBef>
                          <a:spcPts val="0"/>
                        </a:spcBef>
                        <a:spcAft>
                          <a:spcPts val="0"/>
                        </a:spcAft>
                        <a:buNone/>
                      </a:pPr>
                      <a:endParaRPr sz="200" dirty="0"/>
                    </a:p>
                  </a:txBody>
                  <a:tcPr marL="91425" marR="91425" marT="91425" marB="91425">
                    <a:lnL w="9525" cap="flat" cmpd="sng">
                      <a:solidFill>
                        <a:srgbClr val="A5B7C5">
                          <a:alpha val="0"/>
                        </a:srgbClr>
                      </a:solidFill>
                      <a:prstDash val="solid"/>
                      <a:round/>
                      <a:headEnd type="none" w="sm" len="sm"/>
                      <a:tailEnd type="none" w="sm" len="sm"/>
                    </a:lnL>
                    <a:lnR w="9525" cap="flat" cmpd="sng">
                      <a:solidFill>
                        <a:srgbClr val="A5B7C5"/>
                      </a:solidFill>
                      <a:prstDash val="solid"/>
                      <a:round/>
                      <a:headEnd type="none" w="sm" len="sm"/>
                      <a:tailEnd type="none" w="sm" len="sm"/>
                    </a:lnR>
                    <a:lnT w="9525" cap="flat" cmpd="sng">
                      <a:solidFill>
                        <a:srgbClr val="F2F2F2"/>
                      </a:solidFill>
                      <a:prstDash val="solid"/>
                      <a:round/>
                      <a:headEnd type="none" w="sm" len="sm"/>
                      <a:tailEnd type="none" w="sm" len="sm"/>
                    </a:lnT>
                    <a:lnB w="9525" cap="flat" cmpd="sng">
                      <a:solidFill>
                        <a:srgbClr val="A5B7C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7982" name="Google Shape;7982;p73"/>
          <p:cNvGrpSpPr/>
          <p:nvPr/>
        </p:nvGrpSpPr>
        <p:grpSpPr>
          <a:xfrm>
            <a:off x="4194570" y="3031456"/>
            <a:ext cx="1302095" cy="60959"/>
            <a:chOff x="3558802" y="4011427"/>
            <a:chExt cx="1866000" cy="111300"/>
          </a:xfrm>
        </p:grpSpPr>
        <p:sp>
          <p:nvSpPr>
            <p:cNvPr id="7983" name="Google Shape;7983;p73"/>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84" name="Google Shape;7984;p73"/>
            <p:cNvSpPr/>
            <p:nvPr/>
          </p:nvSpPr>
          <p:spPr>
            <a:xfrm rot="5400000" flipH="1">
              <a:off x="4167866" y="3416648"/>
              <a:ext cx="97200" cy="1301400"/>
            </a:xfrm>
            <a:prstGeom prst="round2SameRect">
              <a:avLst>
                <a:gd name="adj1" fmla="val 50000"/>
                <a:gd name="adj2" fmla="val 50000"/>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85" name="Google Shape;7985;p73"/>
          <p:cNvGrpSpPr/>
          <p:nvPr/>
        </p:nvGrpSpPr>
        <p:grpSpPr>
          <a:xfrm>
            <a:off x="4740058" y="3313615"/>
            <a:ext cx="914340" cy="60959"/>
            <a:chOff x="3558802" y="4011427"/>
            <a:chExt cx="1866000" cy="111300"/>
          </a:xfrm>
        </p:grpSpPr>
        <p:sp>
          <p:nvSpPr>
            <p:cNvPr id="7986" name="Google Shape;7986;p73"/>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87" name="Google Shape;7987;p73"/>
            <p:cNvSpPr/>
            <p:nvPr/>
          </p:nvSpPr>
          <p:spPr>
            <a:xfrm rot="5400000" flipH="1">
              <a:off x="4167866" y="3416648"/>
              <a:ext cx="97200" cy="1301400"/>
            </a:xfrm>
            <a:prstGeom prst="round2SameRect">
              <a:avLst>
                <a:gd name="adj1" fmla="val 50000"/>
                <a:gd name="adj2" fmla="val 50000"/>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7988" name="Google Shape;7988;p73"/>
          <p:cNvGrpSpPr/>
          <p:nvPr/>
        </p:nvGrpSpPr>
        <p:grpSpPr>
          <a:xfrm>
            <a:off x="5904857" y="3641413"/>
            <a:ext cx="2522867" cy="1001454"/>
            <a:chOff x="1904318" y="789980"/>
            <a:chExt cx="1489472" cy="606868"/>
          </a:xfrm>
        </p:grpSpPr>
        <p:cxnSp>
          <p:nvCxnSpPr>
            <p:cNvPr id="7989" name="Google Shape;7989;p73"/>
            <p:cNvCxnSpPr/>
            <p:nvPr/>
          </p:nvCxnSpPr>
          <p:spPr>
            <a:xfrm rot="10800000">
              <a:off x="2109981" y="1180903"/>
              <a:ext cx="1280400" cy="0"/>
            </a:xfrm>
            <a:prstGeom prst="straightConnector1">
              <a:avLst/>
            </a:prstGeom>
            <a:noFill/>
            <a:ln w="9525" cap="flat" cmpd="sng">
              <a:solidFill>
                <a:schemeClr val="accent2"/>
              </a:solidFill>
              <a:prstDash val="solid"/>
              <a:round/>
              <a:headEnd type="none" w="med" len="med"/>
              <a:tailEnd type="none" w="med" len="med"/>
            </a:ln>
          </p:spPr>
        </p:cxnSp>
        <p:cxnSp>
          <p:nvCxnSpPr>
            <p:cNvPr id="7990" name="Google Shape;7990;p73"/>
            <p:cNvCxnSpPr/>
            <p:nvPr/>
          </p:nvCxnSpPr>
          <p:spPr>
            <a:xfrm rot="10800000">
              <a:off x="2109981" y="985080"/>
              <a:ext cx="1280400" cy="0"/>
            </a:xfrm>
            <a:prstGeom prst="straightConnector1">
              <a:avLst/>
            </a:prstGeom>
            <a:noFill/>
            <a:ln w="9525" cap="flat" cmpd="sng">
              <a:solidFill>
                <a:schemeClr val="accent2"/>
              </a:solidFill>
              <a:prstDash val="solid"/>
              <a:round/>
              <a:headEnd type="none" w="med" len="med"/>
              <a:tailEnd type="none" w="med" len="med"/>
            </a:ln>
          </p:spPr>
        </p:cxnSp>
        <p:cxnSp>
          <p:nvCxnSpPr>
            <p:cNvPr id="7991" name="Google Shape;7991;p73"/>
            <p:cNvCxnSpPr/>
            <p:nvPr/>
          </p:nvCxnSpPr>
          <p:spPr>
            <a:xfrm rot="10800000">
              <a:off x="2109981" y="1376729"/>
              <a:ext cx="1280400" cy="0"/>
            </a:xfrm>
            <a:prstGeom prst="straightConnector1">
              <a:avLst/>
            </a:prstGeom>
            <a:noFill/>
            <a:ln w="9525" cap="flat" cmpd="sng">
              <a:solidFill>
                <a:schemeClr val="accent2"/>
              </a:solidFill>
              <a:prstDash val="solid"/>
              <a:round/>
              <a:headEnd type="none" w="med" len="med"/>
              <a:tailEnd type="none" w="med" len="med"/>
            </a:ln>
          </p:spPr>
        </p:cxnSp>
        <p:sp>
          <p:nvSpPr>
            <p:cNvPr id="7992" name="Google Shape;7992;p73"/>
            <p:cNvSpPr txBox="1"/>
            <p:nvPr/>
          </p:nvSpPr>
          <p:spPr>
            <a:xfrm flipH="1">
              <a:off x="2109710" y="789981"/>
              <a:ext cx="281100" cy="107400"/>
            </a:xfrm>
            <a:prstGeom prst="rect">
              <a:avLst/>
            </a:prstGeom>
            <a:noFill/>
            <a:ln>
              <a:solidFill>
                <a:schemeClr val="accent2"/>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accent4">
                      <a:lumMod val="50000"/>
                    </a:schemeClr>
                  </a:solidFill>
                </a:rPr>
                <a:t>JANUARY</a:t>
              </a:r>
              <a:endParaRPr sz="500">
                <a:solidFill>
                  <a:schemeClr val="accent4">
                    <a:lumMod val="50000"/>
                  </a:schemeClr>
                </a:solidFill>
              </a:endParaRPr>
            </a:p>
          </p:txBody>
        </p:sp>
        <p:sp>
          <p:nvSpPr>
            <p:cNvPr id="7993" name="Google Shape;7993;p73"/>
            <p:cNvSpPr txBox="1"/>
            <p:nvPr/>
          </p:nvSpPr>
          <p:spPr>
            <a:xfrm flipH="1">
              <a:off x="2434275" y="789980"/>
              <a:ext cx="289200" cy="107400"/>
            </a:xfrm>
            <a:prstGeom prst="rect">
              <a:avLst/>
            </a:prstGeom>
            <a:noFill/>
            <a:ln>
              <a:solidFill>
                <a:schemeClr val="accent2"/>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accent4">
                      <a:lumMod val="50000"/>
                    </a:schemeClr>
                  </a:solidFill>
                </a:rPr>
                <a:t>FEBRUARY</a:t>
              </a:r>
              <a:endParaRPr sz="500">
                <a:solidFill>
                  <a:schemeClr val="accent4">
                    <a:lumMod val="50000"/>
                  </a:schemeClr>
                </a:solidFill>
              </a:endParaRPr>
            </a:p>
          </p:txBody>
        </p:sp>
        <p:sp>
          <p:nvSpPr>
            <p:cNvPr id="7994" name="Google Shape;7994;p73"/>
            <p:cNvSpPr txBox="1"/>
            <p:nvPr/>
          </p:nvSpPr>
          <p:spPr>
            <a:xfrm flipH="1">
              <a:off x="2781049" y="789981"/>
              <a:ext cx="281100" cy="107400"/>
            </a:xfrm>
            <a:prstGeom prst="rect">
              <a:avLst/>
            </a:prstGeom>
            <a:noFill/>
            <a:ln>
              <a:solidFill>
                <a:schemeClr val="accent2"/>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accent4">
                      <a:lumMod val="50000"/>
                    </a:schemeClr>
                  </a:solidFill>
                </a:rPr>
                <a:t>MARCH</a:t>
              </a:r>
              <a:endParaRPr sz="500">
                <a:solidFill>
                  <a:schemeClr val="accent4">
                    <a:lumMod val="50000"/>
                  </a:schemeClr>
                </a:solidFill>
              </a:endParaRPr>
            </a:p>
          </p:txBody>
        </p:sp>
        <p:sp>
          <p:nvSpPr>
            <p:cNvPr id="7995" name="Google Shape;7995;p73"/>
            <p:cNvSpPr txBox="1"/>
            <p:nvPr/>
          </p:nvSpPr>
          <p:spPr>
            <a:xfrm flipH="1">
              <a:off x="3112690" y="789981"/>
              <a:ext cx="281100" cy="107400"/>
            </a:xfrm>
            <a:prstGeom prst="rect">
              <a:avLst/>
            </a:prstGeom>
            <a:noFill/>
            <a:ln>
              <a:solidFill>
                <a:schemeClr val="accent2"/>
              </a:solidFill>
            </a:ln>
          </p:spPr>
          <p:txBody>
            <a:bodyPr spcFirstLastPara="1" wrap="square" lIns="0" tIns="91425" rIns="0" bIns="91425" anchor="t" anchorCtr="0">
              <a:noAutofit/>
            </a:bodyPr>
            <a:lstStyle/>
            <a:p>
              <a:pPr marL="0" lvl="0" indent="0" algn="ctr" rtl="0">
                <a:spcBef>
                  <a:spcPts val="0"/>
                </a:spcBef>
                <a:spcAft>
                  <a:spcPts val="1600"/>
                </a:spcAft>
                <a:buNone/>
              </a:pPr>
              <a:r>
                <a:rPr lang="en" sz="500">
                  <a:solidFill>
                    <a:schemeClr val="accent4">
                      <a:lumMod val="50000"/>
                    </a:schemeClr>
                  </a:solidFill>
                </a:rPr>
                <a:t>APRIL</a:t>
              </a:r>
              <a:endParaRPr sz="500">
                <a:solidFill>
                  <a:schemeClr val="accent4">
                    <a:lumMod val="50000"/>
                  </a:schemeClr>
                </a:solidFill>
              </a:endParaRPr>
            </a:p>
          </p:txBody>
        </p:sp>
        <p:sp>
          <p:nvSpPr>
            <p:cNvPr id="7996" name="Google Shape;7996;p73"/>
            <p:cNvSpPr/>
            <p:nvPr/>
          </p:nvSpPr>
          <p:spPr>
            <a:xfrm>
              <a:off x="2105681" y="964326"/>
              <a:ext cx="289200" cy="42600"/>
            </a:xfrm>
            <a:prstGeom prst="rect">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97" name="Google Shape;7997;p73"/>
            <p:cNvSpPr/>
            <p:nvPr/>
          </p:nvSpPr>
          <p:spPr>
            <a:xfrm>
              <a:off x="2109515" y="1159286"/>
              <a:ext cx="280200" cy="42600"/>
            </a:xfrm>
            <a:prstGeom prst="rect">
              <a:avLst/>
            </a:prstGeom>
            <a:solidFill>
              <a:srgbClr val="EEEEEE"/>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98" name="Google Shape;7998;p73"/>
            <p:cNvSpPr/>
            <p:nvPr/>
          </p:nvSpPr>
          <p:spPr>
            <a:xfrm>
              <a:off x="2753389" y="1353677"/>
              <a:ext cx="325500" cy="42600"/>
            </a:xfrm>
            <a:prstGeom prst="rect">
              <a:avLst/>
            </a:pr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7999" name="Google Shape;7999;p73"/>
            <p:cNvSpPr/>
            <p:nvPr/>
          </p:nvSpPr>
          <p:spPr>
            <a:xfrm>
              <a:off x="2105681" y="1159287"/>
              <a:ext cx="289200" cy="42600"/>
            </a:xfrm>
            <a:prstGeom prst="rect">
              <a:avLst/>
            </a:pr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8000" name="Google Shape;8000;p73"/>
            <p:cNvSpPr/>
            <p:nvPr/>
          </p:nvSpPr>
          <p:spPr>
            <a:xfrm>
              <a:off x="2412005" y="1354248"/>
              <a:ext cx="325500" cy="42600"/>
            </a:xfrm>
            <a:prstGeom prst="rect">
              <a:avLst/>
            </a:pr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8001" name="Google Shape;8001;p73"/>
            <p:cNvSpPr/>
            <p:nvPr/>
          </p:nvSpPr>
          <p:spPr>
            <a:xfrm>
              <a:off x="2410087" y="964961"/>
              <a:ext cx="325500" cy="42600"/>
            </a:xfrm>
            <a:prstGeom prst="rect">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sp>
          <p:nvSpPr>
            <p:cNvPr id="8002" name="Google Shape;8002;p73"/>
            <p:cNvSpPr txBox="1"/>
            <p:nvPr/>
          </p:nvSpPr>
          <p:spPr>
            <a:xfrm flipH="1">
              <a:off x="1906114" y="918164"/>
              <a:ext cx="203400" cy="106500"/>
            </a:xfrm>
            <a:prstGeom prst="rect">
              <a:avLst/>
            </a:prstGeom>
            <a:noFill/>
            <a:ln>
              <a:solidFill>
                <a:schemeClr val="accent2"/>
              </a:solidFill>
            </a:ln>
          </p:spPr>
          <p:txBody>
            <a:bodyPr spcFirstLastPara="1" wrap="square" lIns="0" tIns="91425" rIns="0" bIns="91425" anchor="t" anchorCtr="0">
              <a:noAutofit/>
            </a:bodyPr>
            <a:lstStyle/>
            <a:p>
              <a:pPr marL="0" lvl="0" indent="0" algn="l" rtl="0">
                <a:spcBef>
                  <a:spcPts val="0"/>
                </a:spcBef>
                <a:spcAft>
                  <a:spcPts val="1600"/>
                </a:spcAft>
                <a:buNone/>
              </a:pPr>
              <a:r>
                <a:rPr lang="en" sz="500">
                  <a:solidFill>
                    <a:schemeClr val="accent4">
                      <a:lumMod val="50000"/>
                    </a:schemeClr>
                  </a:solidFill>
                </a:rPr>
                <a:t>PHASE 1</a:t>
              </a:r>
              <a:endParaRPr sz="500">
                <a:solidFill>
                  <a:schemeClr val="accent4">
                    <a:lumMod val="50000"/>
                  </a:schemeClr>
                </a:solidFill>
              </a:endParaRPr>
            </a:p>
          </p:txBody>
        </p:sp>
        <p:sp>
          <p:nvSpPr>
            <p:cNvPr id="8003" name="Google Shape;8003;p73"/>
            <p:cNvSpPr txBox="1"/>
            <p:nvPr/>
          </p:nvSpPr>
          <p:spPr>
            <a:xfrm flipH="1">
              <a:off x="1904318" y="1113390"/>
              <a:ext cx="205200" cy="91200"/>
            </a:xfrm>
            <a:prstGeom prst="rect">
              <a:avLst/>
            </a:prstGeom>
            <a:noFill/>
            <a:ln>
              <a:solidFill>
                <a:schemeClr val="accent2"/>
              </a:solid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500">
                  <a:solidFill>
                    <a:schemeClr val="accent4">
                      <a:lumMod val="50000"/>
                    </a:schemeClr>
                  </a:solidFill>
                </a:rPr>
                <a:t>Task 1</a:t>
              </a:r>
              <a:endParaRPr sz="500">
                <a:solidFill>
                  <a:schemeClr val="accent4">
                    <a:lumMod val="50000"/>
                  </a:schemeClr>
                </a:solidFill>
              </a:endParaRPr>
            </a:p>
          </p:txBody>
        </p:sp>
        <p:sp>
          <p:nvSpPr>
            <p:cNvPr id="8004" name="Google Shape;8004;p73"/>
            <p:cNvSpPr txBox="1"/>
            <p:nvPr/>
          </p:nvSpPr>
          <p:spPr>
            <a:xfrm flipH="1">
              <a:off x="1906118" y="1304527"/>
              <a:ext cx="203400" cy="91200"/>
            </a:xfrm>
            <a:prstGeom prst="rect">
              <a:avLst/>
            </a:prstGeom>
            <a:noFill/>
            <a:ln>
              <a:solidFill>
                <a:schemeClr val="accent2"/>
              </a:solidFill>
            </a:ln>
          </p:spPr>
          <p:txBody>
            <a:bodyPr spcFirstLastPara="1" wrap="square" lIns="0" tIns="91425" rIns="0" bIns="91425" anchor="t" anchorCtr="0">
              <a:noAutofit/>
            </a:bodyPr>
            <a:lstStyle/>
            <a:p>
              <a:pPr marL="0" lvl="0" indent="0" algn="l" rtl="0">
                <a:lnSpc>
                  <a:spcPct val="115000"/>
                </a:lnSpc>
                <a:spcBef>
                  <a:spcPts val="0"/>
                </a:spcBef>
                <a:spcAft>
                  <a:spcPts val="1600"/>
                </a:spcAft>
                <a:buNone/>
              </a:pPr>
              <a:r>
                <a:rPr lang="en" sz="500">
                  <a:solidFill>
                    <a:schemeClr val="accent4">
                      <a:lumMod val="50000"/>
                    </a:schemeClr>
                  </a:solidFill>
                </a:rPr>
                <a:t>Task 2</a:t>
              </a:r>
              <a:endParaRPr sz="500">
                <a:solidFill>
                  <a:schemeClr val="accent4">
                    <a:lumMod val="50000"/>
                  </a:schemeClr>
                </a:solidFill>
              </a:endParaRPr>
            </a:p>
          </p:txBody>
        </p:sp>
        <p:sp>
          <p:nvSpPr>
            <p:cNvPr id="8005" name="Google Shape;8005;p73"/>
            <p:cNvSpPr/>
            <p:nvPr/>
          </p:nvSpPr>
          <p:spPr>
            <a:xfrm>
              <a:off x="2750975" y="964961"/>
              <a:ext cx="325500" cy="42600"/>
            </a:xfrm>
            <a:prstGeom prst="rect">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accent4">
                    <a:lumMod val="50000"/>
                  </a:schemeClr>
                </a:solidFill>
              </a:endParaRPr>
            </a:p>
          </p:txBody>
        </p:sp>
      </p:grpSp>
      <p:grpSp>
        <p:nvGrpSpPr>
          <p:cNvPr id="8006" name="Google Shape;8006;p73"/>
          <p:cNvGrpSpPr/>
          <p:nvPr/>
        </p:nvGrpSpPr>
        <p:grpSpPr>
          <a:xfrm>
            <a:off x="3389262" y="1425449"/>
            <a:ext cx="2363393" cy="1005865"/>
            <a:chOff x="3292400" y="1193188"/>
            <a:chExt cx="2615240" cy="1131075"/>
          </a:xfrm>
        </p:grpSpPr>
        <p:sp>
          <p:nvSpPr>
            <p:cNvPr id="8007" name="Google Shape;8007;p73"/>
            <p:cNvSpPr/>
            <p:nvPr/>
          </p:nvSpPr>
          <p:spPr>
            <a:xfrm>
              <a:off x="3292400" y="1845763"/>
              <a:ext cx="370500" cy="478500"/>
            </a:xfrm>
            <a:prstGeom prst="round2DiagRect">
              <a:avLst>
                <a:gd name="adj1" fmla="val 16667"/>
                <a:gd name="adj2"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08" name="Google Shape;8008;p73"/>
            <p:cNvSpPr/>
            <p:nvPr/>
          </p:nvSpPr>
          <p:spPr>
            <a:xfrm>
              <a:off x="3292400" y="1314860"/>
              <a:ext cx="370500" cy="478500"/>
            </a:xfrm>
            <a:prstGeom prst="round2DiagRect">
              <a:avLst>
                <a:gd name="adj1" fmla="val 16667"/>
                <a:gd name="adj2" fmla="val 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09" name="Google Shape;8009;p73"/>
            <p:cNvSpPr txBox="1"/>
            <p:nvPr/>
          </p:nvSpPr>
          <p:spPr>
            <a:xfrm flipH="1">
              <a:off x="3678794" y="1193199"/>
              <a:ext cx="3705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JANUARY</a:t>
              </a:r>
              <a:endParaRPr sz="500">
                <a:solidFill>
                  <a:schemeClr val="accent4">
                    <a:lumMod val="50000"/>
                  </a:schemeClr>
                </a:solidFill>
              </a:endParaRPr>
            </a:p>
          </p:txBody>
        </p:sp>
        <p:sp>
          <p:nvSpPr>
            <p:cNvPr id="8010" name="Google Shape;8010;p73"/>
            <p:cNvSpPr txBox="1"/>
            <p:nvPr/>
          </p:nvSpPr>
          <p:spPr>
            <a:xfrm flipH="1">
              <a:off x="4051671" y="1193188"/>
              <a:ext cx="4014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FEBRUARY</a:t>
              </a:r>
              <a:endParaRPr sz="500">
                <a:solidFill>
                  <a:schemeClr val="accent4">
                    <a:lumMod val="50000"/>
                  </a:schemeClr>
                </a:solidFill>
              </a:endParaRPr>
            </a:p>
          </p:txBody>
        </p:sp>
        <p:sp>
          <p:nvSpPr>
            <p:cNvPr id="8011" name="Google Shape;8011;p73"/>
            <p:cNvSpPr txBox="1"/>
            <p:nvPr/>
          </p:nvSpPr>
          <p:spPr>
            <a:xfrm flipH="1">
              <a:off x="4453057" y="1193188"/>
              <a:ext cx="3480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MARCH</a:t>
              </a:r>
              <a:endParaRPr sz="500">
                <a:solidFill>
                  <a:schemeClr val="accent4">
                    <a:lumMod val="50000"/>
                  </a:schemeClr>
                </a:solidFill>
              </a:endParaRPr>
            </a:p>
          </p:txBody>
        </p:sp>
        <p:sp>
          <p:nvSpPr>
            <p:cNvPr id="8012" name="Google Shape;8012;p73"/>
            <p:cNvSpPr txBox="1"/>
            <p:nvPr/>
          </p:nvSpPr>
          <p:spPr>
            <a:xfrm flipH="1">
              <a:off x="4831790" y="1193197"/>
              <a:ext cx="3132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APRIL</a:t>
              </a:r>
              <a:endParaRPr sz="500">
                <a:solidFill>
                  <a:schemeClr val="accent4">
                    <a:lumMod val="50000"/>
                  </a:schemeClr>
                </a:solidFill>
              </a:endParaRPr>
            </a:p>
          </p:txBody>
        </p:sp>
        <p:sp>
          <p:nvSpPr>
            <p:cNvPr id="8013" name="Google Shape;8013;p73"/>
            <p:cNvSpPr txBox="1"/>
            <p:nvPr/>
          </p:nvSpPr>
          <p:spPr>
            <a:xfrm flipH="1">
              <a:off x="5186134" y="1193197"/>
              <a:ext cx="3132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MAY</a:t>
              </a:r>
              <a:endParaRPr sz="500">
                <a:solidFill>
                  <a:schemeClr val="accent4">
                    <a:lumMod val="50000"/>
                  </a:schemeClr>
                </a:solidFill>
              </a:endParaRPr>
            </a:p>
          </p:txBody>
        </p:sp>
        <p:sp>
          <p:nvSpPr>
            <p:cNvPr id="8014" name="Google Shape;8014;p73"/>
            <p:cNvSpPr txBox="1"/>
            <p:nvPr/>
          </p:nvSpPr>
          <p:spPr>
            <a:xfrm flipH="1">
              <a:off x="5562148" y="1193197"/>
              <a:ext cx="313200" cy="84300"/>
            </a:xfrm>
            <a:prstGeom prst="rect">
              <a:avLst/>
            </a:prstGeom>
            <a:noFill/>
            <a:ln>
              <a:solidFill>
                <a:schemeClr val="accent1"/>
              </a:solidFill>
            </a:ln>
          </p:spPr>
          <p:txBody>
            <a:bodyPr spcFirstLastPara="1" wrap="square" lIns="0" tIns="0" rIns="0" bIns="0" anchor="t" anchorCtr="0">
              <a:noAutofit/>
            </a:bodyPr>
            <a:lstStyle/>
            <a:p>
              <a:pPr marL="0" lvl="0" indent="0" algn="ctr" rtl="0">
                <a:spcBef>
                  <a:spcPts val="0"/>
                </a:spcBef>
                <a:spcAft>
                  <a:spcPts val="1600"/>
                </a:spcAft>
                <a:buNone/>
              </a:pPr>
              <a:r>
                <a:rPr lang="en" sz="500">
                  <a:solidFill>
                    <a:schemeClr val="accent4">
                      <a:lumMod val="50000"/>
                    </a:schemeClr>
                  </a:solidFill>
                </a:rPr>
                <a:t>JUNE</a:t>
              </a:r>
              <a:endParaRPr sz="500">
                <a:solidFill>
                  <a:schemeClr val="accent4">
                    <a:lumMod val="50000"/>
                  </a:schemeClr>
                </a:solidFill>
              </a:endParaRPr>
            </a:p>
          </p:txBody>
        </p:sp>
        <p:sp>
          <p:nvSpPr>
            <p:cNvPr id="8015" name="Google Shape;8015;p73"/>
            <p:cNvSpPr txBox="1"/>
            <p:nvPr/>
          </p:nvSpPr>
          <p:spPr>
            <a:xfrm flipH="1">
              <a:off x="3349576" y="1372466"/>
              <a:ext cx="272700" cy="96600"/>
            </a:xfrm>
            <a:prstGeom prst="rect">
              <a:avLst/>
            </a:prstGeom>
            <a:noFill/>
            <a:ln>
              <a:solidFill>
                <a:schemeClr val="accent1"/>
              </a:solidFill>
            </a:ln>
          </p:spPr>
          <p:txBody>
            <a:bodyPr spcFirstLastPara="1" wrap="square" lIns="0" tIns="0" rIns="0" bIns="0" anchor="t" anchorCtr="0">
              <a:noAutofit/>
            </a:bodyPr>
            <a:lstStyle/>
            <a:p>
              <a:pPr marL="0" lvl="0" indent="0" algn="r" rtl="0">
                <a:spcBef>
                  <a:spcPts val="0"/>
                </a:spcBef>
                <a:spcAft>
                  <a:spcPts val="1600"/>
                </a:spcAft>
                <a:buNone/>
              </a:pPr>
              <a:r>
                <a:rPr lang="en" sz="500">
                  <a:solidFill>
                    <a:schemeClr val="accent4">
                      <a:lumMod val="50000"/>
                    </a:schemeClr>
                  </a:solidFill>
                </a:rPr>
                <a:t>PHASE 1</a:t>
              </a:r>
              <a:endParaRPr sz="500">
                <a:solidFill>
                  <a:schemeClr val="accent4">
                    <a:lumMod val="50000"/>
                  </a:schemeClr>
                </a:solidFill>
              </a:endParaRPr>
            </a:p>
          </p:txBody>
        </p:sp>
        <p:sp>
          <p:nvSpPr>
            <p:cNvPr id="8016" name="Google Shape;8016;p73"/>
            <p:cNvSpPr txBox="1"/>
            <p:nvPr/>
          </p:nvSpPr>
          <p:spPr>
            <a:xfrm flipH="1">
              <a:off x="3349579" y="1895516"/>
              <a:ext cx="272700" cy="96600"/>
            </a:xfrm>
            <a:prstGeom prst="rect">
              <a:avLst/>
            </a:prstGeom>
            <a:noFill/>
            <a:ln>
              <a:solidFill>
                <a:schemeClr val="accent1"/>
              </a:solidFill>
            </a:ln>
          </p:spPr>
          <p:txBody>
            <a:bodyPr spcFirstLastPara="1" wrap="square" lIns="0" tIns="0" rIns="0" bIns="0" anchor="t" anchorCtr="0">
              <a:noAutofit/>
            </a:bodyPr>
            <a:lstStyle/>
            <a:p>
              <a:pPr marL="0" lvl="0" indent="0" algn="r" rtl="0">
                <a:spcBef>
                  <a:spcPts val="0"/>
                </a:spcBef>
                <a:spcAft>
                  <a:spcPts val="1600"/>
                </a:spcAft>
                <a:buNone/>
              </a:pPr>
              <a:r>
                <a:rPr lang="en" sz="500">
                  <a:solidFill>
                    <a:schemeClr val="accent4">
                      <a:lumMod val="50000"/>
                    </a:schemeClr>
                  </a:solidFill>
                </a:rPr>
                <a:t>PHASE 2</a:t>
              </a:r>
              <a:endParaRPr sz="500">
                <a:solidFill>
                  <a:schemeClr val="accent4">
                    <a:lumMod val="50000"/>
                  </a:schemeClr>
                </a:solidFill>
              </a:endParaRPr>
            </a:p>
          </p:txBody>
        </p:sp>
        <p:sp>
          <p:nvSpPr>
            <p:cNvPr id="8017" name="Google Shape;8017;p73"/>
            <p:cNvSpPr txBox="1"/>
            <p:nvPr/>
          </p:nvSpPr>
          <p:spPr>
            <a:xfrm flipH="1">
              <a:off x="3355878" y="1543623"/>
              <a:ext cx="256200" cy="96600"/>
            </a:xfrm>
            <a:prstGeom prst="rect">
              <a:avLst/>
            </a:prstGeom>
            <a:no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accent4">
                      <a:lumMod val="50000"/>
                    </a:schemeClr>
                  </a:solidFill>
                </a:rPr>
                <a:t>Task 1</a:t>
              </a:r>
              <a:endParaRPr sz="500">
                <a:solidFill>
                  <a:schemeClr val="accent4">
                    <a:lumMod val="50000"/>
                  </a:schemeClr>
                </a:solidFill>
              </a:endParaRPr>
            </a:p>
          </p:txBody>
        </p:sp>
        <p:sp>
          <p:nvSpPr>
            <p:cNvPr id="8018" name="Google Shape;8018;p73"/>
            <p:cNvSpPr txBox="1"/>
            <p:nvPr/>
          </p:nvSpPr>
          <p:spPr>
            <a:xfrm flipH="1">
              <a:off x="3355878" y="1720328"/>
              <a:ext cx="256200" cy="96600"/>
            </a:xfrm>
            <a:prstGeom prst="rect">
              <a:avLst/>
            </a:prstGeom>
            <a:no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accent4">
                      <a:lumMod val="50000"/>
                    </a:schemeClr>
                  </a:solidFill>
                </a:rPr>
                <a:t>Task 2</a:t>
              </a:r>
              <a:endParaRPr sz="500">
                <a:solidFill>
                  <a:schemeClr val="accent4">
                    <a:lumMod val="50000"/>
                  </a:schemeClr>
                </a:solidFill>
              </a:endParaRPr>
            </a:p>
          </p:txBody>
        </p:sp>
        <p:sp>
          <p:nvSpPr>
            <p:cNvPr id="8019" name="Google Shape;8019;p73"/>
            <p:cNvSpPr txBox="1"/>
            <p:nvPr/>
          </p:nvSpPr>
          <p:spPr>
            <a:xfrm flipH="1">
              <a:off x="3355878" y="2072220"/>
              <a:ext cx="256200" cy="96600"/>
            </a:xfrm>
            <a:prstGeom prst="rect">
              <a:avLst/>
            </a:prstGeom>
            <a:no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accent4">
                      <a:lumMod val="50000"/>
                    </a:schemeClr>
                  </a:solidFill>
                </a:rPr>
                <a:t>Task 1</a:t>
              </a:r>
              <a:endParaRPr sz="500">
                <a:solidFill>
                  <a:schemeClr val="accent4">
                    <a:lumMod val="50000"/>
                  </a:schemeClr>
                </a:solidFill>
              </a:endParaRPr>
            </a:p>
          </p:txBody>
        </p:sp>
        <p:sp>
          <p:nvSpPr>
            <p:cNvPr id="8020" name="Google Shape;8020;p73"/>
            <p:cNvSpPr txBox="1"/>
            <p:nvPr/>
          </p:nvSpPr>
          <p:spPr>
            <a:xfrm flipH="1">
              <a:off x="3355889" y="2248920"/>
              <a:ext cx="256200" cy="68400"/>
            </a:xfrm>
            <a:prstGeom prst="rect">
              <a:avLst/>
            </a:prstGeom>
            <a:noFill/>
            <a:ln>
              <a:solidFill>
                <a:schemeClr val="accent1"/>
              </a:solidFill>
            </a:ln>
          </p:spPr>
          <p:txBody>
            <a:bodyPr spcFirstLastPara="1" wrap="square" lIns="0" tIns="0" rIns="0" bIns="0" anchor="t" anchorCtr="0">
              <a:noAutofit/>
            </a:bodyPr>
            <a:lstStyle/>
            <a:p>
              <a:pPr marL="0" lvl="0" indent="0" algn="r" rtl="0">
                <a:lnSpc>
                  <a:spcPct val="115000"/>
                </a:lnSpc>
                <a:spcBef>
                  <a:spcPts val="0"/>
                </a:spcBef>
                <a:spcAft>
                  <a:spcPts val="1600"/>
                </a:spcAft>
                <a:buNone/>
              </a:pPr>
              <a:r>
                <a:rPr lang="en" sz="500">
                  <a:solidFill>
                    <a:schemeClr val="accent4">
                      <a:lumMod val="50000"/>
                    </a:schemeClr>
                  </a:solidFill>
                </a:rPr>
                <a:t>Task 2</a:t>
              </a:r>
              <a:endParaRPr sz="500">
                <a:solidFill>
                  <a:schemeClr val="accent4">
                    <a:lumMod val="50000"/>
                  </a:schemeClr>
                </a:solidFill>
              </a:endParaRPr>
            </a:p>
          </p:txBody>
        </p:sp>
        <p:grpSp>
          <p:nvGrpSpPr>
            <p:cNvPr id="8021" name="Google Shape;8021;p73"/>
            <p:cNvGrpSpPr/>
            <p:nvPr/>
          </p:nvGrpSpPr>
          <p:grpSpPr>
            <a:xfrm>
              <a:off x="3748438" y="1378608"/>
              <a:ext cx="2159202" cy="903971"/>
              <a:chOff x="1683525" y="2179850"/>
              <a:chExt cx="4519050" cy="2134525"/>
            </a:xfrm>
          </p:grpSpPr>
          <p:sp>
            <p:nvSpPr>
              <p:cNvPr id="8022" name="Google Shape;8022;p73"/>
              <p:cNvSpPr/>
              <p:nvPr/>
            </p:nvSpPr>
            <p:spPr>
              <a:xfrm>
                <a:off x="1683525" y="2179850"/>
                <a:ext cx="4519050" cy="53925"/>
              </a:xfrm>
              <a:custGeom>
                <a:avLst/>
                <a:gdLst/>
                <a:ahLst/>
                <a:cxnLst/>
                <a:rect l="l" t="t" r="r" b="b"/>
                <a:pathLst>
                  <a:path w="180762" h="2157" extrusionOk="0">
                    <a:moveTo>
                      <a:pt x="1072" y="1"/>
                    </a:moveTo>
                    <a:cubicBezTo>
                      <a:pt x="477" y="1"/>
                      <a:pt x="1" y="477"/>
                      <a:pt x="1" y="1073"/>
                    </a:cubicBezTo>
                    <a:cubicBezTo>
                      <a:pt x="1" y="1668"/>
                      <a:pt x="477" y="2156"/>
                      <a:pt x="1072" y="2156"/>
                    </a:cubicBezTo>
                    <a:lnTo>
                      <a:pt x="179678" y="2156"/>
                    </a:lnTo>
                    <a:cubicBezTo>
                      <a:pt x="180273" y="2156"/>
                      <a:pt x="180761" y="1668"/>
                      <a:pt x="180761" y="1073"/>
                    </a:cubicBezTo>
                    <a:cubicBezTo>
                      <a:pt x="180761" y="477"/>
                      <a:pt x="180273" y="1"/>
                      <a:pt x="179678" y="1"/>
                    </a:cubicBezTo>
                    <a:close/>
                  </a:path>
                </a:pathLst>
              </a:custGeom>
              <a:solidFill>
                <a:srgbClr val="7994A9">
                  <a:alpha val="64709"/>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3" name="Google Shape;8023;p73"/>
              <p:cNvSpPr/>
              <p:nvPr/>
            </p:nvSpPr>
            <p:spPr>
              <a:xfrm>
                <a:off x="1683525" y="2595975"/>
                <a:ext cx="4519050" cy="53900"/>
              </a:xfrm>
              <a:custGeom>
                <a:avLst/>
                <a:gdLst/>
                <a:ahLst/>
                <a:cxnLst/>
                <a:rect l="l" t="t" r="r" b="b"/>
                <a:pathLst>
                  <a:path w="180762" h="2156" extrusionOk="0">
                    <a:moveTo>
                      <a:pt x="1072" y="1"/>
                    </a:moveTo>
                    <a:cubicBezTo>
                      <a:pt x="477" y="1"/>
                      <a:pt x="1" y="489"/>
                      <a:pt x="1" y="1084"/>
                    </a:cubicBezTo>
                    <a:cubicBezTo>
                      <a:pt x="1" y="1668"/>
                      <a:pt x="477" y="2156"/>
                      <a:pt x="1072" y="2156"/>
                    </a:cubicBezTo>
                    <a:lnTo>
                      <a:pt x="179678" y="2156"/>
                    </a:lnTo>
                    <a:cubicBezTo>
                      <a:pt x="180273" y="2156"/>
                      <a:pt x="180761" y="1668"/>
                      <a:pt x="180761" y="1084"/>
                    </a:cubicBezTo>
                    <a:cubicBezTo>
                      <a:pt x="180761" y="489"/>
                      <a:pt x="180273" y="1"/>
                      <a:pt x="179678" y="1"/>
                    </a:cubicBezTo>
                    <a:close/>
                  </a:path>
                </a:pathLst>
              </a:custGeom>
              <a:solidFill>
                <a:srgbClr val="374957"/>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4" name="Google Shape;8024;p73"/>
              <p:cNvSpPr/>
              <p:nvPr/>
            </p:nvSpPr>
            <p:spPr>
              <a:xfrm>
                <a:off x="1683525" y="3012100"/>
                <a:ext cx="4519050" cy="53900"/>
              </a:xfrm>
              <a:custGeom>
                <a:avLst/>
                <a:gdLst/>
                <a:ahLst/>
                <a:cxnLst/>
                <a:rect l="l" t="t" r="r" b="b"/>
                <a:pathLst>
                  <a:path w="180762" h="2156" extrusionOk="0">
                    <a:moveTo>
                      <a:pt x="1072" y="1"/>
                    </a:moveTo>
                    <a:cubicBezTo>
                      <a:pt x="477" y="1"/>
                      <a:pt x="1" y="489"/>
                      <a:pt x="1" y="1084"/>
                    </a:cubicBezTo>
                    <a:cubicBezTo>
                      <a:pt x="1" y="1680"/>
                      <a:pt x="477" y="2156"/>
                      <a:pt x="1072" y="2156"/>
                    </a:cubicBezTo>
                    <a:lnTo>
                      <a:pt x="179678" y="2156"/>
                    </a:lnTo>
                    <a:cubicBezTo>
                      <a:pt x="180273" y="2156"/>
                      <a:pt x="180761" y="1668"/>
                      <a:pt x="180761" y="1072"/>
                    </a:cubicBezTo>
                    <a:cubicBezTo>
                      <a:pt x="180761" y="477"/>
                      <a:pt x="180273" y="1"/>
                      <a:pt x="179678" y="1"/>
                    </a:cubicBezTo>
                    <a:close/>
                  </a:path>
                </a:pathLst>
              </a:custGeom>
              <a:solidFill>
                <a:srgbClr val="7994A9">
                  <a:alpha val="64709"/>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5" name="Google Shape;8025;p73"/>
              <p:cNvSpPr/>
              <p:nvPr/>
            </p:nvSpPr>
            <p:spPr>
              <a:xfrm>
                <a:off x="1683525" y="3428225"/>
                <a:ext cx="4519050" cy="53900"/>
              </a:xfrm>
              <a:custGeom>
                <a:avLst/>
                <a:gdLst/>
                <a:ahLst/>
                <a:cxnLst/>
                <a:rect l="l" t="t" r="r" b="b"/>
                <a:pathLst>
                  <a:path w="180762" h="2156" extrusionOk="0">
                    <a:moveTo>
                      <a:pt x="1072" y="1"/>
                    </a:moveTo>
                    <a:cubicBezTo>
                      <a:pt x="477" y="1"/>
                      <a:pt x="1" y="489"/>
                      <a:pt x="1" y="1084"/>
                    </a:cubicBezTo>
                    <a:cubicBezTo>
                      <a:pt x="1" y="1679"/>
                      <a:pt x="477" y="2156"/>
                      <a:pt x="1072" y="2156"/>
                    </a:cubicBezTo>
                    <a:lnTo>
                      <a:pt x="179678" y="2156"/>
                    </a:lnTo>
                    <a:cubicBezTo>
                      <a:pt x="180273" y="2156"/>
                      <a:pt x="180761" y="1679"/>
                      <a:pt x="180761" y="1084"/>
                    </a:cubicBezTo>
                    <a:cubicBezTo>
                      <a:pt x="180761" y="489"/>
                      <a:pt x="180273" y="1"/>
                      <a:pt x="179678" y="1"/>
                    </a:cubicBezTo>
                    <a:close/>
                  </a:path>
                </a:pathLst>
              </a:custGeom>
              <a:solidFill>
                <a:srgbClr val="374957"/>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6" name="Google Shape;8026;p73"/>
              <p:cNvSpPr/>
              <p:nvPr/>
            </p:nvSpPr>
            <p:spPr>
              <a:xfrm>
                <a:off x="1683525" y="3844350"/>
                <a:ext cx="4519050" cy="53900"/>
              </a:xfrm>
              <a:custGeom>
                <a:avLst/>
                <a:gdLst/>
                <a:ahLst/>
                <a:cxnLst/>
                <a:rect l="l" t="t" r="r" b="b"/>
                <a:pathLst>
                  <a:path w="180762" h="2156" extrusionOk="0">
                    <a:moveTo>
                      <a:pt x="548" y="1"/>
                    </a:moveTo>
                    <a:cubicBezTo>
                      <a:pt x="251" y="1"/>
                      <a:pt x="1" y="251"/>
                      <a:pt x="1" y="560"/>
                    </a:cubicBezTo>
                    <a:lnTo>
                      <a:pt x="1" y="1608"/>
                    </a:lnTo>
                    <a:cubicBezTo>
                      <a:pt x="1" y="1917"/>
                      <a:pt x="251" y="2156"/>
                      <a:pt x="548" y="2156"/>
                    </a:cubicBezTo>
                    <a:lnTo>
                      <a:pt x="180202" y="2156"/>
                    </a:lnTo>
                    <a:cubicBezTo>
                      <a:pt x="180511" y="2156"/>
                      <a:pt x="180761" y="1917"/>
                      <a:pt x="180761" y="1608"/>
                    </a:cubicBezTo>
                    <a:lnTo>
                      <a:pt x="180761" y="560"/>
                    </a:lnTo>
                    <a:cubicBezTo>
                      <a:pt x="180761" y="251"/>
                      <a:pt x="180511" y="1"/>
                      <a:pt x="180202" y="1"/>
                    </a:cubicBezTo>
                    <a:close/>
                  </a:path>
                </a:pathLst>
              </a:custGeom>
              <a:solidFill>
                <a:srgbClr val="7994A9">
                  <a:alpha val="64709"/>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7" name="Google Shape;8027;p73"/>
              <p:cNvSpPr/>
              <p:nvPr/>
            </p:nvSpPr>
            <p:spPr>
              <a:xfrm>
                <a:off x="1683525" y="4260475"/>
                <a:ext cx="4519050" cy="53900"/>
              </a:xfrm>
              <a:custGeom>
                <a:avLst/>
                <a:gdLst/>
                <a:ahLst/>
                <a:cxnLst/>
                <a:rect l="l" t="t" r="r" b="b"/>
                <a:pathLst>
                  <a:path w="180762" h="2156" extrusionOk="0">
                    <a:moveTo>
                      <a:pt x="1072" y="0"/>
                    </a:moveTo>
                    <a:cubicBezTo>
                      <a:pt x="477" y="0"/>
                      <a:pt x="1" y="489"/>
                      <a:pt x="1" y="1084"/>
                    </a:cubicBezTo>
                    <a:cubicBezTo>
                      <a:pt x="1" y="1679"/>
                      <a:pt x="477" y="2156"/>
                      <a:pt x="1072" y="2156"/>
                    </a:cubicBezTo>
                    <a:lnTo>
                      <a:pt x="179678" y="2156"/>
                    </a:lnTo>
                    <a:cubicBezTo>
                      <a:pt x="180273" y="2156"/>
                      <a:pt x="180761" y="1679"/>
                      <a:pt x="180761" y="1084"/>
                    </a:cubicBezTo>
                    <a:cubicBezTo>
                      <a:pt x="180761" y="489"/>
                      <a:pt x="180273" y="0"/>
                      <a:pt x="179678" y="0"/>
                    </a:cubicBezTo>
                    <a:close/>
                  </a:path>
                </a:pathLst>
              </a:custGeom>
              <a:solidFill>
                <a:srgbClr val="374957"/>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8" name="Google Shape;8028;p73"/>
              <p:cNvSpPr/>
              <p:nvPr/>
            </p:nvSpPr>
            <p:spPr>
              <a:xfrm>
                <a:off x="1683525" y="2179850"/>
                <a:ext cx="921275" cy="53925"/>
              </a:xfrm>
              <a:custGeom>
                <a:avLst/>
                <a:gdLst/>
                <a:ahLst/>
                <a:cxnLst/>
                <a:rect l="l" t="t" r="r" b="b"/>
                <a:pathLst>
                  <a:path w="36851" h="2157" extrusionOk="0">
                    <a:moveTo>
                      <a:pt x="1072" y="1"/>
                    </a:moveTo>
                    <a:cubicBezTo>
                      <a:pt x="477" y="1"/>
                      <a:pt x="1" y="477"/>
                      <a:pt x="1" y="1073"/>
                    </a:cubicBezTo>
                    <a:cubicBezTo>
                      <a:pt x="1" y="1668"/>
                      <a:pt x="477" y="2156"/>
                      <a:pt x="1072" y="2156"/>
                    </a:cubicBezTo>
                    <a:lnTo>
                      <a:pt x="35767" y="2156"/>
                    </a:lnTo>
                    <a:cubicBezTo>
                      <a:pt x="36362" y="2156"/>
                      <a:pt x="36851" y="1668"/>
                      <a:pt x="36851" y="1073"/>
                    </a:cubicBezTo>
                    <a:cubicBezTo>
                      <a:pt x="36851" y="477"/>
                      <a:pt x="36362" y="1"/>
                      <a:pt x="35767" y="1"/>
                    </a:cubicBezTo>
                    <a:close/>
                  </a:path>
                </a:pathLst>
              </a:custGeom>
              <a:solidFill>
                <a:srgbClr val="7994A9"/>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29" name="Google Shape;8029;p73"/>
              <p:cNvSpPr/>
              <p:nvPr/>
            </p:nvSpPr>
            <p:spPr>
              <a:xfrm>
                <a:off x="2166625" y="2595975"/>
                <a:ext cx="2036900" cy="53900"/>
              </a:xfrm>
              <a:custGeom>
                <a:avLst/>
                <a:gdLst/>
                <a:ahLst/>
                <a:cxnLst/>
                <a:rect l="l" t="t" r="r" b="b"/>
                <a:pathLst>
                  <a:path w="81476" h="2156" extrusionOk="0">
                    <a:moveTo>
                      <a:pt x="1084" y="1"/>
                    </a:moveTo>
                    <a:cubicBezTo>
                      <a:pt x="489" y="1"/>
                      <a:pt x="1" y="489"/>
                      <a:pt x="1" y="1084"/>
                    </a:cubicBezTo>
                    <a:cubicBezTo>
                      <a:pt x="1" y="1668"/>
                      <a:pt x="489" y="2156"/>
                      <a:pt x="1084" y="2156"/>
                    </a:cubicBezTo>
                    <a:lnTo>
                      <a:pt x="80392" y="2156"/>
                    </a:lnTo>
                    <a:cubicBezTo>
                      <a:pt x="80987" y="2156"/>
                      <a:pt x="81475" y="1668"/>
                      <a:pt x="81475" y="1084"/>
                    </a:cubicBezTo>
                    <a:cubicBezTo>
                      <a:pt x="81475" y="489"/>
                      <a:pt x="80987" y="1"/>
                      <a:pt x="80392" y="1"/>
                    </a:cubicBezTo>
                    <a:close/>
                  </a:path>
                </a:pathLst>
              </a:custGeom>
              <a:solidFill>
                <a:srgbClr val="D7DFE5">
                  <a:alpha val="65920"/>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30" name="Google Shape;8030;p73"/>
              <p:cNvSpPr/>
              <p:nvPr/>
            </p:nvSpPr>
            <p:spPr>
              <a:xfrm>
                <a:off x="2808675" y="3012100"/>
                <a:ext cx="1082000" cy="53900"/>
              </a:xfrm>
              <a:custGeom>
                <a:avLst/>
                <a:gdLst/>
                <a:ahLst/>
                <a:cxnLst/>
                <a:rect l="l" t="t" r="r" b="b"/>
                <a:pathLst>
                  <a:path w="43280" h="2156" extrusionOk="0">
                    <a:moveTo>
                      <a:pt x="1072" y="1"/>
                    </a:moveTo>
                    <a:cubicBezTo>
                      <a:pt x="477" y="1"/>
                      <a:pt x="0" y="477"/>
                      <a:pt x="0" y="1072"/>
                    </a:cubicBezTo>
                    <a:cubicBezTo>
                      <a:pt x="0" y="1668"/>
                      <a:pt x="477" y="2156"/>
                      <a:pt x="1072" y="2156"/>
                    </a:cubicBezTo>
                    <a:lnTo>
                      <a:pt x="42196" y="2156"/>
                    </a:lnTo>
                    <a:cubicBezTo>
                      <a:pt x="42791" y="2156"/>
                      <a:pt x="43280" y="1668"/>
                      <a:pt x="43280" y="1072"/>
                    </a:cubicBezTo>
                    <a:cubicBezTo>
                      <a:pt x="43280" y="477"/>
                      <a:pt x="42791" y="1"/>
                      <a:pt x="42196" y="1"/>
                    </a:cubicBezTo>
                    <a:close/>
                  </a:path>
                </a:pathLst>
              </a:custGeom>
              <a:solidFill>
                <a:srgbClr val="7994A9"/>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31" name="Google Shape;8031;p73"/>
              <p:cNvSpPr/>
              <p:nvPr/>
            </p:nvSpPr>
            <p:spPr>
              <a:xfrm>
                <a:off x="2942925" y="3428225"/>
                <a:ext cx="2044925" cy="53900"/>
              </a:xfrm>
              <a:custGeom>
                <a:avLst/>
                <a:gdLst/>
                <a:ahLst/>
                <a:cxnLst/>
                <a:rect l="l" t="t" r="r" b="b"/>
                <a:pathLst>
                  <a:path w="81797" h="2156" extrusionOk="0">
                    <a:moveTo>
                      <a:pt x="1084" y="1"/>
                    </a:moveTo>
                    <a:cubicBezTo>
                      <a:pt x="488" y="1"/>
                      <a:pt x="0" y="489"/>
                      <a:pt x="12" y="1084"/>
                    </a:cubicBezTo>
                    <a:cubicBezTo>
                      <a:pt x="12" y="1679"/>
                      <a:pt x="488" y="2156"/>
                      <a:pt x="1084" y="2156"/>
                    </a:cubicBezTo>
                    <a:lnTo>
                      <a:pt x="80713" y="2156"/>
                    </a:lnTo>
                    <a:cubicBezTo>
                      <a:pt x="81308" y="2156"/>
                      <a:pt x="81796" y="1679"/>
                      <a:pt x="81796" y="1084"/>
                    </a:cubicBezTo>
                    <a:cubicBezTo>
                      <a:pt x="81796" y="489"/>
                      <a:pt x="81308" y="1"/>
                      <a:pt x="80713" y="1"/>
                    </a:cubicBezTo>
                    <a:close/>
                  </a:path>
                </a:pathLst>
              </a:custGeom>
              <a:solidFill>
                <a:srgbClr val="D7DFE5">
                  <a:alpha val="65920"/>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32" name="Google Shape;8032;p73"/>
              <p:cNvSpPr/>
              <p:nvPr/>
            </p:nvSpPr>
            <p:spPr>
              <a:xfrm>
                <a:off x="3933825" y="3844350"/>
                <a:ext cx="1650825" cy="53900"/>
              </a:xfrm>
              <a:custGeom>
                <a:avLst/>
                <a:gdLst/>
                <a:ahLst/>
                <a:cxnLst/>
                <a:rect l="l" t="t" r="r" b="b"/>
                <a:pathLst>
                  <a:path w="66033" h="2156" extrusionOk="0">
                    <a:moveTo>
                      <a:pt x="548" y="1"/>
                    </a:moveTo>
                    <a:cubicBezTo>
                      <a:pt x="238" y="1"/>
                      <a:pt x="0" y="251"/>
                      <a:pt x="0" y="560"/>
                    </a:cubicBezTo>
                    <a:lnTo>
                      <a:pt x="0" y="1608"/>
                    </a:lnTo>
                    <a:cubicBezTo>
                      <a:pt x="0" y="1917"/>
                      <a:pt x="238" y="2156"/>
                      <a:pt x="548" y="2156"/>
                    </a:cubicBezTo>
                    <a:lnTo>
                      <a:pt x="65472" y="2156"/>
                    </a:lnTo>
                    <a:cubicBezTo>
                      <a:pt x="65782" y="2156"/>
                      <a:pt x="66032" y="1917"/>
                      <a:pt x="66032" y="1608"/>
                    </a:cubicBezTo>
                    <a:lnTo>
                      <a:pt x="66032" y="560"/>
                    </a:lnTo>
                    <a:cubicBezTo>
                      <a:pt x="66032" y="251"/>
                      <a:pt x="65782" y="1"/>
                      <a:pt x="65472" y="1"/>
                    </a:cubicBezTo>
                    <a:close/>
                  </a:path>
                </a:pathLst>
              </a:custGeom>
              <a:solidFill>
                <a:srgbClr val="7994A9"/>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sp>
            <p:nvSpPr>
              <p:cNvPr id="8033" name="Google Shape;8033;p73"/>
              <p:cNvSpPr/>
              <p:nvPr/>
            </p:nvSpPr>
            <p:spPr>
              <a:xfrm>
                <a:off x="5058950" y="4260775"/>
                <a:ext cx="1143625" cy="53600"/>
              </a:xfrm>
              <a:custGeom>
                <a:avLst/>
                <a:gdLst/>
                <a:ahLst/>
                <a:cxnLst/>
                <a:rect l="l" t="t" r="r" b="b"/>
                <a:pathLst>
                  <a:path w="45745" h="2144" extrusionOk="0">
                    <a:moveTo>
                      <a:pt x="1072" y="0"/>
                    </a:moveTo>
                    <a:cubicBezTo>
                      <a:pt x="477" y="0"/>
                      <a:pt x="1" y="477"/>
                      <a:pt x="1" y="1072"/>
                    </a:cubicBezTo>
                    <a:cubicBezTo>
                      <a:pt x="1" y="1667"/>
                      <a:pt x="477" y="2144"/>
                      <a:pt x="1072" y="2144"/>
                    </a:cubicBezTo>
                    <a:lnTo>
                      <a:pt x="44661" y="2144"/>
                    </a:lnTo>
                    <a:cubicBezTo>
                      <a:pt x="45256" y="2144"/>
                      <a:pt x="45744" y="1667"/>
                      <a:pt x="45744" y="1072"/>
                    </a:cubicBezTo>
                    <a:cubicBezTo>
                      <a:pt x="45744" y="477"/>
                      <a:pt x="45256" y="0"/>
                      <a:pt x="44661" y="0"/>
                    </a:cubicBezTo>
                    <a:close/>
                  </a:path>
                </a:pathLst>
              </a:custGeom>
              <a:solidFill>
                <a:srgbClr val="D7DFE5">
                  <a:alpha val="65920"/>
                </a:srgb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chemeClr val="accent4">
                      <a:lumMod val="50000"/>
                    </a:schemeClr>
                  </a:solidFill>
                </a:endParaRPr>
              </a:p>
            </p:txBody>
          </p:sp>
        </p:grpSp>
      </p:grpSp>
      <p:sp>
        <p:nvSpPr>
          <p:cNvPr id="2" name="Google Shape;1529;p70">
            <a:extLst>
              <a:ext uri="{FF2B5EF4-FFF2-40B4-BE49-F238E27FC236}">
                <a16:creationId xmlns:a16="http://schemas.microsoft.com/office/drawing/2014/main" id="{32BD9BC6-8107-9167-8DA1-43D7FC31F453}"/>
              </a:ext>
            </a:extLst>
          </p:cNvPr>
          <p:cNvSpPr txBox="1">
            <a:spLocks/>
          </p:cNvSpPr>
          <p:nvPr/>
        </p:nvSpPr>
        <p:spPr>
          <a:xfrm>
            <a:off x="764750" y="374387"/>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accent4">
                    <a:lumMod val="50000"/>
                  </a:schemeClr>
                </a:solidFill>
                <a:cs typeface="B Nazanin" panose="00000700000000000000" pitchFamily="2" charset="-78"/>
              </a:rPr>
              <a:t>جدولهای و نمودار</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37"/>
        <p:cNvGrpSpPr/>
        <p:nvPr/>
      </p:nvGrpSpPr>
      <p:grpSpPr>
        <a:xfrm>
          <a:off x="0" y="0"/>
          <a:ext cx="0" cy="0"/>
          <a:chOff x="0" y="0"/>
          <a:chExt cx="0" cy="0"/>
        </a:xfrm>
      </p:grpSpPr>
      <p:grpSp>
        <p:nvGrpSpPr>
          <p:cNvPr id="8038" name="Google Shape;8038;p74"/>
          <p:cNvGrpSpPr/>
          <p:nvPr/>
        </p:nvGrpSpPr>
        <p:grpSpPr>
          <a:xfrm>
            <a:off x="4810978" y="1232193"/>
            <a:ext cx="745431" cy="718863"/>
            <a:chOff x="4249973" y="1201875"/>
            <a:chExt cx="1958568" cy="1888762"/>
          </a:xfrm>
        </p:grpSpPr>
        <p:sp>
          <p:nvSpPr>
            <p:cNvPr id="8039" name="Google Shape;8039;p74"/>
            <p:cNvSpPr/>
            <p:nvPr/>
          </p:nvSpPr>
          <p:spPr>
            <a:xfrm>
              <a:off x="4468527" y="1411932"/>
              <a:ext cx="1528500" cy="1452600"/>
            </a:xfrm>
            <a:prstGeom prst="pentagon">
              <a:avLst>
                <a:gd name="hf" fmla="val 105146"/>
                <a:gd name="vf" fmla="val 11055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040" name="Google Shape;8040;p74"/>
            <p:cNvGrpSpPr/>
            <p:nvPr/>
          </p:nvGrpSpPr>
          <p:grpSpPr>
            <a:xfrm>
              <a:off x="5853086" y="1789142"/>
              <a:ext cx="355454" cy="1048099"/>
              <a:chOff x="5576108" y="2016725"/>
              <a:chExt cx="565200" cy="1666560"/>
            </a:xfrm>
          </p:grpSpPr>
          <p:sp>
            <p:nvSpPr>
              <p:cNvPr id="8041" name="Google Shape;8041;p74"/>
              <p:cNvSpPr/>
              <p:nvPr/>
            </p:nvSpPr>
            <p:spPr>
              <a:xfrm>
                <a:off x="5576108" y="20167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4">
                      <a:lumMod val="50000"/>
                    </a:schemeClr>
                  </a:solidFill>
                  <a:latin typeface="Roboto Medium"/>
                  <a:ea typeface="Roboto Medium"/>
                  <a:cs typeface="Roboto Medium"/>
                  <a:sym typeface="Roboto Medium"/>
                </a:endParaRPr>
              </a:p>
            </p:txBody>
          </p:sp>
          <p:sp>
            <p:nvSpPr>
              <p:cNvPr id="8042" name="Google Shape;8042;p74"/>
              <p:cNvSpPr/>
              <p:nvPr/>
            </p:nvSpPr>
            <p:spPr>
              <a:xfrm rot="6479001">
                <a:off x="5275897" y="3050667"/>
                <a:ext cx="1119386" cy="152834"/>
              </a:xfrm>
              <a:prstGeom prst="rightArrow">
                <a:avLst>
                  <a:gd name="adj1" fmla="val 25514"/>
                  <a:gd name="adj2" fmla="val 64322"/>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43" name="Google Shape;8043;p74"/>
            <p:cNvGrpSpPr/>
            <p:nvPr/>
          </p:nvGrpSpPr>
          <p:grpSpPr>
            <a:xfrm>
              <a:off x="4869455" y="2691676"/>
              <a:ext cx="1013897" cy="398961"/>
              <a:chOff x="4012057" y="3451825"/>
              <a:chExt cx="1612175" cy="634379"/>
            </a:xfrm>
          </p:grpSpPr>
          <p:sp>
            <p:nvSpPr>
              <p:cNvPr id="8044" name="Google Shape;8044;p74"/>
              <p:cNvSpPr/>
              <p:nvPr/>
            </p:nvSpPr>
            <p:spPr>
              <a:xfrm>
                <a:off x="5059033" y="34518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4">
                      <a:lumMod val="50000"/>
                    </a:schemeClr>
                  </a:solidFill>
                  <a:latin typeface="Roboto Medium"/>
                  <a:ea typeface="Roboto Medium"/>
                  <a:cs typeface="Roboto Medium"/>
                  <a:sym typeface="Roboto Medium"/>
                </a:endParaRPr>
              </a:p>
            </p:txBody>
          </p:sp>
          <p:sp>
            <p:nvSpPr>
              <p:cNvPr id="8045" name="Google Shape;8045;p74"/>
              <p:cNvSpPr/>
              <p:nvPr/>
            </p:nvSpPr>
            <p:spPr>
              <a:xfrm rot="10799079">
                <a:off x="4012507" y="3933353"/>
                <a:ext cx="1119600" cy="152703"/>
              </a:xfrm>
              <a:prstGeom prst="rightArrow">
                <a:avLst>
                  <a:gd name="adj1" fmla="val 25514"/>
                  <a:gd name="adj2" fmla="val 64322"/>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46" name="Google Shape;8046;p74"/>
            <p:cNvGrpSpPr/>
            <p:nvPr/>
          </p:nvGrpSpPr>
          <p:grpSpPr>
            <a:xfrm>
              <a:off x="4276937" y="2155961"/>
              <a:ext cx="651965" cy="891358"/>
              <a:chOff x="3069908" y="2599997"/>
              <a:chExt cx="1036675" cy="1417328"/>
            </a:xfrm>
          </p:grpSpPr>
          <p:sp>
            <p:nvSpPr>
              <p:cNvPr id="8047" name="Google Shape;8047;p74"/>
              <p:cNvSpPr/>
              <p:nvPr/>
            </p:nvSpPr>
            <p:spPr>
              <a:xfrm>
                <a:off x="3541383" y="34518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4">
                      <a:lumMod val="50000"/>
                    </a:schemeClr>
                  </a:solidFill>
                  <a:latin typeface="Roboto Medium"/>
                  <a:ea typeface="Roboto Medium"/>
                  <a:cs typeface="Roboto Medium"/>
                  <a:sym typeface="Roboto Medium"/>
                </a:endParaRPr>
              </a:p>
            </p:txBody>
          </p:sp>
          <p:sp>
            <p:nvSpPr>
              <p:cNvPr id="8048" name="Google Shape;8048;p74"/>
              <p:cNvSpPr/>
              <p:nvPr/>
            </p:nvSpPr>
            <p:spPr>
              <a:xfrm rot="-6478717">
                <a:off x="2755922" y="3079191"/>
                <a:ext cx="1119672" cy="153413"/>
              </a:xfrm>
              <a:prstGeom prst="rightArrow">
                <a:avLst>
                  <a:gd name="adj1" fmla="val 25514"/>
                  <a:gd name="adj2" fmla="val 64322"/>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49" name="Google Shape;8049;p74"/>
            <p:cNvGrpSpPr/>
            <p:nvPr/>
          </p:nvGrpSpPr>
          <p:grpSpPr>
            <a:xfrm>
              <a:off x="5054918" y="1201875"/>
              <a:ext cx="999548" cy="602711"/>
              <a:chOff x="4306958" y="1082925"/>
              <a:chExt cx="1589359" cy="958358"/>
            </a:xfrm>
          </p:grpSpPr>
          <p:sp>
            <p:nvSpPr>
              <p:cNvPr id="8050" name="Google Shape;8050;p74"/>
              <p:cNvSpPr/>
              <p:nvPr/>
            </p:nvSpPr>
            <p:spPr>
              <a:xfrm>
                <a:off x="4306958" y="10829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4">
                      <a:lumMod val="50000"/>
                    </a:schemeClr>
                  </a:solidFill>
                  <a:latin typeface="Roboto Medium"/>
                  <a:ea typeface="Roboto Medium"/>
                  <a:cs typeface="Roboto Medium"/>
                  <a:sym typeface="Roboto Medium"/>
                </a:endParaRPr>
              </a:p>
            </p:txBody>
          </p:sp>
          <p:sp>
            <p:nvSpPr>
              <p:cNvPr id="8051" name="Google Shape;8051;p74"/>
              <p:cNvSpPr/>
              <p:nvPr/>
            </p:nvSpPr>
            <p:spPr>
              <a:xfrm rot="2159678">
                <a:off x="4838902" y="1574444"/>
                <a:ext cx="1119431" cy="152476"/>
              </a:xfrm>
              <a:prstGeom prst="rightArrow">
                <a:avLst>
                  <a:gd name="adj1" fmla="val 25514"/>
                  <a:gd name="adj2" fmla="val 64322"/>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52" name="Google Shape;8052;p74"/>
            <p:cNvGrpSpPr/>
            <p:nvPr/>
          </p:nvGrpSpPr>
          <p:grpSpPr>
            <a:xfrm>
              <a:off x="4249973" y="1303451"/>
              <a:ext cx="799317" cy="841334"/>
              <a:chOff x="3027033" y="1244439"/>
              <a:chExt cx="1270977" cy="1337786"/>
            </a:xfrm>
          </p:grpSpPr>
          <p:sp>
            <p:nvSpPr>
              <p:cNvPr id="8053" name="Google Shape;8053;p74"/>
              <p:cNvSpPr/>
              <p:nvPr/>
            </p:nvSpPr>
            <p:spPr>
              <a:xfrm>
                <a:off x="3027033" y="2016725"/>
                <a:ext cx="565200" cy="5655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4">
                      <a:lumMod val="50000"/>
                    </a:schemeClr>
                  </a:solidFill>
                  <a:latin typeface="Roboto Medium"/>
                  <a:ea typeface="Roboto Medium"/>
                  <a:cs typeface="Roboto Medium"/>
                  <a:sym typeface="Roboto Medium"/>
                </a:endParaRPr>
              </a:p>
            </p:txBody>
          </p:sp>
          <p:sp>
            <p:nvSpPr>
              <p:cNvPr id="8054" name="Google Shape;8054;p74"/>
              <p:cNvSpPr/>
              <p:nvPr/>
            </p:nvSpPr>
            <p:spPr>
              <a:xfrm rot="-2159137">
                <a:off x="3240473" y="1559002"/>
                <a:ext cx="1119673" cy="153273"/>
              </a:xfrm>
              <a:prstGeom prst="rightArrow">
                <a:avLst>
                  <a:gd name="adj1" fmla="val 25514"/>
                  <a:gd name="adj2" fmla="val 64322"/>
                </a:avLst>
              </a:pr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055" name="Google Shape;8055;p74"/>
          <p:cNvGrpSpPr/>
          <p:nvPr/>
        </p:nvGrpSpPr>
        <p:grpSpPr>
          <a:xfrm>
            <a:off x="727351" y="2110643"/>
            <a:ext cx="761767" cy="729896"/>
            <a:chOff x="2657744" y="2337745"/>
            <a:chExt cx="832987" cy="798137"/>
          </a:xfrm>
        </p:grpSpPr>
        <p:sp>
          <p:nvSpPr>
            <p:cNvPr id="8056" name="Google Shape;8056;p74"/>
            <p:cNvSpPr/>
            <p:nvPr/>
          </p:nvSpPr>
          <p:spPr>
            <a:xfrm>
              <a:off x="2812050" y="2337745"/>
              <a:ext cx="516050" cy="266400"/>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57" name="Google Shape;8057;p74"/>
            <p:cNvSpPr/>
            <p:nvPr/>
          </p:nvSpPr>
          <p:spPr>
            <a:xfrm>
              <a:off x="3113181" y="2645625"/>
              <a:ext cx="377550" cy="476425"/>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58" name="Google Shape;8058;p74"/>
            <p:cNvSpPr/>
            <p:nvPr/>
          </p:nvSpPr>
          <p:spPr>
            <a:xfrm>
              <a:off x="3082750" y="2605975"/>
              <a:ext cx="244675" cy="231900"/>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59" name="Google Shape;8059;p74"/>
            <p:cNvSpPr/>
            <p:nvPr/>
          </p:nvSpPr>
          <p:spPr>
            <a:xfrm>
              <a:off x="2657744" y="2659457"/>
              <a:ext cx="377575" cy="476425"/>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60" name="Google Shape;8060;p74"/>
            <p:cNvSpPr/>
            <p:nvPr/>
          </p:nvSpPr>
          <p:spPr>
            <a:xfrm>
              <a:off x="2812775" y="2605975"/>
              <a:ext cx="244675" cy="231900"/>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61" name="Google Shape;8061;p74"/>
            <p:cNvSpPr/>
            <p:nvPr/>
          </p:nvSpPr>
          <p:spPr>
            <a:xfrm>
              <a:off x="2944250" y="2859150"/>
              <a:ext cx="251675" cy="226375"/>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62" name="Google Shape;8062;p74"/>
          <p:cNvGrpSpPr/>
          <p:nvPr/>
        </p:nvGrpSpPr>
        <p:grpSpPr>
          <a:xfrm>
            <a:off x="3238315" y="2113849"/>
            <a:ext cx="685569" cy="723586"/>
            <a:chOff x="3398134" y="2057755"/>
            <a:chExt cx="704087" cy="743130"/>
          </a:xfrm>
        </p:grpSpPr>
        <p:grpSp>
          <p:nvGrpSpPr>
            <p:cNvPr id="8063" name="Google Shape;8063;p74"/>
            <p:cNvGrpSpPr/>
            <p:nvPr/>
          </p:nvGrpSpPr>
          <p:grpSpPr>
            <a:xfrm>
              <a:off x="3398134" y="2290183"/>
              <a:ext cx="315300" cy="219900"/>
              <a:chOff x="3398134" y="2290183"/>
              <a:chExt cx="315300" cy="219900"/>
            </a:xfrm>
          </p:grpSpPr>
          <p:sp>
            <p:nvSpPr>
              <p:cNvPr id="8064" name="Google Shape;8064;p74"/>
              <p:cNvSpPr/>
              <p:nvPr/>
            </p:nvSpPr>
            <p:spPr>
              <a:xfrm>
                <a:off x="3493534" y="2290183"/>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4">
                      <a:lumMod val="50000"/>
                    </a:schemeClr>
                  </a:solidFill>
                  <a:latin typeface="Calibri"/>
                  <a:ea typeface="Calibri"/>
                  <a:cs typeface="Calibri"/>
                  <a:sym typeface="Calibri"/>
                </a:endParaRPr>
              </a:p>
            </p:txBody>
          </p:sp>
          <p:cxnSp>
            <p:nvCxnSpPr>
              <p:cNvPr id="8065" name="Google Shape;8065;p74"/>
              <p:cNvCxnSpPr>
                <a:stCxn id="8064" idx="2"/>
              </p:cNvCxnSpPr>
              <p:nvPr/>
            </p:nvCxnSpPr>
            <p:spPr>
              <a:xfrm rot="10800000">
                <a:off x="3398134" y="2400133"/>
                <a:ext cx="95400" cy="0"/>
              </a:xfrm>
              <a:prstGeom prst="straightConnector1">
                <a:avLst/>
              </a:prstGeom>
              <a:noFill/>
              <a:ln w="9525" cap="flat" cmpd="sng">
                <a:solidFill>
                  <a:schemeClr val="accent2"/>
                </a:solidFill>
                <a:prstDash val="solid"/>
                <a:round/>
                <a:headEnd type="none" w="med" len="med"/>
                <a:tailEnd type="none" w="med" len="med"/>
              </a:ln>
            </p:spPr>
          </p:cxnSp>
        </p:grpSp>
        <p:grpSp>
          <p:nvGrpSpPr>
            <p:cNvPr id="8066" name="Google Shape;8066;p74"/>
            <p:cNvGrpSpPr/>
            <p:nvPr/>
          </p:nvGrpSpPr>
          <p:grpSpPr>
            <a:xfrm>
              <a:off x="3547823" y="2467358"/>
              <a:ext cx="219900" cy="333527"/>
              <a:chOff x="3547823" y="2467358"/>
              <a:chExt cx="219900" cy="333527"/>
            </a:xfrm>
          </p:grpSpPr>
          <p:sp>
            <p:nvSpPr>
              <p:cNvPr id="8067" name="Google Shape;8067;p74"/>
              <p:cNvSpPr/>
              <p:nvPr/>
            </p:nvSpPr>
            <p:spPr>
              <a:xfrm>
                <a:off x="3547823" y="2467358"/>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4">
                      <a:lumMod val="50000"/>
                    </a:schemeClr>
                  </a:solidFill>
                  <a:latin typeface="Calibri"/>
                  <a:ea typeface="Calibri"/>
                  <a:cs typeface="Calibri"/>
                  <a:sym typeface="Calibri"/>
                </a:endParaRPr>
              </a:p>
            </p:txBody>
          </p:sp>
          <p:cxnSp>
            <p:nvCxnSpPr>
              <p:cNvPr id="8068" name="Google Shape;8068;p74"/>
              <p:cNvCxnSpPr/>
              <p:nvPr/>
            </p:nvCxnSpPr>
            <p:spPr>
              <a:xfrm rot="10800000">
                <a:off x="3657701" y="2687185"/>
                <a:ext cx="0" cy="113700"/>
              </a:xfrm>
              <a:prstGeom prst="straightConnector1">
                <a:avLst/>
              </a:prstGeom>
              <a:noFill/>
              <a:ln w="9525" cap="flat" cmpd="sng">
                <a:solidFill>
                  <a:schemeClr val="accent2"/>
                </a:solidFill>
                <a:prstDash val="solid"/>
                <a:round/>
                <a:headEnd type="none" w="med" len="med"/>
                <a:tailEnd type="none" w="med" len="med"/>
              </a:ln>
            </p:spPr>
          </p:cxnSp>
        </p:grpSp>
        <p:grpSp>
          <p:nvGrpSpPr>
            <p:cNvPr id="8069" name="Google Shape;8069;p74"/>
            <p:cNvGrpSpPr/>
            <p:nvPr/>
          </p:nvGrpSpPr>
          <p:grpSpPr>
            <a:xfrm>
              <a:off x="3734138" y="2467358"/>
              <a:ext cx="219900" cy="333527"/>
              <a:chOff x="3734138" y="2467358"/>
              <a:chExt cx="219900" cy="333527"/>
            </a:xfrm>
          </p:grpSpPr>
          <p:sp>
            <p:nvSpPr>
              <p:cNvPr id="8070" name="Google Shape;8070;p74"/>
              <p:cNvSpPr/>
              <p:nvPr/>
            </p:nvSpPr>
            <p:spPr>
              <a:xfrm>
                <a:off x="3734138" y="2467358"/>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4">
                      <a:lumMod val="50000"/>
                    </a:schemeClr>
                  </a:solidFill>
                  <a:latin typeface="Calibri"/>
                  <a:ea typeface="Calibri"/>
                  <a:cs typeface="Calibri"/>
                  <a:sym typeface="Calibri"/>
                </a:endParaRPr>
              </a:p>
            </p:txBody>
          </p:sp>
          <p:cxnSp>
            <p:nvCxnSpPr>
              <p:cNvPr id="8071" name="Google Shape;8071;p74"/>
              <p:cNvCxnSpPr/>
              <p:nvPr/>
            </p:nvCxnSpPr>
            <p:spPr>
              <a:xfrm rot="10800000">
                <a:off x="3844020" y="2687185"/>
                <a:ext cx="0" cy="113700"/>
              </a:xfrm>
              <a:prstGeom prst="straightConnector1">
                <a:avLst/>
              </a:prstGeom>
              <a:noFill/>
              <a:ln w="9525" cap="flat" cmpd="sng">
                <a:solidFill>
                  <a:schemeClr val="accent2"/>
                </a:solidFill>
                <a:prstDash val="solid"/>
                <a:round/>
                <a:headEnd type="none" w="med" len="med"/>
                <a:tailEnd type="none" w="med" len="med"/>
              </a:ln>
            </p:spPr>
          </p:cxnSp>
        </p:grpSp>
        <p:grpSp>
          <p:nvGrpSpPr>
            <p:cNvPr id="8072" name="Google Shape;8072;p74"/>
            <p:cNvGrpSpPr/>
            <p:nvPr/>
          </p:nvGrpSpPr>
          <p:grpSpPr>
            <a:xfrm>
              <a:off x="3787560" y="2288011"/>
              <a:ext cx="314661" cy="219900"/>
              <a:chOff x="3787560" y="2288011"/>
              <a:chExt cx="314661" cy="219900"/>
            </a:xfrm>
          </p:grpSpPr>
          <p:sp>
            <p:nvSpPr>
              <p:cNvPr id="8073" name="Google Shape;8073;p74"/>
              <p:cNvSpPr/>
              <p:nvPr/>
            </p:nvSpPr>
            <p:spPr>
              <a:xfrm>
                <a:off x="3787560" y="2288011"/>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4">
                      <a:lumMod val="50000"/>
                    </a:schemeClr>
                  </a:solidFill>
                  <a:latin typeface="Calibri"/>
                  <a:ea typeface="Calibri"/>
                  <a:cs typeface="Calibri"/>
                  <a:sym typeface="Calibri"/>
                </a:endParaRPr>
              </a:p>
            </p:txBody>
          </p:sp>
          <p:cxnSp>
            <p:nvCxnSpPr>
              <p:cNvPr id="8074" name="Google Shape;8074;p74"/>
              <p:cNvCxnSpPr/>
              <p:nvPr/>
            </p:nvCxnSpPr>
            <p:spPr>
              <a:xfrm rot="10800000">
                <a:off x="4007421" y="2400064"/>
                <a:ext cx="94800" cy="0"/>
              </a:xfrm>
              <a:prstGeom prst="straightConnector1">
                <a:avLst/>
              </a:prstGeom>
              <a:noFill/>
              <a:ln w="9525" cap="flat" cmpd="sng">
                <a:solidFill>
                  <a:schemeClr val="accent2"/>
                </a:solidFill>
                <a:prstDash val="solid"/>
                <a:round/>
                <a:headEnd type="none" w="med" len="med"/>
                <a:tailEnd type="none" w="med" len="med"/>
              </a:ln>
            </p:spPr>
          </p:cxnSp>
        </p:grpSp>
        <p:grpSp>
          <p:nvGrpSpPr>
            <p:cNvPr id="8075" name="Google Shape;8075;p74"/>
            <p:cNvGrpSpPr/>
            <p:nvPr/>
          </p:nvGrpSpPr>
          <p:grpSpPr>
            <a:xfrm>
              <a:off x="3637290" y="2057755"/>
              <a:ext cx="219900" cy="335499"/>
              <a:chOff x="3637290" y="2057755"/>
              <a:chExt cx="219900" cy="335499"/>
            </a:xfrm>
          </p:grpSpPr>
          <p:sp>
            <p:nvSpPr>
              <p:cNvPr id="8076" name="Google Shape;8076;p74"/>
              <p:cNvSpPr/>
              <p:nvPr/>
            </p:nvSpPr>
            <p:spPr>
              <a:xfrm>
                <a:off x="3637290" y="2173354"/>
                <a:ext cx="219900" cy="219900"/>
              </a:xfrm>
              <a:prstGeom prst="ellipse">
                <a:avLst/>
              </a:prstGeom>
              <a:noFill/>
              <a:ln w="9525"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accent4">
                      <a:lumMod val="50000"/>
                    </a:schemeClr>
                  </a:solidFill>
                  <a:latin typeface="Calibri"/>
                  <a:ea typeface="Calibri"/>
                  <a:cs typeface="Calibri"/>
                  <a:sym typeface="Calibri"/>
                </a:endParaRPr>
              </a:p>
            </p:txBody>
          </p:sp>
          <p:cxnSp>
            <p:nvCxnSpPr>
              <p:cNvPr id="8077" name="Google Shape;8077;p74"/>
              <p:cNvCxnSpPr/>
              <p:nvPr/>
            </p:nvCxnSpPr>
            <p:spPr>
              <a:xfrm rot="10800000">
                <a:off x="3747169" y="2057755"/>
                <a:ext cx="0" cy="11370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8078" name="Google Shape;8078;p74"/>
          <p:cNvGrpSpPr/>
          <p:nvPr/>
        </p:nvGrpSpPr>
        <p:grpSpPr>
          <a:xfrm>
            <a:off x="4913537" y="2120545"/>
            <a:ext cx="710153" cy="710153"/>
            <a:chOff x="5007123" y="2079403"/>
            <a:chExt cx="687600" cy="687600"/>
          </a:xfrm>
        </p:grpSpPr>
        <p:sp>
          <p:nvSpPr>
            <p:cNvPr id="8079" name="Google Shape;8079;p74"/>
            <p:cNvSpPr/>
            <p:nvPr/>
          </p:nvSpPr>
          <p:spPr>
            <a:xfrm>
              <a:off x="5007123" y="2079403"/>
              <a:ext cx="687600" cy="687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0" name="Google Shape;8080;p74"/>
            <p:cNvSpPr/>
            <p:nvPr/>
          </p:nvSpPr>
          <p:spPr>
            <a:xfrm>
              <a:off x="5069448" y="2141702"/>
              <a:ext cx="563100" cy="562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1" name="Google Shape;8081;p74"/>
            <p:cNvSpPr/>
            <p:nvPr/>
          </p:nvSpPr>
          <p:spPr>
            <a:xfrm>
              <a:off x="5146403" y="2218605"/>
              <a:ext cx="409200" cy="4092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2" name="Google Shape;8082;p74"/>
            <p:cNvSpPr/>
            <p:nvPr/>
          </p:nvSpPr>
          <p:spPr>
            <a:xfrm>
              <a:off x="5221891" y="2294066"/>
              <a:ext cx="258300" cy="258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83" name="Google Shape;8083;p74"/>
          <p:cNvGrpSpPr/>
          <p:nvPr/>
        </p:nvGrpSpPr>
        <p:grpSpPr>
          <a:xfrm>
            <a:off x="5722975" y="2115051"/>
            <a:ext cx="720998" cy="721183"/>
            <a:chOff x="5797446" y="2063053"/>
            <a:chExt cx="698100" cy="698280"/>
          </a:xfrm>
        </p:grpSpPr>
        <p:sp>
          <p:nvSpPr>
            <p:cNvPr id="8084" name="Google Shape;8084;p74"/>
            <p:cNvSpPr/>
            <p:nvPr/>
          </p:nvSpPr>
          <p:spPr>
            <a:xfrm>
              <a:off x="5797446" y="2063053"/>
              <a:ext cx="698100" cy="6981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5" name="Google Shape;8085;p74"/>
            <p:cNvSpPr/>
            <p:nvPr/>
          </p:nvSpPr>
          <p:spPr>
            <a:xfrm>
              <a:off x="5872067" y="2212295"/>
              <a:ext cx="549000" cy="5490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6" name="Google Shape;8086;p74"/>
            <p:cNvSpPr/>
            <p:nvPr/>
          </p:nvSpPr>
          <p:spPr>
            <a:xfrm>
              <a:off x="5921353" y="2310867"/>
              <a:ext cx="450300" cy="450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87" name="Google Shape;8087;p74"/>
            <p:cNvSpPr/>
            <p:nvPr/>
          </p:nvSpPr>
          <p:spPr>
            <a:xfrm>
              <a:off x="5967936" y="2404033"/>
              <a:ext cx="357300" cy="3573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88" name="Google Shape;8088;p74"/>
          <p:cNvGrpSpPr/>
          <p:nvPr/>
        </p:nvGrpSpPr>
        <p:grpSpPr>
          <a:xfrm>
            <a:off x="8168122" y="3760656"/>
            <a:ext cx="280585" cy="673164"/>
            <a:chOff x="8075075" y="3754290"/>
            <a:chExt cx="255612" cy="613194"/>
          </a:xfrm>
        </p:grpSpPr>
        <p:grpSp>
          <p:nvGrpSpPr>
            <p:cNvPr id="8089" name="Google Shape;8089;p74"/>
            <p:cNvGrpSpPr/>
            <p:nvPr/>
          </p:nvGrpSpPr>
          <p:grpSpPr>
            <a:xfrm>
              <a:off x="8075075" y="3754290"/>
              <a:ext cx="255612" cy="613194"/>
              <a:chOff x="8075075" y="3754290"/>
              <a:chExt cx="255612" cy="613194"/>
            </a:xfrm>
          </p:grpSpPr>
          <p:sp>
            <p:nvSpPr>
              <p:cNvPr id="8090" name="Google Shape;8090;p74"/>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91" name="Google Shape;8091;p74"/>
              <p:cNvSpPr/>
              <p:nvPr/>
            </p:nvSpPr>
            <p:spPr>
              <a:xfrm>
                <a:off x="8075075"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092" name="Google Shape;8092;p74"/>
            <p:cNvSpPr/>
            <p:nvPr/>
          </p:nvSpPr>
          <p:spPr>
            <a:xfrm>
              <a:off x="8107762" y="3782257"/>
              <a:ext cx="190281" cy="190281"/>
            </a:xfrm>
            <a:custGeom>
              <a:avLst/>
              <a:gdLst/>
              <a:ahLst/>
              <a:cxnLst/>
              <a:rect l="l" t="t" r="r" b="b"/>
              <a:pathLst>
                <a:path w="12457" h="12457" extrusionOk="0">
                  <a:moveTo>
                    <a:pt x="6229" y="1"/>
                  </a:moveTo>
                  <a:cubicBezTo>
                    <a:pt x="2788" y="1"/>
                    <a:pt x="1" y="2788"/>
                    <a:pt x="1" y="6229"/>
                  </a:cubicBezTo>
                  <a:cubicBezTo>
                    <a:pt x="1" y="9670"/>
                    <a:pt x="2788" y="12457"/>
                    <a:pt x="6229" y="12457"/>
                  </a:cubicBezTo>
                  <a:cubicBezTo>
                    <a:pt x="9666" y="12457"/>
                    <a:pt x="12457" y="9670"/>
                    <a:pt x="12457" y="6229"/>
                  </a:cubicBezTo>
                  <a:cubicBezTo>
                    <a:pt x="12457" y="2788"/>
                    <a:pt x="9666" y="1"/>
                    <a:pt x="6229"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093" name="Google Shape;8093;p74"/>
          <p:cNvGrpSpPr/>
          <p:nvPr/>
        </p:nvGrpSpPr>
        <p:grpSpPr>
          <a:xfrm>
            <a:off x="5285180" y="3749453"/>
            <a:ext cx="470352" cy="683745"/>
            <a:chOff x="1697726" y="3244179"/>
            <a:chExt cx="788124" cy="1146069"/>
          </a:xfrm>
        </p:grpSpPr>
        <p:sp>
          <p:nvSpPr>
            <p:cNvPr id="8094" name="Google Shape;8094;p74"/>
            <p:cNvSpPr/>
            <p:nvPr/>
          </p:nvSpPr>
          <p:spPr>
            <a:xfrm>
              <a:off x="1697726" y="3244179"/>
              <a:ext cx="788124" cy="1146069"/>
            </a:xfrm>
            <a:custGeom>
              <a:avLst/>
              <a:gdLst/>
              <a:ahLst/>
              <a:cxnLst/>
              <a:rect l="l" t="t" r="r" b="b"/>
              <a:pathLst>
                <a:path w="30365" h="44156" extrusionOk="0">
                  <a:moveTo>
                    <a:pt x="18841" y="1"/>
                  </a:moveTo>
                  <a:lnTo>
                    <a:pt x="18841" y="3319"/>
                  </a:lnTo>
                  <a:lnTo>
                    <a:pt x="7583" y="3319"/>
                  </a:lnTo>
                  <a:cubicBezTo>
                    <a:pt x="5740" y="3319"/>
                    <a:pt x="4248" y="4814"/>
                    <a:pt x="4248" y="6658"/>
                  </a:cubicBezTo>
                  <a:lnTo>
                    <a:pt x="4248" y="29436"/>
                  </a:lnTo>
                  <a:lnTo>
                    <a:pt x="1" y="29436"/>
                  </a:lnTo>
                  <a:lnTo>
                    <a:pt x="1" y="44155"/>
                  </a:lnTo>
                  <a:lnTo>
                    <a:pt x="14720" y="44155"/>
                  </a:lnTo>
                  <a:lnTo>
                    <a:pt x="14720" y="29436"/>
                  </a:lnTo>
                  <a:lnTo>
                    <a:pt x="10922" y="29436"/>
                  </a:lnTo>
                  <a:lnTo>
                    <a:pt x="10922" y="9993"/>
                  </a:lnTo>
                  <a:lnTo>
                    <a:pt x="18841" y="9993"/>
                  </a:lnTo>
                  <a:lnTo>
                    <a:pt x="18841" y="13311"/>
                  </a:lnTo>
                  <a:lnTo>
                    <a:pt x="30365" y="6658"/>
                  </a:lnTo>
                  <a:lnTo>
                    <a:pt x="1884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95" name="Google Shape;8095;p74"/>
            <p:cNvSpPr/>
            <p:nvPr/>
          </p:nvSpPr>
          <p:spPr>
            <a:xfrm>
              <a:off x="1743302" y="4053603"/>
              <a:ext cx="291293" cy="291267"/>
            </a:xfrm>
            <a:custGeom>
              <a:avLst/>
              <a:gdLst/>
              <a:ahLst/>
              <a:cxnLst/>
              <a:rect l="l" t="t" r="r" b="b"/>
              <a:pathLst>
                <a:path w="11223" h="11222" extrusionOk="0">
                  <a:moveTo>
                    <a:pt x="1" y="0"/>
                  </a:moveTo>
                  <a:lnTo>
                    <a:pt x="1" y="11222"/>
                  </a:lnTo>
                  <a:lnTo>
                    <a:pt x="11222" y="11222"/>
                  </a:lnTo>
                  <a:lnTo>
                    <a:pt x="1122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096" name="Google Shape;8096;p74"/>
          <p:cNvSpPr/>
          <p:nvPr/>
        </p:nvSpPr>
        <p:spPr>
          <a:xfrm>
            <a:off x="8142645" y="3663455"/>
            <a:ext cx="204" cy="4"/>
          </a:xfrm>
          <a:custGeom>
            <a:avLst/>
            <a:gdLst/>
            <a:ahLst/>
            <a:cxnLst/>
            <a:rect l="l" t="t" r="r" b="b"/>
            <a:pathLst>
              <a:path w="48" h="1" extrusionOk="0">
                <a:moveTo>
                  <a:pt x="48" y="0"/>
                </a:moveTo>
                <a:lnTo>
                  <a:pt x="1" y="0"/>
                </a:lnTo>
                <a:close/>
              </a:path>
            </a:pathLst>
          </a:custGeom>
          <a:solidFill>
            <a:srgbClr val="FFFFFF"/>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097" name="Google Shape;8097;p74"/>
          <p:cNvGrpSpPr/>
          <p:nvPr/>
        </p:nvGrpSpPr>
        <p:grpSpPr>
          <a:xfrm>
            <a:off x="5906331" y="3760655"/>
            <a:ext cx="293891" cy="293845"/>
            <a:chOff x="6134814" y="3754290"/>
            <a:chExt cx="293891" cy="293845"/>
          </a:xfrm>
        </p:grpSpPr>
        <p:sp>
          <p:nvSpPr>
            <p:cNvPr id="8098" name="Google Shape;8098;p74"/>
            <p:cNvSpPr/>
            <p:nvPr/>
          </p:nvSpPr>
          <p:spPr>
            <a:xfrm>
              <a:off x="6134814" y="3754290"/>
              <a:ext cx="293891" cy="293845"/>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099" name="Google Shape;8099;p74"/>
            <p:cNvSpPr/>
            <p:nvPr/>
          </p:nvSpPr>
          <p:spPr>
            <a:xfrm>
              <a:off x="6147232" y="3764860"/>
              <a:ext cx="118946" cy="107337"/>
            </a:xfrm>
            <a:custGeom>
              <a:avLst/>
              <a:gdLst/>
              <a:ahLst/>
              <a:cxnLst/>
              <a:rect l="l" t="t" r="r" b="b"/>
              <a:pathLst>
                <a:path w="7787" h="7027" extrusionOk="0">
                  <a:moveTo>
                    <a:pt x="0" y="1"/>
                  </a:moveTo>
                  <a:lnTo>
                    <a:pt x="0" y="7026"/>
                  </a:lnTo>
                  <a:lnTo>
                    <a:pt x="7787"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00" name="Google Shape;8100;p74"/>
          <p:cNvGrpSpPr/>
          <p:nvPr/>
        </p:nvGrpSpPr>
        <p:grpSpPr>
          <a:xfrm>
            <a:off x="5906331" y="4139326"/>
            <a:ext cx="293891" cy="293891"/>
            <a:chOff x="6134814" y="4086186"/>
            <a:chExt cx="293891" cy="293891"/>
          </a:xfrm>
        </p:grpSpPr>
        <p:sp>
          <p:nvSpPr>
            <p:cNvPr id="8101" name="Google Shape;8101;p74"/>
            <p:cNvSpPr/>
            <p:nvPr/>
          </p:nvSpPr>
          <p:spPr>
            <a:xfrm>
              <a:off x="6134814" y="4086186"/>
              <a:ext cx="293891" cy="293891"/>
            </a:xfrm>
            <a:custGeom>
              <a:avLst/>
              <a:gdLst/>
              <a:ahLst/>
              <a:cxnLst/>
              <a:rect l="l" t="t" r="r" b="b"/>
              <a:pathLst>
                <a:path w="19240" h="19240" extrusionOk="0">
                  <a:moveTo>
                    <a:pt x="1" y="1"/>
                  </a:moveTo>
                  <a:lnTo>
                    <a:pt x="1" y="9619"/>
                  </a:lnTo>
                  <a:cubicBezTo>
                    <a:pt x="1" y="14930"/>
                    <a:pt x="4308" y="19240"/>
                    <a:pt x="9619" y="19240"/>
                  </a:cubicBezTo>
                  <a:cubicBezTo>
                    <a:pt x="14933" y="19240"/>
                    <a:pt x="19240" y="14933"/>
                    <a:pt x="19240" y="9619"/>
                  </a:cubicBezTo>
                  <a:lnTo>
                    <a:pt x="19240"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02" name="Google Shape;8102;p74"/>
            <p:cNvSpPr/>
            <p:nvPr/>
          </p:nvSpPr>
          <p:spPr>
            <a:xfrm>
              <a:off x="6147232" y="4096771"/>
              <a:ext cx="118946" cy="107322"/>
            </a:xfrm>
            <a:custGeom>
              <a:avLst/>
              <a:gdLst/>
              <a:ahLst/>
              <a:cxnLst/>
              <a:rect l="l" t="t" r="r" b="b"/>
              <a:pathLst>
                <a:path w="7787" h="7026" extrusionOk="0">
                  <a:moveTo>
                    <a:pt x="0" y="0"/>
                  </a:moveTo>
                  <a:lnTo>
                    <a:pt x="0" y="7026"/>
                  </a:lnTo>
                  <a:lnTo>
                    <a:pt x="7787"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103" name="Google Shape;8103;p74"/>
          <p:cNvSpPr/>
          <p:nvPr/>
        </p:nvSpPr>
        <p:spPr>
          <a:xfrm>
            <a:off x="6944758" y="3759852"/>
            <a:ext cx="609693" cy="673150"/>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04" name="Google Shape;8104;p74"/>
          <p:cNvSpPr/>
          <p:nvPr/>
        </p:nvSpPr>
        <p:spPr>
          <a:xfrm rot="10800000">
            <a:off x="6351020" y="3757590"/>
            <a:ext cx="442939" cy="675638"/>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105" name="Google Shape;8105;p74"/>
          <p:cNvGrpSpPr/>
          <p:nvPr/>
        </p:nvGrpSpPr>
        <p:grpSpPr>
          <a:xfrm>
            <a:off x="7831306" y="2968019"/>
            <a:ext cx="622883" cy="621944"/>
            <a:chOff x="1187048" y="238125"/>
            <a:chExt cx="5256397" cy="5248476"/>
          </a:xfrm>
        </p:grpSpPr>
        <p:sp>
          <p:nvSpPr>
            <p:cNvPr id="8106" name="Google Shape;8106;p74"/>
            <p:cNvSpPr/>
            <p:nvPr/>
          </p:nvSpPr>
          <p:spPr>
            <a:xfrm>
              <a:off x="1188450" y="238125"/>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07" name="Google Shape;8107;p74"/>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08" name="Google Shape;8108;p74"/>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09" name="Google Shape;8109;p74"/>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10" name="Google Shape;8110;p74"/>
          <p:cNvGrpSpPr/>
          <p:nvPr/>
        </p:nvGrpSpPr>
        <p:grpSpPr>
          <a:xfrm>
            <a:off x="2288411" y="2977627"/>
            <a:ext cx="1310987" cy="612407"/>
            <a:chOff x="238125" y="1188750"/>
            <a:chExt cx="7140450" cy="3335550"/>
          </a:xfrm>
        </p:grpSpPr>
        <p:sp>
          <p:nvSpPr>
            <p:cNvPr id="8111" name="Google Shape;8111;p74"/>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2" name="Google Shape;8112;p74"/>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3" name="Google Shape;8113;p74"/>
            <p:cNvSpPr/>
            <p:nvPr/>
          </p:nvSpPr>
          <p:spPr>
            <a:xfrm>
              <a:off x="3871550" y="1188750"/>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4" name="Google Shape;8114;p74"/>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5" name="Google Shape;8115;p74"/>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16" name="Google Shape;8116;p74"/>
          <p:cNvGrpSpPr/>
          <p:nvPr/>
        </p:nvGrpSpPr>
        <p:grpSpPr>
          <a:xfrm>
            <a:off x="6614283" y="2968182"/>
            <a:ext cx="1110299" cy="621702"/>
            <a:chOff x="238125" y="1335475"/>
            <a:chExt cx="5418735" cy="3034175"/>
          </a:xfrm>
        </p:grpSpPr>
        <p:sp>
          <p:nvSpPr>
            <p:cNvPr id="8117" name="Google Shape;8117;p74"/>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8" name="Google Shape;8118;p74"/>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19" name="Google Shape;8119;p74"/>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20" name="Google Shape;8120;p74"/>
          <p:cNvGrpSpPr/>
          <p:nvPr/>
        </p:nvGrpSpPr>
        <p:grpSpPr>
          <a:xfrm>
            <a:off x="5431943" y="2965079"/>
            <a:ext cx="1074451" cy="627181"/>
            <a:chOff x="5359127" y="2910889"/>
            <a:chExt cx="1097723" cy="640831"/>
          </a:xfrm>
        </p:grpSpPr>
        <p:grpSp>
          <p:nvGrpSpPr>
            <p:cNvPr id="8121" name="Google Shape;8121;p74"/>
            <p:cNvGrpSpPr/>
            <p:nvPr/>
          </p:nvGrpSpPr>
          <p:grpSpPr>
            <a:xfrm>
              <a:off x="5929791" y="3263088"/>
              <a:ext cx="527060" cy="287097"/>
              <a:chOff x="5929791" y="3263088"/>
              <a:chExt cx="527060" cy="287097"/>
            </a:xfrm>
          </p:grpSpPr>
          <p:sp>
            <p:nvSpPr>
              <p:cNvPr id="8122" name="Google Shape;8122;p74"/>
              <p:cNvSpPr/>
              <p:nvPr/>
            </p:nvSpPr>
            <p:spPr>
              <a:xfrm>
                <a:off x="5929791" y="3263088"/>
                <a:ext cx="328465" cy="284502"/>
              </a:xfrm>
              <a:custGeom>
                <a:avLst/>
                <a:gdLst/>
                <a:ahLst/>
                <a:cxnLst/>
                <a:rect l="l" t="t" r="r" b="b"/>
                <a:pathLst>
                  <a:path w="2576195" h="2231390" extrusionOk="0">
                    <a:moveTo>
                      <a:pt x="1288021" y="0"/>
                    </a:moveTo>
                    <a:lnTo>
                      <a:pt x="0" y="2230932"/>
                    </a:lnTo>
                    <a:lnTo>
                      <a:pt x="2576042" y="2230932"/>
                    </a:lnTo>
                    <a:lnTo>
                      <a:pt x="1288021"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sp>
            <p:nvSpPr>
              <p:cNvPr id="8123" name="Google Shape;8123;p74"/>
              <p:cNvSpPr/>
              <p:nvPr/>
            </p:nvSpPr>
            <p:spPr>
              <a:xfrm>
                <a:off x="6247886" y="3331025"/>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grpSp>
        <p:grpSp>
          <p:nvGrpSpPr>
            <p:cNvPr id="8124" name="Google Shape;8124;p74"/>
            <p:cNvGrpSpPr/>
            <p:nvPr/>
          </p:nvGrpSpPr>
          <p:grpSpPr>
            <a:xfrm>
              <a:off x="5359127" y="3263089"/>
              <a:ext cx="526428" cy="288631"/>
              <a:chOff x="5359127" y="3263089"/>
              <a:chExt cx="526428" cy="288631"/>
            </a:xfrm>
          </p:grpSpPr>
          <p:sp>
            <p:nvSpPr>
              <p:cNvPr id="8125" name="Google Shape;8125;p74"/>
              <p:cNvSpPr/>
              <p:nvPr/>
            </p:nvSpPr>
            <p:spPr>
              <a:xfrm>
                <a:off x="5557090" y="3263089"/>
                <a:ext cx="328465" cy="284502"/>
              </a:xfrm>
              <a:custGeom>
                <a:avLst/>
                <a:gdLst/>
                <a:ahLst/>
                <a:cxnLst/>
                <a:rect l="l" t="t" r="r" b="b"/>
                <a:pathLst>
                  <a:path w="2576195" h="2231390" extrusionOk="0">
                    <a:moveTo>
                      <a:pt x="1288034" y="0"/>
                    </a:moveTo>
                    <a:lnTo>
                      <a:pt x="0" y="2230920"/>
                    </a:lnTo>
                    <a:lnTo>
                      <a:pt x="2576055" y="2230920"/>
                    </a:lnTo>
                    <a:lnTo>
                      <a:pt x="1288034"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sp>
            <p:nvSpPr>
              <p:cNvPr id="8126" name="Google Shape;8126;p74"/>
              <p:cNvSpPr/>
              <p:nvPr/>
            </p:nvSpPr>
            <p:spPr>
              <a:xfrm flipH="1">
                <a:off x="5359127" y="3332559"/>
                <a:ext cx="208964" cy="21916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grpSp>
        <p:grpSp>
          <p:nvGrpSpPr>
            <p:cNvPr id="8127" name="Google Shape;8127;p74"/>
            <p:cNvGrpSpPr/>
            <p:nvPr/>
          </p:nvGrpSpPr>
          <p:grpSpPr>
            <a:xfrm>
              <a:off x="5551525" y="2910889"/>
              <a:ext cx="520901" cy="610283"/>
              <a:chOff x="5551525" y="2910889"/>
              <a:chExt cx="520901" cy="610283"/>
            </a:xfrm>
          </p:grpSpPr>
          <p:sp>
            <p:nvSpPr>
              <p:cNvPr id="8128" name="Google Shape;8128;p74"/>
              <p:cNvSpPr/>
              <p:nvPr/>
            </p:nvSpPr>
            <p:spPr>
              <a:xfrm>
                <a:off x="5743962" y="3236669"/>
                <a:ext cx="328465" cy="284502"/>
              </a:xfrm>
              <a:custGeom>
                <a:avLst/>
                <a:gdLst/>
                <a:ahLst/>
                <a:cxnLst/>
                <a:rect l="l" t="t" r="r" b="b"/>
                <a:pathLst>
                  <a:path w="2576195" h="2231390" extrusionOk="0">
                    <a:moveTo>
                      <a:pt x="2576042" y="0"/>
                    </a:moveTo>
                    <a:lnTo>
                      <a:pt x="0" y="0"/>
                    </a:lnTo>
                    <a:lnTo>
                      <a:pt x="1288021" y="2230920"/>
                    </a:lnTo>
                    <a:lnTo>
                      <a:pt x="2576042"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sp>
            <p:nvSpPr>
              <p:cNvPr id="8129" name="Google Shape;8129;p74"/>
              <p:cNvSpPr/>
              <p:nvPr/>
            </p:nvSpPr>
            <p:spPr>
              <a:xfrm flipH="1">
                <a:off x="5551525" y="2910889"/>
                <a:ext cx="208964" cy="328741"/>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grpSp>
        <p:grpSp>
          <p:nvGrpSpPr>
            <p:cNvPr id="8130" name="Google Shape;8130;p74"/>
            <p:cNvGrpSpPr/>
            <p:nvPr/>
          </p:nvGrpSpPr>
          <p:grpSpPr>
            <a:xfrm>
              <a:off x="5743962" y="2919100"/>
              <a:ext cx="623674" cy="284502"/>
              <a:chOff x="5743962" y="2919100"/>
              <a:chExt cx="623674" cy="284502"/>
            </a:xfrm>
          </p:grpSpPr>
          <p:sp>
            <p:nvSpPr>
              <p:cNvPr id="8131" name="Google Shape;8131;p74"/>
              <p:cNvSpPr/>
              <p:nvPr/>
            </p:nvSpPr>
            <p:spPr>
              <a:xfrm>
                <a:off x="5743962" y="2919100"/>
                <a:ext cx="328465" cy="284502"/>
              </a:xfrm>
              <a:custGeom>
                <a:avLst/>
                <a:gdLst/>
                <a:ahLst/>
                <a:cxnLst/>
                <a:rect l="l" t="t" r="r" b="b"/>
                <a:pathLst>
                  <a:path w="2576195" h="2231390" extrusionOk="0">
                    <a:moveTo>
                      <a:pt x="1288021" y="0"/>
                    </a:moveTo>
                    <a:lnTo>
                      <a:pt x="0" y="2230920"/>
                    </a:lnTo>
                    <a:lnTo>
                      <a:pt x="2576042" y="2230920"/>
                    </a:lnTo>
                    <a:lnTo>
                      <a:pt x="1288021" y="0"/>
                    </a:lnTo>
                    <a:close/>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sp>
            <p:nvSpPr>
              <p:cNvPr id="8132" name="Google Shape;8132;p74"/>
              <p:cNvSpPr/>
              <p:nvPr/>
            </p:nvSpPr>
            <p:spPr>
              <a:xfrm>
                <a:off x="6060335" y="2920591"/>
                <a:ext cx="307300" cy="282602"/>
              </a:xfrm>
              <a:custGeom>
                <a:avLst/>
                <a:gdLst/>
                <a:ahLst/>
                <a:cxnLst/>
                <a:rect l="l" t="t" r="r" b="b"/>
                <a:pathLst>
                  <a:path w="1638934" h="2306954" extrusionOk="0">
                    <a:moveTo>
                      <a:pt x="1638680" y="0"/>
                    </a:moveTo>
                    <a:lnTo>
                      <a:pt x="697255" y="0"/>
                    </a:lnTo>
                    <a:lnTo>
                      <a:pt x="697255" y="2306535"/>
                    </a:lnTo>
                    <a:lnTo>
                      <a:pt x="0" y="2306535"/>
                    </a:lnTo>
                  </a:path>
                </a:pathLst>
              </a:custGeom>
              <a:noFill/>
              <a:ln w="9525" cap="flat" cmpd="sng">
                <a:solidFill>
                  <a:schemeClr val="accent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900">
                  <a:solidFill>
                    <a:schemeClr val="accent4">
                      <a:lumMod val="50000"/>
                    </a:schemeClr>
                  </a:solidFill>
                </a:endParaRPr>
              </a:p>
            </p:txBody>
          </p:sp>
        </p:grpSp>
      </p:grpSp>
      <p:grpSp>
        <p:nvGrpSpPr>
          <p:cNvPr id="8133" name="Google Shape;8133;p74"/>
          <p:cNvGrpSpPr/>
          <p:nvPr/>
        </p:nvGrpSpPr>
        <p:grpSpPr>
          <a:xfrm>
            <a:off x="7583156" y="2115791"/>
            <a:ext cx="874976" cy="719600"/>
            <a:chOff x="7608988" y="2093194"/>
            <a:chExt cx="817276" cy="672147"/>
          </a:xfrm>
        </p:grpSpPr>
        <p:cxnSp>
          <p:nvCxnSpPr>
            <p:cNvPr id="8134" name="Google Shape;8134;p74"/>
            <p:cNvCxnSpPr/>
            <p:nvPr/>
          </p:nvCxnSpPr>
          <p:spPr>
            <a:xfrm rot="5400000" flipH="1">
              <a:off x="7620257" y="213649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5" name="Google Shape;8135;p74"/>
            <p:cNvCxnSpPr/>
            <p:nvPr/>
          </p:nvCxnSpPr>
          <p:spPr>
            <a:xfrm rot="-5400000">
              <a:off x="8285120" y="213649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6" name="Google Shape;8136;p74"/>
            <p:cNvCxnSpPr/>
            <p:nvPr/>
          </p:nvCxnSpPr>
          <p:spPr>
            <a:xfrm rot="5400000">
              <a:off x="7620257" y="264474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7" name="Google Shape;8137;p74"/>
            <p:cNvCxnSpPr/>
            <p:nvPr/>
          </p:nvCxnSpPr>
          <p:spPr>
            <a:xfrm rot="-5400000" flipH="1">
              <a:off x="8285120" y="2644741"/>
              <a:ext cx="129900" cy="111300"/>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8138" name="Google Shape;8138;p74"/>
            <p:cNvCxnSpPr/>
            <p:nvPr/>
          </p:nvCxnSpPr>
          <p:spPr>
            <a:xfrm rot="10800000">
              <a:off x="7608988" y="2425132"/>
              <a:ext cx="83400" cy="0"/>
            </a:xfrm>
            <a:prstGeom prst="straightConnector1">
              <a:avLst/>
            </a:prstGeom>
            <a:noFill/>
            <a:ln w="9525" cap="flat" cmpd="sng">
              <a:solidFill>
                <a:schemeClr val="accent2"/>
              </a:solidFill>
              <a:prstDash val="solid"/>
              <a:round/>
              <a:headEnd type="none" w="med" len="med"/>
              <a:tailEnd type="none" w="med" len="med"/>
            </a:ln>
          </p:spPr>
        </p:cxnSp>
        <p:cxnSp>
          <p:nvCxnSpPr>
            <p:cNvPr id="8139" name="Google Shape;8139;p74"/>
            <p:cNvCxnSpPr/>
            <p:nvPr/>
          </p:nvCxnSpPr>
          <p:spPr>
            <a:xfrm rot="10800000">
              <a:off x="8342865" y="2425132"/>
              <a:ext cx="83400" cy="0"/>
            </a:xfrm>
            <a:prstGeom prst="straightConnector1">
              <a:avLst/>
            </a:prstGeom>
            <a:noFill/>
            <a:ln w="9525" cap="flat" cmpd="sng">
              <a:solidFill>
                <a:schemeClr val="accent2"/>
              </a:solidFill>
              <a:prstDash val="solid"/>
              <a:round/>
              <a:headEnd type="none" w="med" len="med"/>
              <a:tailEnd type="none" w="med" len="med"/>
            </a:ln>
          </p:spPr>
        </p:cxnSp>
        <p:grpSp>
          <p:nvGrpSpPr>
            <p:cNvPr id="8140" name="Google Shape;8140;p74"/>
            <p:cNvGrpSpPr/>
            <p:nvPr/>
          </p:nvGrpSpPr>
          <p:grpSpPr>
            <a:xfrm>
              <a:off x="7721175" y="2093194"/>
              <a:ext cx="599587" cy="623846"/>
              <a:chOff x="7721175" y="2093194"/>
              <a:chExt cx="599587" cy="623846"/>
            </a:xfrm>
          </p:grpSpPr>
          <p:grpSp>
            <p:nvGrpSpPr>
              <p:cNvPr id="8141" name="Google Shape;8141;p74"/>
              <p:cNvGrpSpPr/>
              <p:nvPr/>
            </p:nvGrpSpPr>
            <p:grpSpPr>
              <a:xfrm>
                <a:off x="7721175" y="2093194"/>
                <a:ext cx="291605" cy="623846"/>
                <a:chOff x="9405575" y="2061418"/>
                <a:chExt cx="291605" cy="623846"/>
              </a:xfrm>
            </p:grpSpPr>
            <p:sp>
              <p:nvSpPr>
                <p:cNvPr id="8142" name="Google Shape;8142;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3" name="Google Shape;8143;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4" name="Google Shape;8144;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5" name="Google Shape;8145;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6" name="Google Shape;8146;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7" name="Google Shape;8147;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48" name="Google Shape;8148;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49" name="Google Shape;8149;p74"/>
              <p:cNvGrpSpPr/>
              <p:nvPr/>
            </p:nvGrpSpPr>
            <p:grpSpPr>
              <a:xfrm flipH="1">
                <a:off x="8029157" y="2093194"/>
                <a:ext cx="291605" cy="623846"/>
                <a:chOff x="9405575" y="2061418"/>
                <a:chExt cx="291605" cy="623846"/>
              </a:xfrm>
            </p:grpSpPr>
            <p:sp>
              <p:nvSpPr>
                <p:cNvPr id="8150" name="Google Shape;8150;p74"/>
                <p:cNvSpPr/>
                <p:nvPr/>
              </p:nvSpPr>
              <p:spPr>
                <a:xfrm>
                  <a:off x="9405575" y="2061418"/>
                  <a:ext cx="291379" cy="623846"/>
                </a:xfrm>
                <a:custGeom>
                  <a:avLst/>
                  <a:gdLst/>
                  <a:ahLst/>
                  <a:cxnLst/>
                  <a:rect l="l" t="t" r="r" b="b"/>
                  <a:pathLst>
                    <a:path w="21253" h="45503" extrusionOk="0">
                      <a:moveTo>
                        <a:pt x="17225" y="1059"/>
                      </a:moveTo>
                      <a:cubicBezTo>
                        <a:pt x="20066" y="1059"/>
                        <a:pt x="20192" y="4831"/>
                        <a:pt x="20195" y="4980"/>
                      </a:cubicBezTo>
                      <a:lnTo>
                        <a:pt x="20195" y="42658"/>
                      </a:lnTo>
                      <a:cubicBezTo>
                        <a:pt x="19755" y="43076"/>
                        <a:pt x="18011" y="44441"/>
                        <a:pt x="14035" y="44441"/>
                      </a:cubicBezTo>
                      <a:cubicBezTo>
                        <a:pt x="9143" y="44441"/>
                        <a:pt x="6607" y="41481"/>
                        <a:pt x="6264" y="38549"/>
                      </a:cubicBezTo>
                      <a:cubicBezTo>
                        <a:pt x="6238" y="38342"/>
                        <a:pt x="6089" y="38168"/>
                        <a:pt x="5889" y="38106"/>
                      </a:cubicBezTo>
                      <a:cubicBezTo>
                        <a:pt x="5769" y="38071"/>
                        <a:pt x="2987" y="37194"/>
                        <a:pt x="3045" y="34127"/>
                      </a:cubicBezTo>
                      <a:cubicBezTo>
                        <a:pt x="3067" y="32998"/>
                        <a:pt x="3194" y="32212"/>
                        <a:pt x="3449" y="31665"/>
                      </a:cubicBezTo>
                      <a:cubicBezTo>
                        <a:pt x="3449" y="31665"/>
                        <a:pt x="3682" y="31319"/>
                        <a:pt x="3685" y="31277"/>
                      </a:cubicBezTo>
                      <a:cubicBezTo>
                        <a:pt x="3740" y="31205"/>
                        <a:pt x="3799" y="31141"/>
                        <a:pt x="3863" y="31082"/>
                      </a:cubicBezTo>
                      <a:cubicBezTo>
                        <a:pt x="4404" y="30567"/>
                        <a:pt x="5365" y="30335"/>
                        <a:pt x="7020" y="30335"/>
                      </a:cubicBezTo>
                      <a:cubicBezTo>
                        <a:pt x="7247" y="30335"/>
                        <a:pt x="7486" y="30339"/>
                        <a:pt x="7739" y="30348"/>
                      </a:cubicBezTo>
                      <a:cubicBezTo>
                        <a:pt x="8968" y="30388"/>
                        <a:pt x="10320" y="30407"/>
                        <a:pt x="11768" y="30407"/>
                      </a:cubicBezTo>
                      <a:cubicBezTo>
                        <a:pt x="11975" y="30407"/>
                        <a:pt x="12184" y="30407"/>
                        <a:pt x="12395" y="30406"/>
                      </a:cubicBezTo>
                      <a:lnTo>
                        <a:pt x="12408" y="30406"/>
                      </a:lnTo>
                      <a:cubicBezTo>
                        <a:pt x="12410" y="30406"/>
                        <a:pt x="12412" y="30406"/>
                        <a:pt x="12414" y="30406"/>
                      </a:cubicBezTo>
                      <a:cubicBezTo>
                        <a:pt x="14155" y="30406"/>
                        <a:pt x="15565" y="31819"/>
                        <a:pt x="15565" y="33561"/>
                      </a:cubicBezTo>
                      <a:lnTo>
                        <a:pt x="15565" y="35495"/>
                      </a:lnTo>
                      <a:cubicBezTo>
                        <a:pt x="15559" y="35793"/>
                        <a:pt x="15798" y="36039"/>
                        <a:pt x="16096" y="36039"/>
                      </a:cubicBezTo>
                      <a:cubicBezTo>
                        <a:pt x="16394" y="36039"/>
                        <a:pt x="16636" y="35793"/>
                        <a:pt x="16627" y="35495"/>
                      </a:cubicBezTo>
                      <a:lnTo>
                        <a:pt x="16627" y="33561"/>
                      </a:lnTo>
                      <a:cubicBezTo>
                        <a:pt x="16627" y="31233"/>
                        <a:pt x="14740" y="29345"/>
                        <a:pt x="12414" y="29345"/>
                      </a:cubicBezTo>
                      <a:cubicBezTo>
                        <a:pt x="12412" y="29345"/>
                        <a:pt x="12410" y="29345"/>
                        <a:pt x="12408" y="29345"/>
                      </a:cubicBezTo>
                      <a:lnTo>
                        <a:pt x="12392" y="29345"/>
                      </a:lnTo>
                      <a:cubicBezTo>
                        <a:pt x="12202" y="29346"/>
                        <a:pt x="12014" y="29346"/>
                        <a:pt x="11828" y="29346"/>
                      </a:cubicBezTo>
                      <a:cubicBezTo>
                        <a:pt x="10369" y="29346"/>
                        <a:pt x="9008" y="29324"/>
                        <a:pt x="7772" y="29287"/>
                      </a:cubicBezTo>
                      <a:cubicBezTo>
                        <a:pt x="7513" y="29278"/>
                        <a:pt x="7267" y="29274"/>
                        <a:pt x="7033" y="29274"/>
                      </a:cubicBezTo>
                      <a:cubicBezTo>
                        <a:pt x="5050" y="29274"/>
                        <a:pt x="3893" y="29586"/>
                        <a:pt x="3135" y="30309"/>
                      </a:cubicBezTo>
                      <a:cubicBezTo>
                        <a:pt x="3058" y="30380"/>
                        <a:pt x="2987" y="30458"/>
                        <a:pt x="2922" y="30536"/>
                      </a:cubicBezTo>
                      <a:cubicBezTo>
                        <a:pt x="1045" y="29510"/>
                        <a:pt x="1084" y="26828"/>
                        <a:pt x="1084" y="26799"/>
                      </a:cubicBezTo>
                      <a:lnTo>
                        <a:pt x="1084" y="26786"/>
                      </a:lnTo>
                      <a:lnTo>
                        <a:pt x="1084" y="21470"/>
                      </a:lnTo>
                      <a:cubicBezTo>
                        <a:pt x="1084" y="19979"/>
                        <a:pt x="1450" y="18885"/>
                        <a:pt x="2168" y="18212"/>
                      </a:cubicBezTo>
                      <a:cubicBezTo>
                        <a:pt x="2905" y="17528"/>
                        <a:pt x="3830" y="17480"/>
                        <a:pt x="4078" y="17480"/>
                      </a:cubicBezTo>
                      <a:cubicBezTo>
                        <a:pt x="4118" y="17480"/>
                        <a:pt x="4141" y="17481"/>
                        <a:pt x="4142" y="17481"/>
                      </a:cubicBezTo>
                      <a:cubicBezTo>
                        <a:pt x="4157" y="17483"/>
                        <a:pt x="4172" y="17483"/>
                        <a:pt x="4186" y="17483"/>
                      </a:cubicBezTo>
                      <a:cubicBezTo>
                        <a:pt x="4474" y="17483"/>
                        <a:pt x="4714" y="17249"/>
                        <a:pt x="4714" y="16954"/>
                      </a:cubicBezTo>
                      <a:lnTo>
                        <a:pt x="4714" y="12072"/>
                      </a:lnTo>
                      <a:cubicBezTo>
                        <a:pt x="4714" y="11082"/>
                        <a:pt x="4986" y="10325"/>
                        <a:pt x="5523" y="9820"/>
                      </a:cubicBezTo>
                      <a:cubicBezTo>
                        <a:pt x="6270" y="9115"/>
                        <a:pt x="7348" y="9065"/>
                        <a:pt x="7647" y="9065"/>
                      </a:cubicBezTo>
                      <a:cubicBezTo>
                        <a:pt x="7696" y="9065"/>
                        <a:pt x="7724" y="9066"/>
                        <a:pt x="7726" y="9066"/>
                      </a:cubicBezTo>
                      <a:cubicBezTo>
                        <a:pt x="7739" y="9067"/>
                        <a:pt x="7751" y="9067"/>
                        <a:pt x="7763" y="9067"/>
                      </a:cubicBezTo>
                      <a:cubicBezTo>
                        <a:pt x="8253" y="9067"/>
                        <a:pt x="8483" y="8447"/>
                        <a:pt x="8095" y="8128"/>
                      </a:cubicBezTo>
                      <a:cubicBezTo>
                        <a:pt x="7911" y="7976"/>
                        <a:pt x="7749" y="7749"/>
                        <a:pt x="7937" y="7216"/>
                      </a:cubicBezTo>
                      <a:cubicBezTo>
                        <a:pt x="8312" y="6167"/>
                        <a:pt x="9878" y="4614"/>
                        <a:pt x="11929" y="3269"/>
                      </a:cubicBezTo>
                      <a:cubicBezTo>
                        <a:pt x="13967" y="1926"/>
                        <a:pt x="16044" y="1059"/>
                        <a:pt x="17225" y="1059"/>
                      </a:cubicBezTo>
                      <a:close/>
                      <a:moveTo>
                        <a:pt x="17222" y="1"/>
                      </a:moveTo>
                      <a:cubicBezTo>
                        <a:pt x="14145" y="1"/>
                        <a:pt x="7898" y="4168"/>
                        <a:pt x="6937" y="6863"/>
                      </a:cubicBezTo>
                      <a:cubicBezTo>
                        <a:pt x="6782" y="7300"/>
                        <a:pt x="6752" y="7711"/>
                        <a:pt x="6846" y="8076"/>
                      </a:cubicBezTo>
                      <a:cubicBezTo>
                        <a:pt x="6241" y="8180"/>
                        <a:pt x="5452" y="8435"/>
                        <a:pt x="4805" y="9040"/>
                      </a:cubicBezTo>
                      <a:cubicBezTo>
                        <a:pt x="4041" y="9755"/>
                        <a:pt x="3656" y="10778"/>
                        <a:pt x="3656" y="12075"/>
                      </a:cubicBezTo>
                      <a:lnTo>
                        <a:pt x="3656" y="16446"/>
                      </a:lnTo>
                      <a:cubicBezTo>
                        <a:pt x="3093" y="16511"/>
                        <a:pt x="2220" y="16727"/>
                        <a:pt x="1460" y="17426"/>
                      </a:cubicBezTo>
                      <a:cubicBezTo>
                        <a:pt x="508" y="18303"/>
                        <a:pt x="23" y="19665"/>
                        <a:pt x="23" y="21470"/>
                      </a:cubicBezTo>
                      <a:lnTo>
                        <a:pt x="23" y="26779"/>
                      </a:lnTo>
                      <a:cubicBezTo>
                        <a:pt x="20" y="27006"/>
                        <a:pt x="0" y="30147"/>
                        <a:pt x="2388" y="31454"/>
                      </a:cubicBezTo>
                      <a:cubicBezTo>
                        <a:pt x="2136" y="32118"/>
                        <a:pt x="2006" y="32975"/>
                        <a:pt x="1984" y="34107"/>
                      </a:cubicBezTo>
                      <a:cubicBezTo>
                        <a:pt x="1922" y="37288"/>
                        <a:pt x="4352" y="38614"/>
                        <a:pt x="5254" y="38996"/>
                      </a:cubicBezTo>
                      <a:cubicBezTo>
                        <a:pt x="5533" y="40711"/>
                        <a:pt x="6429" y="42273"/>
                        <a:pt x="7797" y="43428"/>
                      </a:cubicBezTo>
                      <a:cubicBezTo>
                        <a:pt x="9405" y="44784"/>
                        <a:pt x="11560" y="45502"/>
                        <a:pt x="14035" y="45502"/>
                      </a:cubicBezTo>
                      <a:cubicBezTo>
                        <a:pt x="19270" y="45502"/>
                        <a:pt x="21065" y="43292"/>
                        <a:pt x="21140" y="43199"/>
                      </a:cubicBezTo>
                      <a:cubicBezTo>
                        <a:pt x="21214" y="43105"/>
                        <a:pt x="21253" y="42992"/>
                        <a:pt x="21253" y="42872"/>
                      </a:cubicBezTo>
                      <a:lnTo>
                        <a:pt x="21253" y="4967"/>
                      </a:lnTo>
                      <a:cubicBezTo>
                        <a:pt x="21217" y="3249"/>
                        <a:pt x="20328" y="1"/>
                        <a:pt x="17222"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1" name="Google Shape;8151;p74"/>
                <p:cNvSpPr/>
                <p:nvPr/>
              </p:nvSpPr>
              <p:spPr>
                <a:xfrm>
                  <a:off x="9535402" y="2540968"/>
                  <a:ext cx="161778" cy="68948"/>
                </a:xfrm>
                <a:custGeom>
                  <a:avLst/>
                  <a:gdLst/>
                  <a:ahLst/>
                  <a:cxnLst/>
                  <a:rect l="l" t="t" r="r" b="b"/>
                  <a:pathLst>
                    <a:path w="11800" h="5029" extrusionOk="0">
                      <a:moveTo>
                        <a:pt x="11270" y="1"/>
                      </a:moveTo>
                      <a:cubicBezTo>
                        <a:pt x="11264" y="1"/>
                        <a:pt x="11258" y="1"/>
                        <a:pt x="11252" y="1"/>
                      </a:cubicBezTo>
                      <a:lnTo>
                        <a:pt x="4326" y="1"/>
                      </a:lnTo>
                      <a:cubicBezTo>
                        <a:pt x="1938" y="4"/>
                        <a:pt x="0" y="1939"/>
                        <a:pt x="0" y="4327"/>
                      </a:cubicBezTo>
                      <a:lnTo>
                        <a:pt x="0" y="4498"/>
                      </a:lnTo>
                      <a:cubicBezTo>
                        <a:pt x="0" y="4789"/>
                        <a:pt x="236" y="5029"/>
                        <a:pt x="527" y="5029"/>
                      </a:cubicBezTo>
                      <a:cubicBezTo>
                        <a:pt x="822" y="5029"/>
                        <a:pt x="1061" y="4789"/>
                        <a:pt x="1058" y="4498"/>
                      </a:cubicBezTo>
                      <a:lnTo>
                        <a:pt x="1058" y="4327"/>
                      </a:lnTo>
                      <a:cubicBezTo>
                        <a:pt x="1061" y="2524"/>
                        <a:pt x="2524" y="1062"/>
                        <a:pt x="4326" y="1062"/>
                      </a:cubicBezTo>
                      <a:lnTo>
                        <a:pt x="11252" y="1062"/>
                      </a:lnTo>
                      <a:cubicBezTo>
                        <a:pt x="11256" y="1062"/>
                        <a:pt x="11260" y="1062"/>
                        <a:pt x="11264" y="1062"/>
                      </a:cubicBezTo>
                      <a:cubicBezTo>
                        <a:pt x="11557" y="1062"/>
                        <a:pt x="11799" y="825"/>
                        <a:pt x="11799" y="532"/>
                      </a:cubicBezTo>
                      <a:cubicBezTo>
                        <a:pt x="11799" y="237"/>
                        <a:pt x="11560" y="1"/>
                        <a:pt x="11270"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2" name="Google Shape;8152;p74"/>
                <p:cNvSpPr/>
                <p:nvPr/>
              </p:nvSpPr>
              <p:spPr>
                <a:xfrm>
                  <a:off x="9455875" y="2286606"/>
                  <a:ext cx="137251" cy="112148"/>
                </a:xfrm>
                <a:custGeom>
                  <a:avLst/>
                  <a:gdLst/>
                  <a:ahLst/>
                  <a:cxnLst/>
                  <a:rect l="l" t="t" r="r" b="b"/>
                  <a:pathLst>
                    <a:path w="10011" h="8180" extrusionOk="0">
                      <a:moveTo>
                        <a:pt x="515" y="1"/>
                      </a:moveTo>
                      <a:cubicBezTo>
                        <a:pt x="230" y="7"/>
                        <a:pt x="0" y="243"/>
                        <a:pt x="0" y="531"/>
                      </a:cubicBezTo>
                      <a:cubicBezTo>
                        <a:pt x="0" y="819"/>
                        <a:pt x="230" y="1052"/>
                        <a:pt x="515" y="1062"/>
                      </a:cubicBezTo>
                      <a:lnTo>
                        <a:pt x="4979" y="1062"/>
                      </a:lnTo>
                      <a:cubicBezTo>
                        <a:pt x="7173" y="1062"/>
                        <a:pt x="8946" y="2838"/>
                        <a:pt x="8949" y="5031"/>
                      </a:cubicBezTo>
                      <a:lnTo>
                        <a:pt x="8949" y="7649"/>
                      </a:lnTo>
                      <a:cubicBezTo>
                        <a:pt x="8949" y="7943"/>
                        <a:pt x="9188" y="8179"/>
                        <a:pt x="9480" y="8179"/>
                      </a:cubicBezTo>
                      <a:cubicBezTo>
                        <a:pt x="9771" y="8179"/>
                        <a:pt x="10010" y="7943"/>
                        <a:pt x="10010" y="7652"/>
                      </a:cubicBezTo>
                      <a:lnTo>
                        <a:pt x="10010" y="5031"/>
                      </a:lnTo>
                      <a:cubicBezTo>
                        <a:pt x="10007" y="2252"/>
                        <a:pt x="7758" y="4"/>
                        <a:pt x="4979" y="1"/>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3" name="Google Shape;8153;p74"/>
                <p:cNvSpPr/>
                <p:nvPr/>
              </p:nvSpPr>
              <p:spPr>
                <a:xfrm>
                  <a:off x="9578545" y="2355317"/>
                  <a:ext cx="116370" cy="14560"/>
                </a:xfrm>
                <a:custGeom>
                  <a:avLst/>
                  <a:gdLst/>
                  <a:ahLst/>
                  <a:cxnLst/>
                  <a:rect l="l" t="t" r="r" b="b"/>
                  <a:pathLst>
                    <a:path w="8488" h="1062" extrusionOk="0">
                      <a:moveTo>
                        <a:pt x="519" y="0"/>
                      </a:moveTo>
                      <a:cubicBezTo>
                        <a:pt x="231" y="10"/>
                        <a:pt x="1" y="243"/>
                        <a:pt x="1" y="531"/>
                      </a:cubicBezTo>
                      <a:cubicBezTo>
                        <a:pt x="1" y="819"/>
                        <a:pt x="231" y="1051"/>
                        <a:pt x="519" y="1061"/>
                      </a:cubicBezTo>
                      <a:lnTo>
                        <a:pt x="7973" y="1061"/>
                      </a:lnTo>
                      <a:cubicBezTo>
                        <a:pt x="8261" y="1051"/>
                        <a:pt x="8487" y="819"/>
                        <a:pt x="8487" y="531"/>
                      </a:cubicBezTo>
                      <a:cubicBezTo>
                        <a:pt x="8487" y="243"/>
                        <a:pt x="8261" y="10"/>
                        <a:pt x="7973"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4" name="Google Shape;8154;p74"/>
                <p:cNvSpPr/>
                <p:nvPr/>
              </p:nvSpPr>
              <p:spPr>
                <a:xfrm>
                  <a:off x="9533620" y="2389824"/>
                  <a:ext cx="104429" cy="58240"/>
                </a:xfrm>
                <a:custGeom>
                  <a:avLst/>
                  <a:gdLst/>
                  <a:ahLst/>
                  <a:cxnLst/>
                  <a:rect l="l" t="t" r="r" b="b"/>
                  <a:pathLst>
                    <a:path w="7617" h="4248" extrusionOk="0">
                      <a:moveTo>
                        <a:pt x="2890" y="0"/>
                      </a:moveTo>
                      <a:cubicBezTo>
                        <a:pt x="1295" y="0"/>
                        <a:pt x="4" y="1294"/>
                        <a:pt x="1" y="2889"/>
                      </a:cubicBezTo>
                      <a:lnTo>
                        <a:pt x="1" y="3439"/>
                      </a:lnTo>
                      <a:cubicBezTo>
                        <a:pt x="10" y="3724"/>
                        <a:pt x="243" y="3954"/>
                        <a:pt x="531" y="3954"/>
                      </a:cubicBezTo>
                      <a:cubicBezTo>
                        <a:pt x="819" y="3954"/>
                        <a:pt x="1055" y="3724"/>
                        <a:pt x="1062" y="3439"/>
                      </a:cubicBezTo>
                      <a:lnTo>
                        <a:pt x="1062" y="2889"/>
                      </a:lnTo>
                      <a:cubicBezTo>
                        <a:pt x="1062" y="1880"/>
                        <a:pt x="1880" y="1061"/>
                        <a:pt x="2890" y="1058"/>
                      </a:cubicBezTo>
                      <a:lnTo>
                        <a:pt x="4669" y="1058"/>
                      </a:lnTo>
                      <a:cubicBezTo>
                        <a:pt x="5711" y="1061"/>
                        <a:pt x="6555" y="1902"/>
                        <a:pt x="6555" y="2944"/>
                      </a:cubicBezTo>
                      <a:lnTo>
                        <a:pt x="6555" y="3717"/>
                      </a:lnTo>
                      <a:cubicBezTo>
                        <a:pt x="6555" y="4012"/>
                        <a:pt x="6795" y="4248"/>
                        <a:pt x="7086" y="4248"/>
                      </a:cubicBezTo>
                      <a:cubicBezTo>
                        <a:pt x="7380" y="4248"/>
                        <a:pt x="7617" y="4012"/>
                        <a:pt x="7617" y="3717"/>
                      </a:cubicBezTo>
                      <a:lnTo>
                        <a:pt x="7617" y="2944"/>
                      </a:lnTo>
                      <a:cubicBezTo>
                        <a:pt x="7613" y="1320"/>
                        <a:pt x="6297" y="0"/>
                        <a:pt x="4669"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5" name="Google Shape;8155;p74"/>
                <p:cNvSpPr/>
                <p:nvPr/>
              </p:nvSpPr>
              <p:spPr>
                <a:xfrm>
                  <a:off x="9504885" y="2171202"/>
                  <a:ext cx="97684" cy="14519"/>
                </a:xfrm>
                <a:custGeom>
                  <a:avLst/>
                  <a:gdLst/>
                  <a:ahLst/>
                  <a:cxnLst/>
                  <a:rect l="l" t="t" r="r" b="b"/>
                  <a:pathLst>
                    <a:path w="7125" h="1059" extrusionOk="0">
                      <a:moveTo>
                        <a:pt x="6598" y="0"/>
                      </a:moveTo>
                      <a:cubicBezTo>
                        <a:pt x="6592" y="0"/>
                        <a:pt x="6587" y="0"/>
                        <a:pt x="6581" y="0"/>
                      </a:cubicBezTo>
                      <a:lnTo>
                        <a:pt x="515" y="0"/>
                      </a:lnTo>
                      <a:cubicBezTo>
                        <a:pt x="227" y="7"/>
                        <a:pt x="0" y="243"/>
                        <a:pt x="0" y="528"/>
                      </a:cubicBezTo>
                      <a:cubicBezTo>
                        <a:pt x="0" y="816"/>
                        <a:pt x="227" y="1052"/>
                        <a:pt x="515" y="1058"/>
                      </a:cubicBezTo>
                      <a:lnTo>
                        <a:pt x="6581" y="1058"/>
                      </a:lnTo>
                      <a:cubicBezTo>
                        <a:pt x="6587" y="1058"/>
                        <a:pt x="6592" y="1059"/>
                        <a:pt x="6598" y="1059"/>
                      </a:cubicBezTo>
                      <a:cubicBezTo>
                        <a:pt x="6888" y="1059"/>
                        <a:pt x="7124" y="823"/>
                        <a:pt x="7124" y="528"/>
                      </a:cubicBezTo>
                      <a:cubicBezTo>
                        <a:pt x="7124" y="236"/>
                        <a:pt x="6888" y="0"/>
                        <a:pt x="6598"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6" name="Google Shape;8156;p74"/>
                <p:cNvSpPr/>
                <p:nvPr/>
              </p:nvSpPr>
              <p:spPr>
                <a:xfrm>
                  <a:off x="9587826" y="2129731"/>
                  <a:ext cx="106993" cy="97464"/>
                </a:xfrm>
                <a:custGeom>
                  <a:avLst/>
                  <a:gdLst/>
                  <a:ahLst/>
                  <a:cxnLst/>
                  <a:rect l="l" t="t" r="r" b="b"/>
                  <a:pathLst>
                    <a:path w="7804" h="7109" extrusionOk="0">
                      <a:moveTo>
                        <a:pt x="4230" y="0"/>
                      </a:moveTo>
                      <a:cubicBezTo>
                        <a:pt x="4224" y="0"/>
                        <a:pt x="4218" y="0"/>
                        <a:pt x="4213" y="0"/>
                      </a:cubicBezTo>
                      <a:lnTo>
                        <a:pt x="3339" y="0"/>
                      </a:lnTo>
                      <a:cubicBezTo>
                        <a:pt x="1495" y="0"/>
                        <a:pt x="3" y="1495"/>
                        <a:pt x="0" y="3336"/>
                      </a:cubicBezTo>
                      <a:lnTo>
                        <a:pt x="0" y="3850"/>
                      </a:lnTo>
                      <a:cubicBezTo>
                        <a:pt x="3" y="5649"/>
                        <a:pt x="1459" y="7108"/>
                        <a:pt x="3258" y="7108"/>
                      </a:cubicBezTo>
                      <a:lnTo>
                        <a:pt x="7286" y="7108"/>
                      </a:lnTo>
                      <a:cubicBezTo>
                        <a:pt x="7574" y="7102"/>
                        <a:pt x="7804" y="6866"/>
                        <a:pt x="7804" y="6578"/>
                      </a:cubicBezTo>
                      <a:cubicBezTo>
                        <a:pt x="7804" y="6290"/>
                        <a:pt x="7574" y="6057"/>
                        <a:pt x="7286" y="6047"/>
                      </a:cubicBezTo>
                      <a:lnTo>
                        <a:pt x="3258" y="6047"/>
                      </a:lnTo>
                      <a:cubicBezTo>
                        <a:pt x="2045" y="6047"/>
                        <a:pt x="1061" y="5064"/>
                        <a:pt x="1061" y="3850"/>
                      </a:cubicBezTo>
                      <a:lnTo>
                        <a:pt x="1061" y="3336"/>
                      </a:lnTo>
                      <a:cubicBezTo>
                        <a:pt x="1061" y="2081"/>
                        <a:pt x="2080" y="1061"/>
                        <a:pt x="3339" y="1058"/>
                      </a:cubicBezTo>
                      <a:lnTo>
                        <a:pt x="4213" y="1058"/>
                      </a:lnTo>
                      <a:cubicBezTo>
                        <a:pt x="4218" y="1058"/>
                        <a:pt x="4224" y="1059"/>
                        <a:pt x="4230" y="1059"/>
                      </a:cubicBezTo>
                      <a:cubicBezTo>
                        <a:pt x="4520" y="1059"/>
                        <a:pt x="4756" y="823"/>
                        <a:pt x="4756" y="528"/>
                      </a:cubicBezTo>
                      <a:cubicBezTo>
                        <a:pt x="4756" y="236"/>
                        <a:pt x="4520" y="0"/>
                        <a:pt x="4230" y="0"/>
                      </a:cubicBezTo>
                      <a:close/>
                    </a:path>
                  </a:pathLst>
                </a:custGeom>
                <a:solidFill>
                  <a:srgbClr val="445D7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grpSp>
        <p:nvGrpSpPr>
          <p:cNvPr id="8157" name="Google Shape;8157;p74"/>
          <p:cNvGrpSpPr/>
          <p:nvPr/>
        </p:nvGrpSpPr>
        <p:grpSpPr>
          <a:xfrm>
            <a:off x="4027592" y="1232193"/>
            <a:ext cx="712557" cy="785901"/>
            <a:chOff x="4206459" y="1191441"/>
            <a:chExt cx="712557" cy="785901"/>
          </a:xfrm>
        </p:grpSpPr>
        <p:sp>
          <p:nvSpPr>
            <p:cNvPr id="8158" name="Google Shape;8158;p74"/>
            <p:cNvSpPr/>
            <p:nvPr/>
          </p:nvSpPr>
          <p:spPr>
            <a:xfrm>
              <a:off x="4548248" y="1328649"/>
              <a:ext cx="325201" cy="322547"/>
            </a:xfrm>
            <a:custGeom>
              <a:avLst/>
              <a:gdLst/>
              <a:ahLst/>
              <a:cxnLst/>
              <a:rect l="l" t="t" r="r" b="b"/>
              <a:pathLst>
                <a:path w="25486" h="25278" extrusionOk="0">
                  <a:moveTo>
                    <a:pt x="12746" y="4905"/>
                  </a:moveTo>
                  <a:cubicBezTo>
                    <a:pt x="13701" y="4905"/>
                    <a:pt x="14672" y="5083"/>
                    <a:pt x="15613" y="5460"/>
                  </a:cubicBezTo>
                  <a:cubicBezTo>
                    <a:pt x="19580" y="7047"/>
                    <a:pt x="21508" y="11545"/>
                    <a:pt x="19923" y="15511"/>
                  </a:cubicBezTo>
                  <a:cubicBezTo>
                    <a:pt x="18714" y="18534"/>
                    <a:pt x="15811" y="20374"/>
                    <a:pt x="12742" y="20374"/>
                  </a:cubicBezTo>
                  <a:cubicBezTo>
                    <a:pt x="11786" y="20374"/>
                    <a:pt x="10814" y="20196"/>
                    <a:pt x="9873" y="19819"/>
                  </a:cubicBezTo>
                  <a:cubicBezTo>
                    <a:pt x="5908" y="18234"/>
                    <a:pt x="3978" y="13734"/>
                    <a:pt x="5563" y="9769"/>
                  </a:cubicBezTo>
                  <a:cubicBezTo>
                    <a:pt x="6772" y="6745"/>
                    <a:pt x="9676" y="4905"/>
                    <a:pt x="12746" y="4905"/>
                  </a:cubicBezTo>
                  <a:close/>
                  <a:moveTo>
                    <a:pt x="15551" y="1"/>
                  </a:moveTo>
                  <a:cubicBezTo>
                    <a:pt x="15240" y="1"/>
                    <a:pt x="14946" y="187"/>
                    <a:pt x="14824" y="492"/>
                  </a:cubicBezTo>
                  <a:lnTo>
                    <a:pt x="14047" y="2435"/>
                  </a:lnTo>
                  <a:cubicBezTo>
                    <a:pt x="13612" y="2378"/>
                    <a:pt x="13174" y="2350"/>
                    <a:pt x="12736" y="2350"/>
                  </a:cubicBezTo>
                  <a:cubicBezTo>
                    <a:pt x="12218" y="2350"/>
                    <a:pt x="11700" y="2390"/>
                    <a:pt x="11187" y="2469"/>
                  </a:cubicBezTo>
                  <a:lnTo>
                    <a:pt x="10364" y="547"/>
                  </a:lnTo>
                  <a:cubicBezTo>
                    <a:pt x="10238" y="251"/>
                    <a:pt x="9949" y="73"/>
                    <a:pt x="9646" y="73"/>
                  </a:cubicBezTo>
                  <a:cubicBezTo>
                    <a:pt x="9543" y="73"/>
                    <a:pt x="9438" y="93"/>
                    <a:pt x="9338" y="137"/>
                  </a:cubicBezTo>
                  <a:lnTo>
                    <a:pt x="6036" y="1553"/>
                  </a:lnTo>
                  <a:cubicBezTo>
                    <a:pt x="5640" y="1722"/>
                    <a:pt x="5456" y="2182"/>
                    <a:pt x="5626" y="2579"/>
                  </a:cubicBezTo>
                  <a:lnTo>
                    <a:pt x="6449" y="4501"/>
                  </a:lnTo>
                  <a:cubicBezTo>
                    <a:pt x="5690" y="5085"/>
                    <a:pt x="5019" y="5775"/>
                    <a:pt x="4452" y="6549"/>
                  </a:cubicBezTo>
                  <a:lnTo>
                    <a:pt x="2510" y="5772"/>
                  </a:lnTo>
                  <a:cubicBezTo>
                    <a:pt x="2414" y="5734"/>
                    <a:pt x="2316" y="5716"/>
                    <a:pt x="2219" y="5716"/>
                  </a:cubicBezTo>
                  <a:cubicBezTo>
                    <a:pt x="1910" y="5716"/>
                    <a:pt x="1616" y="5901"/>
                    <a:pt x="1493" y="6208"/>
                  </a:cubicBezTo>
                  <a:lnTo>
                    <a:pt x="161" y="9542"/>
                  </a:lnTo>
                  <a:cubicBezTo>
                    <a:pt x="0" y="9944"/>
                    <a:pt x="194" y="10398"/>
                    <a:pt x="596" y="10558"/>
                  </a:cubicBezTo>
                  <a:lnTo>
                    <a:pt x="2537" y="11335"/>
                  </a:lnTo>
                  <a:cubicBezTo>
                    <a:pt x="2415" y="12285"/>
                    <a:pt x="2426" y="13249"/>
                    <a:pt x="2572" y="14195"/>
                  </a:cubicBezTo>
                  <a:lnTo>
                    <a:pt x="651" y="15018"/>
                  </a:lnTo>
                  <a:cubicBezTo>
                    <a:pt x="253" y="15189"/>
                    <a:pt x="71" y="15649"/>
                    <a:pt x="241" y="16046"/>
                  </a:cubicBezTo>
                  <a:lnTo>
                    <a:pt x="1655" y="19347"/>
                  </a:lnTo>
                  <a:cubicBezTo>
                    <a:pt x="1781" y="19643"/>
                    <a:pt x="2070" y="19821"/>
                    <a:pt x="2373" y="19821"/>
                  </a:cubicBezTo>
                  <a:cubicBezTo>
                    <a:pt x="2476" y="19821"/>
                    <a:pt x="2581" y="19800"/>
                    <a:pt x="2681" y="19756"/>
                  </a:cubicBezTo>
                  <a:lnTo>
                    <a:pt x="4603" y="18933"/>
                  </a:lnTo>
                  <a:cubicBezTo>
                    <a:pt x="5189" y="19692"/>
                    <a:pt x="5879" y="20365"/>
                    <a:pt x="6651" y="20930"/>
                  </a:cubicBezTo>
                  <a:lnTo>
                    <a:pt x="5874" y="22873"/>
                  </a:lnTo>
                  <a:cubicBezTo>
                    <a:pt x="5714" y="23273"/>
                    <a:pt x="5909" y="23728"/>
                    <a:pt x="6310" y="23888"/>
                  </a:cubicBezTo>
                  <a:lnTo>
                    <a:pt x="9645" y="25222"/>
                  </a:lnTo>
                  <a:cubicBezTo>
                    <a:pt x="9740" y="25260"/>
                    <a:pt x="9838" y="25278"/>
                    <a:pt x="9935" y="25278"/>
                  </a:cubicBezTo>
                  <a:cubicBezTo>
                    <a:pt x="10245" y="25278"/>
                    <a:pt x="10538" y="25092"/>
                    <a:pt x="10660" y="24786"/>
                  </a:cubicBezTo>
                  <a:lnTo>
                    <a:pt x="11437" y="22845"/>
                  </a:lnTo>
                  <a:cubicBezTo>
                    <a:pt x="11871" y="22901"/>
                    <a:pt x="12308" y="22929"/>
                    <a:pt x="12745" y="22929"/>
                  </a:cubicBezTo>
                  <a:cubicBezTo>
                    <a:pt x="13264" y="22929"/>
                    <a:pt x="13784" y="22889"/>
                    <a:pt x="14299" y="22810"/>
                  </a:cubicBezTo>
                  <a:lnTo>
                    <a:pt x="15122" y="24732"/>
                  </a:lnTo>
                  <a:cubicBezTo>
                    <a:pt x="15248" y="25028"/>
                    <a:pt x="15536" y="25206"/>
                    <a:pt x="15839" y="25206"/>
                  </a:cubicBezTo>
                  <a:cubicBezTo>
                    <a:pt x="15943" y="25206"/>
                    <a:pt x="16047" y="25185"/>
                    <a:pt x="16148" y="25142"/>
                  </a:cubicBezTo>
                  <a:lnTo>
                    <a:pt x="19449" y="23728"/>
                  </a:lnTo>
                  <a:cubicBezTo>
                    <a:pt x="19846" y="23558"/>
                    <a:pt x="20030" y="23098"/>
                    <a:pt x="19860" y="22701"/>
                  </a:cubicBezTo>
                  <a:lnTo>
                    <a:pt x="19037" y="20780"/>
                  </a:lnTo>
                  <a:cubicBezTo>
                    <a:pt x="19794" y="20194"/>
                    <a:pt x="20467" y="19503"/>
                    <a:pt x="21034" y="18732"/>
                  </a:cubicBezTo>
                  <a:lnTo>
                    <a:pt x="22975" y="19508"/>
                  </a:lnTo>
                  <a:cubicBezTo>
                    <a:pt x="23070" y="19546"/>
                    <a:pt x="23168" y="19564"/>
                    <a:pt x="23265" y="19564"/>
                  </a:cubicBezTo>
                  <a:cubicBezTo>
                    <a:pt x="23576" y="19564"/>
                    <a:pt x="23869" y="19378"/>
                    <a:pt x="23992" y="19073"/>
                  </a:cubicBezTo>
                  <a:lnTo>
                    <a:pt x="25326" y="15737"/>
                  </a:lnTo>
                  <a:cubicBezTo>
                    <a:pt x="25486" y="15337"/>
                    <a:pt x="25290" y="14882"/>
                    <a:pt x="24890" y="14722"/>
                  </a:cubicBezTo>
                  <a:lnTo>
                    <a:pt x="22948" y="13945"/>
                  </a:lnTo>
                  <a:cubicBezTo>
                    <a:pt x="23071" y="12994"/>
                    <a:pt x="23060" y="12032"/>
                    <a:pt x="22914" y="11084"/>
                  </a:cubicBezTo>
                  <a:lnTo>
                    <a:pt x="24835" y="10261"/>
                  </a:lnTo>
                  <a:cubicBezTo>
                    <a:pt x="25231" y="10091"/>
                    <a:pt x="25415" y="9631"/>
                    <a:pt x="25245" y="9234"/>
                  </a:cubicBezTo>
                  <a:lnTo>
                    <a:pt x="23830" y="5934"/>
                  </a:lnTo>
                  <a:cubicBezTo>
                    <a:pt x="23703" y="5637"/>
                    <a:pt x="23414" y="5459"/>
                    <a:pt x="23111" y="5459"/>
                  </a:cubicBezTo>
                  <a:cubicBezTo>
                    <a:pt x="23008" y="5459"/>
                    <a:pt x="22904" y="5479"/>
                    <a:pt x="22803" y="5522"/>
                  </a:cubicBezTo>
                  <a:lnTo>
                    <a:pt x="20882" y="6347"/>
                  </a:lnTo>
                  <a:cubicBezTo>
                    <a:pt x="20297" y="5588"/>
                    <a:pt x="19607" y="4915"/>
                    <a:pt x="18835" y="4348"/>
                  </a:cubicBezTo>
                  <a:lnTo>
                    <a:pt x="19610" y="2408"/>
                  </a:lnTo>
                  <a:cubicBezTo>
                    <a:pt x="19770" y="2006"/>
                    <a:pt x="19577" y="1551"/>
                    <a:pt x="19175" y="1391"/>
                  </a:cubicBezTo>
                  <a:lnTo>
                    <a:pt x="15841" y="57"/>
                  </a:lnTo>
                  <a:cubicBezTo>
                    <a:pt x="15745" y="19"/>
                    <a:pt x="15647" y="1"/>
                    <a:pt x="1555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59" name="Google Shape;8159;p74"/>
            <p:cNvSpPr/>
            <p:nvPr/>
          </p:nvSpPr>
          <p:spPr>
            <a:xfrm>
              <a:off x="4557499" y="1656607"/>
              <a:ext cx="306674" cy="306648"/>
            </a:xfrm>
            <a:custGeom>
              <a:avLst/>
              <a:gdLst/>
              <a:ahLst/>
              <a:cxnLst/>
              <a:rect l="l" t="t" r="r" b="b"/>
              <a:pathLst>
                <a:path w="24034" h="24032" extrusionOk="0">
                  <a:moveTo>
                    <a:pt x="12017" y="4775"/>
                  </a:moveTo>
                  <a:cubicBezTo>
                    <a:pt x="16016" y="4775"/>
                    <a:pt x="19258" y="8018"/>
                    <a:pt x="19258" y="12017"/>
                  </a:cubicBezTo>
                  <a:cubicBezTo>
                    <a:pt x="19258" y="16015"/>
                    <a:pt x="16016" y="19256"/>
                    <a:pt x="12019" y="19256"/>
                  </a:cubicBezTo>
                  <a:lnTo>
                    <a:pt x="12017" y="19256"/>
                  </a:lnTo>
                  <a:cubicBezTo>
                    <a:pt x="8019" y="19256"/>
                    <a:pt x="4778" y="16015"/>
                    <a:pt x="4778" y="12017"/>
                  </a:cubicBezTo>
                  <a:cubicBezTo>
                    <a:pt x="4778" y="8018"/>
                    <a:pt x="8019" y="4775"/>
                    <a:pt x="12017" y="4775"/>
                  </a:cubicBezTo>
                  <a:close/>
                  <a:moveTo>
                    <a:pt x="10336" y="0"/>
                  </a:moveTo>
                  <a:cubicBezTo>
                    <a:pt x="9932" y="0"/>
                    <a:pt x="9604" y="327"/>
                    <a:pt x="9604" y="732"/>
                  </a:cubicBezTo>
                  <a:lnTo>
                    <a:pt x="9604" y="2689"/>
                  </a:lnTo>
                  <a:cubicBezTo>
                    <a:pt x="8734" y="2913"/>
                    <a:pt x="7902" y="3259"/>
                    <a:pt x="7128" y="3714"/>
                  </a:cubicBezTo>
                  <a:lnTo>
                    <a:pt x="5745" y="2330"/>
                  </a:lnTo>
                  <a:cubicBezTo>
                    <a:pt x="5602" y="2187"/>
                    <a:pt x="5415" y="2115"/>
                    <a:pt x="5228" y="2115"/>
                  </a:cubicBezTo>
                  <a:cubicBezTo>
                    <a:pt x="5040" y="2115"/>
                    <a:pt x="4853" y="2187"/>
                    <a:pt x="4710" y="2330"/>
                  </a:cubicBezTo>
                  <a:lnTo>
                    <a:pt x="2332" y="4708"/>
                  </a:lnTo>
                  <a:cubicBezTo>
                    <a:pt x="2046" y="4995"/>
                    <a:pt x="2046" y="5457"/>
                    <a:pt x="2332" y="5744"/>
                  </a:cubicBezTo>
                  <a:lnTo>
                    <a:pt x="3716" y="7128"/>
                  </a:lnTo>
                  <a:cubicBezTo>
                    <a:pt x="3260" y="7900"/>
                    <a:pt x="2915" y="8734"/>
                    <a:pt x="2691" y="9602"/>
                  </a:cubicBezTo>
                  <a:lnTo>
                    <a:pt x="734" y="9602"/>
                  </a:lnTo>
                  <a:cubicBezTo>
                    <a:pt x="329" y="9602"/>
                    <a:pt x="1" y="9930"/>
                    <a:pt x="1" y="10335"/>
                  </a:cubicBezTo>
                  <a:lnTo>
                    <a:pt x="1" y="13698"/>
                  </a:lnTo>
                  <a:cubicBezTo>
                    <a:pt x="1" y="14101"/>
                    <a:pt x="329" y="14430"/>
                    <a:pt x="734" y="14430"/>
                  </a:cubicBezTo>
                  <a:lnTo>
                    <a:pt x="2691" y="14430"/>
                  </a:lnTo>
                  <a:cubicBezTo>
                    <a:pt x="2915" y="15298"/>
                    <a:pt x="3260" y="16132"/>
                    <a:pt x="3716" y="16904"/>
                  </a:cubicBezTo>
                  <a:lnTo>
                    <a:pt x="2332" y="18289"/>
                  </a:lnTo>
                  <a:cubicBezTo>
                    <a:pt x="2046" y="18574"/>
                    <a:pt x="2046" y="19038"/>
                    <a:pt x="2332" y="19323"/>
                  </a:cubicBezTo>
                  <a:lnTo>
                    <a:pt x="4710" y="21701"/>
                  </a:lnTo>
                  <a:cubicBezTo>
                    <a:pt x="4853" y="21845"/>
                    <a:pt x="5040" y="21916"/>
                    <a:pt x="5228" y="21916"/>
                  </a:cubicBezTo>
                  <a:cubicBezTo>
                    <a:pt x="5415" y="21916"/>
                    <a:pt x="5602" y="21845"/>
                    <a:pt x="5745" y="21701"/>
                  </a:cubicBezTo>
                  <a:lnTo>
                    <a:pt x="7128" y="20318"/>
                  </a:lnTo>
                  <a:cubicBezTo>
                    <a:pt x="7902" y="20774"/>
                    <a:pt x="8736" y="21118"/>
                    <a:pt x="9604" y="21343"/>
                  </a:cubicBezTo>
                  <a:lnTo>
                    <a:pt x="9604" y="23299"/>
                  </a:lnTo>
                  <a:cubicBezTo>
                    <a:pt x="9604" y="23705"/>
                    <a:pt x="9932" y="24031"/>
                    <a:pt x="10336" y="24031"/>
                  </a:cubicBezTo>
                  <a:lnTo>
                    <a:pt x="13699" y="24031"/>
                  </a:lnTo>
                  <a:cubicBezTo>
                    <a:pt x="14104" y="24031"/>
                    <a:pt x="14432" y="23705"/>
                    <a:pt x="14432" y="23299"/>
                  </a:cubicBezTo>
                  <a:lnTo>
                    <a:pt x="14432" y="21343"/>
                  </a:lnTo>
                  <a:cubicBezTo>
                    <a:pt x="15300" y="21118"/>
                    <a:pt x="16134" y="20773"/>
                    <a:pt x="16906" y="20318"/>
                  </a:cubicBezTo>
                  <a:lnTo>
                    <a:pt x="18290" y="21701"/>
                  </a:lnTo>
                  <a:cubicBezTo>
                    <a:pt x="18433" y="21844"/>
                    <a:pt x="18620" y="21915"/>
                    <a:pt x="18808" y="21915"/>
                  </a:cubicBezTo>
                  <a:cubicBezTo>
                    <a:pt x="18995" y="21915"/>
                    <a:pt x="19182" y="21844"/>
                    <a:pt x="19326" y="21701"/>
                  </a:cubicBezTo>
                  <a:lnTo>
                    <a:pt x="21704" y="19323"/>
                  </a:lnTo>
                  <a:cubicBezTo>
                    <a:pt x="21989" y="19037"/>
                    <a:pt x="21989" y="18574"/>
                    <a:pt x="21704" y="18287"/>
                  </a:cubicBezTo>
                  <a:lnTo>
                    <a:pt x="20320" y="16904"/>
                  </a:lnTo>
                  <a:cubicBezTo>
                    <a:pt x="20775" y="16130"/>
                    <a:pt x="21121" y="15298"/>
                    <a:pt x="21345" y="14430"/>
                  </a:cubicBezTo>
                  <a:lnTo>
                    <a:pt x="23302" y="14430"/>
                  </a:lnTo>
                  <a:cubicBezTo>
                    <a:pt x="23705" y="14430"/>
                    <a:pt x="24034" y="14101"/>
                    <a:pt x="24034" y="13696"/>
                  </a:cubicBezTo>
                  <a:lnTo>
                    <a:pt x="24034" y="10334"/>
                  </a:lnTo>
                  <a:cubicBezTo>
                    <a:pt x="24034" y="9930"/>
                    <a:pt x="23705" y="9602"/>
                    <a:pt x="23302" y="9602"/>
                  </a:cubicBezTo>
                  <a:lnTo>
                    <a:pt x="21343" y="9602"/>
                  </a:lnTo>
                  <a:cubicBezTo>
                    <a:pt x="21121" y="8734"/>
                    <a:pt x="20775" y="7900"/>
                    <a:pt x="20320" y="7128"/>
                  </a:cubicBezTo>
                  <a:lnTo>
                    <a:pt x="21704" y="5744"/>
                  </a:lnTo>
                  <a:cubicBezTo>
                    <a:pt x="21989" y="5457"/>
                    <a:pt x="21989" y="4995"/>
                    <a:pt x="21704" y="4708"/>
                  </a:cubicBezTo>
                  <a:lnTo>
                    <a:pt x="19326" y="2330"/>
                  </a:lnTo>
                  <a:cubicBezTo>
                    <a:pt x="19182" y="2187"/>
                    <a:pt x="18995" y="2115"/>
                    <a:pt x="18808" y="2115"/>
                  </a:cubicBezTo>
                  <a:cubicBezTo>
                    <a:pt x="18620" y="2115"/>
                    <a:pt x="18433" y="2187"/>
                    <a:pt x="18290" y="2330"/>
                  </a:cubicBezTo>
                  <a:lnTo>
                    <a:pt x="16906" y="3714"/>
                  </a:lnTo>
                  <a:cubicBezTo>
                    <a:pt x="16133" y="3259"/>
                    <a:pt x="15300" y="2913"/>
                    <a:pt x="14430" y="2689"/>
                  </a:cubicBezTo>
                  <a:lnTo>
                    <a:pt x="14430" y="732"/>
                  </a:lnTo>
                  <a:cubicBezTo>
                    <a:pt x="14430" y="327"/>
                    <a:pt x="14104" y="0"/>
                    <a:pt x="1369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0" name="Google Shape;8160;p74"/>
            <p:cNvSpPr/>
            <p:nvPr/>
          </p:nvSpPr>
          <p:spPr>
            <a:xfrm>
              <a:off x="4251067" y="1523035"/>
              <a:ext cx="327536" cy="325023"/>
            </a:xfrm>
            <a:custGeom>
              <a:avLst/>
              <a:gdLst/>
              <a:ahLst/>
              <a:cxnLst/>
              <a:rect l="l" t="t" r="r" b="b"/>
              <a:pathLst>
                <a:path w="25669" h="25472" extrusionOk="0">
                  <a:moveTo>
                    <a:pt x="12840" y="5002"/>
                  </a:moveTo>
                  <a:cubicBezTo>
                    <a:pt x="13949" y="5002"/>
                    <a:pt x="15075" y="5242"/>
                    <a:pt x="16144" y="5747"/>
                  </a:cubicBezTo>
                  <a:cubicBezTo>
                    <a:pt x="20003" y="7575"/>
                    <a:pt x="21651" y="12185"/>
                    <a:pt x="19822" y="16044"/>
                  </a:cubicBezTo>
                  <a:cubicBezTo>
                    <a:pt x="18501" y="18836"/>
                    <a:pt x="15726" y="20470"/>
                    <a:pt x="12830" y="20470"/>
                  </a:cubicBezTo>
                  <a:cubicBezTo>
                    <a:pt x="11721" y="20470"/>
                    <a:pt x="10595" y="20230"/>
                    <a:pt x="9525" y="19724"/>
                  </a:cubicBezTo>
                  <a:cubicBezTo>
                    <a:pt x="5666" y="17897"/>
                    <a:pt x="4018" y="13286"/>
                    <a:pt x="5845" y="9427"/>
                  </a:cubicBezTo>
                  <a:cubicBezTo>
                    <a:pt x="7167" y="6636"/>
                    <a:pt x="9944" y="5002"/>
                    <a:pt x="12840" y="5002"/>
                  </a:cubicBezTo>
                  <a:close/>
                  <a:moveTo>
                    <a:pt x="10471" y="1"/>
                  </a:moveTo>
                  <a:cubicBezTo>
                    <a:pt x="10383" y="1"/>
                    <a:pt x="10294" y="16"/>
                    <a:pt x="10208" y="47"/>
                  </a:cubicBezTo>
                  <a:lnTo>
                    <a:pt x="6824" y="1256"/>
                  </a:lnTo>
                  <a:cubicBezTo>
                    <a:pt x="6417" y="1401"/>
                    <a:pt x="6206" y="1848"/>
                    <a:pt x="6351" y="2255"/>
                  </a:cubicBezTo>
                  <a:lnTo>
                    <a:pt x="7054" y="4223"/>
                  </a:lnTo>
                  <a:cubicBezTo>
                    <a:pt x="6262" y="4761"/>
                    <a:pt x="5548" y="5408"/>
                    <a:pt x="4934" y="6145"/>
                  </a:cubicBezTo>
                  <a:lnTo>
                    <a:pt x="3045" y="5249"/>
                  </a:lnTo>
                  <a:cubicBezTo>
                    <a:pt x="2937" y="5199"/>
                    <a:pt x="2823" y="5174"/>
                    <a:pt x="2711" y="5174"/>
                  </a:cubicBezTo>
                  <a:cubicBezTo>
                    <a:pt x="2418" y="5174"/>
                    <a:pt x="2137" y="5340"/>
                    <a:pt x="2004" y="5623"/>
                  </a:cubicBezTo>
                  <a:lnTo>
                    <a:pt x="467" y="8868"/>
                  </a:lnTo>
                  <a:cubicBezTo>
                    <a:pt x="282" y="9259"/>
                    <a:pt x="449" y="9725"/>
                    <a:pt x="840" y="9909"/>
                  </a:cubicBezTo>
                  <a:lnTo>
                    <a:pt x="2729" y="10804"/>
                  </a:lnTo>
                  <a:cubicBezTo>
                    <a:pt x="2548" y="11744"/>
                    <a:pt x="2500" y="12707"/>
                    <a:pt x="2587" y="13661"/>
                  </a:cubicBezTo>
                  <a:lnTo>
                    <a:pt x="619" y="14364"/>
                  </a:lnTo>
                  <a:cubicBezTo>
                    <a:pt x="212" y="14510"/>
                    <a:pt x="1" y="14957"/>
                    <a:pt x="145" y="15363"/>
                  </a:cubicBezTo>
                  <a:lnTo>
                    <a:pt x="1354" y="18747"/>
                  </a:lnTo>
                  <a:cubicBezTo>
                    <a:pt x="1467" y="19067"/>
                    <a:pt x="1768" y="19265"/>
                    <a:pt x="2089" y="19265"/>
                  </a:cubicBezTo>
                  <a:cubicBezTo>
                    <a:pt x="2177" y="19265"/>
                    <a:pt x="2266" y="19251"/>
                    <a:pt x="2353" y="19219"/>
                  </a:cubicBezTo>
                  <a:lnTo>
                    <a:pt x="4321" y="18516"/>
                  </a:lnTo>
                  <a:cubicBezTo>
                    <a:pt x="4859" y="19309"/>
                    <a:pt x="5506" y="20023"/>
                    <a:pt x="6243" y="20637"/>
                  </a:cubicBezTo>
                  <a:lnTo>
                    <a:pt x="5347" y="22526"/>
                  </a:lnTo>
                  <a:cubicBezTo>
                    <a:pt x="5163" y="22917"/>
                    <a:pt x="5330" y="23383"/>
                    <a:pt x="5721" y="23567"/>
                  </a:cubicBezTo>
                  <a:lnTo>
                    <a:pt x="8966" y="25104"/>
                  </a:lnTo>
                  <a:cubicBezTo>
                    <a:pt x="9074" y="25155"/>
                    <a:pt x="9188" y="25179"/>
                    <a:pt x="9300" y="25179"/>
                  </a:cubicBezTo>
                  <a:cubicBezTo>
                    <a:pt x="9593" y="25179"/>
                    <a:pt x="9874" y="25014"/>
                    <a:pt x="10007" y="24731"/>
                  </a:cubicBezTo>
                  <a:lnTo>
                    <a:pt x="10902" y="22842"/>
                  </a:lnTo>
                  <a:cubicBezTo>
                    <a:pt x="11540" y="22964"/>
                    <a:pt x="12187" y="23026"/>
                    <a:pt x="12836" y="23026"/>
                  </a:cubicBezTo>
                  <a:cubicBezTo>
                    <a:pt x="13144" y="23026"/>
                    <a:pt x="13452" y="23012"/>
                    <a:pt x="13759" y="22984"/>
                  </a:cubicBezTo>
                  <a:lnTo>
                    <a:pt x="14462" y="24952"/>
                  </a:lnTo>
                  <a:cubicBezTo>
                    <a:pt x="14577" y="25272"/>
                    <a:pt x="14878" y="25471"/>
                    <a:pt x="15200" y="25471"/>
                  </a:cubicBezTo>
                  <a:cubicBezTo>
                    <a:pt x="15286" y="25471"/>
                    <a:pt x="15375" y="25457"/>
                    <a:pt x="15461" y="25426"/>
                  </a:cubicBezTo>
                  <a:lnTo>
                    <a:pt x="18845" y="24217"/>
                  </a:lnTo>
                  <a:cubicBezTo>
                    <a:pt x="19252" y="24071"/>
                    <a:pt x="19463" y="23625"/>
                    <a:pt x="19318" y="23218"/>
                  </a:cubicBezTo>
                  <a:lnTo>
                    <a:pt x="18615" y="21250"/>
                  </a:lnTo>
                  <a:cubicBezTo>
                    <a:pt x="19407" y="20712"/>
                    <a:pt x="20121" y="20065"/>
                    <a:pt x="20735" y="19328"/>
                  </a:cubicBezTo>
                  <a:lnTo>
                    <a:pt x="22624" y="20223"/>
                  </a:lnTo>
                  <a:cubicBezTo>
                    <a:pt x="22732" y="20274"/>
                    <a:pt x="22846" y="20298"/>
                    <a:pt x="22958" y="20298"/>
                  </a:cubicBezTo>
                  <a:cubicBezTo>
                    <a:pt x="23251" y="20298"/>
                    <a:pt x="23532" y="20133"/>
                    <a:pt x="23665" y="19850"/>
                  </a:cubicBezTo>
                  <a:lnTo>
                    <a:pt x="25202" y="16604"/>
                  </a:lnTo>
                  <a:cubicBezTo>
                    <a:pt x="25387" y="16214"/>
                    <a:pt x="25220" y="15748"/>
                    <a:pt x="24829" y="15564"/>
                  </a:cubicBezTo>
                  <a:lnTo>
                    <a:pt x="22940" y="14668"/>
                  </a:lnTo>
                  <a:cubicBezTo>
                    <a:pt x="23121" y="13727"/>
                    <a:pt x="23169" y="12766"/>
                    <a:pt x="23082" y="11812"/>
                  </a:cubicBezTo>
                  <a:lnTo>
                    <a:pt x="25050" y="11107"/>
                  </a:lnTo>
                  <a:cubicBezTo>
                    <a:pt x="25457" y="10963"/>
                    <a:pt x="25668" y="10515"/>
                    <a:pt x="25523" y="10108"/>
                  </a:cubicBezTo>
                  <a:lnTo>
                    <a:pt x="24315" y="6726"/>
                  </a:lnTo>
                  <a:cubicBezTo>
                    <a:pt x="24201" y="6406"/>
                    <a:pt x="23898" y="6207"/>
                    <a:pt x="23577" y="6207"/>
                  </a:cubicBezTo>
                  <a:cubicBezTo>
                    <a:pt x="23491" y="6207"/>
                    <a:pt x="23402" y="6221"/>
                    <a:pt x="23316" y="6252"/>
                  </a:cubicBezTo>
                  <a:lnTo>
                    <a:pt x="21348" y="6956"/>
                  </a:lnTo>
                  <a:cubicBezTo>
                    <a:pt x="20810" y="6162"/>
                    <a:pt x="20163" y="5450"/>
                    <a:pt x="19426" y="4836"/>
                  </a:cubicBezTo>
                  <a:lnTo>
                    <a:pt x="20320" y="2947"/>
                  </a:lnTo>
                  <a:cubicBezTo>
                    <a:pt x="20506" y="2556"/>
                    <a:pt x="20339" y="2090"/>
                    <a:pt x="19948" y="1906"/>
                  </a:cubicBezTo>
                  <a:lnTo>
                    <a:pt x="16703" y="369"/>
                  </a:lnTo>
                  <a:cubicBezTo>
                    <a:pt x="16595" y="318"/>
                    <a:pt x="16481" y="294"/>
                    <a:pt x="16369" y="294"/>
                  </a:cubicBezTo>
                  <a:cubicBezTo>
                    <a:pt x="16076" y="294"/>
                    <a:pt x="15795" y="459"/>
                    <a:pt x="15662" y="742"/>
                  </a:cubicBezTo>
                  <a:lnTo>
                    <a:pt x="14767" y="2631"/>
                  </a:lnTo>
                  <a:cubicBezTo>
                    <a:pt x="14130" y="2508"/>
                    <a:pt x="13485" y="2447"/>
                    <a:pt x="12839" y="2447"/>
                  </a:cubicBezTo>
                  <a:cubicBezTo>
                    <a:pt x="12529" y="2447"/>
                    <a:pt x="12219" y="2461"/>
                    <a:pt x="11910" y="2489"/>
                  </a:cubicBezTo>
                  <a:lnTo>
                    <a:pt x="11207" y="521"/>
                  </a:lnTo>
                  <a:cubicBezTo>
                    <a:pt x="11092" y="200"/>
                    <a:pt x="10791" y="1"/>
                    <a:pt x="1047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1" name="Google Shape;8161;p74"/>
            <p:cNvSpPr/>
            <p:nvPr/>
          </p:nvSpPr>
          <p:spPr>
            <a:xfrm>
              <a:off x="4277366" y="1220917"/>
              <a:ext cx="292242" cy="292217"/>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162" name="Google Shape;8162;p74"/>
            <p:cNvGrpSpPr/>
            <p:nvPr/>
          </p:nvGrpSpPr>
          <p:grpSpPr>
            <a:xfrm>
              <a:off x="4644280" y="1290523"/>
              <a:ext cx="143716" cy="29463"/>
              <a:chOff x="4644280" y="1290523"/>
              <a:chExt cx="143716" cy="29463"/>
            </a:xfrm>
          </p:grpSpPr>
          <p:sp>
            <p:nvSpPr>
              <p:cNvPr id="8163" name="Google Shape;8163;p74"/>
              <p:cNvSpPr/>
              <p:nvPr/>
            </p:nvSpPr>
            <p:spPr>
              <a:xfrm>
                <a:off x="4736292" y="1294223"/>
                <a:ext cx="51704" cy="25762"/>
              </a:xfrm>
              <a:custGeom>
                <a:avLst/>
                <a:gdLst/>
                <a:ahLst/>
                <a:cxnLst/>
                <a:rect l="l" t="t" r="r" b="b"/>
                <a:pathLst>
                  <a:path w="4052" h="2019" extrusionOk="0">
                    <a:moveTo>
                      <a:pt x="273" y="0"/>
                    </a:moveTo>
                    <a:cubicBezTo>
                      <a:pt x="158" y="0"/>
                      <a:pt x="53" y="81"/>
                      <a:pt x="29" y="199"/>
                    </a:cubicBezTo>
                    <a:cubicBezTo>
                      <a:pt x="0" y="339"/>
                      <a:pt x="87" y="475"/>
                      <a:pt x="225" y="507"/>
                    </a:cubicBezTo>
                    <a:cubicBezTo>
                      <a:pt x="1077" y="720"/>
                      <a:pt x="1895" y="1048"/>
                      <a:pt x="2655" y="1487"/>
                    </a:cubicBezTo>
                    <a:lnTo>
                      <a:pt x="2505" y="1740"/>
                    </a:lnTo>
                    <a:cubicBezTo>
                      <a:pt x="2459" y="1818"/>
                      <a:pt x="2511" y="1919"/>
                      <a:pt x="2603" y="1925"/>
                    </a:cubicBezTo>
                    <a:lnTo>
                      <a:pt x="3885" y="2018"/>
                    </a:lnTo>
                    <a:cubicBezTo>
                      <a:pt x="3889" y="2019"/>
                      <a:pt x="3892" y="2019"/>
                      <a:pt x="3896" y="2019"/>
                    </a:cubicBezTo>
                    <a:cubicBezTo>
                      <a:pt x="3991" y="2019"/>
                      <a:pt x="4052" y="1911"/>
                      <a:pt x="3999" y="1829"/>
                    </a:cubicBezTo>
                    <a:lnTo>
                      <a:pt x="3302" y="747"/>
                    </a:lnTo>
                    <a:cubicBezTo>
                      <a:pt x="3278" y="709"/>
                      <a:pt x="3238" y="690"/>
                      <a:pt x="3198" y="690"/>
                    </a:cubicBezTo>
                    <a:cubicBezTo>
                      <a:pt x="3157" y="690"/>
                      <a:pt x="3116" y="710"/>
                      <a:pt x="3093" y="750"/>
                    </a:cubicBezTo>
                    <a:lnTo>
                      <a:pt x="2917" y="1048"/>
                    </a:lnTo>
                    <a:cubicBezTo>
                      <a:pt x="2108" y="582"/>
                      <a:pt x="1237" y="231"/>
                      <a:pt x="330" y="7"/>
                    </a:cubicBezTo>
                    <a:cubicBezTo>
                      <a:pt x="311" y="3"/>
                      <a:pt x="292" y="0"/>
                      <a:pt x="273"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4" name="Google Shape;8164;p74"/>
              <p:cNvSpPr/>
              <p:nvPr/>
            </p:nvSpPr>
            <p:spPr>
              <a:xfrm>
                <a:off x="4700066" y="1290523"/>
                <a:ext cx="32206" cy="7988"/>
              </a:xfrm>
              <a:custGeom>
                <a:avLst/>
                <a:gdLst/>
                <a:ahLst/>
                <a:cxnLst/>
                <a:rect l="l" t="t" r="r" b="b"/>
                <a:pathLst>
                  <a:path w="2524" h="626" extrusionOk="0">
                    <a:moveTo>
                      <a:pt x="787" y="1"/>
                    </a:moveTo>
                    <a:cubicBezTo>
                      <a:pt x="606" y="1"/>
                      <a:pt x="423" y="7"/>
                      <a:pt x="242" y="18"/>
                    </a:cubicBezTo>
                    <a:cubicBezTo>
                      <a:pt x="104" y="31"/>
                      <a:pt x="0" y="151"/>
                      <a:pt x="10" y="291"/>
                    </a:cubicBezTo>
                    <a:cubicBezTo>
                      <a:pt x="21" y="425"/>
                      <a:pt x="131" y="526"/>
                      <a:pt x="264" y="526"/>
                    </a:cubicBezTo>
                    <a:cubicBezTo>
                      <a:pt x="269" y="526"/>
                      <a:pt x="274" y="526"/>
                      <a:pt x="279" y="526"/>
                    </a:cubicBezTo>
                    <a:cubicBezTo>
                      <a:pt x="447" y="516"/>
                      <a:pt x="617" y="510"/>
                      <a:pt x="787" y="510"/>
                    </a:cubicBezTo>
                    <a:cubicBezTo>
                      <a:pt x="1261" y="512"/>
                      <a:pt x="1735" y="548"/>
                      <a:pt x="2204" y="622"/>
                    </a:cubicBezTo>
                    <a:cubicBezTo>
                      <a:pt x="2218" y="624"/>
                      <a:pt x="2232" y="626"/>
                      <a:pt x="2246" y="626"/>
                    </a:cubicBezTo>
                    <a:cubicBezTo>
                      <a:pt x="2364" y="626"/>
                      <a:pt x="2469" y="542"/>
                      <a:pt x="2495" y="422"/>
                    </a:cubicBezTo>
                    <a:cubicBezTo>
                      <a:pt x="2524" y="281"/>
                      <a:pt x="2430" y="145"/>
                      <a:pt x="2289" y="121"/>
                    </a:cubicBezTo>
                    <a:cubicBezTo>
                      <a:pt x="1792" y="41"/>
                      <a:pt x="1289" y="1"/>
                      <a:pt x="787"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5" name="Google Shape;8165;p74"/>
              <p:cNvSpPr/>
              <p:nvPr/>
            </p:nvSpPr>
            <p:spPr>
              <a:xfrm>
                <a:off x="4644280" y="1300641"/>
                <a:ext cx="20225" cy="13283"/>
              </a:xfrm>
              <a:custGeom>
                <a:avLst/>
                <a:gdLst/>
                <a:ahLst/>
                <a:cxnLst/>
                <a:rect l="l" t="t" r="r" b="b"/>
                <a:pathLst>
                  <a:path w="1585" h="1041" extrusionOk="0">
                    <a:moveTo>
                      <a:pt x="1331" y="0"/>
                    </a:moveTo>
                    <a:cubicBezTo>
                      <a:pt x="1304" y="0"/>
                      <a:pt x="1277" y="6"/>
                      <a:pt x="1251" y="16"/>
                    </a:cubicBezTo>
                    <a:cubicBezTo>
                      <a:pt x="880" y="175"/>
                      <a:pt x="518" y="356"/>
                      <a:pt x="170" y="558"/>
                    </a:cubicBezTo>
                    <a:cubicBezTo>
                      <a:pt x="60" y="622"/>
                      <a:pt x="1" y="758"/>
                      <a:pt x="47" y="876"/>
                    </a:cubicBezTo>
                    <a:cubicBezTo>
                      <a:pt x="87" y="979"/>
                      <a:pt x="185" y="1040"/>
                      <a:pt x="287" y="1040"/>
                    </a:cubicBezTo>
                    <a:cubicBezTo>
                      <a:pt x="330" y="1040"/>
                      <a:pt x="373" y="1029"/>
                      <a:pt x="414" y="1006"/>
                    </a:cubicBezTo>
                    <a:cubicBezTo>
                      <a:pt x="729" y="822"/>
                      <a:pt x="1056" y="657"/>
                      <a:pt x="1391" y="513"/>
                    </a:cubicBezTo>
                    <a:cubicBezTo>
                      <a:pt x="1520" y="457"/>
                      <a:pt x="1584" y="311"/>
                      <a:pt x="1540" y="178"/>
                    </a:cubicBezTo>
                    <a:lnTo>
                      <a:pt x="1527" y="141"/>
                    </a:lnTo>
                    <a:cubicBezTo>
                      <a:pt x="1497" y="55"/>
                      <a:pt x="1417" y="0"/>
                      <a:pt x="1331"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6" name="Google Shape;8166;p74"/>
              <p:cNvSpPr/>
              <p:nvPr/>
            </p:nvSpPr>
            <p:spPr>
              <a:xfrm>
                <a:off x="4667822" y="1291888"/>
                <a:ext cx="27779" cy="11433"/>
              </a:xfrm>
              <a:custGeom>
                <a:avLst/>
                <a:gdLst/>
                <a:ahLst/>
                <a:cxnLst/>
                <a:rect l="l" t="t" r="r" b="b"/>
                <a:pathLst>
                  <a:path w="2177" h="896" extrusionOk="0">
                    <a:moveTo>
                      <a:pt x="1906" y="0"/>
                    </a:moveTo>
                    <a:cubicBezTo>
                      <a:pt x="1894" y="0"/>
                      <a:pt x="1883" y="1"/>
                      <a:pt x="1871" y="3"/>
                    </a:cubicBezTo>
                    <a:lnTo>
                      <a:pt x="1871" y="4"/>
                    </a:lnTo>
                    <a:cubicBezTo>
                      <a:pt x="1306" y="88"/>
                      <a:pt x="748" y="220"/>
                      <a:pt x="205" y="400"/>
                    </a:cubicBezTo>
                    <a:cubicBezTo>
                      <a:pt x="71" y="446"/>
                      <a:pt x="0" y="592"/>
                      <a:pt x="47" y="725"/>
                    </a:cubicBezTo>
                    <a:cubicBezTo>
                      <a:pt x="84" y="830"/>
                      <a:pt x="182" y="896"/>
                      <a:pt x="288" y="896"/>
                    </a:cubicBezTo>
                    <a:cubicBezTo>
                      <a:pt x="315" y="896"/>
                      <a:pt x="343" y="891"/>
                      <a:pt x="370" y="882"/>
                    </a:cubicBezTo>
                    <a:cubicBezTo>
                      <a:pt x="881" y="714"/>
                      <a:pt x="1406" y="587"/>
                      <a:pt x="1940" y="509"/>
                    </a:cubicBezTo>
                    <a:cubicBezTo>
                      <a:pt x="2079" y="490"/>
                      <a:pt x="2177" y="360"/>
                      <a:pt x="2157" y="220"/>
                    </a:cubicBezTo>
                    <a:cubicBezTo>
                      <a:pt x="2140" y="93"/>
                      <a:pt x="2031" y="0"/>
                      <a:pt x="1906"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67" name="Google Shape;8167;p74"/>
            <p:cNvGrpSpPr/>
            <p:nvPr/>
          </p:nvGrpSpPr>
          <p:grpSpPr>
            <a:xfrm>
              <a:off x="4356567" y="1191441"/>
              <a:ext cx="143690" cy="29488"/>
              <a:chOff x="4356567" y="1191441"/>
              <a:chExt cx="143690" cy="29488"/>
            </a:xfrm>
          </p:grpSpPr>
          <p:sp>
            <p:nvSpPr>
              <p:cNvPr id="8168" name="Google Shape;8168;p74"/>
              <p:cNvSpPr/>
              <p:nvPr/>
            </p:nvSpPr>
            <p:spPr>
              <a:xfrm>
                <a:off x="4448554" y="1195154"/>
                <a:ext cx="51704" cy="25775"/>
              </a:xfrm>
              <a:custGeom>
                <a:avLst/>
                <a:gdLst/>
                <a:ahLst/>
                <a:cxnLst/>
                <a:rect l="l" t="t" r="r" b="b"/>
                <a:pathLst>
                  <a:path w="4052" h="2020" extrusionOk="0">
                    <a:moveTo>
                      <a:pt x="272" y="1"/>
                    </a:moveTo>
                    <a:cubicBezTo>
                      <a:pt x="157" y="1"/>
                      <a:pt x="54" y="82"/>
                      <a:pt x="29" y="200"/>
                    </a:cubicBezTo>
                    <a:cubicBezTo>
                      <a:pt x="0" y="338"/>
                      <a:pt x="87" y="474"/>
                      <a:pt x="225" y="507"/>
                    </a:cubicBezTo>
                    <a:cubicBezTo>
                      <a:pt x="1077" y="719"/>
                      <a:pt x="1895" y="1049"/>
                      <a:pt x="2657" y="1486"/>
                    </a:cubicBezTo>
                    <a:lnTo>
                      <a:pt x="2505" y="1740"/>
                    </a:lnTo>
                    <a:cubicBezTo>
                      <a:pt x="2459" y="1819"/>
                      <a:pt x="2511" y="1918"/>
                      <a:pt x="2603" y="1926"/>
                    </a:cubicBezTo>
                    <a:lnTo>
                      <a:pt x="3887" y="2019"/>
                    </a:lnTo>
                    <a:cubicBezTo>
                      <a:pt x="3890" y="2019"/>
                      <a:pt x="3893" y="2019"/>
                      <a:pt x="3895" y="2019"/>
                    </a:cubicBezTo>
                    <a:cubicBezTo>
                      <a:pt x="3991" y="2019"/>
                      <a:pt x="4052" y="1913"/>
                      <a:pt x="3999" y="1830"/>
                    </a:cubicBezTo>
                    <a:lnTo>
                      <a:pt x="3302" y="746"/>
                    </a:lnTo>
                    <a:cubicBezTo>
                      <a:pt x="3278" y="709"/>
                      <a:pt x="3239" y="690"/>
                      <a:pt x="3200" y="690"/>
                    </a:cubicBezTo>
                    <a:cubicBezTo>
                      <a:pt x="3159" y="690"/>
                      <a:pt x="3118" y="711"/>
                      <a:pt x="3094" y="751"/>
                    </a:cubicBezTo>
                    <a:lnTo>
                      <a:pt x="2917" y="1047"/>
                    </a:lnTo>
                    <a:cubicBezTo>
                      <a:pt x="2108" y="581"/>
                      <a:pt x="1237" y="230"/>
                      <a:pt x="330" y="8"/>
                    </a:cubicBezTo>
                    <a:cubicBezTo>
                      <a:pt x="311" y="3"/>
                      <a:pt x="291" y="1"/>
                      <a:pt x="272"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69" name="Google Shape;8169;p74"/>
              <p:cNvSpPr/>
              <p:nvPr/>
            </p:nvSpPr>
            <p:spPr>
              <a:xfrm>
                <a:off x="4412341" y="1191441"/>
                <a:ext cx="32206" cy="8013"/>
              </a:xfrm>
              <a:custGeom>
                <a:avLst/>
                <a:gdLst/>
                <a:ahLst/>
                <a:cxnLst/>
                <a:rect l="l" t="t" r="r" b="b"/>
                <a:pathLst>
                  <a:path w="2524" h="628" extrusionOk="0">
                    <a:moveTo>
                      <a:pt x="787" y="1"/>
                    </a:moveTo>
                    <a:cubicBezTo>
                      <a:pt x="605" y="1"/>
                      <a:pt x="424" y="7"/>
                      <a:pt x="241" y="19"/>
                    </a:cubicBezTo>
                    <a:cubicBezTo>
                      <a:pt x="103" y="31"/>
                      <a:pt x="1" y="153"/>
                      <a:pt x="11" y="291"/>
                    </a:cubicBezTo>
                    <a:cubicBezTo>
                      <a:pt x="20" y="425"/>
                      <a:pt x="132" y="528"/>
                      <a:pt x="263" y="528"/>
                    </a:cubicBezTo>
                    <a:cubicBezTo>
                      <a:pt x="268" y="528"/>
                      <a:pt x="273" y="528"/>
                      <a:pt x="278" y="528"/>
                    </a:cubicBezTo>
                    <a:cubicBezTo>
                      <a:pt x="448" y="518"/>
                      <a:pt x="617" y="512"/>
                      <a:pt x="787" y="512"/>
                    </a:cubicBezTo>
                    <a:cubicBezTo>
                      <a:pt x="1261" y="512"/>
                      <a:pt x="1734" y="550"/>
                      <a:pt x="2203" y="624"/>
                    </a:cubicBezTo>
                    <a:cubicBezTo>
                      <a:pt x="2217" y="626"/>
                      <a:pt x="2231" y="627"/>
                      <a:pt x="2245" y="627"/>
                    </a:cubicBezTo>
                    <a:cubicBezTo>
                      <a:pt x="2363" y="627"/>
                      <a:pt x="2470" y="544"/>
                      <a:pt x="2494" y="424"/>
                    </a:cubicBezTo>
                    <a:cubicBezTo>
                      <a:pt x="2523" y="283"/>
                      <a:pt x="2430" y="145"/>
                      <a:pt x="2288" y="121"/>
                    </a:cubicBezTo>
                    <a:cubicBezTo>
                      <a:pt x="1791" y="43"/>
                      <a:pt x="1288" y="3"/>
                      <a:pt x="787"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0" name="Google Shape;8170;p74"/>
              <p:cNvSpPr/>
              <p:nvPr/>
            </p:nvSpPr>
            <p:spPr>
              <a:xfrm>
                <a:off x="4356567" y="1201573"/>
                <a:ext cx="20212" cy="13270"/>
              </a:xfrm>
              <a:custGeom>
                <a:avLst/>
                <a:gdLst/>
                <a:ahLst/>
                <a:cxnLst/>
                <a:rect l="l" t="t" r="r" b="b"/>
                <a:pathLst>
                  <a:path w="1584" h="1040" extrusionOk="0">
                    <a:moveTo>
                      <a:pt x="1330" y="1"/>
                    </a:moveTo>
                    <a:cubicBezTo>
                      <a:pt x="1303" y="1"/>
                      <a:pt x="1276" y="6"/>
                      <a:pt x="1249" y="17"/>
                    </a:cubicBezTo>
                    <a:cubicBezTo>
                      <a:pt x="878" y="174"/>
                      <a:pt x="518" y="355"/>
                      <a:pt x="168" y="557"/>
                    </a:cubicBezTo>
                    <a:cubicBezTo>
                      <a:pt x="58" y="621"/>
                      <a:pt x="0" y="757"/>
                      <a:pt x="47" y="876"/>
                    </a:cubicBezTo>
                    <a:cubicBezTo>
                      <a:pt x="86" y="979"/>
                      <a:pt x="183" y="1040"/>
                      <a:pt x="284" y="1040"/>
                    </a:cubicBezTo>
                    <a:cubicBezTo>
                      <a:pt x="327" y="1040"/>
                      <a:pt x="371" y="1029"/>
                      <a:pt x="412" y="1005"/>
                    </a:cubicBezTo>
                    <a:cubicBezTo>
                      <a:pt x="727" y="823"/>
                      <a:pt x="1054" y="658"/>
                      <a:pt x="1389" y="512"/>
                    </a:cubicBezTo>
                    <a:cubicBezTo>
                      <a:pt x="1518" y="458"/>
                      <a:pt x="1584" y="312"/>
                      <a:pt x="1538" y="177"/>
                    </a:cubicBezTo>
                    <a:lnTo>
                      <a:pt x="1525" y="141"/>
                    </a:lnTo>
                    <a:cubicBezTo>
                      <a:pt x="1496" y="54"/>
                      <a:pt x="1415" y="1"/>
                      <a:pt x="1330"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1" name="Google Shape;8171;p74"/>
              <p:cNvSpPr/>
              <p:nvPr/>
            </p:nvSpPr>
            <p:spPr>
              <a:xfrm>
                <a:off x="4380084" y="1192832"/>
                <a:ext cx="27779" cy="11433"/>
              </a:xfrm>
              <a:custGeom>
                <a:avLst/>
                <a:gdLst/>
                <a:ahLst/>
                <a:cxnLst/>
                <a:rect l="l" t="t" r="r" b="b"/>
                <a:pathLst>
                  <a:path w="2177" h="896" extrusionOk="0">
                    <a:moveTo>
                      <a:pt x="1906" y="0"/>
                    </a:moveTo>
                    <a:cubicBezTo>
                      <a:pt x="1894" y="0"/>
                      <a:pt x="1883" y="1"/>
                      <a:pt x="1871" y="2"/>
                    </a:cubicBezTo>
                    <a:cubicBezTo>
                      <a:pt x="1306" y="87"/>
                      <a:pt x="748" y="220"/>
                      <a:pt x="205" y="400"/>
                    </a:cubicBezTo>
                    <a:cubicBezTo>
                      <a:pt x="71" y="444"/>
                      <a:pt x="0" y="590"/>
                      <a:pt x="47" y="725"/>
                    </a:cubicBezTo>
                    <a:cubicBezTo>
                      <a:pt x="84" y="829"/>
                      <a:pt x="183" y="895"/>
                      <a:pt x="288" y="895"/>
                    </a:cubicBezTo>
                    <a:cubicBezTo>
                      <a:pt x="316" y="895"/>
                      <a:pt x="343" y="891"/>
                      <a:pt x="370" y="882"/>
                    </a:cubicBezTo>
                    <a:cubicBezTo>
                      <a:pt x="883" y="712"/>
                      <a:pt x="1408" y="587"/>
                      <a:pt x="1941" y="507"/>
                    </a:cubicBezTo>
                    <a:cubicBezTo>
                      <a:pt x="2081" y="488"/>
                      <a:pt x="2177" y="360"/>
                      <a:pt x="2157" y="220"/>
                    </a:cubicBezTo>
                    <a:cubicBezTo>
                      <a:pt x="2140" y="93"/>
                      <a:pt x="2031" y="0"/>
                      <a:pt x="1906"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72" name="Google Shape;8172;p74"/>
            <p:cNvGrpSpPr/>
            <p:nvPr/>
          </p:nvGrpSpPr>
          <p:grpSpPr>
            <a:xfrm>
              <a:off x="4339009" y="1863727"/>
              <a:ext cx="143703" cy="29476"/>
              <a:chOff x="4339009" y="1863727"/>
              <a:chExt cx="143703" cy="29476"/>
            </a:xfrm>
          </p:grpSpPr>
          <p:sp>
            <p:nvSpPr>
              <p:cNvPr id="8173" name="Google Shape;8173;p74"/>
              <p:cNvSpPr/>
              <p:nvPr/>
            </p:nvSpPr>
            <p:spPr>
              <a:xfrm>
                <a:off x="4339009" y="1863727"/>
                <a:ext cx="51691" cy="25762"/>
              </a:xfrm>
              <a:custGeom>
                <a:avLst/>
                <a:gdLst/>
                <a:ahLst/>
                <a:cxnLst/>
                <a:rect l="l" t="t" r="r" b="b"/>
                <a:pathLst>
                  <a:path w="4051" h="2019" extrusionOk="0">
                    <a:moveTo>
                      <a:pt x="157" y="1"/>
                    </a:moveTo>
                    <a:cubicBezTo>
                      <a:pt x="61" y="1"/>
                      <a:pt x="1" y="107"/>
                      <a:pt x="54" y="190"/>
                    </a:cubicBezTo>
                    <a:lnTo>
                      <a:pt x="750" y="1274"/>
                    </a:lnTo>
                    <a:cubicBezTo>
                      <a:pt x="774" y="1311"/>
                      <a:pt x="813" y="1330"/>
                      <a:pt x="852" y="1330"/>
                    </a:cubicBezTo>
                    <a:cubicBezTo>
                      <a:pt x="893" y="1330"/>
                      <a:pt x="935" y="1309"/>
                      <a:pt x="958" y="1269"/>
                    </a:cubicBezTo>
                    <a:lnTo>
                      <a:pt x="1136" y="973"/>
                    </a:lnTo>
                    <a:cubicBezTo>
                      <a:pt x="1945" y="1439"/>
                      <a:pt x="2816" y="1788"/>
                      <a:pt x="3722" y="2012"/>
                    </a:cubicBezTo>
                    <a:cubicBezTo>
                      <a:pt x="3741" y="2017"/>
                      <a:pt x="3761" y="2019"/>
                      <a:pt x="3779" y="2019"/>
                    </a:cubicBezTo>
                    <a:cubicBezTo>
                      <a:pt x="3895" y="2019"/>
                      <a:pt x="3999" y="1938"/>
                      <a:pt x="4023" y="1820"/>
                    </a:cubicBezTo>
                    <a:cubicBezTo>
                      <a:pt x="4051" y="1682"/>
                      <a:pt x="3964" y="1546"/>
                      <a:pt x="3828" y="1512"/>
                    </a:cubicBezTo>
                    <a:cubicBezTo>
                      <a:pt x="2976" y="1301"/>
                      <a:pt x="2158" y="971"/>
                      <a:pt x="1396" y="534"/>
                    </a:cubicBezTo>
                    <a:lnTo>
                      <a:pt x="1548" y="279"/>
                    </a:lnTo>
                    <a:cubicBezTo>
                      <a:pt x="1594" y="201"/>
                      <a:pt x="1541" y="100"/>
                      <a:pt x="1450" y="94"/>
                    </a:cubicBezTo>
                    <a:lnTo>
                      <a:pt x="166" y="1"/>
                    </a:lnTo>
                    <a:cubicBezTo>
                      <a:pt x="163" y="1"/>
                      <a:pt x="160" y="1"/>
                      <a:pt x="157"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4" name="Google Shape;8174;p74"/>
              <p:cNvSpPr/>
              <p:nvPr/>
            </p:nvSpPr>
            <p:spPr>
              <a:xfrm>
                <a:off x="4394732" y="1885202"/>
                <a:ext cx="32193" cy="8001"/>
              </a:xfrm>
              <a:custGeom>
                <a:avLst/>
                <a:gdLst/>
                <a:ahLst/>
                <a:cxnLst/>
                <a:rect l="l" t="t" r="r" b="b"/>
                <a:pathLst>
                  <a:path w="2523" h="627" extrusionOk="0">
                    <a:moveTo>
                      <a:pt x="279" y="1"/>
                    </a:moveTo>
                    <a:cubicBezTo>
                      <a:pt x="160" y="1"/>
                      <a:pt x="54" y="84"/>
                      <a:pt x="29" y="204"/>
                    </a:cubicBezTo>
                    <a:cubicBezTo>
                      <a:pt x="1" y="345"/>
                      <a:pt x="93" y="483"/>
                      <a:pt x="236" y="507"/>
                    </a:cubicBezTo>
                    <a:cubicBezTo>
                      <a:pt x="732" y="585"/>
                      <a:pt x="1235" y="625"/>
                      <a:pt x="1738" y="627"/>
                    </a:cubicBezTo>
                    <a:cubicBezTo>
                      <a:pt x="1919" y="627"/>
                      <a:pt x="2102" y="621"/>
                      <a:pt x="2282" y="609"/>
                    </a:cubicBezTo>
                    <a:cubicBezTo>
                      <a:pt x="2420" y="596"/>
                      <a:pt x="2523" y="475"/>
                      <a:pt x="2513" y="337"/>
                    </a:cubicBezTo>
                    <a:cubicBezTo>
                      <a:pt x="2504" y="203"/>
                      <a:pt x="2392" y="100"/>
                      <a:pt x="2260" y="100"/>
                    </a:cubicBezTo>
                    <a:cubicBezTo>
                      <a:pt x="2255" y="100"/>
                      <a:pt x="2251" y="100"/>
                      <a:pt x="2246" y="100"/>
                    </a:cubicBezTo>
                    <a:cubicBezTo>
                      <a:pt x="2076" y="110"/>
                      <a:pt x="1908" y="116"/>
                      <a:pt x="1738" y="116"/>
                    </a:cubicBezTo>
                    <a:cubicBezTo>
                      <a:pt x="1262" y="116"/>
                      <a:pt x="790" y="78"/>
                      <a:pt x="321" y="4"/>
                    </a:cubicBezTo>
                    <a:cubicBezTo>
                      <a:pt x="307" y="2"/>
                      <a:pt x="293" y="1"/>
                      <a:pt x="279"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5" name="Google Shape;8175;p74"/>
              <p:cNvSpPr/>
              <p:nvPr/>
            </p:nvSpPr>
            <p:spPr>
              <a:xfrm>
                <a:off x="4462488" y="1869814"/>
                <a:ext cx="20225" cy="13258"/>
              </a:xfrm>
              <a:custGeom>
                <a:avLst/>
                <a:gdLst/>
                <a:ahLst/>
                <a:cxnLst/>
                <a:rect l="l" t="t" r="r" b="b"/>
                <a:pathLst>
                  <a:path w="1585" h="1039" extrusionOk="0">
                    <a:moveTo>
                      <a:pt x="1300" y="0"/>
                    </a:moveTo>
                    <a:cubicBezTo>
                      <a:pt x="1257" y="0"/>
                      <a:pt x="1213" y="11"/>
                      <a:pt x="1173" y="35"/>
                    </a:cubicBezTo>
                    <a:cubicBezTo>
                      <a:pt x="857" y="217"/>
                      <a:pt x="531" y="382"/>
                      <a:pt x="196" y="528"/>
                    </a:cubicBezTo>
                    <a:cubicBezTo>
                      <a:pt x="66" y="582"/>
                      <a:pt x="1" y="728"/>
                      <a:pt x="47" y="863"/>
                    </a:cubicBezTo>
                    <a:lnTo>
                      <a:pt x="60" y="899"/>
                    </a:lnTo>
                    <a:cubicBezTo>
                      <a:pt x="89" y="986"/>
                      <a:pt x="169" y="1039"/>
                      <a:pt x="255" y="1039"/>
                    </a:cubicBezTo>
                    <a:cubicBezTo>
                      <a:pt x="282" y="1039"/>
                      <a:pt x="309" y="1034"/>
                      <a:pt x="335" y="1023"/>
                    </a:cubicBezTo>
                    <a:cubicBezTo>
                      <a:pt x="707" y="866"/>
                      <a:pt x="1067" y="685"/>
                      <a:pt x="1416" y="483"/>
                    </a:cubicBezTo>
                    <a:cubicBezTo>
                      <a:pt x="1527" y="419"/>
                      <a:pt x="1584" y="283"/>
                      <a:pt x="1538" y="164"/>
                    </a:cubicBezTo>
                    <a:cubicBezTo>
                      <a:pt x="1499" y="61"/>
                      <a:pt x="1401" y="0"/>
                      <a:pt x="1300"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6" name="Google Shape;8176;p74"/>
              <p:cNvSpPr/>
              <p:nvPr/>
            </p:nvSpPr>
            <p:spPr>
              <a:xfrm>
                <a:off x="4431392" y="1880392"/>
                <a:ext cx="27804" cy="11433"/>
              </a:xfrm>
              <a:custGeom>
                <a:avLst/>
                <a:gdLst/>
                <a:ahLst/>
                <a:cxnLst/>
                <a:rect l="l" t="t" r="r" b="b"/>
                <a:pathLst>
                  <a:path w="2179" h="896" extrusionOk="0">
                    <a:moveTo>
                      <a:pt x="1890" y="1"/>
                    </a:moveTo>
                    <a:cubicBezTo>
                      <a:pt x="1863" y="1"/>
                      <a:pt x="1835" y="5"/>
                      <a:pt x="1808" y="14"/>
                    </a:cubicBezTo>
                    <a:cubicBezTo>
                      <a:pt x="1296" y="184"/>
                      <a:pt x="771" y="309"/>
                      <a:pt x="237" y="389"/>
                    </a:cubicBezTo>
                    <a:cubicBezTo>
                      <a:pt x="98" y="408"/>
                      <a:pt x="0" y="536"/>
                      <a:pt x="20" y="676"/>
                    </a:cubicBezTo>
                    <a:cubicBezTo>
                      <a:pt x="37" y="803"/>
                      <a:pt x="147" y="896"/>
                      <a:pt x="273" y="896"/>
                    </a:cubicBezTo>
                    <a:cubicBezTo>
                      <a:pt x="284" y="896"/>
                      <a:pt x="296" y="895"/>
                      <a:pt x="308" y="893"/>
                    </a:cubicBezTo>
                    <a:cubicBezTo>
                      <a:pt x="873" y="809"/>
                      <a:pt x="1430" y="676"/>
                      <a:pt x="1973" y="496"/>
                    </a:cubicBezTo>
                    <a:cubicBezTo>
                      <a:pt x="2106" y="451"/>
                      <a:pt x="2178" y="306"/>
                      <a:pt x="2132" y="171"/>
                    </a:cubicBezTo>
                    <a:cubicBezTo>
                      <a:pt x="2095" y="67"/>
                      <a:pt x="1996" y="1"/>
                      <a:pt x="1890"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77" name="Google Shape;8177;p74"/>
            <p:cNvGrpSpPr/>
            <p:nvPr/>
          </p:nvGrpSpPr>
          <p:grpSpPr>
            <a:xfrm>
              <a:off x="4206459" y="1607315"/>
              <a:ext cx="29539" cy="142899"/>
              <a:chOff x="4206459" y="1607315"/>
              <a:chExt cx="29539" cy="142899"/>
            </a:xfrm>
          </p:grpSpPr>
          <p:sp>
            <p:nvSpPr>
              <p:cNvPr id="8178" name="Google Shape;8178;p74"/>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79" name="Google Shape;8179;p74"/>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0" name="Google Shape;8180;p74"/>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1" name="Google Shape;8181;p74"/>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182" name="Google Shape;8182;p74"/>
            <p:cNvSpPr/>
            <p:nvPr/>
          </p:nvSpPr>
          <p:spPr>
            <a:xfrm>
              <a:off x="4250519" y="1416170"/>
              <a:ext cx="26783" cy="52303"/>
            </a:xfrm>
            <a:custGeom>
              <a:avLst/>
              <a:gdLst/>
              <a:ahLst/>
              <a:cxnLst/>
              <a:rect l="l" t="t" r="r" b="b"/>
              <a:pathLst>
                <a:path w="2099" h="4099" extrusionOk="0">
                  <a:moveTo>
                    <a:pt x="412" y="1"/>
                  </a:moveTo>
                  <a:cubicBezTo>
                    <a:pt x="358" y="1"/>
                    <a:pt x="305" y="37"/>
                    <a:pt x="292" y="98"/>
                  </a:cubicBezTo>
                  <a:lnTo>
                    <a:pt x="18" y="1357"/>
                  </a:lnTo>
                  <a:cubicBezTo>
                    <a:pt x="1" y="1436"/>
                    <a:pt x="62" y="1506"/>
                    <a:pt x="139" y="1506"/>
                  </a:cubicBezTo>
                  <a:cubicBezTo>
                    <a:pt x="149" y="1506"/>
                    <a:pt x="158" y="1505"/>
                    <a:pt x="169" y="1502"/>
                  </a:cubicBezTo>
                  <a:lnTo>
                    <a:pt x="503" y="1416"/>
                  </a:lnTo>
                  <a:cubicBezTo>
                    <a:pt x="745" y="2317"/>
                    <a:pt x="1113" y="3181"/>
                    <a:pt x="1597" y="3981"/>
                  </a:cubicBezTo>
                  <a:cubicBezTo>
                    <a:pt x="1644" y="4057"/>
                    <a:pt x="1725" y="4099"/>
                    <a:pt x="1809" y="4099"/>
                  </a:cubicBezTo>
                  <a:cubicBezTo>
                    <a:pt x="1856" y="4099"/>
                    <a:pt x="1903" y="4086"/>
                    <a:pt x="1946" y="4058"/>
                  </a:cubicBezTo>
                  <a:cubicBezTo>
                    <a:pt x="2063" y="3980"/>
                    <a:pt x="2098" y="3823"/>
                    <a:pt x="2024" y="3703"/>
                  </a:cubicBezTo>
                  <a:cubicBezTo>
                    <a:pt x="1571" y="2950"/>
                    <a:pt x="1225" y="2138"/>
                    <a:pt x="998" y="1291"/>
                  </a:cubicBezTo>
                  <a:lnTo>
                    <a:pt x="1283" y="1217"/>
                  </a:lnTo>
                  <a:cubicBezTo>
                    <a:pt x="1373" y="1195"/>
                    <a:pt x="1406" y="1086"/>
                    <a:pt x="1347" y="1017"/>
                  </a:cubicBezTo>
                  <a:lnTo>
                    <a:pt x="505" y="44"/>
                  </a:lnTo>
                  <a:cubicBezTo>
                    <a:pt x="479" y="14"/>
                    <a:pt x="445" y="1"/>
                    <a:pt x="412"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3" name="Google Shape;8183;p74"/>
            <p:cNvSpPr/>
            <p:nvPr/>
          </p:nvSpPr>
          <p:spPr>
            <a:xfrm>
              <a:off x="4276166" y="1471370"/>
              <a:ext cx="24359" cy="25290"/>
            </a:xfrm>
            <a:custGeom>
              <a:avLst/>
              <a:gdLst/>
              <a:ahLst/>
              <a:cxnLst/>
              <a:rect l="l" t="t" r="r" b="b"/>
              <a:pathLst>
                <a:path w="1909" h="1982" extrusionOk="0">
                  <a:moveTo>
                    <a:pt x="291" y="0"/>
                  </a:moveTo>
                  <a:cubicBezTo>
                    <a:pt x="243" y="0"/>
                    <a:pt x="195" y="14"/>
                    <a:pt x="152" y="41"/>
                  </a:cubicBezTo>
                  <a:cubicBezTo>
                    <a:pt x="30" y="121"/>
                    <a:pt x="0" y="285"/>
                    <a:pt x="85" y="403"/>
                  </a:cubicBezTo>
                  <a:cubicBezTo>
                    <a:pt x="380" y="810"/>
                    <a:pt x="706" y="1193"/>
                    <a:pt x="1062" y="1548"/>
                  </a:cubicBezTo>
                  <a:cubicBezTo>
                    <a:pt x="1190" y="1678"/>
                    <a:pt x="1323" y="1801"/>
                    <a:pt x="1459" y="1921"/>
                  </a:cubicBezTo>
                  <a:cubicBezTo>
                    <a:pt x="1507" y="1962"/>
                    <a:pt x="1566" y="1981"/>
                    <a:pt x="1624" y="1981"/>
                  </a:cubicBezTo>
                  <a:cubicBezTo>
                    <a:pt x="1695" y="1981"/>
                    <a:pt x="1766" y="1952"/>
                    <a:pt x="1816" y="1894"/>
                  </a:cubicBezTo>
                  <a:cubicBezTo>
                    <a:pt x="1909" y="1788"/>
                    <a:pt x="1898" y="1628"/>
                    <a:pt x="1794" y="1535"/>
                  </a:cubicBezTo>
                  <a:cubicBezTo>
                    <a:pt x="1665" y="1423"/>
                    <a:pt x="1542" y="1308"/>
                    <a:pt x="1422" y="1188"/>
                  </a:cubicBezTo>
                  <a:cubicBezTo>
                    <a:pt x="1087" y="851"/>
                    <a:pt x="778" y="490"/>
                    <a:pt x="500" y="107"/>
                  </a:cubicBezTo>
                  <a:cubicBezTo>
                    <a:pt x="449" y="38"/>
                    <a:pt x="371" y="0"/>
                    <a:pt x="291"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4" name="Google Shape;8184;p74"/>
            <p:cNvSpPr/>
            <p:nvPr/>
          </p:nvSpPr>
          <p:spPr>
            <a:xfrm>
              <a:off x="4330231" y="1513121"/>
              <a:ext cx="21462" cy="10986"/>
            </a:xfrm>
            <a:custGeom>
              <a:avLst/>
              <a:gdLst/>
              <a:ahLst/>
              <a:cxnLst/>
              <a:rect l="l" t="t" r="r" b="b"/>
              <a:pathLst>
                <a:path w="1682" h="861" extrusionOk="0">
                  <a:moveTo>
                    <a:pt x="311" y="0"/>
                  </a:moveTo>
                  <a:cubicBezTo>
                    <a:pt x="211" y="0"/>
                    <a:pt x="116" y="56"/>
                    <a:pt x="69" y="151"/>
                  </a:cubicBezTo>
                  <a:lnTo>
                    <a:pt x="53" y="185"/>
                  </a:lnTo>
                  <a:cubicBezTo>
                    <a:pt x="0" y="292"/>
                    <a:pt x="48" y="423"/>
                    <a:pt x="160" y="468"/>
                  </a:cubicBezTo>
                  <a:cubicBezTo>
                    <a:pt x="533" y="619"/>
                    <a:pt x="916" y="747"/>
                    <a:pt x="1307" y="851"/>
                  </a:cubicBezTo>
                  <a:cubicBezTo>
                    <a:pt x="1331" y="857"/>
                    <a:pt x="1355" y="861"/>
                    <a:pt x="1379" y="861"/>
                  </a:cubicBezTo>
                  <a:cubicBezTo>
                    <a:pt x="1480" y="861"/>
                    <a:pt x="1576" y="806"/>
                    <a:pt x="1618" y="713"/>
                  </a:cubicBezTo>
                  <a:cubicBezTo>
                    <a:pt x="1682" y="569"/>
                    <a:pt x="1602" y="403"/>
                    <a:pt x="1451" y="363"/>
                  </a:cubicBezTo>
                  <a:cubicBezTo>
                    <a:pt x="1097" y="268"/>
                    <a:pt x="751" y="154"/>
                    <a:pt x="412" y="20"/>
                  </a:cubicBezTo>
                  <a:cubicBezTo>
                    <a:pt x="379" y="7"/>
                    <a:pt x="345" y="0"/>
                    <a:pt x="311"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5" name="Google Shape;8185;p74"/>
            <p:cNvSpPr/>
            <p:nvPr/>
          </p:nvSpPr>
          <p:spPr>
            <a:xfrm>
              <a:off x="4302005" y="1497298"/>
              <a:ext cx="25469" cy="17647"/>
            </a:xfrm>
            <a:custGeom>
              <a:avLst/>
              <a:gdLst/>
              <a:ahLst/>
              <a:cxnLst/>
              <a:rect l="l" t="t" r="r" b="b"/>
              <a:pathLst>
                <a:path w="1996" h="1383" extrusionOk="0">
                  <a:moveTo>
                    <a:pt x="289" y="1"/>
                  </a:moveTo>
                  <a:cubicBezTo>
                    <a:pt x="212" y="1"/>
                    <a:pt x="136" y="36"/>
                    <a:pt x="86" y="102"/>
                  </a:cubicBezTo>
                  <a:cubicBezTo>
                    <a:pt x="1" y="214"/>
                    <a:pt x="23" y="374"/>
                    <a:pt x="135" y="459"/>
                  </a:cubicBezTo>
                  <a:cubicBezTo>
                    <a:pt x="595" y="800"/>
                    <a:pt x="1082" y="1100"/>
                    <a:pt x="1592" y="1356"/>
                  </a:cubicBezTo>
                  <a:cubicBezTo>
                    <a:pt x="1629" y="1374"/>
                    <a:pt x="1667" y="1382"/>
                    <a:pt x="1705" y="1382"/>
                  </a:cubicBezTo>
                  <a:cubicBezTo>
                    <a:pt x="1799" y="1382"/>
                    <a:pt x="1891" y="1329"/>
                    <a:pt x="1935" y="1239"/>
                  </a:cubicBezTo>
                  <a:cubicBezTo>
                    <a:pt x="1996" y="1113"/>
                    <a:pt x="1943" y="960"/>
                    <a:pt x="1817" y="898"/>
                  </a:cubicBezTo>
                  <a:cubicBezTo>
                    <a:pt x="1336" y="656"/>
                    <a:pt x="875" y="373"/>
                    <a:pt x="443" y="52"/>
                  </a:cubicBezTo>
                  <a:cubicBezTo>
                    <a:pt x="397" y="18"/>
                    <a:pt x="343" y="1"/>
                    <a:pt x="289"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186" name="Google Shape;8186;p74"/>
            <p:cNvGrpSpPr/>
            <p:nvPr/>
          </p:nvGrpSpPr>
          <p:grpSpPr>
            <a:xfrm>
              <a:off x="4889463" y="1423737"/>
              <a:ext cx="29552" cy="142899"/>
              <a:chOff x="4889463" y="1423737"/>
              <a:chExt cx="29552" cy="142899"/>
            </a:xfrm>
          </p:grpSpPr>
          <p:sp>
            <p:nvSpPr>
              <p:cNvPr id="8187" name="Google Shape;8187;p74"/>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8" name="Google Shape;8188;p74"/>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89" name="Google Shape;8189;p74"/>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0" name="Google Shape;8190;p74"/>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191" name="Google Shape;8191;p74"/>
            <p:cNvGrpSpPr/>
            <p:nvPr/>
          </p:nvGrpSpPr>
          <p:grpSpPr>
            <a:xfrm>
              <a:off x="4771663" y="1876896"/>
              <a:ext cx="108651" cy="100447"/>
              <a:chOff x="4771663" y="1876896"/>
              <a:chExt cx="108651" cy="100447"/>
            </a:xfrm>
          </p:grpSpPr>
          <p:sp>
            <p:nvSpPr>
              <p:cNvPr id="8192" name="Google Shape;8192;p74"/>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3" name="Google Shape;8193;p74"/>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4" name="Google Shape;8194;p74"/>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5" name="Google Shape;8195;p74"/>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rgbClr val="667E9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196" name="Google Shape;8196;p74"/>
          <p:cNvGrpSpPr/>
          <p:nvPr/>
        </p:nvGrpSpPr>
        <p:grpSpPr>
          <a:xfrm>
            <a:off x="4023068" y="2115416"/>
            <a:ext cx="791287" cy="720350"/>
            <a:chOff x="267375" y="1071875"/>
            <a:chExt cx="470500" cy="428550"/>
          </a:xfrm>
        </p:grpSpPr>
        <p:sp>
          <p:nvSpPr>
            <p:cNvPr id="8197" name="Google Shape;8197;p74"/>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8" name="Google Shape;8198;p74"/>
            <p:cNvSpPr/>
            <p:nvPr/>
          </p:nvSpPr>
          <p:spPr>
            <a:xfrm>
              <a:off x="267375" y="1377050"/>
              <a:ext cx="79225" cy="79200"/>
            </a:xfrm>
            <a:custGeom>
              <a:avLst/>
              <a:gdLst/>
              <a:ahLst/>
              <a:cxnLst/>
              <a:rect l="l" t="t" r="r" b="b"/>
              <a:pathLst>
                <a:path w="3169" h="3168" extrusionOk="0">
                  <a:moveTo>
                    <a:pt x="1584" y="0"/>
                  </a:moveTo>
                  <a:cubicBezTo>
                    <a:pt x="710" y="0"/>
                    <a:pt x="1" y="710"/>
                    <a:pt x="1" y="1584"/>
                  </a:cubicBezTo>
                  <a:cubicBezTo>
                    <a:pt x="1" y="2459"/>
                    <a:pt x="710" y="3168"/>
                    <a:pt x="1584" y="3168"/>
                  </a:cubicBezTo>
                  <a:cubicBezTo>
                    <a:pt x="2459" y="3168"/>
                    <a:pt x="3168" y="2459"/>
                    <a:pt x="3168" y="1584"/>
                  </a:cubicBezTo>
                  <a:cubicBezTo>
                    <a:pt x="3168" y="710"/>
                    <a:pt x="2459" y="0"/>
                    <a:pt x="158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199" name="Google Shape;8199;p74"/>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0" name="Google Shape;8200;p74"/>
            <p:cNvSpPr/>
            <p:nvPr/>
          </p:nvSpPr>
          <p:spPr>
            <a:xfrm>
              <a:off x="658700" y="1377050"/>
              <a:ext cx="79175" cy="79200"/>
            </a:xfrm>
            <a:custGeom>
              <a:avLst/>
              <a:gdLst/>
              <a:ahLst/>
              <a:cxnLst/>
              <a:rect l="l" t="t" r="r" b="b"/>
              <a:pathLst>
                <a:path w="3167" h="3168" extrusionOk="0">
                  <a:moveTo>
                    <a:pt x="1583" y="0"/>
                  </a:moveTo>
                  <a:cubicBezTo>
                    <a:pt x="708" y="0"/>
                    <a:pt x="1" y="710"/>
                    <a:pt x="1" y="1584"/>
                  </a:cubicBezTo>
                  <a:cubicBezTo>
                    <a:pt x="1" y="2459"/>
                    <a:pt x="708" y="3168"/>
                    <a:pt x="1583" y="3168"/>
                  </a:cubicBezTo>
                  <a:cubicBezTo>
                    <a:pt x="2457" y="3168"/>
                    <a:pt x="3166" y="2459"/>
                    <a:pt x="3166" y="1584"/>
                  </a:cubicBezTo>
                  <a:cubicBezTo>
                    <a:pt x="3166" y="710"/>
                    <a:pt x="2457" y="0"/>
                    <a:pt x="158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1" name="Google Shape;8201;p74"/>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2" name="Google Shape;8202;p74"/>
            <p:cNvSpPr/>
            <p:nvPr/>
          </p:nvSpPr>
          <p:spPr>
            <a:xfrm>
              <a:off x="658700" y="1116025"/>
              <a:ext cx="79175" cy="79175"/>
            </a:xfrm>
            <a:custGeom>
              <a:avLst/>
              <a:gdLst/>
              <a:ahLst/>
              <a:cxnLst/>
              <a:rect l="l" t="t" r="r" b="b"/>
              <a:pathLst>
                <a:path w="3167" h="3167" extrusionOk="0">
                  <a:moveTo>
                    <a:pt x="1583" y="1"/>
                  </a:moveTo>
                  <a:cubicBezTo>
                    <a:pt x="708" y="1"/>
                    <a:pt x="1" y="709"/>
                    <a:pt x="1" y="1583"/>
                  </a:cubicBezTo>
                  <a:cubicBezTo>
                    <a:pt x="1" y="2457"/>
                    <a:pt x="708" y="3167"/>
                    <a:pt x="1583" y="3167"/>
                  </a:cubicBezTo>
                  <a:cubicBezTo>
                    <a:pt x="2457" y="3167"/>
                    <a:pt x="3166" y="2457"/>
                    <a:pt x="3166" y="1583"/>
                  </a:cubicBezTo>
                  <a:cubicBezTo>
                    <a:pt x="3166" y="709"/>
                    <a:pt x="2457" y="1"/>
                    <a:pt x="158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3" name="Google Shape;8203;p74"/>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4" name="Google Shape;8204;p74"/>
            <p:cNvSpPr/>
            <p:nvPr/>
          </p:nvSpPr>
          <p:spPr>
            <a:xfrm>
              <a:off x="267375" y="1116025"/>
              <a:ext cx="79225" cy="79175"/>
            </a:xfrm>
            <a:custGeom>
              <a:avLst/>
              <a:gdLst/>
              <a:ahLst/>
              <a:cxnLst/>
              <a:rect l="l" t="t" r="r" b="b"/>
              <a:pathLst>
                <a:path w="3169" h="3167" extrusionOk="0">
                  <a:moveTo>
                    <a:pt x="1584" y="1"/>
                  </a:moveTo>
                  <a:cubicBezTo>
                    <a:pt x="710" y="1"/>
                    <a:pt x="1" y="709"/>
                    <a:pt x="1" y="1583"/>
                  </a:cubicBezTo>
                  <a:cubicBezTo>
                    <a:pt x="1" y="2457"/>
                    <a:pt x="710" y="3167"/>
                    <a:pt x="1584" y="3167"/>
                  </a:cubicBezTo>
                  <a:cubicBezTo>
                    <a:pt x="2459" y="3167"/>
                    <a:pt x="3168" y="2457"/>
                    <a:pt x="3168" y="1583"/>
                  </a:cubicBezTo>
                  <a:cubicBezTo>
                    <a:pt x="3168" y="709"/>
                    <a:pt x="2459" y="1"/>
                    <a:pt x="158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05" name="Google Shape;8205;p74"/>
          <p:cNvGrpSpPr/>
          <p:nvPr/>
        </p:nvGrpSpPr>
        <p:grpSpPr>
          <a:xfrm>
            <a:off x="723563" y="3760046"/>
            <a:ext cx="1408444" cy="673166"/>
            <a:chOff x="712664" y="3693287"/>
            <a:chExt cx="1460738" cy="698160"/>
          </a:xfrm>
        </p:grpSpPr>
        <p:grpSp>
          <p:nvGrpSpPr>
            <p:cNvPr id="8206" name="Google Shape;8206;p74"/>
            <p:cNvGrpSpPr/>
            <p:nvPr/>
          </p:nvGrpSpPr>
          <p:grpSpPr>
            <a:xfrm>
              <a:off x="1380079" y="4133090"/>
              <a:ext cx="234048" cy="258099"/>
              <a:chOff x="1380079" y="4133090"/>
              <a:chExt cx="234048" cy="258099"/>
            </a:xfrm>
          </p:grpSpPr>
          <p:sp>
            <p:nvSpPr>
              <p:cNvPr id="8207" name="Google Shape;8207;p74"/>
              <p:cNvSpPr/>
              <p:nvPr/>
            </p:nvSpPr>
            <p:spPr>
              <a:xfrm>
                <a:off x="1380079" y="4323114"/>
                <a:ext cx="136140" cy="68075"/>
              </a:xfrm>
              <a:custGeom>
                <a:avLst/>
                <a:gdLst/>
                <a:ahLst/>
                <a:cxnLst/>
                <a:rect l="l" t="t" r="r" b="b"/>
                <a:pathLst>
                  <a:path w="27160" h="13581" extrusionOk="0">
                    <a:moveTo>
                      <a:pt x="13580" y="1"/>
                    </a:moveTo>
                    <a:cubicBezTo>
                      <a:pt x="6083" y="1"/>
                      <a:pt x="0" y="6077"/>
                      <a:pt x="0" y="13580"/>
                    </a:cubicBezTo>
                    <a:lnTo>
                      <a:pt x="27159" y="13580"/>
                    </a:lnTo>
                    <a:cubicBezTo>
                      <a:pt x="27159" y="6077"/>
                      <a:pt x="21083" y="1"/>
                      <a:pt x="1358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8" name="Google Shape;8208;p74"/>
              <p:cNvSpPr/>
              <p:nvPr/>
            </p:nvSpPr>
            <p:spPr>
              <a:xfrm>
                <a:off x="1432589" y="4133090"/>
                <a:ext cx="29529" cy="191793"/>
              </a:xfrm>
              <a:custGeom>
                <a:avLst/>
                <a:gdLst/>
                <a:ahLst/>
                <a:cxnLst/>
                <a:rect l="l" t="t" r="r" b="b"/>
                <a:pathLst>
                  <a:path w="5891" h="38263" extrusionOk="0">
                    <a:moveTo>
                      <a:pt x="3276" y="0"/>
                    </a:moveTo>
                    <a:lnTo>
                      <a:pt x="0" y="38263"/>
                    </a:lnTo>
                    <a:lnTo>
                      <a:pt x="5890" y="38194"/>
                    </a:lnTo>
                    <a:lnTo>
                      <a:pt x="3276" y="0"/>
                    </a:ln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09" name="Google Shape;8209;p74"/>
              <p:cNvSpPr/>
              <p:nvPr/>
            </p:nvSpPr>
            <p:spPr>
              <a:xfrm>
                <a:off x="1492085" y="4253278"/>
                <a:ext cx="122041" cy="92186"/>
              </a:xfrm>
              <a:custGeom>
                <a:avLst/>
                <a:gdLst/>
                <a:ahLst/>
                <a:cxnLst/>
                <a:rect l="l" t="t" r="r" b="b"/>
                <a:pathLst>
                  <a:path w="33574" h="25222" extrusionOk="0">
                    <a:moveTo>
                      <a:pt x="32291" y="1"/>
                    </a:moveTo>
                    <a:lnTo>
                      <a:pt x="1" y="23463"/>
                    </a:lnTo>
                    <a:lnTo>
                      <a:pt x="1277" y="25222"/>
                    </a:lnTo>
                    <a:lnTo>
                      <a:pt x="33574" y="1759"/>
                    </a:lnTo>
                    <a:lnTo>
                      <a:pt x="32291" y="1"/>
                    </a:ln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10" name="Google Shape;8210;p74"/>
            <p:cNvGrpSpPr/>
            <p:nvPr/>
          </p:nvGrpSpPr>
          <p:grpSpPr>
            <a:xfrm>
              <a:off x="884610" y="3864082"/>
              <a:ext cx="1118566" cy="527275"/>
              <a:chOff x="890961" y="3865463"/>
              <a:chExt cx="1115221" cy="525698"/>
            </a:xfrm>
          </p:grpSpPr>
          <p:sp>
            <p:nvSpPr>
              <p:cNvPr id="8211" name="Google Shape;8211;p74"/>
              <p:cNvSpPr/>
              <p:nvPr/>
            </p:nvSpPr>
            <p:spPr>
              <a:xfrm>
                <a:off x="1070568" y="3865463"/>
                <a:ext cx="756474" cy="330074"/>
              </a:xfrm>
              <a:custGeom>
                <a:avLst/>
                <a:gdLst/>
                <a:ahLst/>
                <a:cxnLst/>
                <a:rect l="l" t="t" r="r" b="b"/>
                <a:pathLst>
                  <a:path w="148183" h="64657" extrusionOk="0">
                    <a:moveTo>
                      <a:pt x="74043" y="1"/>
                    </a:moveTo>
                    <a:cubicBezTo>
                      <a:pt x="45518" y="1"/>
                      <a:pt x="19504" y="10966"/>
                      <a:pt x="0" y="28932"/>
                    </a:cubicBezTo>
                    <a:lnTo>
                      <a:pt x="35732" y="64657"/>
                    </a:lnTo>
                    <a:cubicBezTo>
                      <a:pt x="45553" y="54774"/>
                      <a:pt x="59167" y="48663"/>
                      <a:pt x="74208" y="48663"/>
                    </a:cubicBezTo>
                    <a:cubicBezTo>
                      <a:pt x="89215" y="48663"/>
                      <a:pt x="102788" y="54739"/>
                      <a:pt x="112623" y="64567"/>
                    </a:cubicBezTo>
                    <a:lnTo>
                      <a:pt x="148182" y="29008"/>
                    </a:lnTo>
                    <a:cubicBezTo>
                      <a:pt x="128671" y="11008"/>
                      <a:pt x="102623" y="1"/>
                      <a:pt x="7404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2" name="Google Shape;8212;p74"/>
              <p:cNvSpPr/>
              <p:nvPr/>
            </p:nvSpPr>
            <p:spPr>
              <a:xfrm>
                <a:off x="890961" y="4013171"/>
                <a:ext cx="362006" cy="377990"/>
              </a:xfrm>
              <a:custGeom>
                <a:avLst/>
                <a:gdLst/>
                <a:ahLst/>
                <a:cxnLst/>
                <a:rect l="l" t="t" r="r" b="b"/>
                <a:pathLst>
                  <a:path w="70912" h="74043" extrusionOk="0">
                    <a:moveTo>
                      <a:pt x="35180" y="0"/>
                    </a:moveTo>
                    <a:cubicBezTo>
                      <a:pt x="14925" y="18642"/>
                      <a:pt x="1697" y="44814"/>
                      <a:pt x="0" y="74042"/>
                    </a:cubicBezTo>
                    <a:lnTo>
                      <a:pt x="55077" y="74042"/>
                    </a:lnTo>
                    <a:cubicBezTo>
                      <a:pt x="55077" y="59084"/>
                      <a:pt x="61118" y="45545"/>
                      <a:pt x="70912" y="35725"/>
                    </a:cubicBezTo>
                    <a:lnTo>
                      <a:pt x="35180"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3" name="Google Shape;8213;p74"/>
              <p:cNvSpPr/>
              <p:nvPr/>
            </p:nvSpPr>
            <p:spPr>
              <a:xfrm>
                <a:off x="1645508" y="4013554"/>
                <a:ext cx="360673" cy="377607"/>
              </a:xfrm>
              <a:custGeom>
                <a:avLst/>
                <a:gdLst/>
                <a:ahLst/>
                <a:cxnLst/>
                <a:rect l="l" t="t" r="r" b="b"/>
                <a:pathLst>
                  <a:path w="70651" h="73968" extrusionOk="0">
                    <a:moveTo>
                      <a:pt x="35567" y="1"/>
                    </a:moveTo>
                    <a:lnTo>
                      <a:pt x="1" y="35560"/>
                    </a:lnTo>
                    <a:cubicBezTo>
                      <a:pt x="9836" y="45388"/>
                      <a:pt x="15912" y="58967"/>
                      <a:pt x="15912" y="73967"/>
                    </a:cubicBezTo>
                    <a:lnTo>
                      <a:pt x="70650" y="73967"/>
                    </a:lnTo>
                    <a:cubicBezTo>
                      <a:pt x="68954" y="44795"/>
                      <a:pt x="55767" y="18643"/>
                      <a:pt x="3556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14" name="Google Shape;8214;p74"/>
            <p:cNvGrpSpPr/>
            <p:nvPr/>
          </p:nvGrpSpPr>
          <p:grpSpPr>
            <a:xfrm>
              <a:off x="712664" y="3693287"/>
              <a:ext cx="1460738" cy="698160"/>
              <a:chOff x="712664" y="3693025"/>
              <a:chExt cx="1460738" cy="698160"/>
            </a:xfrm>
          </p:grpSpPr>
          <p:sp>
            <p:nvSpPr>
              <p:cNvPr id="8215" name="Google Shape;8215;p74"/>
              <p:cNvSpPr/>
              <p:nvPr/>
            </p:nvSpPr>
            <p:spPr>
              <a:xfrm>
                <a:off x="1940752" y="4098034"/>
                <a:ext cx="232651" cy="293151"/>
              </a:xfrm>
              <a:custGeom>
                <a:avLst/>
                <a:gdLst/>
                <a:ahLst/>
                <a:cxnLst/>
                <a:rect l="l" t="t" r="r" b="b"/>
                <a:pathLst>
                  <a:path w="45484" h="57312" extrusionOk="0">
                    <a:moveTo>
                      <a:pt x="30704" y="0"/>
                    </a:moveTo>
                    <a:lnTo>
                      <a:pt x="0" y="13745"/>
                    </a:lnTo>
                    <a:cubicBezTo>
                      <a:pt x="6979" y="27270"/>
                      <a:pt x="11042" y="42111"/>
                      <a:pt x="11917" y="57311"/>
                    </a:cubicBezTo>
                    <a:lnTo>
                      <a:pt x="45484" y="57311"/>
                    </a:lnTo>
                    <a:cubicBezTo>
                      <a:pt x="44594" y="37118"/>
                      <a:pt x="39525" y="17683"/>
                      <a:pt x="3070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6" name="Google Shape;8216;p74"/>
              <p:cNvSpPr/>
              <p:nvPr/>
            </p:nvSpPr>
            <p:spPr>
              <a:xfrm>
                <a:off x="1736852" y="3804671"/>
                <a:ext cx="360950" cy="363671"/>
              </a:xfrm>
              <a:custGeom>
                <a:avLst/>
                <a:gdLst/>
                <a:ahLst/>
                <a:cxnLst/>
                <a:rect l="l" t="t" r="r" b="b"/>
                <a:pathLst>
                  <a:path w="70567" h="71099" extrusionOk="0">
                    <a:moveTo>
                      <a:pt x="18573" y="1"/>
                    </a:moveTo>
                    <a:lnTo>
                      <a:pt x="0" y="28008"/>
                    </a:lnTo>
                    <a:cubicBezTo>
                      <a:pt x="16938" y="38505"/>
                      <a:pt x="30711" y="53395"/>
                      <a:pt x="39863" y="71098"/>
                    </a:cubicBezTo>
                    <a:lnTo>
                      <a:pt x="70567" y="57353"/>
                    </a:lnTo>
                    <a:cubicBezTo>
                      <a:pt x="63753" y="43719"/>
                      <a:pt x="54712" y="31125"/>
                      <a:pt x="43629" y="20042"/>
                    </a:cubicBezTo>
                    <a:cubicBezTo>
                      <a:pt x="36049" y="12449"/>
                      <a:pt x="27642" y="5725"/>
                      <a:pt x="1857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7" name="Google Shape;8217;p74"/>
              <p:cNvSpPr/>
              <p:nvPr/>
            </p:nvSpPr>
            <p:spPr>
              <a:xfrm>
                <a:off x="1443914" y="3693025"/>
                <a:ext cx="387937" cy="254911"/>
              </a:xfrm>
              <a:custGeom>
                <a:avLst/>
                <a:gdLst/>
                <a:ahLst/>
                <a:cxnLst/>
                <a:rect l="l" t="t" r="r" b="b"/>
                <a:pathLst>
                  <a:path w="75843" h="49836" extrusionOk="0">
                    <a:moveTo>
                      <a:pt x="0" y="0"/>
                    </a:moveTo>
                    <a:lnTo>
                      <a:pt x="0" y="33518"/>
                    </a:lnTo>
                    <a:cubicBezTo>
                      <a:pt x="20987" y="33552"/>
                      <a:pt x="40615" y="39518"/>
                      <a:pt x="57270" y="49835"/>
                    </a:cubicBezTo>
                    <a:lnTo>
                      <a:pt x="75843" y="21828"/>
                    </a:lnTo>
                    <a:cubicBezTo>
                      <a:pt x="53339" y="7641"/>
                      <a:pt x="27256" y="28"/>
                      <a:pt x="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8" name="Google Shape;8218;p74"/>
              <p:cNvSpPr/>
              <p:nvPr/>
            </p:nvSpPr>
            <p:spPr>
              <a:xfrm>
                <a:off x="1054844" y="3693025"/>
                <a:ext cx="389072" cy="254558"/>
              </a:xfrm>
              <a:custGeom>
                <a:avLst/>
                <a:gdLst/>
                <a:ahLst/>
                <a:cxnLst/>
                <a:rect l="l" t="t" r="r" b="b"/>
                <a:pathLst>
                  <a:path w="76065" h="49767" extrusionOk="0">
                    <a:moveTo>
                      <a:pt x="75892" y="0"/>
                    </a:moveTo>
                    <a:cubicBezTo>
                      <a:pt x="48629" y="0"/>
                      <a:pt x="22525" y="7579"/>
                      <a:pt x="1" y="21745"/>
                    </a:cubicBezTo>
                    <a:lnTo>
                      <a:pt x="18574" y="49766"/>
                    </a:lnTo>
                    <a:cubicBezTo>
                      <a:pt x="35250" y="39463"/>
                      <a:pt x="54898" y="33518"/>
                      <a:pt x="75892" y="33518"/>
                    </a:cubicBezTo>
                    <a:lnTo>
                      <a:pt x="76064" y="33518"/>
                    </a:lnTo>
                    <a:lnTo>
                      <a:pt x="76064"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19" name="Google Shape;8219;p74"/>
              <p:cNvSpPr/>
              <p:nvPr/>
            </p:nvSpPr>
            <p:spPr>
              <a:xfrm>
                <a:off x="788438" y="3804252"/>
                <a:ext cx="361411" cy="363809"/>
              </a:xfrm>
              <a:custGeom>
                <a:avLst/>
                <a:gdLst/>
                <a:ahLst/>
                <a:cxnLst/>
                <a:rect l="l" t="t" r="r" b="b"/>
                <a:pathLst>
                  <a:path w="70657" h="71126" extrusionOk="0">
                    <a:moveTo>
                      <a:pt x="52084" y="0"/>
                    </a:moveTo>
                    <a:cubicBezTo>
                      <a:pt x="42959" y="5745"/>
                      <a:pt x="34518" y="12490"/>
                      <a:pt x="26904" y="20124"/>
                    </a:cubicBezTo>
                    <a:cubicBezTo>
                      <a:pt x="15828" y="31194"/>
                      <a:pt x="6800" y="43759"/>
                      <a:pt x="0" y="57373"/>
                    </a:cubicBezTo>
                    <a:lnTo>
                      <a:pt x="30704" y="71125"/>
                    </a:lnTo>
                    <a:cubicBezTo>
                      <a:pt x="39870" y="53401"/>
                      <a:pt x="53677" y="38504"/>
                      <a:pt x="70657" y="28021"/>
                    </a:cubicBezTo>
                    <a:lnTo>
                      <a:pt x="52084"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20" name="Google Shape;8220;p74"/>
              <p:cNvSpPr/>
              <p:nvPr/>
            </p:nvSpPr>
            <p:spPr>
              <a:xfrm>
                <a:off x="712664" y="4097717"/>
                <a:ext cx="232830" cy="293432"/>
              </a:xfrm>
              <a:custGeom>
                <a:avLst/>
                <a:gdLst/>
                <a:ahLst/>
                <a:cxnLst/>
                <a:rect l="l" t="t" r="r" b="b"/>
                <a:pathLst>
                  <a:path w="45519" h="57367" extrusionOk="0">
                    <a:moveTo>
                      <a:pt x="14814" y="0"/>
                    </a:moveTo>
                    <a:cubicBezTo>
                      <a:pt x="5966" y="17697"/>
                      <a:pt x="890" y="37152"/>
                      <a:pt x="0" y="57366"/>
                    </a:cubicBezTo>
                    <a:lnTo>
                      <a:pt x="33566" y="57366"/>
                    </a:lnTo>
                    <a:cubicBezTo>
                      <a:pt x="34442" y="42152"/>
                      <a:pt x="38511" y="27283"/>
                      <a:pt x="45518" y="13745"/>
                    </a:cubicBezTo>
                    <a:lnTo>
                      <a:pt x="14814"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221" name="Google Shape;8221;p74"/>
          <p:cNvGrpSpPr/>
          <p:nvPr/>
        </p:nvGrpSpPr>
        <p:grpSpPr>
          <a:xfrm>
            <a:off x="3161278" y="1232193"/>
            <a:ext cx="795485" cy="738831"/>
            <a:chOff x="3348603" y="1236445"/>
            <a:chExt cx="749256" cy="695894"/>
          </a:xfrm>
        </p:grpSpPr>
        <p:grpSp>
          <p:nvGrpSpPr>
            <p:cNvPr id="8222" name="Google Shape;8222;p74"/>
            <p:cNvGrpSpPr/>
            <p:nvPr/>
          </p:nvGrpSpPr>
          <p:grpSpPr>
            <a:xfrm>
              <a:off x="3583779" y="1236445"/>
              <a:ext cx="293795" cy="285811"/>
              <a:chOff x="3750225" y="1774000"/>
              <a:chExt cx="149575" cy="145525"/>
            </a:xfrm>
          </p:grpSpPr>
          <p:sp>
            <p:nvSpPr>
              <p:cNvPr id="8223" name="Google Shape;8223;p74"/>
              <p:cNvSpPr/>
              <p:nvPr/>
            </p:nvSpPr>
            <p:spPr>
              <a:xfrm>
                <a:off x="3750225" y="1774000"/>
                <a:ext cx="149575" cy="145525"/>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24" name="Google Shape;8224;p74"/>
              <p:cNvSpPr/>
              <p:nvPr/>
            </p:nvSpPr>
            <p:spPr>
              <a:xfrm>
                <a:off x="3776075" y="1794931"/>
                <a:ext cx="82600"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25" name="Google Shape;8225;p74"/>
            <p:cNvGrpSpPr/>
            <p:nvPr/>
          </p:nvGrpSpPr>
          <p:grpSpPr>
            <a:xfrm>
              <a:off x="3775534" y="1462599"/>
              <a:ext cx="322325" cy="285958"/>
              <a:chOff x="3847850" y="1889150"/>
              <a:chExt cx="164100" cy="145600"/>
            </a:xfrm>
          </p:grpSpPr>
          <p:sp>
            <p:nvSpPr>
              <p:cNvPr id="8226" name="Google Shape;8226;p74"/>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27" name="Google Shape;8227;p74"/>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28" name="Google Shape;8228;p74"/>
            <p:cNvGrpSpPr/>
            <p:nvPr/>
          </p:nvGrpSpPr>
          <p:grpSpPr>
            <a:xfrm>
              <a:off x="3545329" y="1646528"/>
              <a:ext cx="293746" cy="285811"/>
              <a:chOff x="3730650" y="1982800"/>
              <a:chExt cx="149550" cy="145525"/>
            </a:xfrm>
          </p:grpSpPr>
          <p:sp>
            <p:nvSpPr>
              <p:cNvPr id="8229" name="Google Shape;8229;p74"/>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30" name="Google Shape;8230;p74"/>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31" name="Google Shape;8231;p74"/>
            <p:cNvGrpSpPr/>
            <p:nvPr/>
          </p:nvGrpSpPr>
          <p:grpSpPr>
            <a:xfrm>
              <a:off x="3348603" y="1415046"/>
              <a:ext cx="294384" cy="284387"/>
              <a:chOff x="3630494" y="1864938"/>
              <a:chExt cx="149875" cy="144800"/>
            </a:xfrm>
          </p:grpSpPr>
          <p:sp>
            <p:nvSpPr>
              <p:cNvPr id="8232" name="Google Shape;8232;p74"/>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33" name="Google Shape;8233;p74"/>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234" name="Google Shape;8234;p74"/>
          <p:cNvGrpSpPr/>
          <p:nvPr/>
        </p:nvGrpSpPr>
        <p:grpSpPr>
          <a:xfrm>
            <a:off x="2282805" y="3755089"/>
            <a:ext cx="1324924" cy="678083"/>
            <a:chOff x="2413923" y="3711366"/>
            <a:chExt cx="1374117" cy="703260"/>
          </a:xfrm>
        </p:grpSpPr>
        <p:grpSp>
          <p:nvGrpSpPr>
            <p:cNvPr id="8235" name="Google Shape;8235;p74"/>
            <p:cNvGrpSpPr/>
            <p:nvPr/>
          </p:nvGrpSpPr>
          <p:grpSpPr>
            <a:xfrm>
              <a:off x="2413923" y="3711366"/>
              <a:ext cx="1374117" cy="703260"/>
              <a:chOff x="2413923" y="3711366"/>
              <a:chExt cx="1374117" cy="703260"/>
            </a:xfrm>
          </p:grpSpPr>
          <p:sp>
            <p:nvSpPr>
              <p:cNvPr id="8236" name="Google Shape;8236;p74"/>
              <p:cNvSpPr/>
              <p:nvPr/>
            </p:nvSpPr>
            <p:spPr>
              <a:xfrm>
                <a:off x="2484774" y="3827200"/>
                <a:ext cx="1231201" cy="587426"/>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237" name="Google Shape;8237;p74"/>
              <p:cNvGrpSpPr/>
              <p:nvPr/>
            </p:nvGrpSpPr>
            <p:grpSpPr>
              <a:xfrm>
                <a:off x="2600284" y="3808654"/>
                <a:ext cx="234506" cy="138009"/>
                <a:chOff x="2600284" y="3808654"/>
                <a:chExt cx="234506" cy="138009"/>
              </a:xfrm>
            </p:grpSpPr>
            <p:sp>
              <p:nvSpPr>
                <p:cNvPr id="8238" name="Google Shape;8238;p74"/>
                <p:cNvSpPr/>
                <p:nvPr/>
              </p:nvSpPr>
              <p:spPr>
                <a:xfrm>
                  <a:off x="2767890" y="3879764"/>
                  <a:ext cx="66900" cy="66900"/>
                </a:xfrm>
                <a:prstGeom prst="ellipse">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239" name="Google Shape;8239;p74"/>
                <p:cNvCxnSpPr/>
                <p:nvPr/>
              </p:nvCxnSpPr>
              <p:spPr>
                <a:xfrm rot="10800000">
                  <a:off x="2600284" y="3808654"/>
                  <a:ext cx="201000" cy="723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0" name="Google Shape;8240;p74"/>
              <p:cNvGrpSpPr/>
              <p:nvPr/>
            </p:nvGrpSpPr>
            <p:grpSpPr>
              <a:xfrm>
                <a:off x="3359659" y="3805664"/>
                <a:ext cx="232294" cy="141000"/>
                <a:chOff x="3359659" y="3805664"/>
                <a:chExt cx="232294" cy="141000"/>
              </a:xfrm>
            </p:grpSpPr>
            <p:sp>
              <p:nvSpPr>
                <p:cNvPr id="8241" name="Google Shape;8241;p74"/>
                <p:cNvSpPr/>
                <p:nvPr/>
              </p:nvSpPr>
              <p:spPr>
                <a:xfrm>
                  <a:off x="3359659" y="3879764"/>
                  <a:ext cx="66900" cy="66900"/>
                </a:xfrm>
                <a:prstGeom prst="ellipse">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242" name="Google Shape;8242;p74"/>
                <p:cNvCxnSpPr/>
                <p:nvPr/>
              </p:nvCxnSpPr>
              <p:spPr>
                <a:xfrm rot="10800000" flipH="1">
                  <a:off x="3393053" y="3805664"/>
                  <a:ext cx="198900" cy="780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3" name="Google Shape;8243;p74"/>
              <p:cNvGrpSpPr/>
              <p:nvPr/>
            </p:nvGrpSpPr>
            <p:grpSpPr>
              <a:xfrm>
                <a:off x="3067316" y="3711366"/>
                <a:ext cx="66900" cy="166809"/>
                <a:chOff x="3067316" y="3711366"/>
                <a:chExt cx="66900" cy="166809"/>
              </a:xfrm>
            </p:grpSpPr>
            <p:sp>
              <p:nvSpPr>
                <p:cNvPr id="8244" name="Google Shape;8244;p74"/>
                <p:cNvSpPr/>
                <p:nvPr/>
              </p:nvSpPr>
              <p:spPr>
                <a:xfrm>
                  <a:off x="3067316" y="3811276"/>
                  <a:ext cx="66900" cy="66900"/>
                </a:xfrm>
                <a:prstGeom prst="ellipse">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245" name="Google Shape;8245;p74"/>
                <p:cNvCxnSpPr/>
                <p:nvPr/>
              </p:nvCxnSpPr>
              <p:spPr>
                <a:xfrm rot="-5400000">
                  <a:off x="3050460" y="3761616"/>
                  <a:ext cx="1011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6" name="Google Shape;8246;p74"/>
              <p:cNvGrpSpPr/>
              <p:nvPr/>
            </p:nvGrpSpPr>
            <p:grpSpPr>
              <a:xfrm>
                <a:off x="2413923" y="4058666"/>
                <a:ext cx="224119" cy="66900"/>
                <a:chOff x="2413923" y="4058666"/>
                <a:chExt cx="224119" cy="66900"/>
              </a:xfrm>
            </p:grpSpPr>
            <p:sp>
              <p:nvSpPr>
                <p:cNvPr id="8247" name="Google Shape;8247;p74"/>
                <p:cNvSpPr/>
                <p:nvPr/>
              </p:nvSpPr>
              <p:spPr>
                <a:xfrm>
                  <a:off x="2571142" y="4058666"/>
                  <a:ext cx="66900" cy="66900"/>
                </a:xfrm>
                <a:prstGeom prst="ellipse">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248" name="Google Shape;8248;p74"/>
                <p:cNvCxnSpPr/>
                <p:nvPr/>
              </p:nvCxnSpPr>
              <p:spPr>
                <a:xfrm flipH="1">
                  <a:off x="2413923" y="4092060"/>
                  <a:ext cx="1596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nvGrpSpPr>
              <p:cNvPr id="8249" name="Google Shape;8249;p74"/>
              <p:cNvGrpSpPr/>
              <p:nvPr/>
            </p:nvGrpSpPr>
            <p:grpSpPr>
              <a:xfrm>
                <a:off x="3564643" y="4058666"/>
                <a:ext cx="223397" cy="66900"/>
                <a:chOff x="3564643" y="4058666"/>
                <a:chExt cx="223397" cy="66900"/>
              </a:xfrm>
            </p:grpSpPr>
            <p:sp>
              <p:nvSpPr>
                <p:cNvPr id="8250" name="Google Shape;8250;p74"/>
                <p:cNvSpPr/>
                <p:nvPr/>
              </p:nvSpPr>
              <p:spPr>
                <a:xfrm>
                  <a:off x="3564643" y="4058666"/>
                  <a:ext cx="66900" cy="66900"/>
                </a:xfrm>
                <a:prstGeom prst="ellipse">
                  <a:avLst/>
                </a:pr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251" name="Google Shape;8251;p74"/>
                <p:cNvCxnSpPr/>
                <p:nvPr/>
              </p:nvCxnSpPr>
              <p:spPr>
                <a:xfrm>
                  <a:off x="3630240" y="4092060"/>
                  <a:ext cx="157800" cy="600"/>
                </a:xfrm>
                <a:prstGeom prst="bentConnector3">
                  <a:avLst>
                    <a:gd name="adj1" fmla="val 50000"/>
                  </a:avLst>
                </a:prstGeom>
                <a:noFill/>
                <a:ln w="19050" cap="flat" cmpd="sng">
                  <a:solidFill>
                    <a:schemeClr val="accent2"/>
                  </a:solidFill>
                  <a:prstDash val="solid"/>
                  <a:round/>
                  <a:headEnd type="none" w="med" len="med"/>
                  <a:tailEnd type="none" w="med" len="med"/>
                </a:ln>
              </p:spPr>
            </p:cxnSp>
          </p:grpSp>
        </p:grpSp>
        <p:grpSp>
          <p:nvGrpSpPr>
            <p:cNvPr id="8252" name="Google Shape;8252;p74"/>
            <p:cNvGrpSpPr/>
            <p:nvPr/>
          </p:nvGrpSpPr>
          <p:grpSpPr>
            <a:xfrm>
              <a:off x="2633353" y="3965763"/>
              <a:ext cx="933975" cy="445687"/>
              <a:chOff x="2633353" y="3965763"/>
              <a:chExt cx="933975" cy="445687"/>
            </a:xfrm>
          </p:grpSpPr>
          <p:sp>
            <p:nvSpPr>
              <p:cNvPr id="8253" name="Google Shape;8253;p74"/>
              <p:cNvSpPr/>
              <p:nvPr/>
            </p:nvSpPr>
            <p:spPr>
              <a:xfrm>
                <a:off x="2633353" y="3965763"/>
                <a:ext cx="933975" cy="445687"/>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54" name="Google Shape;8254;p74"/>
              <p:cNvSpPr/>
              <p:nvPr/>
            </p:nvSpPr>
            <p:spPr>
              <a:xfrm>
                <a:off x="2702006" y="4030399"/>
                <a:ext cx="798496" cy="381051"/>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255" name="Google Shape;8255;p74"/>
          <p:cNvGrpSpPr/>
          <p:nvPr/>
        </p:nvGrpSpPr>
        <p:grpSpPr>
          <a:xfrm>
            <a:off x="6407077" y="1305637"/>
            <a:ext cx="1131087" cy="587383"/>
            <a:chOff x="238125" y="999450"/>
            <a:chExt cx="7140700" cy="3708225"/>
          </a:xfrm>
        </p:grpSpPr>
        <p:sp>
          <p:nvSpPr>
            <p:cNvPr id="8256" name="Google Shape;8256;p7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57" name="Google Shape;8257;p7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58" name="Google Shape;8258;p7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59" name="Google Shape;8259;p7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0" name="Google Shape;8260;p74"/>
            <p:cNvSpPr/>
            <p:nvPr/>
          </p:nvSpPr>
          <p:spPr>
            <a:xfrm>
              <a:off x="3808250" y="2852875"/>
              <a:ext cx="25" cy="25"/>
            </a:xfrm>
            <a:custGeom>
              <a:avLst/>
              <a:gdLst/>
              <a:ahLst/>
              <a:cxnLst/>
              <a:rect l="l" t="t" r="r" b="b"/>
              <a:pathLst>
                <a:path w="1" h="1" extrusionOk="0">
                  <a:moveTo>
                    <a:pt x="0" y="1"/>
                  </a:moveTo>
                  <a:close/>
                </a:path>
              </a:pathLst>
            </a:custGeom>
            <a:solidFill>
              <a:srgbClr val="DB634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1" name="Google Shape;8261;p7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2" name="Google Shape;8262;p7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3" name="Google Shape;8263;p7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4" name="Google Shape;8264;p7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65" name="Google Shape;8265;p74"/>
          <p:cNvGrpSpPr/>
          <p:nvPr/>
        </p:nvGrpSpPr>
        <p:grpSpPr>
          <a:xfrm>
            <a:off x="3758528" y="3755131"/>
            <a:ext cx="1375854" cy="678131"/>
            <a:chOff x="3913765" y="3641905"/>
            <a:chExt cx="1522805" cy="750560"/>
          </a:xfrm>
        </p:grpSpPr>
        <p:grpSp>
          <p:nvGrpSpPr>
            <p:cNvPr id="8266" name="Google Shape;8266;p74"/>
            <p:cNvGrpSpPr/>
            <p:nvPr/>
          </p:nvGrpSpPr>
          <p:grpSpPr>
            <a:xfrm>
              <a:off x="3913765" y="3997002"/>
              <a:ext cx="1522805" cy="395463"/>
              <a:chOff x="3913765" y="3997002"/>
              <a:chExt cx="1522805" cy="395463"/>
            </a:xfrm>
          </p:grpSpPr>
          <p:grpSp>
            <p:nvGrpSpPr>
              <p:cNvPr id="8267" name="Google Shape;8267;p74"/>
              <p:cNvGrpSpPr/>
              <p:nvPr/>
            </p:nvGrpSpPr>
            <p:grpSpPr>
              <a:xfrm>
                <a:off x="3913765" y="4138659"/>
                <a:ext cx="507602" cy="253806"/>
                <a:chOff x="3913765" y="4138659"/>
                <a:chExt cx="507602" cy="253806"/>
              </a:xfrm>
            </p:grpSpPr>
            <p:sp>
              <p:nvSpPr>
                <p:cNvPr id="8268" name="Google Shape;8268;p74"/>
                <p:cNvSpPr/>
                <p:nvPr/>
              </p:nvSpPr>
              <p:spPr>
                <a:xfrm>
                  <a:off x="3913765" y="4138659"/>
                  <a:ext cx="507602" cy="50764"/>
                </a:xfrm>
                <a:custGeom>
                  <a:avLst/>
                  <a:gdLst/>
                  <a:ahLst/>
                  <a:cxnLst/>
                  <a:rect l="l" t="t" r="r" b="b"/>
                  <a:pathLst>
                    <a:path w="95012" h="9502" fill="none" extrusionOk="0">
                      <a:moveTo>
                        <a:pt x="95011" y="1"/>
                      </a:moveTo>
                      <a:lnTo>
                        <a:pt x="23755" y="1"/>
                      </a:lnTo>
                      <a:lnTo>
                        <a:pt x="1" y="9501"/>
                      </a:lnTo>
                      <a:lnTo>
                        <a:pt x="95011" y="950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69" name="Google Shape;8269;p74"/>
                <p:cNvSpPr/>
                <p:nvPr/>
              </p:nvSpPr>
              <p:spPr>
                <a:xfrm>
                  <a:off x="3913765" y="4189418"/>
                  <a:ext cx="507602" cy="203047"/>
                </a:xfrm>
                <a:custGeom>
                  <a:avLst/>
                  <a:gdLst/>
                  <a:ahLst/>
                  <a:cxnLst/>
                  <a:rect l="l" t="t" r="r" b="b"/>
                  <a:pathLst>
                    <a:path w="95012" h="38006" fill="none" extrusionOk="0">
                      <a:moveTo>
                        <a:pt x="1" y="0"/>
                      </a:moveTo>
                      <a:lnTo>
                        <a:pt x="1" y="38005"/>
                      </a:lnTo>
                      <a:lnTo>
                        <a:pt x="95011" y="38005"/>
                      </a:lnTo>
                      <a:lnTo>
                        <a:pt x="95011" y="38005"/>
                      </a:lnTo>
                      <a:lnTo>
                        <a:pt x="95011" y="0"/>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4">
                          <a:lumMod val="50000"/>
                        </a:schemeClr>
                      </a:solidFill>
                    </a:rPr>
                    <a:t>     </a:t>
                  </a:r>
                  <a:endParaRPr>
                    <a:solidFill>
                      <a:schemeClr val="accent4">
                        <a:lumMod val="50000"/>
                      </a:schemeClr>
                    </a:solidFill>
                  </a:endParaRPr>
                </a:p>
              </p:txBody>
            </p:sp>
          </p:grpSp>
          <p:grpSp>
            <p:nvGrpSpPr>
              <p:cNvPr id="8270" name="Google Shape;8270;p74"/>
              <p:cNvGrpSpPr/>
              <p:nvPr/>
            </p:nvGrpSpPr>
            <p:grpSpPr>
              <a:xfrm>
                <a:off x="4421361" y="3997002"/>
                <a:ext cx="507618" cy="395463"/>
                <a:chOff x="4421361" y="3997002"/>
                <a:chExt cx="507618" cy="395463"/>
              </a:xfrm>
            </p:grpSpPr>
            <p:sp>
              <p:nvSpPr>
                <p:cNvPr id="8271" name="Google Shape;8271;p74"/>
                <p:cNvSpPr/>
                <p:nvPr/>
              </p:nvSpPr>
              <p:spPr>
                <a:xfrm>
                  <a:off x="4421361" y="3997002"/>
                  <a:ext cx="507618" cy="50759"/>
                </a:xfrm>
                <a:custGeom>
                  <a:avLst/>
                  <a:gdLst/>
                  <a:ahLst/>
                  <a:cxnLst/>
                  <a:rect l="l" t="t" r="r" b="b"/>
                  <a:pathLst>
                    <a:path w="95015" h="9501" fill="none" extrusionOk="0">
                      <a:moveTo>
                        <a:pt x="71260" y="0"/>
                      </a:moveTo>
                      <a:lnTo>
                        <a:pt x="23755" y="0"/>
                      </a:lnTo>
                      <a:lnTo>
                        <a:pt x="0" y="9501"/>
                      </a:lnTo>
                      <a:lnTo>
                        <a:pt x="95014" y="9501"/>
                      </a:lnTo>
                      <a:close/>
                    </a:path>
                  </a:pathLst>
                </a:custGeom>
                <a:noFill/>
                <a:ln w="9525" cap="sq"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72" name="Google Shape;8272;p74"/>
                <p:cNvSpPr/>
                <p:nvPr/>
              </p:nvSpPr>
              <p:spPr>
                <a:xfrm>
                  <a:off x="4421361" y="4047756"/>
                  <a:ext cx="507618" cy="344709"/>
                </a:xfrm>
                <a:custGeom>
                  <a:avLst/>
                  <a:gdLst/>
                  <a:ahLst/>
                  <a:cxnLst/>
                  <a:rect l="l" t="t" r="r" b="b"/>
                  <a:pathLst>
                    <a:path w="95015" h="64522" fill="none" extrusionOk="0">
                      <a:moveTo>
                        <a:pt x="0" y="1"/>
                      </a:moveTo>
                      <a:lnTo>
                        <a:pt x="0" y="64521"/>
                      </a:lnTo>
                      <a:lnTo>
                        <a:pt x="95014" y="64521"/>
                      </a:lnTo>
                      <a:lnTo>
                        <a:pt x="95014" y="35846"/>
                      </a:lnTo>
                      <a:lnTo>
                        <a:pt x="95014" y="35846"/>
                      </a:lnTo>
                      <a:lnTo>
                        <a:pt x="95014" y="26286"/>
                      </a:lnTo>
                      <a:lnTo>
                        <a:pt x="95014" y="1"/>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273" name="Google Shape;8273;p74"/>
              <p:cNvGrpSpPr/>
              <p:nvPr/>
            </p:nvGrpSpPr>
            <p:grpSpPr>
              <a:xfrm>
                <a:off x="4928973" y="4189418"/>
                <a:ext cx="507596" cy="203047"/>
                <a:chOff x="4928973" y="4189418"/>
                <a:chExt cx="507596" cy="203047"/>
              </a:xfrm>
            </p:grpSpPr>
            <p:sp>
              <p:nvSpPr>
                <p:cNvPr id="8274" name="Google Shape;8274;p74"/>
                <p:cNvSpPr/>
                <p:nvPr/>
              </p:nvSpPr>
              <p:spPr>
                <a:xfrm>
                  <a:off x="4928973" y="4189418"/>
                  <a:ext cx="507596" cy="50759"/>
                </a:xfrm>
                <a:custGeom>
                  <a:avLst/>
                  <a:gdLst/>
                  <a:ahLst/>
                  <a:cxnLst/>
                  <a:rect l="l" t="t" r="r" b="b"/>
                  <a:pathLst>
                    <a:path w="95011" h="9501" fill="none" extrusionOk="0">
                      <a:moveTo>
                        <a:pt x="95011" y="9501"/>
                      </a:moveTo>
                      <a:lnTo>
                        <a:pt x="71260" y="0"/>
                      </a:lnTo>
                      <a:lnTo>
                        <a:pt x="0" y="0"/>
                      </a:lnTo>
                      <a:lnTo>
                        <a:pt x="0" y="950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75" name="Google Shape;8275;p74"/>
                <p:cNvSpPr/>
                <p:nvPr/>
              </p:nvSpPr>
              <p:spPr>
                <a:xfrm>
                  <a:off x="4928973" y="4240172"/>
                  <a:ext cx="507596" cy="152293"/>
                </a:xfrm>
                <a:custGeom>
                  <a:avLst/>
                  <a:gdLst/>
                  <a:ahLst/>
                  <a:cxnLst/>
                  <a:rect l="l" t="t" r="r" b="b"/>
                  <a:pathLst>
                    <a:path w="95011" h="28506" fill="none" extrusionOk="0">
                      <a:moveTo>
                        <a:pt x="0" y="28505"/>
                      </a:moveTo>
                      <a:lnTo>
                        <a:pt x="0" y="28505"/>
                      </a:lnTo>
                      <a:lnTo>
                        <a:pt x="95011" y="28505"/>
                      </a:lnTo>
                      <a:lnTo>
                        <a:pt x="95011" y="1"/>
                      </a:lnTo>
                      <a:lnTo>
                        <a:pt x="0" y="1"/>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276" name="Google Shape;8276;p74"/>
            <p:cNvGrpSpPr/>
            <p:nvPr/>
          </p:nvGrpSpPr>
          <p:grpSpPr>
            <a:xfrm>
              <a:off x="4482186" y="3641905"/>
              <a:ext cx="397605" cy="349784"/>
              <a:chOff x="2906375" y="1159725"/>
              <a:chExt cx="1860575" cy="1636800"/>
            </a:xfrm>
          </p:grpSpPr>
          <p:sp>
            <p:nvSpPr>
              <p:cNvPr id="8277" name="Google Shape;8277;p74"/>
              <p:cNvSpPr/>
              <p:nvPr/>
            </p:nvSpPr>
            <p:spPr>
              <a:xfrm>
                <a:off x="2906375" y="1159725"/>
                <a:ext cx="1860575" cy="1320800"/>
              </a:xfrm>
              <a:custGeom>
                <a:avLst/>
                <a:gdLst/>
                <a:ahLst/>
                <a:cxnLst/>
                <a:rect l="l" t="t" r="r" b="b"/>
                <a:pathLst>
                  <a:path w="74423" h="52832" fill="none" extrusionOk="0">
                    <a:moveTo>
                      <a:pt x="74300" y="9469"/>
                    </a:moveTo>
                    <a:cubicBezTo>
                      <a:pt x="74046" y="6953"/>
                      <a:pt x="72972" y="4566"/>
                      <a:pt x="71233" y="2899"/>
                    </a:cubicBezTo>
                    <a:cubicBezTo>
                      <a:pt x="71029" y="2682"/>
                      <a:pt x="70807" y="2484"/>
                      <a:pt x="70569" y="2305"/>
                    </a:cubicBezTo>
                    <a:cubicBezTo>
                      <a:pt x="70326" y="2123"/>
                      <a:pt x="70133" y="1933"/>
                      <a:pt x="69847" y="1767"/>
                    </a:cubicBezTo>
                    <a:cubicBezTo>
                      <a:pt x="69576" y="1596"/>
                      <a:pt x="69301" y="1435"/>
                      <a:pt x="69030" y="1280"/>
                    </a:cubicBezTo>
                    <a:cubicBezTo>
                      <a:pt x="68792" y="1159"/>
                      <a:pt x="68599" y="1084"/>
                      <a:pt x="68385" y="985"/>
                    </a:cubicBezTo>
                    <a:cubicBezTo>
                      <a:pt x="67280" y="522"/>
                      <a:pt x="66290" y="276"/>
                      <a:pt x="65270" y="188"/>
                    </a:cubicBezTo>
                    <a:cubicBezTo>
                      <a:pt x="63260" y="1"/>
                      <a:pt x="61470" y="332"/>
                      <a:pt x="60001" y="803"/>
                    </a:cubicBezTo>
                    <a:cubicBezTo>
                      <a:pt x="58778" y="1194"/>
                      <a:pt x="57603" y="1727"/>
                      <a:pt x="56500" y="2385"/>
                    </a:cubicBezTo>
                    <a:cubicBezTo>
                      <a:pt x="56396" y="1617"/>
                      <a:pt x="56273" y="1012"/>
                      <a:pt x="56179" y="613"/>
                    </a:cubicBezTo>
                    <a:cubicBezTo>
                      <a:pt x="56104" y="298"/>
                      <a:pt x="55821" y="73"/>
                      <a:pt x="55497" y="78"/>
                    </a:cubicBezTo>
                    <a:lnTo>
                      <a:pt x="38984" y="255"/>
                    </a:lnTo>
                    <a:lnTo>
                      <a:pt x="35208" y="295"/>
                    </a:lnTo>
                    <a:lnTo>
                      <a:pt x="18696" y="472"/>
                    </a:lnTo>
                    <a:cubicBezTo>
                      <a:pt x="18370" y="474"/>
                      <a:pt x="18091" y="704"/>
                      <a:pt x="18027" y="1023"/>
                    </a:cubicBezTo>
                    <a:cubicBezTo>
                      <a:pt x="17941" y="1422"/>
                      <a:pt x="17829" y="2026"/>
                      <a:pt x="17741" y="2800"/>
                    </a:cubicBezTo>
                    <a:cubicBezTo>
                      <a:pt x="16625" y="2163"/>
                      <a:pt x="15439" y="1657"/>
                      <a:pt x="14211" y="1290"/>
                    </a:cubicBezTo>
                    <a:cubicBezTo>
                      <a:pt x="12731" y="854"/>
                      <a:pt x="10935" y="560"/>
                      <a:pt x="8931" y="790"/>
                    </a:cubicBezTo>
                    <a:cubicBezTo>
                      <a:pt x="7908" y="900"/>
                      <a:pt x="6923" y="1167"/>
                      <a:pt x="5832" y="1652"/>
                    </a:cubicBezTo>
                    <a:cubicBezTo>
                      <a:pt x="5620" y="1756"/>
                      <a:pt x="5427" y="1839"/>
                      <a:pt x="5192" y="1965"/>
                    </a:cubicBezTo>
                    <a:cubicBezTo>
                      <a:pt x="4924" y="2125"/>
                      <a:pt x="4651" y="2291"/>
                      <a:pt x="4384" y="2465"/>
                    </a:cubicBezTo>
                    <a:cubicBezTo>
                      <a:pt x="4103" y="2639"/>
                      <a:pt x="3915" y="2832"/>
                      <a:pt x="3675" y="3019"/>
                    </a:cubicBezTo>
                    <a:cubicBezTo>
                      <a:pt x="3439" y="3204"/>
                      <a:pt x="3222" y="3407"/>
                      <a:pt x="3022" y="3627"/>
                    </a:cubicBezTo>
                    <a:cubicBezTo>
                      <a:pt x="1319" y="5332"/>
                      <a:pt x="294" y="7743"/>
                      <a:pt x="99" y="10261"/>
                    </a:cubicBezTo>
                    <a:cubicBezTo>
                      <a:pt x="0" y="11524"/>
                      <a:pt x="104" y="12828"/>
                      <a:pt x="466" y="14096"/>
                    </a:cubicBezTo>
                    <a:cubicBezTo>
                      <a:pt x="653" y="14725"/>
                      <a:pt x="875" y="15354"/>
                      <a:pt x="1175" y="15953"/>
                    </a:cubicBezTo>
                    <a:lnTo>
                      <a:pt x="1282" y="16181"/>
                    </a:lnTo>
                    <a:lnTo>
                      <a:pt x="1362" y="16341"/>
                    </a:lnTo>
                    <a:lnTo>
                      <a:pt x="1416" y="16432"/>
                    </a:lnTo>
                    <a:lnTo>
                      <a:pt x="1622" y="16794"/>
                    </a:lnTo>
                    <a:cubicBezTo>
                      <a:pt x="1769" y="17040"/>
                      <a:pt x="1986" y="17377"/>
                      <a:pt x="2168" y="17639"/>
                    </a:cubicBezTo>
                    <a:cubicBezTo>
                      <a:pt x="3672" y="19764"/>
                      <a:pt x="5719" y="21389"/>
                      <a:pt x="7890" y="22556"/>
                    </a:cubicBezTo>
                    <a:cubicBezTo>
                      <a:pt x="10076" y="23744"/>
                      <a:pt x="12329" y="24512"/>
                      <a:pt x="14535" y="25184"/>
                    </a:cubicBezTo>
                    <a:cubicBezTo>
                      <a:pt x="16734" y="25847"/>
                      <a:pt x="18883" y="26377"/>
                      <a:pt x="20907" y="26937"/>
                    </a:cubicBezTo>
                    <a:cubicBezTo>
                      <a:pt x="23058" y="27539"/>
                      <a:pt x="25044" y="27884"/>
                      <a:pt x="26553" y="28569"/>
                    </a:cubicBezTo>
                    <a:cubicBezTo>
                      <a:pt x="27991" y="29155"/>
                      <a:pt x="29136" y="30359"/>
                      <a:pt x="29449" y="31218"/>
                    </a:cubicBezTo>
                    <a:cubicBezTo>
                      <a:pt x="29527" y="31433"/>
                      <a:pt x="29583" y="31620"/>
                      <a:pt x="29583" y="31813"/>
                    </a:cubicBezTo>
                    <a:cubicBezTo>
                      <a:pt x="29591" y="31992"/>
                      <a:pt x="29572" y="32171"/>
                      <a:pt x="29532" y="32345"/>
                    </a:cubicBezTo>
                    <a:cubicBezTo>
                      <a:pt x="29436" y="32680"/>
                      <a:pt x="29099" y="33060"/>
                      <a:pt x="28702" y="33263"/>
                    </a:cubicBezTo>
                    <a:cubicBezTo>
                      <a:pt x="27926" y="33729"/>
                      <a:pt x="26880" y="33477"/>
                      <a:pt x="26733" y="33049"/>
                    </a:cubicBezTo>
                    <a:cubicBezTo>
                      <a:pt x="26396" y="32372"/>
                      <a:pt x="26414" y="31582"/>
                      <a:pt x="26644" y="31256"/>
                    </a:cubicBezTo>
                    <a:cubicBezTo>
                      <a:pt x="26888" y="30884"/>
                      <a:pt x="27300" y="30937"/>
                      <a:pt x="27273" y="30911"/>
                    </a:cubicBezTo>
                    <a:lnTo>
                      <a:pt x="27067" y="30825"/>
                    </a:lnTo>
                    <a:cubicBezTo>
                      <a:pt x="26928" y="30782"/>
                      <a:pt x="26669" y="30745"/>
                      <a:pt x="26361" y="30897"/>
                    </a:cubicBezTo>
                    <a:cubicBezTo>
                      <a:pt x="26045" y="31044"/>
                      <a:pt x="25777" y="31390"/>
                      <a:pt x="25595" y="31815"/>
                    </a:cubicBezTo>
                    <a:cubicBezTo>
                      <a:pt x="25408" y="32246"/>
                      <a:pt x="25298" y="32765"/>
                      <a:pt x="25379" y="33410"/>
                    </a:cubicBezTo>
                    <a:cubicBezTo>
                      <a:pt x="25403" y="33702"/>
                      <a:pt x="25590" y="34208"/>
                      <a:pt x="25855" y="34499"/>
                    </a:cubicBezTo>
                    <a:cubicBezTo>
                      <a:pt x="26117" y="34807"/>
                      <a:pt x="26444" y="35061"/>
                      <a:pt x="26810" y="35241"/>
                    </a:cubicBezTo>
                    <a:cubicBezTo>
                      <a:pt x="27560" y="35613"/>
                      <a:pt x="28456" y="35736"/>
                      <a:pt x="29398" y="35551"/>
                    </a:cubicBezTo>
                    <a:cubicBezTo>
                      <a:pt x="30316" y="35353"/>
                      <a:pt x="31298" y="34882"/>
                      <a:pt x="32032" y="33889"/>
                    </a:cubicBezTo>
                    <a:cubicBezTo>
                      <a:pt x="32422" y="33325"/>
                      <a:pt x="32615" y="32803"/>
                      <a:pt x="32722" y="32177"/>
                    </a:cubicBezTo>
                    <a:cubicBezTo>
                      <a:pt x="32776" y="31882"/>
                      <a:pt x="32797" y="31582"/>
                      <a:pt x="32784" y="31283"/>
                    </a:cubicBezTo>
                    <a:cubicBezTo>
                      <a:pt x="34828" y="34499"/>
                      <a:pt x="34919" y="37103"/>
                      <a:pt x="34413" y="41899"/>
                    </a:cubicBezTo>
                    <a:cubicBezTo>
                      <a:pt x="33530" y="50222"/>
                      <a:pt x="29511" y="52831"/>
                      <a:pt x="29511" y="52831"/>
                    </a:cubicBezTo>
                    <a:lnTo>
                      <a:pt x="37547" y="52743"/>
                    </a:lnTo>
                    <a:lnTo>
                      <a:pt x="37764" y="52743"/>
                    </a:lnTo>
                    <a:lnTo>
                      <a:pt x="45801" y="52655"/>
                    </a:lnTo>
                    <a:cubicBezTo>
                      <a:pt x="45801" y="52655"/>
                      <a:pt x="41725" y="50137"/>
                      <a:pt x="40668" y="41835"/>
                    </a:cubicBezTo>
                    <a:cubicBezTo>
                      <a:pt x="40058" y="37050"/>
                      <a:pt x="40092" y="34443"/>
                      <a:pt x="42067" y="31186"/>
                    </a:cubicBezTo>
                    <a:cubicBezTo>
                      <a:pt x="42059" y="31486"/>
                      <a:pt x="42089" y="31786"/>
                      <a:pt x="42150" y="32080"/>
                    </a:cubicBezTo>
                    <a:cubicBezTo>
                      <a:pt x="42271" y="32704"/>
                      <a:pt x="42474" y="33220"/>
                      <a:pt x="42876" y="33777"/>
                    </a:cubicBezTo>
                    <a:cubicBezTo>
                      <a:pt x="43630" y="34754"/>
                      <a:pt x="44623" y="35203"/>
                      <a:pt x="45544" y="35380"/>
                    </a:cubicBezTo>
                    <a:cubicBezTo>
                      <a:pt x="46489" y="35546"/>
                      <a:pt x="47382" y="35404"/>
                      <a:pt x="48126" y="35013"/>
                    </a:cubicBezTo>
                    <a:cubicBezTo>
                      <a:pt x="48488" y="34826"/>
                      <a:pt x="48809" y="34566"/>
                      <a:pt x="49066" y="34251"/>
                    </a:cubicBezTo>
                    <a:cubicBezTo>
                      <a:pt x="49323" y="33954"/>
                      <a:pt x="49499" y="33445"/>
                      <a:pt x="49518" y="33153"/>
                    </a:cubicBezTo>
                    <a:cubicBezTo>
                      <a:pt x="49585" y="32508"/>
                      <a:pt x="49462" y="31992"/>
                      <a:pt x="49266" y="31564"/>
                    </a:cubicBezTo>
                    <a:cubicBezTo>
                      <a:pt x="49076" y="31143"/>
                      <a:pt x="48801" y="30801"/>
                      <a:pt x="48482" y="30662"/>
                    </a:cubicBezTo>
                    <a:cubicBezTo>
                      <a:pt x="48172" y="30517"/>
                      <a:pt x="47915" y="30560"/>
                      <a:pt x="47776" y="30606"/>
                    </a:cubicBezTo>
                    <a:lnTo>
                      <a:pt x="47570" y="30697"/>
                    </a:lnTo>
                    <a:cubicBezTo>
                      <a:pt x="47543" y="30721"/>
                      <a:pt x="47955" y="30662"/>
                      <a:pt x="48207" y="31028"/>
                    </a:cubicBezTo>
                    <a:cubicBezTo>
                      <a:pt x="48445" y="31347"/>
                      <a:pt x="48480" y="32136"/>
                      <a:pt x="48156" y="32821"/>
                    </a:cubicBezTo>
                    <a:cubicBezTo>
                      <a:pt x="48019" y="33250"/>
                      <a:pt x="46978" y="33525"/>
                      <a:pt x="46192" y="33078"/>
                    </a:cubicBezTo>
                    <a:cubicBezTo>
                      <a:pt x="45790" y="32883"/>
                      <a:pt x="45448" y="32508"/>
                      <a:pt x="45343" y="32177"/>
                    </a:cubicBezTo>
                    <a:cubicBezTo>
                      <a:pt x="45298" y="32005"/>
                      <a:pt x="45276" y="31826"/>
                      <a:pt x="45282" y="31647"/>
                    </a:cubicBezTo>
                    <a:cubicBezTo>
                      <a:pt x="45279" y="31454"/>
                      <a:pt x="45330" y="31264"/>
                      <a:pt x="45402" y="31047"/>
                    </a:cubicBezTo>
                    <a:cubicBezTo>
                      <a:pt x="45696" y="30183"/>
                      <a:pt x="46818" y="28954"/>
                      <a:pt x="48241" y="28339"/>
                    </a:cubicBezTo>
                    <a:cubicBezTo>
                      <a:pt x="49735" y="27622"/>
                      <a:pt x="51713" y="27234"/>
                      <a:pt x="53851" y="26586"/>
                    </a:cubicBezTo>
                    <a:cubicBezTo>
                      <a:pt x="55861" y="25984"/>
                      <a:pt x="57999" y="25408"/>
                      <a:pt x="60185" y="24699"/>
                    </a:cubicBezTo>
                    <a:cubicBezTo>
                      <a:pt x="62372" y="23979"/>
                      <a:pt x="64609" y="23163"/>
                      <a:pt x="66772" y="21929"/>
                    </a:cubicBezTo>
                    <a:cubicBezTo>
                      <a:pt x="68918" y="20717"/>
                      <a:pt x="70930" y="19047"/>
                      <a:pt x="72386" y="16890"/>
                    </a:cubicBezTo>
                    <a:cubicBezTo>
                      <a:pt x="72563" y="16622"/>
                      <a:pt x="72774" y="16283"/>
                      <a:pt x="72916" y="16034"/>
                    </a:cubicBezTo>
                    <a:lnTo>
                      <a:pt x="73117" y="15664"/>
                    </a:lnTo>
                    <a:lnTo>
                      <a:pt x="73165" y="15573"/>
                    </a:lnTo>
                    <a:lnTo>
                      <a:pt x="73243" y="15413"/>
                    </a:lnTo>
                    <a:lnTo>
                      <a:pt x="73347" y="15183"/>
                    </a:lnTo>
                    <a:cubicBezTo>
                      <a:pt x="73639" y="14578"/>
                      <a:pt x="73845" y="13944"/>
                      <a:pt x="74016" y="13309"/>
                    </a:cubicBezTo>
                    <a:cubicBezTo>
                      <a:pt x="74351" y="12035"/>
                      <a:pt x="74423" y="10729"/>
                      <a:pt x="74300" y="9469"/>
                    </a:cubicBezTo>
                    <a:close/>
                    <a:moveTo>
                      <a:pt x="21867" y="23527"/>
                    </a:moveTo>
                    <a:cubicBezTo>
                      <a:pt x="19791" y="22930"/>
                      <a:pt x="17668" y="22379"/>
                      <a:pt x="15594" y="21729"/>
                    </a:cubicBezTo>
                    <a:cubicBezTo>
                      <a:pt x="13531" y="21078"/>
                      <a:pt x="11470" y="20332"/>
                      <a:pt x="9675" y="19325"/>
                    </a:cubicBezTo>
                    <a:cubicBezTo>
                      <a:pt x="7876" y="18319"/>
                      <a:pt x="6273" y="17040"/>
                      <a:pt x="5176" y="15509"/>
                    </a:cubicBezTo>
                    <a:cubicBezTo>
                      <a:pt x="5042" y="15314"/>
                      <a:pt x="4948" y="15185"/>
                      <a:pt x="4807" y="14955"/>
                    </a:cubicBezTo>
                    <a:lnTo>
                      <a:pt x="4598" y="14597"/>
                    </a:lnTo>
                    <a:lnTo>
                      <a:pt x="4555" y="14522"/>
                    </a:lnTo>
                    <a:cubicBezTo>
                      <a:pt x="4574" y="14554"/>
                      <a:pt x="4536" y="14476"/>
                      <a:pt x="4536" y="14476"/>
                    </a:cubicBezTo>
                    <a:lnTo>
                      <a:pt x="4467" y="14326"/>
                    </a:lnTo>
                    <a:cubicBezTo>
                      <a:pt x="4263" y="13941"/>
                      <a:pt x="4116" y="13523"/>
                      <a:pt x="3988" y="13106"/>
                    </a:cubicBezTo>
                    <a:cubicBezTo>
                      <a:pt x="3739" y="12268"/>
                      <a:pt x="3661" y="11380"/>
                      <a:pt x="3723" y="10521"/>
                    </a:cubicBezTo>
                    <a:cubicBezTo>
                      <a:pt x="3843" y="8805"/>
                      <a:pt x="4526" y="7191"/>
                      <a:pt x="5593" y="6124"/>
                    </a:cubicBezTo>
                    <a:cubicBezTo>
                      <a:pt x="5832" y="5840"/>
                      <a:pt x="6158" y="5610"/>
                      <a:pt x="6412" y="5406"/>
                    </a:cubicBezTo>
                    <a:cubicBezTo>
                      <a:pt x="6543" y="5326"/>
                      <a:pt x="6667" y="5235"/>
                      <a:pt x="6790" y="5142"/>
                    </a:cubicBezTo>
                    <a:cubicBezTo>
                      <a:pt x="6961" y="5040"/>
                      <a:pt x="7194" y="4933"/>
                      <a:pt x="7392" y="4831"/>
                    </a:cubicBezTo>
                    <a:cubicBezTo>
                      <a:pt x="7967" y="4558"/>
                      <a:pt x="8703" y="4307"/>
                      <a:pt x="9380" y="4232"/>
                    </a:cubicBezTo>
                    <a:cubicBezTo>
                      <a:pt x="10761" y="4034"/>
                      <a:pt x="12126" y="4197"/>
                      <a:pt x="13298" y="4515"/>
                    </a:cubicBezTo>
                    <a:cubicBezTo>
                      <a:pt x="14478" y="4831"/>
                      <a:pt x="15474" y="5286"/>
                      <a:pt x="16269" y="5695"/>
                    </a:cubicBezTo>
                    <a:cubicBezTo>
                      <a:pt x="16732" y="5936"/>
                      <a:pt x="17179" y="6201"/>
                      <a:pt x="17612" y="6493"/>
                    </a:cubicBezTo>
                    <a:cubicBezTo>
                      <a:pt x="17800" y="10799"/>
                      <a:pt x="19221" y="16754"/>
                      <a:pt x="24573" y="22090"/>
                    </a:cubicBezTo>
                    <a:cubicBezTo>
                      <a:pt x="25753" y="23265"/>
                      <a:pt x="26805" y="24327"/>
                      <a:pt x="27742" y="25296"/>
                    </a:cubicBezTo>
                    <a:cubicBezTo>
                      <a:pt x="25753" y="24437"/>
                      <a:pt x="23725" y="24089"/>
                      <a:pt x="21867" y="23527"/>
                    </a:cubicBezTo>
                    <a:close/>
                    <a:moveTo>
                      <a:pt x="70470" y="12397"/>
                    </a:moveTo>
                    <a:cubicBezTo>
                      <a:pt x="70347" y="12817"/>
                      <a:pt x="70211" y="13234"/>
                      <a:pt x="70015" y="13628"/>
                    </a:cubicBezTo>
                    <a:lnTo>
                      <a:pt x="69948" y="13778"/>
                    </a:lnTo>
                    <a:cubicBezTo>
                      <a:pt x="69948" y="13778"/>
                      <a:pt x="69903" y="13874"/>
                      <a:pt x="69940" y="13807"/>
                    </a:cubicBezTo>
                    <a:lnTo>
                      <a:pt x="69889" y="13898"/>
                    </a:lnTo>
                    <a:lnTo>
                      <a:pt x="69689" y="14262"/>
                    </a:lnTo>
                    <a:cubicBezTo>
                      <a:pt x="69555" y="14498"/>
                      <a:pt x="69461" y="14626"/>
                      <a:pt x="69333" y="14827"/>
                    </a:cubicBezTo>
                    <a:cubicBezTo>
                      <a:pt x="68270" y="16379"/>
                      <a:pt x="66697" y="17688"/>
                      <a:pt x="64917" y="18737"/>
                    </a:cubicBezTo>
                    <a:cubicBezTo>
                      <a:pt x="63140" y="19786"/>
                      <a:pt x="61103" y="20572"/>
                      <a:pt x="59051" y="21268"/>
                    </a:cubicBezTo>
                    <a:cubicBezTo>
                      <a:pt x="56990" y="21961"/>
                      <a:pt x="54881" y="22556"/>
                      <a:pt x="52818" y="23198"/>
                    </a:cubicBezTo>
                    <a:cubicBezTo>
                      <a:pt x="50969" y="23800"/>
                      <a:pt x="48948" y="24193"/>
                      <a:pt x="46976" y="25095"/>
                    </a:cubicBezTo>
                    <a:cubicBezTo>
                      <a:pt x="47894" y="24105"/>
                      <a:pt x="48924" y="23021"/>
                      <a:pt x="50080" y="21817"/>
                    </a:cubicBezTo>
                    <a:cubicBezTo>
                      <a:pt x="55317" y="16368"/>
                      <a:pt x="56613" y="10387"/>
                      <a:pt x="56704" y="6078"/>
                    </a:cubicBezTo>
                    <a:cubicBezTo>
                      <a:pt x="57132" y="5776"/>
                      <a:pt x="57573" y="5500"/>
                      <a:pt x="58034" y="5251"/>
                    </a:cubicBezTo>
                    <a:cubicBezTo>
                      <a:pt x="58818" y="4826"/>
                      <a:pt x="59803" y="4349"/>
                      <a:pt x="60978" y="4009"/>
                    </a:cubicBezTo>
                    <a:cubicBezTo>
                      <a:pt x="62142" y="3664"/>
                      <a:pt x="63504" y="3474"/>
                      <a:pt x="64890" y="3640"/>
                    </a:cubicBezTo>
                    <a:cubicBezTo>
                      <a:pt x="65567" y="3702"/>
                      <a:pt x="66309" y="3937"/>
                      <a:pt x="66892" y="4197"/>
                    </a:cubicBezTo>
                    <a:cubicBezTo>
                      <a:pt x="67090" y="4296"/>
                      <a:pt x="67326" y="4398"/>
                      <a:pt x="67500" y="4497"/>
                    </a:cubicBezTo>
                    <a:cubicBezTo>
                      <a:pt x="67623" y="4585"/>
                      <a:pt x="67748" y="4673"/>
                      <a:pt x="67882" y="4753"/>
                    </a:cubicBezTo>
                    <a:cubicBezTo>
                      <a:pt x="68139" y="4949"/>
                      <a:pt x="68474" y="5174"/>
                      <a:pt x="68717" y="5452"/>
                    </a:cubicBezTo>
                    <a:cubicBezTo>
                      <a:pt x="69806" y="6496"/>
                      <a:pt x="70524" y="8096"/>
                      <a:pt x="70682" y="9809"/>
                    </a:cubicBezTo>
                    <a:cubicBezTo>
                      <a:pt x="70759" y="10663"/>
                      <a:pt x="70703" y="11551"/>
                      <a:pt x="70470" y="12397"/>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78" name="Google Shape;8278;p74"/>
              <p:cNvSpPr/>
              <p:nvPr/>
            </p:nvSpPr>
            <p:spPr>
              <a:xfrm>
                <a:off x="3520750" y="2496900"/>
                <a:ext cx="656300" cy="214450"/>
              </a:xfrm>
              <a:custGeom>
                <a:avLst/>
                <a:gdLst/>
                <a:ahLst/>
                <a:cxnLst/>
                <a:rect l="l" t="t" r="r" b="b"/>
                <a:pathLst>
                  <a:path w="26252" h="8578" fill="none" extrusionOk="0">
                    <a:moveTo>
                      <a:pt x="26252" y="8347"/>
                    </a:moveTo>
                    <a:lnTo>
                      <a:pt x="108" y="8577"/>
                    </a:lnTo>
                    <a:lnTo>
                      <a:pt x="108" y="8577"/>
                    </a:lnTo>
                    <a:lnTo>
                      <a:pt x="1" y="281"/>
                    </a:lnTo>
                    <a:cubicBezTo>
                      <a:pt x="3" y="254"/>
                      <a:pt x="27" y="233"/>
                      <a:pt x="57" y="236"/>
                    </a:cubicBezTo>
                    <a:lnTo>
                      <a:pt x="57" y="236"/>
                    </a:lnTo>
                    <a:lnTo>
                      <a:pt x="26091" y="3"/>
                    </a:lnTo>
                    <a:cubicBezTo>
                      <a:pt x="26118" y="0"/>
                      <a:pt x="26142" y="22"/>
                      <a:pt x="26147" y="48"/>
                    </a:cubicBezTo>
                    <a:lnTo>
                      <a:pt x="26252" y="8345"/>
                    </a:lnTo>
                    <a:lnTo>
                      <a:pt x="26252" y="8345"/>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79" name="Google Shape;8279;p74"/>
              <p:cNvSpPr/>
              <p:nvPr/>
            </p:nvSpPr>
            <p:spPr>
              <a:xfrm>
                <a:off x="3448300" y="2706900"/>
                <a:ext cx="803900" cy="89625"/>
              </a:xfrm>
              <a:custGeom>
                <a:avLst/>
                <a:gdLst/>
                <a:ahLst/>
                <a:cxnLst/>
                <a:rect l="l" t="t" r="r" b="b"/>
                <a:pathLst>
                  <a:path w="32156" h="3585" fill="none" extrusionOk="0">
                    <a:moveTo>
                      <a:pt x="32155" y="3244"/>
                    </a:moveTo>
                    <a:lnTo>
                      <a:pt x="35" y="3584"/>
                    </a:lnTo>
                    <a:lnTo>
                      <a:pt x="35" y="3584"/>
                    </a:lnTo>
                    <a:lnTo>
                      <a:pt x="3" y="399"/>
                    </a:lnTo>
                    <a:cubicBezTo>
                      <a:pt x="0" y="367"/>
                      <a:pt x="27" y="343"/>
                      <a:pt x="57" y="343"/>
                    </a:cubicBezTo>
                    <a:lnTo>
                      <a:pt x="32067" y="1"/>
                    </a:lnTo>
                    <a:cubicBezTo>
                      <a:pt x="32096" y="1"/>
                      <a:pt x="32120" y="25"/>
                      <a:pt x="32123" y="57"/>
                    </a:cubicBezTo>
                    <a:lnTo>
                      <a:pt x="32155" y="3244"/>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0" name="Google Shape;8280;p74"/>
              <p:cNvSpPr/>
              <p:nvPr/>
            </p:nvSpPr>
            <p:spPr>
              <a:xfrm>
                <a:off x="3674575" y="1339775"/>
                <a:ext cx="324050" cy="308175"/>
              </a:xfrm>
              <a:custGeom>
                <a:avLst/>
                <a:gdLst/>
                <a:ahLst/>
                <a:cxnLst/>
                <a:rect l="l" t="t" r="r" b="b"/>
                <a:pathLst>
                  <a:path w="12962" h="12327" fill="none" extrusionOk="0">
                    <a:moveTo>
                      <a:pt x="6479" y="0"/>
                    </a:moveTo>
                    <a:lnTo>
                      <a:pt x="8484" y="4060"/>
                    </a:lnTo>
                    <a:lnTo>
                      <a:pt x="12961" y="4710"/>
                    </a:lnTo>
                    <a:lnTo>
                      <a:pt x="9720" y="7868"/>
                    </a:lnTo>
                    <a:lnTo>
                      <a:pt x="10486" y="12327"/>
                    </a:lnTo>
                    <a:lnTo>
                      <a:pt x="6479" y="10221"/>
                    </a:lnTo>
                    <a:lnTo>
                      <a:pt x="2476" y="12327"/>
                    </a:lnTo>
                    <a:lnTo>
                      <a:pt x="3241" y="7868"/>
                    </a:lnTo>
                    <a:lnTo>
                      <a:pt x="0" y="4710"/>
                    </a:lnTo>
                    <a:lnTo>
                      <a:pt x="4478" y="4060"/>
                    </a:lnTo>
                    <a:close/>
                  </a:path>
                </a:pathLst>
              </a:custGeom>
              <a:noFill/>
              <a:ln w="9525" cap="flat" cmpd="sng">
                <a:solidFill>
                  <a:schemeClr val="accent2"/>
                </a:solidFill>
                <a:prstDash val="solid"/>
                <a:miter lim="26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281" name="Google Shape;8281;p74"/>
          <p:cNvGrpSpPr/>
          <p:nvPr/>
        </p:nvGrpSpPr>
        <p:grpSpPr>
          <a:xfrm>
            <a:off x="6543237" y="2115058"/>
            <a:ext cx="940737" cy="721067"/>
            <a:chOff x="6599718" y="2068734"/>
            <a:chExt cx="940737" cy="721067"/>
          </a:xfrm>
        </p:grpSpPr>
        <p:sp>
          <p:nvSpPr>
            <p:cNvPr id="8282" name="Google Shape;8282;p74"/>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3" name="Google Shape;8283;p74"/>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4" name="Google Shape;8284;p74"/>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5" name="Google Shape;8285;p74"/>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6" name="Google Shape;8286;p74"/>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87" name="Google Shape;8287;p74"/>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288" name="Google Shape;8288;p74"/>
            <p:cNvGrpSpPr/>
            <p:nvPr/>
          </p:nvGrpSpPr>
          <p:grpSpPr>
            <a:xfrm>
              <a:off x="6836957" y="2068734"/>
              <a:ext cx="461892" cy="721067"/>
              <a:chOff x="6836957" y="2068734"/>
              <a:chExt cx="461892" cy="721067"/>
            </a:xfrm>
          </p:grpSpPr>
          <p:sp>
            <p:nvSpPr>
              <p:cNvPr id="8289" name="Google Shape;8289;p74"/>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0" name="Google Shape;8290;p74"/>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1" name="Google Shape;8291;p74"/>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2" name="Google Shape;8292;p74"/>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3" name="Google Shape;8293;p74"/>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4" name="Google Shape;8294;p74"/>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295" name="Google Shape;8295;p74"/>
              <p:cNvGrpSpPr/>
              <p:nvPr/>
            </p:nvGrpSpPr>
            <p:grpSpPr>
              <a:xfrm>
                <a:off x="6836957" y="2068734"/>
                <a:ext cx="461892" cy="721067"/>
                <a:chOff x="6836957" y="2068734"/>
                <a:chExt cx="461892" cy="721067"/>
              </a:xfrm>
            </p:grpSpPr>
            <p:sp>
              <p:nvSpPr>
                <p:cNvPr id="8296" name="Google Shape;8296;p74"/>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7" name="Google Shape;8297;p74"/>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8" name="Google Shape;8298;p74"/>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299" name="Google Shape;8299;p74"/>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0" name="Google Shape;8300;p74"/>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1" name="Google Shape;8301;p74"/>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2" name="Google Shape;8302;p74"/>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chemeClr val="accent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grpSp>
        <p:nvGrpSpPr>
          <p:cNvPr id="8303" name="Google Shape;8303;p74"/>
          <p:cNvGrpSpPr/>
          <p:nvPr/>
        </p:nvGrpSpPr>
        <p:grpSpPr>
          <a:xfrm>
            <a:off x="2426555" y="2119404"/>
            <a:ext cx="712577" cy="712374"/>
            <a:chOff x="2559249" y="2069323"/>
            <a:chExt cx="685566" cy="685634"/>
          </a:xfrm>
        </p:grpSpPr>
        <p:sp>
          <p:nvSpPr>
            <p:cNvPr id="8304" name="Google Shape;8304;p74"/>
            <p:cNvSpPr/>
            <p:nvPr/>
          </p:nvSpPr>
          <p:spPr>
            <a:xfrm>
              <a:off x="2637836" y="2532965"/>
              <a:ext cx="376180" cy="221993"/>
            </a:xfrm>
            <a:custGeom>
              <a:avLst/>
              <a:gdLst/>
              <a:ahLst/>
              <a:cxnLst/>
              <a:rect l="l" t="t" r="r" b="b"/>
              <a:pathLst>
                <a:path w="114864" h="67784" extrusionOk="0">
                  <a:moveTo>
                    <a:pt x="106357" y="13065"/>
                  </a:moveTo>
                  <a:cubicBezTo>
                    <a:pt x="104189" y="14178"/>
                    <a:pt x="101932" y="15164"/>
                    <a:pt x="99610" y="15997"/>
                  </a:cubicBezTo>
                  <a:cubicBezTo>
                    <a:pt x="99509" y="16034"/>
                    <a:pt x="99407" y="16071"/>
                    <a:pt x="99307" y="16108"/>
                  </a:cubicBezTo>
                  <a:lnTo>
                    <a:pt x="99307" y="16108"/>
                  </a:lnTo>
                  <a:cubicBezTo>
                    <a:pt x="101716" y="15259"/>
                    <a:pt x="104072" y="14244"/>
                    <a:pt x="106357" y="13065"/>
                  </a:cubicBezTo>
                  <a:close/>
                  <a:moveTo>
                    <a:pt x="28508" y="0"/>
                  </a:moveTo>
                  <a:cubicBezTo>
                    <a:pt x="24492" y="0"/>
                    <a:pt x="20462" y="1024"/>
                    <a:pt x="16807" y="3134"/>
                  </a:cubicBezTo>
                  <a:lnTo>
                    <a:pt x="16196" y="3489"/>
                  </a:lnTo>
                  <a:cubicBezTo>
                    <a:pt x="1800" y="11798"/>
                    <a:pt x="1" y="31827"/>
                    <a:pt x="12628" y="42646"/>
                  </a:cubicBezTo>
                  <a:cubicBezTo>
                    <a:pt x="28344" y="56100"/>
                    <a:pt x="48088" y="64977"/>
                    <a:pt x="69813" y="67214"/>
                  </a:cubicBezTo>
                  <a:cubicBezTo>
                    <a:pt x="70015" y="67229"/>
                    <a:pt x="70217" y="67254"/>
                    <a:pt x="70424" y="67273"/>
                  </a:cubicBezTo>
                  <a:cubicBezTo>
                    <a:pt x="70803" y="67313"/>
                    <a:pt x="71193" y="67347"/>
                    <a:pt x="71572" y="67377"/>
                  </a:cubicBezTo>
                  <a:cubicBezTo>
                    <a:pt x="72085" y="67421"/>
                    <a:pt x="72592" y="67465"/>
                    <a:pt x="73100" y="67500"/>
                  </a:cubicBezTo>
                  <a:lnTo>
                    <a:pt x="73445" y="67525"/>
                  </a:lnTo>
                  <a:cubicBezTo>
                    <a:pt x="75888" y="67697"/>
                    <a:pt x="78340" y="67783"/>
                    <a:pt x="80797" y="67783"/>
                  </a:cubicBezTo>
                  <a:cubicBezTo>
                    <a:pt x="92212" y="67783"/>
                    <a:pt x="103723" y="65913"/>
                    <a:pt x="114864" y="62044"/>
                  </a:cubicBezTo>
                  <a:lnTo>
                    <a:pt x="114864" y="62044"/>
                  </a:lnTo>
                  <a:cubicBezTo>
                    <a:pt x="112427" y="62820"/>
                    <a:pt x="109978" y="63185"/>
                    <a:pt x="107581" y="63185"/>
                  </a:cubicBezTo>
                  <a:cubicBezTo>
                    <a:pt x="94740" y="63185"/>
                    <a:pt x="83396" y="52710"/>
                    <a:pt x="83396" y="38875"/>
                  </a:cubicBezTo>
                  <a:cubicBezTo>
                    <a:pt x="83396" y="28688"/>
                    <a:pt x="89785" y="19663"/>
                    <a:pt x="99307" y="16108"/>
                  </a:cubicBezTo>
                  <a:lnTo>
                    <a:pt x="99307" y="16108"/>
                  </a:lnTo>
                  <a:cubicBezTo>
                    <a:pt x="93355" y="18205"/>
                    <a:pt x="87080" y="19284"/>
                    <a:pt x="80750" y="19284"/>
                  </a:cubicBezTo>
                  <a:cubicBezTo>
                    <a:pt x="79680" y="19284"/>
                    <a:pt x="78608" y="19253"/>
                    <a:pt x="77536" y="19191"/>
                  </a:cubicBezTo>
                  <a:cubicBezTo>
                    <a:pt x="77230" y="19171"/>
                    <a:pt x="76920" y="19146"/>
                    <a:pt x="76609" y="19127"/>
                  </a:cubicBezTo>
                  <a:cubicBezTo>
                    <a:pt x="76077" y="19092"/>
                    <a:pt x="75554" y="19048"/>
                    <a:pt x="75022" y="18999"/>
                  </a:cubicBezTo>
                  <a:cubicBezTo>
                    <a:pt x="74948" y="18994"/>
                    <a:pt x="74869" y="18979"/>
                    <a:pt x="74795" y="18974"/>
                  </a:cubicBezTo>
                  <a:cubicBezTo>
                    <a:pt x="73346" y="18821"/>
                    <a:pt x="71912" y="18609"/>
                    <a:pt x="70483" y="18353"/>
                  </a:cubicBezTo>
                  <a:cubicBezTo>
                    <a:pt x="70414" y="18338"/>
                    <a:pt x="70340" y="18333"/>
                    <a:pt x="70276" y="18323"/>
                  </a:cubicBezTo>
                  <a:cubicBezTo>
                    <a:pt x="60651" y="16515"/>
                    <a:pt x="51671" y="12222"/>
                    <a:pt x="44234" y="5859"/>
                  </a:cubicBezTo>
                  <a:cubicBezTo>
                    <a:pt x="39736" y="2011"/>
                    <a:pt x="34136" y="0"/>
                    <a:pt x="2850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5" name="Google Shape;8305;p74"/>
            <p:cNvSpPr/>
            <p:nvPr/>
          </p:nvSpPr>
          <p:spPr>
            <a:xfrm>
              <a:off x="2910955" y="2421038"/>
              <a:ext cx="327385" cy="318821"/>
            </a:xfrm>
            <a:custGeom>
              <a:avLst/>
              <a:gdLst/>
              <a:ahLst/>
              <a:cxnLst/>
              <a:rect l="l" t="t" r="r" b="b"/>
              <a:pathLst>
                <a:path w="99965" h="97350" extrusionOk="0">
                  <a:moveTo>
                    <a:pt x="53376" y="1"/>
                  </a:moveTo>
                  <a:lnTo>
                    <a:pt x="53376" y="6"/>
                  </a:lnTo>
                  <a:cubicBezTo>
                    <a:pt x="52883" y="9853"/>
                    <a:pt x="49823" y="19400"/>
                    <a:pt x="44500" y="27694"/>
                  </a:cubicBezTo>
                  <a:lnTo>
                    <a:pt x="44495" y="27689"/>
                  </a:lnTo>
                  <a:cubicBezTo>
                    <a:pt x="39162" y="35945"/>
                    <a:pt x="31740" y="42706"/>
                    <a:pt x="22962" y="47236"/>
                  </a:cubicBezTo>
                  <a:cubicBezTo>
                    <a:pt x="20794" y="48354"/>
                    <a:pt x="18537" y="49335"/>
                    <a:pt x="16215" y="50168"/>
                  </a:cubicBezTo>
                  <a:cubicBezTo>
                    <a:pt x="6526" y="53643"/>
                    <a:pt x="1" y="62751"/>
                    <a:pt x="1" y="73041"/>
                  </a:cubicBezTo>
                  <a:cubicBezTo>
                    <a:pt x="1" y="86877"/>
                    <a:pt x="11338" y="97350"/>
                    <a:pt x="24179" y="97350"/>
                  </a:cubicBezTo>
                  <a:cubicBezTo>
                    <a:pt x="26579" y="97350"/>
                    <a:pt x="29032" y="96984"/>
                    <a:pt x="31474" y="96205"/>
                  </a:cubicBezTo>
                  <a:cubicBezTo>
                    <a:pt x="31730" y="96126"/>
                    <a:pt x="31977" y="96043"/>
                    <a:pt x="32223" y="95954"/>
                  </a:cubicBezTo>
                  <a:cubicBezTo>
                    <a:pt x="49305" y="89907"/>
                    <a:pt x="64347" y="79542"/>
                    <a:pt x="76047" y="66176"/>
                  </a:cubicBezTo>
                  <a:cubicBezTo>
                    <a:pt x="76333" y="65870"/>
                    <a:pt x="76609" y="65575"/>
                    <a:pt x="76880" y="65254"/>
                  </a:cubicBezTo>
                  <a:cubicBezTo>
                    <a:pt x="88664" y="51450"/>
                    <a:pt x="96520" y="34919"/>
                    <a:pt x="99965" y="17468"/>
                  </a:cubicBezTo>
                  <a:lnTo>
                    <a:pt x="99965" y="17468"/>
                  </a:lnTo>
                  <a:cubicBezTo>
                    <a:pt x="97249" y="28811"/>
                    <a:pt x="87103" y="36062"/>
                    <a:pt x="76340" y="36062"/>
                  </a:cubicBezTo>
                  <a:cubicBezTo>
                    <a:pt x="72278" y="36062"/>
                    <a:pt x="68129" y="35030"/>
                    <a:pt x="64258" y="32795"/>
                  </a:cubicBezTo>
                  <a:cubicBezTo>
                    <a:pt x="55426" y="27694"/>
                    <a:pt x="50641" y="17596"/>
                    <a:pt x="52509" y="7571"/>
                  </a:cubicBezTo>
                  <a:cubicBezTo>
                    <a:pt x="52977" y="5067"/>
                    <a:pt x="53268" y="2534"/>
                    <a:pt x="533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6" name="Google Shape;8306;p74"/>
            <p:cNvSpPr/>
            <p:nvPr/>
          </p:nvSpPr>
          <p:spPr>
            <a:xfrm>
              <a:off x="3122726" y="2149918"/>
              <a:ext cx="10490" cy="10015"/>
            </a:xfrm>
            <a:custGeom>
              <a:avLst/>
              <a:gdLst/>
              <a:ahLst/>
              <a:cxnLst/>
              <a:rect l="l" t="t" r="r" b="b"/>
              <a:pathLst>
                <a:path w="3203" h="3058" extrusionOk="0">
                  <a:moveTo>
                    <a:pt x="21" y="0"/>
                  </a:moveTo>
                  <a:cubicBezTo>
                    <a:pt x="0" y="0"/>
                    <a:pt x="1234" y="1124"/>
                    <a:pt x="3203" y="3058"/>
                  </a:cubicBezTo>
                  <a:cubicBezTo>
                    <a:pt x="2429" y="2170"/>
                    <a:pt x="1576" y="1328"/>
                    <a:pt x="645" y="529"/>
                  </a:cubicBezTo>
                  <a:cubicBezTo>
                    <a:pt x="227" y="170"/>
                    <a:pt x="29" y="0"/>
                    <a:pt x="21"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7" name="Google Shape;8307;p74"/>
            <p:cNvSpPr/>
            <p:nvPr/>
          </p:nvSpPr>
          <p:spPr>
            <a:xfrm>
              <a:off x="3022956" y="2159929"/>
              <a:ext cx="221858" cy="379216"/>
            </a:xfrm>
            <a:custGeom>
              <a:avLst/>
              <a:gdLst/>
              <a:ahLst/>
              <a:cxnLst/>
              <a:rect l="l" t="t" r="r" b="b"/>
              <a:pathLst>
                <a:path w="67743" h="115791" extrusionOk="0">
                  <a:moveTo>
                    <a:pt x="33667" y="1"/>
                  </a:moveTo>
                  <a:cubicBezTo>
                    <a:pt x="43405" y="11169"/>
                    <a:pt x="40882" y="28926"/>
                    <a:pt x="27541" y="36624"/>
                  </a:cubicBezTo>
                  <a:lnTo>
                    <a:pt x="26934" y="36974"/>
                  </a:lnTo>
                  <a:cubicBezTo>
                    <a:pt x="23278" y="39085"/>
                    <a:pt x="19248" y="40109"/>
                    <a:pt x="15233" y="40109"/>
                  </a:cubicBezTo>
                  <a:cubicBezTo>
                    <a:pt x="9809" y="40109"/>
                    <a:pt x="4413" y="38242"/>
                    <a:pt x="0" y="34668"/>
                  </a:cubicBezTo>
                  <a:lnTo>
                    <a:pt x="0" y="34668"/>
                  </a:lnTo>
                  <a:cubicBezTo>
                    <a:pt x="4658" y="38719"/>
                    <a:pt x="8625" y="43529"/>
                    <a:pt x="11725" y="48916"/>
                  </a:cubicBezTo>
                  <a:cubicBezTo>
                    <a:pt x="12179" y="49709"/>
                    <a:pt x="12617" y="50513"/>
                    <a:pt x="13026" y="51316"/>
                  </a:cubicBezTo>
                  <a:cubicBezTo>
                    <a:pt x="13090" y="51439"/>
                    <a:pt x="13150" y="51568"/>
                    <a:pt x="13219" y="51691"/>
                  </a:cubicBezTo>
                  <a:cubicBezTo>
                    <a:pt x="13460" y="52169"/>
                    <a:pt x="13692" y="52642"/>
                    <a:pt x="13913" y="53125"/>
                  </a:cubicBezTo>
                  <a:cubicBezTo>
                    <a:pt x="14047" y="53396"/>
                    <a:pt x="14175" y="53672"/>
                    <a:pt x="14298" y="53948"/>
                  </a:cubicBezTo>
                  <a:cubicBezTo>
                    <a:pt x="14569" y="54544"/>
                    <a:pt x="14835" y="55151"/>
                    <a:pt x="15081" y="55752"/>
                  </a:cubicBezTo>
                  <a:cubicBezTo>
                    <a:pt x="15165" y="55964"/>
                    <a:pt x="15244" y="56171"/>
                    <a:pt x="15328" y="56383"/>
                  </a:cubicBezTo>
                  <a:cubicBezTo>
                    <a:pt x="15525" y="56880"/>
                    <a:pt x="15712" y="57378"/>
                    <a:pt x="15900" y="57886"/>
                  </a:cubicBezTo>
                  <a:cubicBezTo>
                    <a:pt x="18438" y="64904"/>
                    <a:pt x="19547" y="72326"/>
                    <a:pt x="19187" y="79729"/>
                  </a:cubicBezTo>
                  <a:cubicBezTo>
                    <a:pt x="19064" y="82262"/>
                    <a:pt x="18778" y="84795"/>
                    <a:pt x="18310" y="87304"/>
                  </a:cubicBezTo>
                  <a:cubicBezTo>
                    <a:pt x="16442" y="97324"/>
                    <a:pt x="21227" y="107422"/>
                    <a:pt x="30054" y="112523"/>
                  </a:cubicBezTo>
                  <a:cubicBezTo>
                    <a:pt x="33927" y="114758"/>
                    <a:pt x="38077" y="115790"/>
                    <a:pt x="42139" y="115790"/>
                  </a:cubicBezTo>
                  <a:cubicBezTo>
                    <a:pt x="52903" y="115790"/>
                    <a:pt x="63049" y="108539"/>
                    <a:pt x="65761" y="97196"/>
                  </a:cubicBezTo>
                  <a:cubicBezTo>
                    <a:pt x="66717" y="92366"/>
                    <a:pt x="67328" y="87462"/>
                    <a:pt x="67594" y="82533"/>
                  </a:cubicBezTo>
                  <a:cubicBezTo>
                    <a:pt x="67644" y="81602"/>
                    <a:pt x="67678" y="80665"/>
                    <a:pt x="67703" y="79739"/>
                  </a:cubicBezTo>
                  <a:cubicBezTo>
                    <a:pt x="67728" y="78832"/>
                    <a:pt x="67742" y="77920"/>
                    <a:pt x="67742" y="77013"/>
                  </a:cubicBezTo>
                  <a:cubicBezTo>
                    <a:pt x="67737" y="58916"/>
                    <a:pt x="63144" y="41893"/>
                    <a:pt x="55061" y="27043"/>
                  </a:cubicBezTo>
                  <a:lnTo>
                    <a:pt x="55047" y="27058"/>
                  </a:lnTo>
                  <a:cubicBezTo>
                    <a:pt x="54613" y="26255"/>
                    <a:pt x="54169" y="25461"/>
                    <a:pt x="53716" y="24673"/>
                  </a:cubicBezTo>
                  <a:cubicBezTo>
                    <a:pt x="47915" y="14623"/>
                    <a:pt x="38541" y="4811"/>
                    <a:pt x="3366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8" name="Google Shape;8308;p74"/>
            <p:cNvSpPr/>
            <p:nvPr/>
          </p:nvSpPr>
          <p:spPr>
            <a:xfrm>
              <a:off x="3001649" y="2257452"/>
              <a:ext cx="4395" cy="2908"/>
            </a:xfrm>
            <a:custGeom>
              <a:avLst/>
              <a:gdLst/>
              <a:ahLst/>
              <a:cxnLst/>
              <a:rect l="l" t="t" r="r" b="b"/>
              <a:pathLst>
                <a:path w="1342" h="888" extrusionOk="0">
                  <a:moveTo>
                    <a:pt x="1" y="1"/>
                  </a:moveTo>
                  <a:cubicBezTo>
                    <a:pt x="449" y="291"/>
                    <a:pt x="898" y="587"/>
                    <a:pt x="1341" y="888"/>
                  </a:cubicBezTo>
                  <a:cubicBezTo>
                    <a:pt x="898" y="587"/>
                    <a:pt x="449" y="291"/>
                    <a:pt x="1" y="1"/>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09" name="Google Shape;8309;p74"/>
            <p:cNvSpPr/>
            <p:nvPr/>
          </p:nvSpPr>
          <p:spPr>
            <a:xfrm>
              <a:off x="3006814" y="2260907"/>
              <a:ext cx="504" cy="373"/>
            </a:xfrm>
            <a:custGeom>
              <a:avLst/>
              <a:gdLst/>
              <a:ahLst/>
              <a:cxnLst/>
              <a:rect l="l" t="t" r="r" b="b"/>
              <a:pathLst>
                <a:path w="154" h="114" extrusionOk="0">
                  <a:moveTo>
                    <a:pt x="1" y="0"/>
                  </a:moveTo>
                  <a:lnTo>
                    <a:pt x="1" y="0"/>
                  </a:lnTo>
                  <a:cubicBezTo>
                    <a:pt x="50" y="40"/>
                    <a:pt x="104" y="74"/>
                    <a:pt x="154" y="114"/>
                  </a:cubicBezTo>
                  <a:cubicBezTo>
                    <a:pt x="104" y="74"/>
                    <a:pt x="55" y="40"/>
                    <a:pt x="1"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0" name="Google Shape;8310;p74"/>
            <p:cNvSpPr/>
            <p:nvPr/>
          </p:nvSpPr>
          <p:spPr>
            <a:xfrm>
              <a:off x="3007315" y="2261277"/>
              <a:ext cx="15645" cy="12190"/>
            </a:xfrm>
            <a:custGeom>
              <a:avLst/>
              <a:gdLst/>
              <a:ahLst/>
              <a:cxnLst/>
              <a:rect l="l" t="t" r="r" b="b"/>
              <a:pathLst>
                <a:path w="4777" h="3722" extrusionOk="0">
                  <a:moveTo>
                    <a:pt x="1" y="1"/>
                  </a:moveTo>
                  <a:lnTo>
                    <a:pt x="1" y="1"/>
                  </a:lnTo>
                  <a:cubicBezTo>
                    <a:pt x="1479" y="1026"/>
                    <a:pt x="2908" y="2135"/>
                    <a:pt x="4283" y="3313"/>
                  </a:cubicBezTo>
                  <a:cubicBezTo>
                    <a:pt x="4441" y="3456"/>
                    <a:pt x="4609" y="3589"/>
                    <a:pt x="4776" y="3722"/>
                  </a:cubicBezTo>
                  <a:cubicBezTo>
                    <a:pt x="3253" y="2396"/>
                    <a:pt x="1666" y="1149"/>
                    <a:pt x="1" y="1"/>
                  </a:cubicBez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1" name="Google Shape;8311;p74"/>
            <p:cNvSpPr/>
            <p:nvPr/>
          </p:nvSpPr>
          <p:spPr>
            <a:xfrm>
              <a:off x="3006025" y="2260357"/>
              <a:ext cx="793" cy="553"/>
            </a:xfrm>
            <a:custGeom>
              <a:avLst/>
              <a:gdLst/>
              <a:ahLst/>
              <a:cxnLst/>
              <a:rect l="l" t="t" r="r" b="b"/>
              <a:pathLst>
                <a:path w="242" h="169" extrusionOk="0">
                  <a:moveTo>
                    <a:pt x="0" y="1"/>
                  </a:moveTo>
                  <a:lnTo>
                    <a:pt x="201" y="140"/>
                  </a:lnTo>
                  <a:lnTo>
                    <a:pt x="201" y="140"/>
                  </a:lnTo>
                  <a:cubicBezTo>
                    <a:pt x="137" y="95"/>
                    <a:pt x="74" y="50"/>
                    <a:pt x="0" y="1"/>
                  </a:cubicBezTo>
                  <a:close/>
                  <a:moveTo>
                    <a:pt x="201" y="140"/>
                  </a:moveTo>
                  <a:cubicBezTo>
                    <a:pt x="215" y="150"/>
                    <a:pt x="228" y="159"/>
                    <a:pt x="242" y="168"/>
                  </a:cubicBezTo>
                  <a:lnTo>
                    <a:pt x="201" y="140"/>
                  </a:ln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2" name="Google Shape;8312;p74"/>
            <p:cNvSpPr/>
            <p:nvPr/>
          </p:nvSpPr>
          <p:spPr>
            <a:xfrm>
              <a:off x="2790124" y="2069323"/>
              <a:ext cx="376068" cy="221963"/>
            </a:xfrm>
            <a:custGeom>
              <a:avLst/>
              <a:gdLst/>
              <a:ahLst/>
              <a:cxnLst/>
              <a:rect l="l" t="t" r="r" b="b"/>
              <a:pathLst>
                <a:path w="114830" h="67775" extrusionOk="0">
                  <a:moveTo>
                    <a:pt x="15387" y="51713"/>
                  </a:moveTo>
                  <a:cubicBezTo>
                    <a:pt x="13025" y="52552"/>
                    <a:pt x="10715" y="53552"/>
                    <a:pt x="8473" y="54709"/>
                  </a:cubicBezTo>
                  <a:lnTo>
                    <a:pt x="8473" y="54709"/>
                  </a:lnTo>
                  <a:cubicBezTo>
                    <a:pt x="10647" y="53591"/>
                    <a:pt x="12899" y="52605"/>
                    <a:pt x="15225" y="51772"/>
                  </a:cubicBezTo>
                  <a:cubicBezTo>
                    <a:pt x="15279" y="51753"/>
                    <a:pt x="15333" y="51733"/>
                    <a:pt x="15387" y="51713"/>
                  </a:cubicBezTo>
                  <a:close/>
                  <a:moveTo>
                    <a:pt x="34032" y="1"/>
                  </a:moveTo>
                  <a:cubicBezTo>
                    <a:pt x="22630" y="1"/>
                    <a:pt x="11132" y="1868"/>
                    <a:pt x="1" y="5720"/>
                  </a:cubicBezTo>
                  <a:cubicBezTo>
                    <a:pt x="2428" y="4951"/>
                    <a:pt x="4866" y="4589"/>
                    <a:pt x="7253" y="4589"/>
                  </a:cubicBezTo>
                  <a:cubicBezTo>
                    <a:pt x="20092" y="4589"/>
                    <a:pt x="31430" y="15063"/>
                    <a:pt x="31430" y="28899"/>
                  </a:cubicBezTo>
                  <a:cubicBezTo>
                    <a:pt x="31430" y="39137"/>
                    <a:pt x="24982" y="48196"/>
                    <a:pt x="15387" y="51713"/>
                  </a:cubicBezTo>
                  <a:lnTo>
                    <a:pt x="15387" y="51713"/>
                  </a:lnTo>
                  <a:cubicBezTo>
                    <a:pt x="21370" y="49588"/>
                    <a:pt x="27683" y="48494"/>
                    <a:pt x="34053" y="48494"/>
                  </a:cubicBezTo>
                  <a:cubicBezTo>
                    <a:pt x="35131" y="48494"/>
                    <a:pt x="36210" y="48525"/>
                    <a:pt x="37290" y="48588"/>
                  </a:cubicBezTo>
                  <a:cubicBezTo>
                    <a:pt x="37605" y="48608"/>
                    <a:pt x="37911" y="48632"/>
                    <a:pt x="38221" y="48647"/>
                  </a:cubicBezTo>
                  <a:cubicBezTo>
                    <a:pt x="38749" y="48687"/>
                    <a:pt x="39276" y="48731"/>
                    <a:pt x="39803" y="48780"/>
                  </a:cubicBezTo>
                  <a:cubicBezTo>
                    <a:pt x="39877" y="48785"/>
                    <a:pt x="39956" y="48795"/>
                    <a:pt x="40030" y="48805"/>
                  </a:cubicBezTo>
                  <a:cubicBezTo>
                    <a:pt x="41479" y="48958"/>
                    <a:pt x="42913" y="49165"/>
                    <a:pt x="44343" y="49426"/>
                  </a:cubicBezTo>
                  <a:cubicBezTo>
                    <a:pt x="44412" y="49436"/>
                    <a:pt x="44485" y="49446"/>
                    <a:pt x="44554" y="49456"/>
                  </a:cubicBezTo>
                  <a:cubicBezTo>
                    <a:pt x="51706" y="50801"/>
                    <a:pt x="58507" y="53517"/>
                    <a:pt x="64584" y="57440"/>
                  </a:cubicBezTo>
                  <a:cubicBezTo>
                    <a:pt x="65032" y="57730"/>
                    <a:pt x="65481" y="58026"/>
                    <a:pt x="65924" y="58332"/>
                  </a:cubicBezTo>
                  <a:lnTo>
                    <a:pt x="66166" y="58499"/>
                  </a:lnTo>
                  <a:cubicBezTo>
                    <a:pt x="66215" y="58539"/>
                    <a:pt x="66269" y="58573"/>
                    <a:pt x="66319" y="58613"/>
                  </a:cubicBezTo>
                  <a:cubicBezTo>
                    <a:pt x="67975" y="59771"/>
                    <a:pt x="69571" y="61008"/>
                    <a:pt x="71094" y="62334"/>
                  </a:cubicBezTo>
                  <a:cubicBezTo>
                    <a:pt x="75504" y="65908"/>
                    <a:pt x="80901" y="67775"/>
                    <a:pt x="86325" y="67775"/>
                  </a:cubicBezTo>
                  <a:cubicBezTo>
                    <a:pt x="90341" y="67775"/>
                    <a:pt x="94372" y="66751"/>
                    <a:pt x="98028" y="64640"/>
                  </a:cubicBezTo>
                  <a:lnTo>
                    <a:pt x="98640" y="64290"/>
                  </a:lnTo>
                  <a:cubicBezTo>
                    <a:pt x="113036" y="55981"/>
                    <a:pt x="114830" y="35951"/>
                    <a:pt x="102203" y="25138"/>
                  </a:cubicBezTo>
                  <a:cubicBezTo>
                    <a:pt x="98028" y="21560"/>
                    <a:pt x="93563" y="18307"/>
                    <a:pt x="88857" y="15419"/>
                  </a:cubicBezTo>
                  <a:cubicBezTo>
                    <a:pt x="75850" y="7435"/>
                    <a:pt x="60966" y="2216"/>
                    <a:pt x="45018" y="570"/>
                  </a:cubicBezTo>
                  <a:cubicBezTo>
                    <a:pt x="44811" y="555"/>
                    <a:pt x="44609" y="530"/>
                    <a:pt x="44407" y="511"/>
                  </a:cubicBezTo>
                  <a:cubicBezTo>
                    <a:pt x="44022" y="471"/>
                    <a:pt x="43643" y="437"/>
                    <a:pt x="43253" y="407"/>
                  </a:cubicBezTo>
                  <a:cubicBezTo>
                    <a:pt x="42741" y="363"/>
                    <a:pt x="42238" y="318"/>
                    <a:pt x="41726" y="284"/>
                  </a:cubicBezTo>
                  <a:lnTo>
                    <a:pt x="41381" y="259"/>
                  </a:lnTo>
                  <a:cubicBezTo>
                    <a:pt x="38938" y="87"/>
                    <a:pt x="36487" y="1"/>
                    <a:pt x="3403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3" name="Google Shape;8313;p74"/>
            <p:cNvSpPr/>
            <p:nvPr/>
          </p:nvSpPr>
          <p:spPr>
            <a:xfrm>
              <a:off x="2559328" y="2381300"/>
              <a:ext cx="1294" cy="21877"/>
            </a:xfrm>
            <a:custGeom>
              <a:avLst/>
              <a:gdLst/>
              <a:ahLst/>
              <a:cxnLst/>
              <a:rect l="l" t="t" r="r" b="b"/>
              <a:pathLst>
                <a:path w="395" h="6680" extrusionOk="0">
                  <a:moveTo>
                    <a:pt x="395" y="1"/>
                  </a:moveTo>
                  <a:cubicBezTo>
                    <a:pt x="193" y="2219"/>
                    <a:pt x="65" y="4447"/>
                    <a:pt x="1" y="6679"/>
                  </a:cubicBezTo>
                  <a:lnTo>
                    <a:pt x="15" y="6679"/>
                  </a:lnTo>
                  <a:cubicBezTo>
                    <a:pt x="70" y="4447"/>
                    <a:pt x="198" y="2224"/>
                    <a:pt x="395" y="1"/>
                  </a:cubicBezTo>
                  <a:close/>
                </a:path>
              </a:pathLst>
            </a:custGeom>
            <a:solidFill>
              <a:srgbClr val="A5B7C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4" name="Google Shape;8314;p74"/>
            <p:cNvSpPr/>
            <p:nvPr/>
          </p:nvSpPr>
          <p:spPr>
            <a:xfrm>
              <a:off x="2565429" y="2084349"/>
              <a:ext cx="327628" cy="318828"/>
            </a:xfrm>
            <a:custGeom>
              <a:avLst/>
              <a:gdLst/>
              <a:ahLst/>
              <a:cxnLst/>
              <a:rect l="l" t="t" r="r" b="b"/>
              <a:pathLst>
                <a:path w="100039" h="97352" extrusionOk="0">
                  <a:moveTo>
                    <a:pt x="75862" y="1"/>
                  </a:moveTo>
                  <a:cubicBezTo>
                    <a:pt x="73475" y="1"/>
                    <a:pt x="71037" y="363"/>
                    <a:pt x="68610" y="1132"/>
                  </a:cubicBezTo>
                  <a:cubicBezTo>
                    <a:pt x="68344" y="1221"/>
                    <a:pt x="68088" y="1304"/>
                    <a:pt x="67821" y="1398"/>
                  </a:cubicBezTo>
                  <a:cubicBezTo>
                    <a:pt x="50739" y="7450"/>
                    <a:pt x="35693" y="17810"/>
                    <a:pt x="23992" y="31181"/>
                  </a:cubicBezTo>
                  <a:cubicBezTo>
                    <a:pt x="23712" y="31482"/>
                    <a:pt x="23436" y="31782"/>
                    <a:pt x="23164" y="32098"/>
                  </a:cubicBezTo>
                  <a:cubicBezTo>
                    <a:pt x="11277" y="46021"/>
                    <a:pt x="3391" y="62709"/>
                    <a:pt x="1" y="80328"/>
                  </a:cubicBezTo>
                  <a:cubicBezTo>
                    <a:pt x="2554" y="68739"/>
                    <a:pt x="12822" y="61297"/>
                    <a:pt x="23723" y="61297"/>
                  </a:cubicBezTo>
                  <a:cubicBezTo>
                    <a:pt x="27782" y="61297"/>
                    <a:pt x="31928" y="62329"/>
                    <a:pt x="35796" y="64562"/>
                  </a:cubicBezTo>
                  <a:cubicBezTo>
                    <a:pt x="44628" y="69658"/>
                    <a:pt x="49414" y="79756"/>
                    <a:pt x="47546" y="89781"/>
                  </a:cubicBezTo>
                  <a:cubicBezTo>
                    <a:pt x="47077" y="92285"/>
                    <a:pt x="46787" y="94818"/>
                    <a:pt x="46663" y="97351"/>
                  </a:cubicBezTo>
                  <a:lnTo>
                    <a:pt x="46673" y="97351"/>
                  </a:lnTo>
                  <a:cubicBezTo>
                    <a:pt x="47166" y="87504"/>
                    <a:pt x="50227" y="77957"/>
                    <a:pt x="55550" y="69663"/>
                  </a:cubicBezTo>
                  <a:lnTo>
                    <a:pt x="55554" y="69673"/>
                  </a:lnTo>
                  <a:cubicBezTo>
                    <a:pt x="60882" y="61417"/>
                    <a:pt x="68309" y="54651"/>
                    <a:pt x="77082" y="50131"/>
                  </a:cubicBezTo>
                  <a:cubicBezTo>
                    <a:pt x="79251" y="49007"/>
                    <a:pt x="81503" y="48027"/>
                    <a:pt x="83834" y="47189"/>
                  </a:cubicBezTo>
                  <a:cubicBezTo>
                    <a:pt x="93523" y="43714"/>
                    <a:pt x="100039" y="34611"/>
                    <a:pt x="100039" y="24316"/>
                  </a:cubicBezTo>
                  <a:cubicBezTo>
                    <a:pt x="100039" y="10476"/>
                    <a:pt x="88701" y="1"/>
                    <a:pt x="7586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5" name="Google Shape;8315;p74"/>
            <p:cNvSpPr/>
            <p:nvPr/>
          </p:nvSpPr>
          <p:spPr>
            <a:xfrm>
              <a:off x="2560618" y="2347407"/>
              <a:ext cx="4814" cy="33896"/>
            </a:xfrm>
            <a:custGeom>
              <a:avLst/>
              <a:gdLst/>
              <a:ahLst/>
              <a:cxnLst/>
              <a:rect l="l" t="t" r="r" b="b"/>
              <a:pathLst>
                <a:path w="1470" h="10350" extrusionOk="0">
                  <a:moveTo>
                    <a:pt x="1470" y="0"/>
                  </a:moveTo>
                  <a:lnTo>
                    <a:pt x="1470" y="0"/>
                  </a:lnTo>
                  <a:cubicBezTo>
                    <a:pt x="1401" y="306"/>
                    <a:pt x="1337" y="611"/>
                    <a:pt x="1282" y="917"/>
                  </a:cubicBezTo>
                  <a:cubicBezTo>
                    <a:pt x="711" y="4042"/>
                    <a:pt x="287" y="7191"/>
                    <a:pt x="1" y="10350"/>
                  </a:cubicBezTo>
                  <a:cubicBezTo>
                    <a:pt x="316" y="6875"/>
                    <a:pt x="809" y="3421"/>
                    <a:pt x="1470" y="0"/>
                  </a:cubicBezTo>
                  <a:close/>
                </a:path>
              </a:pathLst>
            </a:custGeom>
            <a:solidFill>
              <a:srgbClr val="667E9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6" name="Google Shape;8316;p74"/>
            <p:cNvSpPr/>
            <p:nvPr/>
          </p:nvSpPr>
          <p:spPr>
            <a:xfrm>
              <a:off x="2559249" y="2285083"/>
              <a:ext cx="222808" cy="417520"/>
            </a:xfrm>
            <a:custGeom>
              <a:avLst/>
              <a:gdLst/>
              <a:ahLst/>
              <a:cxnLst/>
              <a:rect l="l" t="t" r="r" b="b"/>
              <a:pathLst>
                <a:path w="68033" h="127487" extrusionOk="0">
                  <a:moveTo>
                    <a:pt x="25602" y="1"/>
                  </a:moveTo>
                  <a:cubicBezTo>
                    <a:pt x="14703" y="1"/>
                    <a:pt x="4439" y="7441"/>
                    <a:pt x="1883" y="19035"/>
                  </a:cubicBezTo>
                  <a:cubicBezTo>
                    <a:pt x="1227" y="22455"/>
                    <a:pt x="734" y="25910"/>
                    <a:pt x="419" y="29385"/>
                  </a:cubicBezTo>
                  <a:cubicBezTo>
                    <a:pt x="222" y="31603"/>
                    <a:pt x="94" y="33835"/>
                    <a:pt x="35" y="36063"/>
                  </a:cubicBezTo>
                  <a:cubicBezTo>
                    <a:pt x="10" y="36975"/>
                    <a:pt x="0" y="37887"/>
                    <a:pt x="0" y="38798"/>
                  </a:cubicBezTo>
                  <a:cubicBezTo>
                    <a:pt x="0" y="56881"/>
                    <a:pt x="4588" y="73904"/>
                    <a:pt x="12671" y="88749"/>
                  </a:cubicBezTo>
                  <a:lnTo>
                    <a:pt x="12691" y="88739"/>
                  </a:lnTo>
                  <a:cubicBezTo>
                    <a:pt x="13125" y="89537"/>
                    <a:pt x="13568" y="90331"/>
                    <a:pt x="14022" y="91119"/>
                  </a:cubicBezTo>
                  <a:cubicBezTo>
                    <a:pt x="22883" y="106467"/>
                    <a:pt x="35042" y="118709"/>
                    <a:pt x="49088" y="127487"/>
                  </a:cubicBezTo>
                  <a:cubicBezTo>
                    <a:pt x="44716" y="124746"/>
                    <a:pt x="40552" y="121676"/>
                    <a:pt x="36624" y="118320"/>
                  </a:cubicBezTo>
                  <a:cubicBezTo>
                    <a:pt x="23997" y="107507"/>
                    <a:pt x="25796" y="87482"/>
                    <a:pt x="40192" y="79163"/>
                  </a:cubicBezTo>
                  <a:lnTo>
                    <a:pt x="40803" y="78813"/>
                  </a:lnTo>
                  <a:cubicBezTo>
                    <a:pt x="44454" y="76704"/>
                    <a:pt x="48478" y="75683"/>
                    <a:pt x="52488" y="75683"/>
                  </a:cubicBezTo>
                  <a:cubicBezTo>
                    <a:pt x="58037" y="75683"/>
                    <a:pt x="63561" y="77639"/>
                    <a:pt x="68033" y="81376"/>
                  </a:cubicBezTo>
                  <a:cubicBezTo>
                    <a:pt x="63232" y="77255"/>
                    <a:pt x="59166" y="72352"/>
                    <a:pt x="56012" y="66871"/>
                  </a:cubicBezTo>
                  <a:cubicBezTo>
                    <a:pt x="55559" y="66078"/>
                    <a:pt x="55120" y="65279"/>
                    <a:pt x="54706" y="64471"/>
                  </a:cubicBezTo>
                  <a:cubicBezTo>
                    <a:pt x="54642" y="64348"/>
                    <a:pt x="54583" y="64220"/>
                    <a:pt x="54514" y="64096"/>
                  </a:cubicBezTo>
                  <a:cubicBezTo>
                    <a:pt x="54272" y="63618"/>
                    <a:pt x="54041" y="63145"/>
                    <a:pt x="53819" y="62667"/>
                  </a:cubicBezTo>
                  <a:cubicBezTo>
                    <a:pt x="53691" y="62396"/>
                    <a:pt x="53558" y="62115"/>
                    <a:pt x="53435" y="61839"/>
                  </a:cubicBezTo>
                  <a:cubicBezTo>
                    <a:pt x="53164" y="61243"/>
                    <a:pt x="52902" y="60637"/>
                    <a:pt x="52656" y="60035"/>
                  </a:cubicBezTo>
                  <a:cubicBezTo>
                    <a:pt x="52567" y="59823"/>
                    <a:pt x="52488" y="59616"/>
                    <a:pt x="52409" y="59399"/>
                  </a:cubicBezTo>
                  <a:cubicBezTo>
                    <a:pt x="52212" y="58902"/>
                    <a:pt x="52020" y="58404"/>
                    <a:pt x="51843" y="57901"/>
                  </a:cubicBezTo>
                  <a:cubicBezTo>
                    <a:pt x="49305" y="50888"/>
                    <a:pt x="48196" y="43461"/>
                    <a:pt x="48550" y="36058"/>
                  </a:cubicBezTo>
                  <a:cubicBezTo>
                    <a:pt x="48674" y="33525"/>
                    <a:pt x="48964" y="30992"/>
                    <a:pt x="49433" y="28488"/>
                  </a:cubicBezTo>
                  <a:cubicBezTo>
                    <a:pt x="51301" y="18463"/>
                    <a:pt x="46510" y="8365"/>
                    <a:pt x="37683" y="3269"/>
                  </a:cubicBezTo>
                  <a:cubicBezTo>
                    <a:pt x="33812" y="1033"/>
                    <a:pt x="29663" y="1"/>
                    <a:pt x="2560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17" name="Google Shape;8317;p74"/>
          <p:cNvGrpSpPr/>
          <p:nvPr/>
        </p:nvGrpSpPr>
        <p:grpSpPr>
          <a:xfrm>
            <a:off x="7608993" y="1232193"/>
            <a:ext cx="845645" cy="711911"/>
            <a:chOff x="951975" y="315800"/>
            <a:chExt cx="5860325" cy="4933550"/>
          </a:xfrm>
        </p:grpSpPr>
        <p:sp>
          <p:nvSpPr>
            <p:cNvPr id="8318" name="Google Shape;8318;p74"/>
            <p:cNvSpPr/>
            <p:nvPr/>
          </p:nvSpPr>
          <p:spPr>
            <a:xfrm>
              <a:off x="6501500" y="3684025"/>
              <a:ext cx="310800" cy="261200"/>
            </a:xfrm>
            <a:custGeom>
              <a:avLst/>
              <a:gdLst/>
              <a:ahLst/>
              <a:cxnLst/>
              <a:rect l="l" t="t" r="r" b="b"/>
              <a:pathLst>
                <a:path w="12432" h="10448" extrusionOk="0">
                  <a:moveTo>
                    <a:pt x="4963" y="0"/>
                  </a:moveTo>
                  <a:cubicBezTo>
                    <a:pt x="2239" y="0"/>
                    <a:pt x="0" y="2356"/>
                    <a:pt x="0" y="5120"/>
                  </a:cubicBezTo>
                  <a:cubicBezTo>
                    <a:pt x="0" y="8227"/>
                    <a:pt x="2220" y="10447"/>
                    <a:pt x="5328" y="10447"/>
                  </a:cubicBezTo>
                  <a:cubicBezTo>
                    <a:pt x="9989" y="10447"/>
                    <a:pt x="12431" y="4898"/>
                    <a:pt x="8879" y="1568"/>
                  </a:cubicBezTo>
                  <a:cubicBezTo>
                    <a:pt x="7991" y="458"/>
                    <a:pt x="6660" y="14"/>
                    <a:pt x="5328" y="14"/>
                  </a:cubicBezTo>
                  <a:cubicBezTo>
                    <a:pt x="5205" y="5"/>
                    <a:pt x="5084" y="0"/>
                    <a:pt x="496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19" name="Google Shape;8319;p74"/>
            <p:cNvSpPr/>
            <p:nvPr/>
          </p:nvSpPr>
          <p:spPr>
            <a:xfrm>
              <a:off x="6501500" y="2945200"/>
              <a:ext cx="310800" cy="261925"/>
            </a:xfrm>
            <a:custGeom>
              <a:avLst/>
              <a:gdLst/>
              <a:ahLst/>
              <a:cxnLst/>
              <a:rect l="l" t="t" r="r" b="b"/>
              <a:pathLst>
                <a:path w="12432" h="10477" extrusionOk="0">
                  <a:moveTo>
                    <a:pt x="5852" y="1"/>
                  </a:moveTo>
                  <a:cubicBezTo>
                    <a:pt x="5678" y="1"/>
                    <a:pt x="5503" y="15"/>
                    <a:pt x="5328" y="44"/>
                  </a:cubicBezTo>
                  <a:cubicBezTo>
                    <a:pt x="5205" y="34"/>
                    <a:pt x="5084" y="30"/>
                    <a:pt x="4963" y="30"/>
                  </a:cubicBezTo>
                  <a:cubicBezTo>
                    <a:pt x="2239" y="30"/>
                    <a:pt x="0" y="2386"/>
                    <a:pt x="0" y="5149"/>
                  </a:cubicBezTo>
                  <a:cubicBezTo>
                    <a:pt x="0" y="8035"/>
                    <a:pt x="2220" y="10477"/>
                    <a:pt x="5328" y="10477"/>
                  </a:cubicBezTo>
                  <a:cubicBezTo>
                    <a:pt x="9989" y="10477"/>
                    <a:pt x="12431" y="4705"/>
                    <a:pt x="8879" y="1376"/>
                  </a:cubicBezTo>
                  <a:cubicBezTo>
                    <a:pt x="8108" y="604"/>
                    <a:pt x="7002" y="1"/>
                    <a:pt x="5852"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0" name="Google Shape;8320;p74"/>
            <p:cNvSpPr/>
            <p:nvPr/>
          </p:nvSpPr>
          <p:spPr>
            <a:xfrm>
              <a:off x="6501500" y="2202650"/>
              <a:ext cx="310800" cy="266400"/>
            </a:xfrm>
            <a:custGeom>
              <a:avLst/>
              <a:gdLst/>
              <a:ahLst/>
              <a:cxnLst/>
              <a:rect l="l" t="t" r="r" b="b"/>
              <a:pathLst>
                <a:path w="12432" h="10656" extrusionOk="0">
                  <a:moveTo>
                    <a:pt x="5328" y="0"/>
                  </a:moveTo>
                  <a:cubicBezTo>
                    <a:pt x="2442" y="0"/>
                    <a:pt x="0" y="2442"/>
                    <a:pt x="0" y="5328"/>
                  </a:cubicBezTo>
                  <a:cubicBezTo>
                    <a:pt x="0" y="8214"/>
                    <a:pt x="2220" y="10655"/>
                    <a:pt x="5328" y="10655"/>
                  </a:cubicBezTo>
                  <a:cubicBezTo>
                    <a:pt x="9989" y="10655"/>
                    <a:pt x="12431" y="4884"/>
                    <a:pt x="8879" y="1554"/>
                  </a:cubicBezTo>
                  <a:cubicBezTo>
                    <a:pt x="7991" y="444"/>
                    <a:pt x="6660" y="0"/>
                    <a:pt x="532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1" name="Google Shape;8321;p74"/>
            <p:cNvSpPr/>
            <p:nvPr/>
          </p:nvSpPr>
          <p:spPr>
            <a:xfrm>
              <a:off x="951975" y="3495675"/>
              <a:ext cx="5460750" cy="1753675"/>
            </a:xfrm>
            <a:custGeom>
              <a:avLst/>
              <a:gdLst/>
              <a:ahLst/>
              <a:cxnLst/>
              <a:rect l="l" t="t" r="r" b="b"/>
              <a:pathLst>
                <a:path w="218430" h="70147" fill="none" extrusionOk="0">
                  <a:moveTo>
                    <a:pt x="29746" y="1"/>
                  </a:moveTo>
                  <a:lnTo>
                    <a:pt x="0" y="14430"/>
                  </a:lnTo>
                  <a:lnTo>
                    <a:pt x="109215" y="70147"/>
                  </a:lnTo>
                  <a:lnTo>
                    <a:pt x="218429" y="14430"/>
                  </a:lnTo>
                  <a:lnTo>
                    <a:pt x="188684" y="1"/>
                  </a:lnTo>
                  <a:lnTo>
                    <a:pt x="109215" y="40623"/>
                  </a:ln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2" name="Google Shape;8322;p74"/>
            <p:cNvSpPr/>
            <p:nvPr/>
          </p:nvSpPr>
          <p:spPr>
            <a:xfrm>
              <a:off x="951975" y="2757600"/>
              <a:ext cx="5460750" cy="1753675"/>
            </a:xfrm>
            <a:custGeom>
              <a:avLst/>
              <a:gdLst/>
              <a:ahLst/>
              <a:cxnLst/>
              <a:rect l="l" t="t" r="r" b="b"/>
              <a:pathLst>
                <a:path w="218430" h="70147" fill="none" extrusionOk="0">
                  <a:moveTo>
                    <a:pt x="188684" y="0"/>
                  </a:moveTo>
                  <a:lnTo>
                    <a:pt x="158939" y="15095"/>
                  </a:lnTo>
                  <a:lnTo>
                    <a:pt x="109215" y="40623"/>
                  </a:lnTo>
                  <a:lnTo>
                    <a:pt x="59491" y="15095"/>
                  </a:lnTo>
                  <a:lnTo>
                    <a:pt x="29746" y="0"/>
                  </a:lnTo>
                  <a:lnTo>
                    <a:pt x="0" y="14429"/>
                  </a:lnTo>
                  <a:lnTo>
                    <a:pt x="29746" y="29524"/>
                  </a:lnTo>
                  <a:lnTo>
                    <a:pt x="109215" y="70146"/>
                  </a:lnTo>
                  <a:lnTo>
                    <a:pt x="188684" y="29524"/>
                  </a:lnTo>
                  <a:lnTo>
                    <a:pt x="218429" y="14429"/>
                  </a:ln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3" name="Google Shape;8323;p74"/>
            <p:cNvSpPr/>
            <p:nvPr/>
          </p:nvSpPr>
          <p:spPr>
            <a:xfrm>
              <a:off x="951975" y="2019500"/>
              <a:ext cx="5460750" cy="1753675"/>
            </a:xfrm>
            <a:custGeom>
              <a:avLst/>
              <a:gdLst/>
              <a:ahLst/>
              <a:cxnLst/>
              <a:rect l="l" t="t" r="r" b="b"/>
              <a:pathLst>
                <a:path w="218430" h="70147" fill="none" extrusionOk="0">
                  <a:moveTo>
                    <a:pt x="188684" y="1"/>
                  </a:moveTo>
                  <a:lnTo>
                    <a:pt x="158939" y="15096"/>
                  </a:lnTo>
                  <a:lnTo>
                    <a:pt x="129193" y="30190"/>
                  </a:lnTo>
                  <a:lnTo>
                    <a:pt x="109215" y="40623"/>
                  </a:lnTo>
                  <a:lnTo>
                    <a:pt x="89237" y="30190"/>
                  </a:lnTo>
                  <a:lnTo>
                    <a:pt x="59491" y="15096"/>
                  </a:lnTo>
                  <a:lnTo>
                    <a:pt x="29746" y="1"/>
                  </a:lnTo>
                  <a:lnTo>
                    <a:pt x="0" y="14208"/>
                  </a:lnTo>
                  <a:lnTo>
                    <a:pt x="29746" y="29524"/>
                  </a:lnTo>
                  <a:lnTo>
                    <a:pt x="59491" y="44619"/>
                  </a:lnTo>
                  <a:lnTo>
                    <a:pt x="109215" y="70147"/>
                  </a:lnTo>
                  <a:lnTo>
                    <a:pt x="158939" y="44619"/>
                  </a:lnTo>
                  <a:lnTo>
                    <a:pt x="188684" y="29524"/>
                  </a:lnTo>
                  <a:lnTo>
                    <a:pt x="218429" y="14208"/>
                  </a:ln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4" name="Google Shape;8324;p74"/>
            <p:cNvSpPr/>
            <p:nvPr/>
          </p:nvSpPr>
          <p:spPr>
            <a:xfrm>
              <a:off x="951975" y="315800"/>
              <a:ext cx="5460750" cy="2719300"/>
            </a:xfrm>
            <a:custGeom>
              <a:avLst/>
              <a:gdLst/>
              <a:ahLst/>
              <a:cxnLst/>
              <a:rect l="l" t="t" r="r" b="b"/>
              <a:pathLst>
                <a:path w="218430" h="108772" fill="none" extrusionOk="0">
                  <a:moveTo>
                    <a:pt x="109215" y="1"/>
                  </a:moveTo>
                  <a:lnTo>
                    <a:pt x="0" y="52832"/>
                  </a:lnTo>
                  <a:lnTo>
                    <a:pt x="109215" y="108771"/>
                  </a:lnTo>
                  <a:lnTo>
                    <a:pt x="218429" y="52832"/>
                  </a:ln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5" name="Google Shape;8325;p74"/>
            <p:cNvSpPr/>
            <p:nvPr/>
          </p:nvSpPr>
          <p:spPr>
            <a:xfrm>
              <a:off x="6501500" y="1464200"/>
              <a:ext cx="310800" cy="261550"/>
            </a:xfrm>
            <a:custGeom>
              <a:avLst/>
              <a:gdLst/>
              <a:ahLst/>
              <a:cxnLst/>
              <a:rect l="l" t="t" r="r" b="b"/>
              <a:pathLst>
                <a:path w="12432" h="10462" extrusionOk="0">
                  <a:moveTo>
                    <a:pt x="4963" y="1"/>
                  </a:moveTo>
                  <a:cubicBezTo>
                    <a:pt x="2239" y="1"/>
                    <a:pt x="0" y="2357"/>
                    <a:pt x="0" y="5120"/>
                  </a:cubicBezTo>
                  <a:cubicBezTo>
                    <a:pt x="0" y="8097"/>
                    <a:pt x="2036" y="10462"/>
                    <a:pt x="4938" y="10462"/>
                  </a:cubicBezTo>
                  <a:cubicBezTo>
                    <a:pt x="5066" y="10462"/>
                    <a:pt x="5196" y="10457"/>
                    <a:pt x="5328" y="10448"/>
                  </a:cubicBezTo>
                  <a:cubicBezTo>
                    <a:pt x="9989" y="10448"/>
                    <a:pt x="12431" y="4898"/>
                    <a:pt x="8879" y="1569"/>
                  </a:cubicBezTo>
                  <a:cubicBezTo>
                    <a:pt x="7991" y="459"/>
                    <a:pt x="6660" y="15"/>
                    <a:pt x="5328" y="15"/>
                  </a:cubicBezTo>
                  <a:cubicBezTo>
                    <a:pt x="5205" y="5"/>
                    <a:pt x="5084" y="1"/>
                    <a:pt x="496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26" name="Google Shape;8326;p74"/>
          <p:cNvGrpSpPr/>
          <p:nvPr/>
        </p:nvGrpSpPr>
        <p:grpSpPr>
          <a:xfrm>
            <a:off x="3706122" y="2968302"/>
            <a:ext cx="1617932" cy="621724"/>
            <a:chOff x="3862800" y="3038525"/>
            <a:chExt cx="1329006" cy="510698"/>
          </a:xfrm>
        </p:grpSpPr>
        <p:sp>
          <p:nvSpPr>
            <p:cNvPr id="8327" name="Google Shape;8327;p74"/>
            <p:cNvSpPr/>
            <p:nvPr/>
          </p:nvSpPr>
          <p:spPr>
            <a:xfrm>
              <a:off x="4185913" y="3040337"/>
              <a:ext cx="71107" cy="143789"/>
            </a:xfrm>
            <a:custGeom>
              <a:avLst/>
              <a:gdLst/>
              <a:ahLst/>
              <a:cxnLst/>
              <a:rect l="l" t="t" r="r" b="b"/>
              <a:pathLst>
                <a:path w="14722" h="29770" extrusionOk="0">
                  <a:moveTo>
                    <a:pt x="0" y="1"/>
                  </a:moveTo>
                  <a:cubicBezTo>
                    <a:pt x="0" y="11614"/>
                    <a:pt x="5398" y="22573"/>
                    <a:pt x="14721" y="29770"/>
                  </a:cubicBezTo>
                  <a:cubicBezTo>
                    <a:pt x="5562" y="22573"/>
                    <a:pt x="164" y="11614"/>
                    <a:pt x="164" y="1"/>
                  </a:cubicBez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28" name="Google Shape;8328;p74"/>
            <p:cNvSpPr/>
            <p:nvPr/>
          </p:nvSpPr>
          <p:spPr>
            <a:xfrm>
              <a:off x="3967075" y="3045080"/>
              <a:ext cx="403706" cy="397383"/>
            </a:xfrm>
            <a:custGeom>
              <a:avLst/>
              <a:gdLst/>
              <a:ahLst/>
              <a:cxnLst/>
              <a:rect l="l" t="t" r="r" b="b"/>
              <a:pathLst>
                <a:path w="83583" h="82274" extrusionOk="0">
                  <a:moveTo>
                    <a:pt x="83583" y="82273"/>
                  </a:moveTo>
                  <a:cubicBezTo>
                    <a:pt x="37948" y="82273"/>
                    <a:pt x="655" y="45635"/>
                    <a:pt x="0" y="0"/>
                  </a:cubicBezTo>
                  <a:cubicBezTo>
                    <a:pt x="655" y="45635"/>
                    <a:pt x="37948" y="82273"/>
                    <a:pt x="83583" y="82273"/>
                  </a:cubicBezTo>
                  <a:close/>
                </a:path>
              </a:pathLst>
            </a:custGeom>
            <a:solidFill>
              <a:srgbClr val="445D7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329" name="Google Shape;8329;p74"/>
            <p:cNvGrpSpPr/>
            <p:nvPr/>
          </p:nvGrpSpPr>
          <p:grpSpPr>
            <a:xfrm>
              <a:off x="3967075" y="3040337"/>
              <a:ext cx="1019927" cy="402126"/>
              <a:chOff x="3967075" y="3040337"/>
              <a:chExt cx="1019927" cy="402126"/>
            </a:xfrm>
          </p:grpSpPr>
          <p:sp>
            <p:nvSpPr>
              <p:cNvPr id="8330" name="Google Shape;8330;p74"/>
              <p:cNvSpPr/>
              <p:nvPr/>
            </p:nvSpPr>
            <p:spPr>
              <a:xfrm>
                <a:off x="4369197" y="3335999"/>
                <a:ext cx="617805" cy="105869"/>
              </a:xfrm>
              <a:custGeom>
                <a:avLst/>
                <a:gdLst/>
                <a:ahLst/>
                <a:cxnLst/>
                <a:rect l="l" t="t" r="r" b="b"/>
                <a:pathLst>
                  <a:path w="127910" h="21919" fill="none" extrusionOk="0">
                    <a:moveTo>
                      <a:pt x="1" y="21918"/>
                    </a:moveTo>
                    <a:lnTo>
                      <a:pt x="127909" y="21918"/>
                    </a:lnTo>
                    <a:lnTo>
                      <a:pt x="127909" y="1"/>
                    </a:lnTo>
                    <a:lnTo>
                      <a:pt x="164" y="164"/>
                    </a:ln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31" name="Google Shape;8331;p74"/>
              <p:cNvSpPr/>
              <p:nvPr/>
            </p:nvSpPr>
            <p:spPr>
              <a:xfrm>
                <a:off x="3967075" y="3040337"/>
                <a:ext cx="403706" cy="402126"/>
              </a:xfrm>
              <a:custGeom>
                <a:avLst/>
                <a:gdLst/>
                <a:ahLst/>
                <a:cxnLst/>
                <a:rect l="l" t="t" r="r" b="b"/>
                <a:pathLst>
                  <a:path w="83583" h="83256" fill="none" extrusionOk="0">
                    <a:moveTo>
                      <a:pt x="83419" y="61501"/>
                    </a:moveTo>
                    <a:cubicBezTo>
                      <a:pt x="49397" y="61501"/>
                      <a:pt x="21755" y="34022"/>
                      <a:pt x="21755" y="1"/>
                    </a:cubicBezTo>
                    <a:lnTo>
                      <a:pt x="0" y="1"/>
                    </a:lnTo>
                    <a:lnTo>
                      <a:pt x="0" y="982"/>
                    </a:lnTo>
                    <a:cubicBezTo>
                      <a:pt x="818" y="46617"/>
                      <a:pt x="37948" y="83255"/>
                      <a:pt x="83583" y="83255"/>
                    </a:cubicBez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32" name="Google Shape;8332;p74"/>
            <p:cNvGrpSpPr/>
            <p:nvPr/>
          </p:nvGrpSpPr>
          <p:grpSpPr>
            <a:xfrm>
              <a:off x="4186700" y="3040337"/>
              <a:ext cx="390475" cy="183289"/>
              <a:chOff x="4186700" y="3040337"/>
              <a:chExt cx="390475" cy="183289"/>
            </a:xfrm>
          </p:grpSpPr>
          <p:sp>
            <p:nvSpPr>
              <p:cNvPr id="8333" name="Google Shape;8333;p74"/>
              <p:cNvSpPr/>
              <p:nvPr/>
            </p:nvSpPr>
            <p:spPr>
              <a:xfrm>
                <a:off x="4370181" y="3120129"/>
                <a:ext cx="206994" cy="103497"/>
              </a:xfrm>
              <a:custGeom>
                <a:avLst/>
                <a:gdLst/>
                <a:ahLst/>
                <a:cxnLst/>
                <a:rect l="l" t="t" r="r" b="b"/>
                <a:pathLst>
                  <a:path w="42856" h="21428" fill="none" extrusionOk="0">
                    <a:moveTo>
                      <a:pt x="1" y="21428"/>
                    </a:moveTo>
                    <a:lnTo>
                      <a:pt x="42855" y="21428"/>
                    </a:lnTo>
                    <a:lnTo>
                      <a:pt x="42855" y="1"/>
                    </a:lnTo>
                    <a:lnTo>
                      <a:pt x="1" y="1"/>
                    </a:ln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34" name="Google Shape;8334;p74"/>
              <p:cNvSpPr/>
              <p:nvPr/>
            </p:nvSpPr>
            <p:spPr>
              <a:xfrm>
                <a:off x="4186700" y="3040337"/>
                <a:ext cx="184081" cy="183289"/>
              </a:xfrm>
              <a:custGeom>
                <a:avLst/>
                <a:gdLst/>
                <a:ahLst/>
                <a:cxnLst/>
                <a:rect l="l" t="t" r="r" b="b"/>
                <a:pathLst>
                  <a:path w="38112" h="37948" fill="none" extrusionOk="0">
                    <a:moveTo>
                      <a:pt x="38112" y="16521"/>
                    </a:moveTo>
                    <a:cubicBezTo>
                      <a:pt x="28789" y="16521"/>
                      <a:pt x="21264" y="9160"/>
                      <a:pt x="21264" y="1"/>
                    </a:cubicBezTo>
                    <a:lnTo>
                      <a:pt x="1" y="1"/>
                    </a:lnTo>
                    <a:cubicBezTo>
                      <a:pt x="1" y="11614"/>
                      <a:pt x="5399" y="22573"/>
                      <a:pt x="14558" y="29770"/>
                    </a:cubicBezTo>
                    <a:cubicBezTo>
                      <a:pt x="21264" y="35004"/>
                      <a:pt x="29606" y="37948"/>
                      <a:pt x="38112" y="37948"/>
                    </a:cubicBezTo>
                    <a:lnTo>
                      <a:pt x="38112" y="37948"/>
                    </a:ln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35" name="Google Shape;8335;p74"/>
            <p:cNvGrpSpPr/>
            <p:nvPr/>
          </p:nvGrpSpPr>
          <p:grpSpPr>
            <a:xfrm>
              <a:off x="4073727" y="3040337"/>
              <a:ext cx="697794" cy="296263"/>
              <a:chOff x="4073727" y="3040337"/>
              <a:chExt cx="697794" cy="296263"/>
            </a:xfrm>
          </p:grpSpPr>
          <p:sp>
            <p:nvSpPr>
              <p:cNvPr id="8336" name="Google Shape;8336;p74"/>
              <p:cNvSpPr/>
              <p:nvPr/>
            </p:nvSpPr>
            <p:spPr>
              <a:xfrm>
                <a:off x="4370181" y="3223621"/>
                <a:ext cx="401339" cy="112979"/>
              </a:xfrm>
              <a:custGeom>
                <a:avLst/>
                <a:gdLst/>
                <a:ahLst/>
                <a:cxnLst/>
                <a:rect l="l" t="t" r="r" b="b"/>
                <a:pathLst>
                  <a:path w="83093" h="23391" fill="none" extrusionOk="0">
                    <a:moveTo>
                      <a:pt x="1" y="23391"/>
                    </a:moveTo>
                    <a:lnTo>
                      <a:pt x="83092" y="23391"/>
                    </a:lnTo>
                    <a:lnTo>
                      <a:pt x="83092" y="1"/>
                    </a:lnTo>
                    <a:lnTo>
                      <a:pt x="1" y="1"/>
                    </a:ln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37" name="Google Shape;8337;p74"/>
              <p:cNvSpPr/>
              <p:nvPr/>
            </p:nvSpPr>
            <p:spPr>
              <a:xfrm>
                <a:off x="4073727" y="3040337"/>
                <a:ext cx="297055" cy="296263"/>
              </a:xfrm>
              <a:custGeom>
                <a:avLst/>
                <a:gdLst/>
                <a:ahLst/>
                <a:cxnLst/>
                <a:rect l="l" t="t" r="r" b="b"/>
                <a:pathLst>
                  <a:path w="61502" h="61338" fill="none" extrusionOk="0">
                    <a:moveTo>
                      <a:pt x="61502" y="37948"/>
                    </a:moveTo>
                    <a:lnTo>
                      <a:pt x="61502" y="37948"/>
                    </a:lnTo>
                    <a:cubicBezTo>
                      <a:pt x="52833" y="37948"/>
                      <a:pt x="44654" y="35004"/>
                      <a:pt x="37948" y="29770"/>
                    </a:cubicBezTo>
                    <a:cubicBezTo>
                      <a:pt x="28789" y="22573"/>
                      <a:pt x="23391" y="11614"/>
                      <a:pt x="23227" y="1"/>
                    </a:cubicBezTo>
                    <a:lnTo>
                      <a:pt x="1" y="1"/>
                    </a:lnTo>
                    <a:cubicBezTo>
                      <a:pt x="1" y="33859"/>
                      <a:pt x="27480" y="61338"/>
                      <a:pt x="61502" y="61338"/>
                    </a:cubicBez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38" name="Google Shape;8338;p74"/>
            <p:cNvGrpSpPr/>
            <p:nvPr/>
          </p:nvGrpSpPr>
          <p:grpSpPr>
            <a:xfrm>
              <a:off x="3862800" y="3038525"/>
              <a:ext cx="1329006" cy="510698"/>
              <a:chOff x="3862800" y="3038525"/>
              <a:chExt cx="1329006" cy="510698"/>
            </a:xfrm>
          </p:grpSpPr>
          <p:sp>
            <p:nvSpPr>
              <p:cNvPr id="8339" name="Google Shape;8339;p74"/>
              <p:cNvSpPr/>
              <p:nvPr/>
            </p:nvSpPr>
            <p:spPr>
              <a:xfrm>
                <a:off x="4370175" y="3441875"/>
                <a:ext cx="821631" cy="107348"/>
              </a:xfrm>
              <a:custGeom>
                <a:avLst/>
                <a:gdLst/>
                <a:ahLst/>
                <a:cxnLst/>
                <a:rect l="l" t="t" r="r" b="b"/>
                <a:pathLst>
                  <a:path w="170110" h="21919" fill="none" extrusionOk="0">
                    <a:moveTo>
                      <a:pt x="1" y="21918"/>
                    </a:moveTo>
                    <a:lnTo>
                      <a:pt x="170110" y="21918"/>
                    </a:lnTo>
                    <a:lnTo>
                      <a:pt x="170110" y="0"/>
                    </a:lnTo>
                    <a:lnTo>
                      <a:pt x="1" y="0"/>
                    </a:ln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0" name="Google Shape;8340;p74"/>
              <p:cNvSpPr/>
              <p:nvPr/>
            </p:nvSpPr>
            <p:spPr>
              <a:xfrm>
                <a:off x="3862800" y="3038525"/>
                <a:ext cx="507990" cy="510620"/>
              </a:xfrm>
              <a:custGeom>
                <a:avLst/>
                <a:gdLst/>
                <a:ahLst/>
                <a:cxnLst/>
                <a:rect l="l" t="t" r="r" b="b"/>
                <a:pathLst>
                  <a:path w="105174" h="105500" fill="none" extrusionOk="0">
                    <a:moveTo>
                      <a:pt x="105174" y="83418"/>
                    </a:moveTo>
                    <a:cubicBezTo>
                      <a:pt x="59539" y="83418"/>
                      <a:pt x="22246" y="46780"/>
                      <a:pt x="21591" y="1145"/>
                    </a:cubicBezTo>
                    <a:lnTo>
                      <a:pt x="21591" y="0"/>
                    </a:lnTo>
                    <a:lnTo>
                      <a:pt x="1" y="0"/>
                    </a:lnTo>
                    <a:cubicBezTo>
                      <a:pt x="1" y="58229"/>
                      <a:pt x="46944" y="105336"/>
                      <a:pt x="105174" y="105500"/>
                    </a:cubicBezTo>
                  </a:path>
                </a:pathLst>
              </a:custGeom>
              <a:noFill/>
              <a:ln w="9525" cap="flat" cmpd="sng">
                <a:solidFill>
                  <a:schemeClr val="accent2"/>
                </a:solidFill>
                <a:prstDash val="solid"/>
                <a:miter lim="1635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341" name="Google Shape;8341;p74"/>
          <p:cNvGrpSpPr/>
          <p:nvPr/>
        </p:nvGrpSpPr>
        <p:grpSpPr>
          <a:xfrm>
            <a:off x="714444" y="1232193"/>
            <a:ext cx="883205" cy="775176"/>
            <a:chOff x="649648" y="271400"/>
            <a:chExt cx="6215377" cy="5455143"/>
          </a:xfrm>
        </p:grpSpPr>
        <p:sp>
          <p:nvSpPr>
            <p:cNvPr id="8342" name="Google Shape;8342;p74"/>
            <p:cNvSpPr/>
            <p:nvPr/>
          </p:nvSpPr>
          <p:spPr>
            <a:xfrm>
              <a:off x="2641907" y="3717593"/>
              <a:ext cx="3573900" cy="2008950"/>
            </a:xfrm>
            <a:custGeom>
              <a:avLst/>
              <a:gdLst/>
              <a:ahLst/>
              <a:cxnLst/>
              <a:rect l="l" t="t" r="r" b="b"/>
              <a:pathLst>
                <a:path w="142956" h="80358" fill="none" extrusionOk="0">
                  <a:moveTo>
                    <a:pt x="0" y="50612"/>
                  </a:moveTo>
                  <a:cubicBezTo>
                    <a:pt x="53053" y="80357"/>
                    <a:pt x="120314" y="56605"/>
                    <a:pt x="142956" y="0"/>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3" name="Google Shape;8343;p74"/>
            <p:cNvSpPr/>
            <p:nvPr/>
          </p:nvSpPr>
          <p:spPr>
            <a:xfrm>
              <a:off x="1359875" y="2446825"/>
              <a:ext cx="338550" cy="1598275"/>
            </a:xfrm>
            <a:custGeom>
              <a:avLst/>
              <a:gdLst/>
              <a:ahLst/>
              <a:cxnLst/>
              <a:rect l="l" t="t" r="r" b="b"/>
              <a:pathLst>
                <a:path w="13542" h="63931" fill="none" extrusionOk="0">
                  <a:moveTo>
                    <a:pt x="888" y="0"/>
                  </a:moveTo>
                  <a:cubicBezTo>
                    <a:pt x="223" y="4440"/>
                    <a:pt x="1" y="9102"/>
                    <a:pt x="1" y="13763"/>
                  </a:cubicBezTo>
                  <a:cubicBezTo>
                    <a:pt x="1" y="31300"/>
                    <a:pt x="4662" y="48614"/>
                    <a:pt x="13541" y="63931"/>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4" name="Google Shape;8344;p74"/>
            <p:cNvSpPr/>
            <p:nvPr/>
          </p:nvSpPr>
          <p:spPr>
            <a:xfrm>
              <a:off x="1709500" y="271400"/>
              <a:ext cx="5149975" cy="2519525"/>
            </a:xfrm>
            <a:custGeom>
              <a:avLst/>
              <a:gdLst/>
              <a:ahLst/>
              <a:cxnLst/>
              <a:rect l="l" t="t" r="r" b="b"/>
              <a:pathLst>
                <a:path w="205999" h="100781" fill="none" extrusionOk="0">
                  <a:moveTo>
                    <a:pt x="187352" y="100780"/>
                  </a:moveTo>
                  <a:cubicBezTo>
                    <a:pt x="187352" y="77694"/>
                    <a:pt x="179361" y="55496"/>
                    <a:pt x="165154" y="37738"/>
                  </a:cubicBezTo>
                  <a:lnTo>
                    <a:pt x="187352" y="37738"/>
                  </a:lnTo>
                  <a:cubicBezTo>
                    <a:pt x="197563" y="37738"/>
                    <a:pt x="205998" y="29302"/>
                    <a:pt x="205998" y="18869"/>
                  </a:cubicBezTo>
                  <a:cubicBezTo>
                    <a:pt x="205998" y="8436"/>
                    <a:pt x="197563" y="1"/>
                    <a:pt x="187352" y="1"/>
                  </a:cubicBezTo>
                  <a:lnTo>
                    <a:pt x="91012" y="1"/>
                  </a:lnTo>
                  <a:lnTo>
                    <a:pt x="89681" y="1"/>
                  </a:lnTo>
                  <a:lnTo>
                    <a:pt x="86573" y="1"/>
                  </a:lnTo>
                  <a:cubicBezTo>
                    <a:pt x="51056" y="1"/>
                    <a:pt x="17981" y="18869"/>
                    <a:pt x="0" y="49725"/>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5" name="Google Shape;8345;p74"/>
            <p:cNvSpPr/>
            <p:nvPr/>
          </p:nvSpPr>
          <p:spPr>
            <a:xfrm>
              <a:off x="5965975" y="415700"/>
              <a:ext cx="754750" cy="754750"/>
            </a:xfrm>
            <a:custGeom>
              <a:avLst/>
              <a:gdLst/>
              <a:ahLst/>
              <a:cxnLst/>
              <a:rect l="l" t="t" r="r" b="b"/>
              <a:pathLst>
                <a:path w="30190" h="30190" fill="none" extrusionOk="0">
                  <a:moveTo>
                    <a:pt x="17315" y="0"/>
                  </a:moveTo>
                  <a:cubicBezTo>
                    <a:pt x="5772" y="0"/>
                    <a:pt x="0" y="13763"/>
                    <a:pt x="7992" y="21977"/>
                  </a:cubicBezTo>
                  <a:cubicBezTo>
                    <a:pt x="16205" y="30190"/>
                    <a:pt x="30190" y="24418"/>
                    <a:pt x="30190" y="12875"/>
                  </a:cubicBezTo>
                  <a:cubicBezTo>
                    <a:pt x="30190" y="5772"/>
                    <a:pt x="24418"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6" name="Google Shape;8346;p74"/>
            <p:cNvSpPr/>
            <p:nvPr/>
          </p:nvSpPr>
          <p:spPr>
            <a:xfrm>
              <a:off x="699475" y="2457925"/>
              <a:ext cx="5183275" cy="2647150"/>
            </a:xfrm>
            <a:custGeom>
              <a:avLst/>
              <a:gdLst/>
              <a:ahLst/>
              <a:cxnLst/>
              <a:rect l="l" t="t" r="r" b="b"/>
              <a:pathLst>
                <a:path w="207331" h="105886" fill="none" extrusionOk="0">
                  <a:moveTo>
                    <a:pt x="39513" y="0"/>
                  </a:moveTo>
                  <a:cubicBezTo>
                    <a:pt x="38847" y="4440"/>
                    <a:pt x="38404" y="8880"/>
                    <a:pt x="38626" y="13319"/>
                  </a:cubicBezTo>
                  <a:cubicBezTo>
                    <a:pt x="38404" y="31300"/>
                    <a:pt x="43953" y="48836"/>
                    <a:pt x="54164" y="63487"/>
                  </a:cubicBezTo>
                  <a:lnTo>
                    <a:pt x="18869" y="63487"/>
                  </a:lnTo>
                  <a:cubicBezTo>
                    <a:pt x="8436" y="63487"/>
                    <a:pt x="1" y="71922"/>
                    <a:pt x="1" y="82355"/>
                  </a:cubicBezTo>
                  <a:cubicBezTo>
                    <a:pt x="1" y="92566"/>
                    <a:pt x="8436" y="101002"/>
                    <a:pt x="18869" y="101002"/>
                  </a:cubicBezTo>
                  <a:lnTo>
                    <a:pt x="116097" y="101002"/>
                  </a:lnTo>
                  <a:cubicBezTo>
                    <a:pt x="154277" y="105885"/>
                    <a:pt x="191126" y="85463"/>
                    <a:pt x="207331" y="50390"/>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7" name="Google Shape;8347;p74"/>
            <p:cNvSpPr/>
            <p:nvPr/>
          </p:nvSpPr>
          <p:spPr>
            <a:xfrm>
              <a:off x="2075775" y="387950"/>
              <a:ext cx="4012325" cy="2402975"/>
            </a:xfrm>
            <a:custGeom>
              <a:avLst/>
              <a:gdLst/>
              <a:ahLst/>
              <a:cxnLst/>
              <a:rect l="l" t="t" r="r" b="b"/>
              <a:pathLst>
                <a:path w="160493" h="96119" fill="none" extrusionOk="0">
                  <a:moveTo>
                    <a:pt x="160492" y="96118"/>
                  </a:moveTo>
                  <a:cubicBezTo>
                    <a:pt x="160492" y="57494"/>
                    <a:pt x="135630" y="23530"/>
                    <a:pt x="99003" y="11765"/>
                  </a:cubicBezTo>
                  <a:cubicBezTo>
                    <a:pt x="62377" y="0"/>
                    <a:pt x="22420" y="13097"/>
                    <a:pt x="0" y="44397"/>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8" name="Google Shape;8348;p74"/>
            <p:cNvSpPr/>
            <p:nvPr/>
          </p:nvSpPr>
          <p:spPr>
            <a:xfrm>
              <a:off x="649648" y="670971"/>
              <a:ext cx="5183118" cy="4298214"/>
            </a:xfrm>
            <a:custGeom>
              <a:avLst/>
              <a:gdLst/>
              <a:ahLst/>
              <a:cxnLst/>
              <a:rect l="l" t="t" r="r" b="b"/>
              <a:pathLst>
                <a:path w="205333" h="170260" fill="none" extrusionOk="0">
                  <a:moveTo>
                    <a:pt x="205333" y="84575"/>
                  </a:moveTo>
                  <a:cubicBezTo>
                    <a:pt x="205333" y="51944"/>
                    <a:pt x="185133" y="22865"/>
                    <a:pt x="154721" y="11322"/>
                  </a:cubicBezTo>
                  <a:cubicBezTo>
                    <a:pt x="124088" y="1"/>
                    <a:pt x="89681" y="8880"/>
                    <a:pt x="68371" y="33520"/>
                  </a:cubicBezTo>
                  <a:lnTo>
                    <a:pt x="18869" y="33520"/>
                  </a:lnTo>
                  <a:cubicBezTo>
                    <a:pt x="8436" y="33520"/>
                    <a:pt x="1" y="41955"/>
                    <a:pt x="1" y="52388"/>
                  </a:cubicBezTo>
                  <a:cubicBezTo>
                    <a:pt x="1" y="62599"/>
                    <a:pt x="8436" y="71034"/>
                    <a:pt x="18869" y="71034"/>
                  </a:cubicBezTo>
                  <a:lnTo>
                    <a:pt x="50612" y="71034"/>
                  </a:lnTo>
                  <a:cubicBezTo>
                    <a:pt x="44175" y="108549"/>
                    <a:pt x="65929" y="145176"/>
                    <a:pt x="101668" y="157607"/>
                  </a:cubicBezTo>
                  <a:cubicBezTo>
                    <a:pt x="137629" y="170260"/>
                    <a:pt x="177363" y="155165"/>
                    <a:pt x="195788" y="121868"/>
                  </a:cubicBezTo>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49" name="Google Shape;8349;p74"/>
            <p:cNvSpPr/>
            <p:nvPr/>
          </p:nvSpPr>
          <p:spPr>
            <a:xfrm>
              <a:off x="1731700" y="1059450"/>
              <a:ext cx="5133325" cy="3762600"/>
            </a:xfrm>
            <a:custGeom>
              <a:avLst/>
              <a:gdLst/>
              <a:ahLst/>
              <a:cxnLst/>
              <a:rect l="l" t="t" r="r" b="b"/>
              <a:pathLst>
                <a:path w="205333" h="150504" fill="none" extrusionOk="0">
                  <a:moveTo>
                    <a:pt x="85685" y="0"/>
                  </a:moveTo>
                  <a:cubicBezTo>
                    <a:pt x="33297" y="222"/>
                    <a:pt x="0" y="56383"/>
                    <a:pt x="25306" y="102333"/>
                  </a:cubicBezTo>
                  <a:cubicBezTo>
                    <a:pt x="50390" y="148283"/>
                    <a:pt x="115652" y="150503"/>
                    <a:pt x="144066" y="106551"/>
                  </a:cubicBezTo>
                  <a:lnTo>
                    <a:pt x="186464" y="106551"/>
                  </a:lnTo>
                  <a:cubicBezTo>
                    <a:pt x="196897" y="106551"/>
                    <a:pt x="205332" y="98116"/>
                    <a:pt x="205332" y="87683"/>
                  </a:cubicBezTo>
                  <a:cubicBezTo>
                    <a:pt x="205332" y="77250"/>
                    <a:pt x="196897" y="68814"/>
                    <a:pt x="186464" y="68814"/>
                  </a:cubicBezTo>
                  <a:lnTo>
                    <a:pt x="154943" y="68814"/>
                  </a:lnTo>
                  <a:cubicBezTo>
                    <a:pt x="154721" y="30856"/>
                    <a:pt x="123865" y="0"/>
                    <a:pt x="85685" y="0"/>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0" name="Google Shape;8350;p74"/>
            <p:cNvSpPr/>
            <p:nvPr/>
          </p:nvSpPr>
          <p:spPr>
            <a:xfrm>
              <a:off x="5965975" y="2912975"/>
              <a:ext cx="754750" cy="754775"/>
            </a:xfrm>
            <a:custGeom>
              <a:avLst/>
              <a:gdLst/>
              <a:ahLst/>
              <a:cxnLst/>
              <a:rect l="l" t="t" r="r" b="b"/>
              <a:pathLst>
                <a:path w="30190" h="30191" fill="none" extrusionOk="0">
                  <a:moveTo>
                    <a:pt x="17315" y="1"/>
                  </a:moveTo>
                  <a:cubicBezTo>
                    <a:pt x="5772" y="1"/>
                    <a:pt x="0" y="13764"/>
                    <a:pt x="7992" y="21977"/>
                  </a:cubicBezTo>
                  <a:cubicBezTo>
                    <a:pt x="16205" y="30190"/>
                    <a:pt x="30190" y="24419"/>
                    <a:pt x="30190" y="12876"/>
                  </a:cubicBezTo>
                  <a:cubicBezTo>
                    <a:pt x="30190" y="5772"/>
                    <a:pt x="24418" y="1"/>
                    <a:pt x="17315" y="1"/>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1" name="Google Shape;8351;p74"/>
            <p:cNvSpPr/>
            <p:nvPr/>
          </p:nvSpPr>
          <p:spPr>
            <a:xfrm>
              <a:off x="2453125" y="1464550"/>
              <a:ext cx="2874675" cy="2785900"/>
            </a:xfrm>
            <a:custGeom>
              <a:avLst/>
              <a:gdLst/>
              <a:ahLst/>
              <a:cxnLst/>
              <a:rect l="l" t="t" r="r" b="b"/>
              <a:pathLst>
                <a:path w="114987" h="111436" fill="none" extrusionOk="0">
                  <a:moveTo>
                    <a:pt x="56828" y="1"/>
                  </a:moveTo>
                  <a:cubicBezTo>
                    <a:pt x="31744" y="1"/>
                    <a:pt x="9990" y="17759"/>
                    <a:pt x="4884" y="42621"/>
                  </a:cubicBezTo>
                  <a:cubicBezTo>
                    <a:pt x="1" y="67483"/>
                    <a:pt x="13320" y="92123"/>
                    <a:pt x="36628" y="101890"/>
                  </a:cubicBezTo>
                  <a:cubicBezTo>
                    <a:pt x="59936" y="111435"/>
                    <a:pt x="87017" y="103444"/>
                    <a:pt x="101002" y="82356"/>
                  </a:cubicBezTo>
                  <a:cubicBezTo>
                    <a:pt x="114987" y="61268"/>
                    <a:pt x="112323" y="33298"/>
                    <a:pt x="94343" y="15539"/>
                  </a:cubicBezTo>
                  <a:cubicBezTo>
                    <a:pt x="84353" y="5550"/>
                    <a:pt x="71035" y="1"/>
                    <a:pt x="56828" y="1"/>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2" name="Google Shape;8352;p74"/>
            <p:cNvSpPr/>
            <p:nvPr/>
          </p:nvSpPr>
          <p:spPr>
            <a:xfrm>
              <a:off x="732775" y="4183825"/>
              <a:ext cx="754775" cy="760300"/>
            </a:xfrm>
            <a:custGeom>
              <a:avLst/>
              <a:gdLst/>
              <a:ahLst/>
              <a:cxnLst/>
              <a:rect l="l" t="t" r="r" b="b"/>
              <a:pathLst>
                <a:path w="30191" h="30412" fill="none" extrusionOk="0">
                  <a:moveTo>
                    <a:pt x="17315" y="0"/>
                  </a:moveTo>
                  <a:cubicBezTo>
                    <a:pt x="5772" y="0"/>
                    <a:pt x="1" y="13985"/>
                    <a:pt x="7992" y="22199"/>
                  </a:cubicBezTo>
                  <a:cubicBezTo>
                    <a:pt x="16205" y="30412"/>
                    <a:pt x="30190" y="24640"/>
                    <a:pt x="30190" y="13097"/>
                  </a:cubicBezTo>
                  <a:cubicBezTo>
                    <a:pt x="30190" y="5772"/>
                    <a:pt x="24419"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3" name="Google Shape;8353;p74"/>
            <p:cNvSpPr/>
            <p:nvPr/>
          </p:nvSpPr>
          <p:spPr>
            <a:xfrm>
              <a:off x="732775" y="1669900"/>
              <a:ext cx="754775" cy="754750"/>
            </a:xfrm>
            <a:custGeom>
              <a:avLst/>
              <a:gdLst/>
              <a:ahLst/>
              <a:cxnLst/>
              <a:rect l="l" t="t" r="r" b="b"/>
              <a:pathLst>
                <a:path w="30191" h="30190" fill="none" extrusionOk="0">
                  <a:moveTo>
                    <a:pt x="17315" y="0"/>
                  </a:moveTo>
                  <a:cubicBezTo>
                    <a:pt x="5772" y="0"/>
                    <a:pt x="1" y="13985"/>
                    <a:pt x="8214" y="22198"/>
                  </a:cubicBezTo>
                  <a:cubicBezTo>
                    <a:pt x="16205" y="30189"/>
                    <a:pt x="30190" y="24418"/>
                    <a:pt x="30190" y="12875"/>
                  </a:cubicBezTo>
                  <a:cubicBezTo>
                    <a:pt x="30190" y="5772"/>
                    <a:pt x="24419" y="0"/>
                    <a:pt x="17315" y="0"/>
                  </a:cubicBezTo>
                  <a:close/>
                </a:path>
              </a:pathLst>
            </a:custGeom>
            <a:noFill/>
            <a:ln w="9525" cap="flat" cmpd="sng">
              <a:solidFill>
                <a:schemeClr val="accent2"/>
              </a:solidFill>
              <a:prstDash val="solid"/>
              <a:miter lim="2219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54" name="Google Shape;8354;p74"/>
          <p:cNvGrpSpPr/>
          <p:nvPr/>
        </p:nvGrpSpPr>
        <p:grpSpPr>
          <a:xfrm>
            <a:off x="2322745" y="1232193"/>
            <a:ext cx="767704" cy="815489"/>
            <a:chOff x="2499700" y="1135950"/>
            <a:chExt cx="732402" cy="777990"/>
          </a:xfrm>
        </p:grpSpPr>
        <p:grpSp>
          <p:nvGrpSpPr>
            <p:cNvPr id="8355" name="Google Shape;8355;p74"/>
            <p:cNvGrpSpPr/>
            <p:nvPr/>
          </p:nvGrpSpPr>
          <p:grpSpPr>
            <a:xfrm>
              <a:off x="2499700" y="1135950"/>
              <a:ext cx="732402" cy="694705"/>
              <a:chOff x="2499700" y="1135950"/>
              <a:chExt cx="732402" cy="694705"/>
            </a:xfrm>
          </p:grpSpPr>
          <p:sp>
            <p:nvSpPr>
              <p:cNvPr id="8356" name="Google Shape;8356;p74"/>
              <p:cNvSpPr/>
              <p:nvPr/>
            </p:nvSpPr>
            <p:spPr>
              <a:xfrm>
                <a:off x="2721907" y="1135950"/>
                <a:ext cx="288719" cy="199571"/>
              </a:xfrm>
              <a:custGeom>
                <a:avLst/>
                <a:gdLst/>
                <a:ahLst/>
                <a:cxnLst/>
                <a:rect l="l" t="t" r="r" b="b"/>
                <a:pathLst>
                  <a:path w="81559" h="56376" extrusionOk="0">
                    <a:moveTo>
                      <a:pt x="40780" y="1"/>
                    </a:moveTo>
                    <a:cubicBezTo>
                      <a:pt x="38862" y="1"/>
                      <a:pt x="36944" y="556"/>
                      <a:pt x="35329" y="1666"/>
                    </a:cubicBezTo>
                    <a:cubicBezTo>
                      <a:pt x="24427" y="9338"/>
                      <a:pt x="1211" y="28718"/>
                      <a:pt x="0" y="51329"/>
                    </a:cubicBezTo>
                    <a:lnTo>
                      <a:pt x="1211" y="51732"/>
                    </a:lnTo>
                    <a:cubicBezTo>
                      <a:pt x="4845" y="52944"/>
                      <a:pt x="8479" y="54357"/>
                      <a:pt x="12113" y="56174"/>
                    </a:cubicBezTo>
                    <a:lnTo>
                      <a:pt x="12113" y="53145"/>
                    </a:lnTo>
                    <a:cubicBezTo>
                      <a:pt x="12113" y="36591"/>
                      <a:pt x="29071" y="22662"/>
                      <a:pt x="36944" y="17009"/>
                    </a:cubicBezTo>
                    <a:cubicBezTo>
                      <a:pt x="38155" y="16202"/>
                      <a:pt x="39467" y="15798"/>
                      <a:pt x="40780" y="15798"/>
                    </a:cubicBezTo>
                    <a:cubicBezTo>
                      <a:pt x="42092" y="15798"/>
                      <a:pt x="43404" y="16202"/>
                      <a:pt x="44615" y="17009"/>
                    </a:cubicBezTo>
                    <a:cubicBezTo>
                      <a:pt x="52489" y="22662"/>
                      <a:pt x="69446" y="36591"/>
                      <a:pt x="69446" y="53145"/>
                    </a:cubicBezTo>
                    <a:lnTo>
                      <a:pt x="69446" y="56376"/>
                    </a:lnTo>
                    <a:cubicBezTo>
                      <a:pt x="72878" y="54559"/>
                      <a:pt x="76512" y="53145"/>
                      <a:pt x="80146" y="51934"/>
                    </a:cubicBezTo>
                    <a:lnTo>
                      <a:pt x="81559" y="51530"/>
                    </a:lnTo>
                    <a:cubicBezTo>
                      <a:pt x="80751" y="28920"/>
                      <a:pt x="57132" y="9540"/>
                      <a:pt x="46230" y="1666"/>
                    </a:cubicBezTo>
                    <a:cubicBezTo>
                      <a:pt x="44615" y="556"/>
                      <a:pt x="42697" y="1"/>
                      <a:pt x="4078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7" name="Google Shape;8357;p74"/>
              <p:cNvSpPr/>
              <p:nvPr/>
            </p:nvSpPr>
            <p:spPr>
              <a:xfrm>
                <a:off x="2499700" y="1313180"/>
                <a:ext cx="225119" cy="278853"/>
              </a:xfrm>
              <a:custGeom>
                <a:avLst/>
                <a:gdLst/>
                <a:ahLst/>
                <a:cxnLst/>
                <a:rect l="l" t="t" r="r" b="b"/>
                <a:pathLst>
                  <a:path w="63593" h="78772" extrusionOk="0">
                    <a:moveTo>
                      <a:pt x="53819" y="1"/>
                    </a:moveTo>
                    <a:cubicBezTo>
                      <a:pt x="53376" y="1"/>
                      <a:pt x="52933" y="13"/>
                      <a:pt x="52489" y="39"/>
                    </a:cubicBezTo>
                    <a:cubicBezTo>
                      <a:pt x="33311" y="39"/>
                      <a:pt x="13527" y="12758"/>
                      <a:pt x="4442" y="19420"/>
                    </a:cubicBezTo>
                    <a:cubicBezTo>
                      <a:pt x="1212" y="21842"/>
                      <a:pt x="1" y="26082"/>
                      <a:pt x="1212" y="29917"/>
                    </a:cubicBezTo>
                    <a:cubicBezTo>
                      <a:pt x="5048" y="42434"/>
                      <a:pt x="16353" y="70697"/>
                      <a:pt x="37550" y="78772"/>
                    </a:cubicBezTo>
                    <a:cubicBezTo>
                      <a:pt x="37752" y="78368"/>
                      <a:pt x="37954" y="77964"/>
                      <a:pt x="38156" y="77561"/>
                    </a:cubicBezTo>
                    <a:cubicBezTo>
                      <a:pt x="40377" y="74533"/>
                      <a:pt x="43001" y="71504"/>
                      <a:pt x="45827" y="68678"/>
                    </a:cubicBezTo>
                    <a:cubicBezTo>
                      <a:pt x="44818" y="68476"/>
                      <a:pt x="43809" y="68072"/>
                      <a:pt x="42799" y="67871"/>
                    </a:cubicBezTo>
                    <a:cubicBezTo>
                      <a:pt x="27255" y="62824"/>
                      <a:pt x="19179" y="42232"/>
                      <a:pt x="16151" y="32946"/>
                    </a:cubicBezTo>
                    <a:cubicBezTo>
                      <a:pt x="15344" y="30321"/>
                      <a:pt x="16353" y="27293"/>
                      <a:pt x="18574" y="25678"/>
                    </a:cubicBezTo>
                    <a:cubicBezTo>
                      <a:pt x="25034" y="20833"/>
                      <a:pt x="38963" y="11748"/>
                      <a:pt x="52489" y="11748"/>
                    </a:cubicBezTo>
                    <a:cubicBezTo>
                      <a:pt x="55316" y="11748"/>
                      <a:pt x="57940" y="12152"/>
                      <a:pt x="60564" y="12960"/>
                    </a:cubicBezTo>
                    <a:cubicBezTo>
                      <a:pt x="61574" y="13363"/>
                      <a:pt x="62583" y="13767"/>
                      <a:pt x="63593" y="14171"/>
                    </a:cubicBezTo>
                    <a:cubicBezTo>
                      <a:pt x="62987" y="10335"/>
                      <a:pt x="62785" y="6701"/>
                      <a:pt x="62785" y="2866"/>
                    </a:cubicBezTo>
                    <a:lnTo>
                      <a:pt x="62785" y="1452"/>
                    </a:lnTo>
                    <a:cubicBezTo>
                      <a:pt x="59796" y="573"/>
                      <a:pt x="56808" y="1"/>
                      <a:pt x="53819"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8" name="Google Shape;8358;p74"/>
              <p:cNvSpPr/>
              <p:nvPr/>
            </p:nvSpPr>
            <p:spPr>
              <a:xfrm>
                <a:off x="2721907" y="1317604"/>
                <a:ext cx="53599" cy="72899"/>
              </a:xfrm>
              <a:custGeom>
                <a:avLst/>
                <a:gdLst/>
                <a:ahLst/>
                <a:cxnLst/>
                <a:rect l="l" t="t" r="r" b="b"/>
                <a:pathLst>
                  <a:path w="15141" h="20593" extrusionOk="0">
                    <a:moveTo>
                      <a:pt x="0" y="1"/>
                    </a:moveTo>
                    <a:lnTo>
                      <a:pt x="0" y="1414"/>
                    </a:lnTo>
                    <a:cubicBezTo>
                      <a:pt x="0" y="5249"/>
                      <a:pt x="202" y="9085"/>
                      <a:pt x="808" y="12921"/>
                    </a:cubicBezTo>
                    <a:cubicBezTo>
                      <a:pt x="5653" y="14738"/>
                      <a:pt x="9892" y="17362"/>
                      <a:pt x="13930" y="20592"/>
                    </a:cubicBezTo>
                    <a:cubicBezTo>
                      <a:pt x="14333" y="20188"/>
                      <a:pt x="14737" y="19785"/>
                      <a:pt x="15141" y="19583"/>
                    </a:cubicBezTo>
                    <a:cubicBezTo>
                      <a:pt x="13324" y="14738"/>
                      <a:pt x="12315" y="9893"/>
                      <a:pt x="12113" y="4846"/>
                    </a:cubicBezTo>
                    <a:cubicBezTo>
                      <a:pt x="8681" y="3029"/>
                      <a:pt x="5047" y="1414"/>
                      <a:pt x="1211" y="404"/>
                    </a:cubicBezTo>
                    <a:lnTo>
                      <a:pt x="0"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59" name="Google Shape;8359;p74"/>
              <p:cNvSpPr/>
              <p:nvPr/>
            </p:nvSpPr>
            <p:spPr>
              <a:xfrm>
                <a:off x="2764773" y="1334751"/>
                <a:ext cx="47171" cy="52173"/>
              </a:xfrm>
              <a:custGeom>
                <a:avLst/>
                <a:gdLst/>
                <a:ahLst/>
                <a:cxnLst/>
                <a:rect l="l" t="t" r="r" b="b"/>
                <a:pathLst>
                  <a:path w="13325" h="14738" extrusionOk="0">
                    <a:moveTo>
                      <a:pt x="1" y="1"/>
                    </a:moveTo>
                    <a:cubicBezTo>
                      <a:pt x="203" y="5048"/>
                      <a:pt x="1212" y="9893"/>
                      <a:pt x="3029" y="14738"/>
                    </a:cubicBezTo>
                    <a:cubicBezTo>
                      <a:pt x="6259" y="12315"/>
                      <a:pt x="9691" y="10498"/>
                      <a:pt x="13325" y="9085"/>
                    </a:cubicBezTo>
                    <a:cubicBezTo>
                      <a:pt x="9287" y="5451"/>
                      <a:pt x="4846" y="2423"/>
                      <a:pt x="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0" name="Google Shape;8360;p74"/>
              <p:cNvSpPr/>
              <p:nvPr/>
            </p:nvSpPr>
            <p:spPr>
              <a:xfrm>
                <a:off x="2554001" y="1354757"/>
                <a:ext cx="187956" cy="201536"/>
              </a:xfrm>
              <a:custGeom>
                <a:avLst/>
                <a:gdLst/>
                <a:ahLst/>
                <a:cxnLst/>
                <a:rect l="l" t="t" r="r" b="b"/>
                <a:pathLst>
                  <a:path w="53095" h="56931" extrusionOk="0">
                    <a:moveTo>
                      <a:pt x="37146" y="0"/>
                    </a:moveTo>
                    <a:cubicBezTo>
                      <a:pt x="23620" y="0"/>
                      <a:pt x="9489" y="9085"/>
                      <a:pt x="3231" y="13930"/>
                    </a:cubicBezTo>
                    <a:cubicBezTo>
                      <a:pt x="808" y="15545"/>
                      <a:pt x="1" y="18573"/>
                      <a:pt x="808" y="21198"/>
                    </a:cubicBezTo>
                    <a:cubicBezTo>
                      <a:pt x="3634" y="30282"/>
                      <a:pt x="11710" y="51076"/>
                      <a:pt x="27456" y="56123"/>
                    </a:cubicBezTo>
                    <a:cubicBezTo>
                      <a:pt x="28466" y="56324"/>
                      <a:pt x="29273" y="56728"/>
                      <a:pt x="30282" y="56930"/>
                    </a:cubicBezTo>
                    <a:cubicBezTo>
                      <a:pt x="34926" y="52287"/>
                      <a:pt x="40174" y="48249"/>
                      <a:pt x="46029" y="45221"/>
                    </a:cubicBezTo>
                    <a:cubicBezTo>
                      <a:pt x="46029" y="44414"/>
                      <a:pt x="46029" y="43404"/>
                      <a:pt x="46029" y="42395"/>
                    </a:cubicBezTo>
                    <a:cubicBezTo>
                      <a:pt x="45827" y="34118"/>
                      <a:pt x="48452" y="25841"/>
                      <a:pt x="53095" y="18977"/>
                    </a:cubicBezTo>
                    <a:cubicBezTo>
                      <a:pt x="50672" y="13728"/>
                      <a:pt x="49057" y="8075"/>
                      <a:pt x="48250" y="2423"/>
                    </a:cubicBezTo>
                    <a:cubicBezTo>
                      <a:pt x="47240" y="2019"/>
                      <a:pt x="46231" y="1615"/>
                      <a:pt x="45221" y="1413"/>
                    </a:cubicBezTo>
                    <a:cubicBezTo>
                      <a:pt x="42597" y="404"/>
                      <a:pt x="39771" y="0"/>
                      <a:pt x="3714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1" name="Google Shape;8361;p74"/>
              <p:cNvSpPr/>
              <p:nvPr/>
            </p:nvSpPr>
            <p:spPr>
              <a:xfrm>
                <a:off x="2724763" y="1363329"/>
                <a:ext cx="46455" cy="58605"/>
              </a:xfrm>
              <a:custGeom>
                <a:avLst/>
                <a:gdLst/>
                <a:ahLst/>
                <a:cxnLst/>
                <a:rect l="l" t="t" r="r" b="b"/>
                <a:pathLst>
                  <a:path w="13123" h="16555" extrusionOk="0">
                    <a:moveTo>
                      <a:pt x="1" y="1"/>
                    </a:moveTo>
                    <a:lnTo>
                      <a:pt x="1" y="1"/>
                    </a:lnTo>
                    <a:cubicBezTo>
                      <a:pt x="1010" y="5653"/>
                      <a:pt x="2625" y="11306"/>
                      <a:pt x="4846" y="16555"/>
                    </a:cubicBezTo>
                    <a:cubicBezTo>
                      <a:pt x="6461" y="14334"/>
                      <a:pt x="8076" y="12315"/>
                      <a:pt x="10095" y="10297"/>
                    </a:cubicBezTo>
                    <a:cubicBezTo>
                      <a:pt x="10902" y="9489"/>
                      <a:pt x="12113" y="8480"/>
                      <a:pt x="13123" y="7672"/>
                    </a:cubicBezTo>
                    <a:cubicBezTo>
                      <a:pt x="9085" y="4442"/>
                      <a:pt x="4846" y="1818"/>
                      <a:pt x="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2" name="Google Shape;8362;p74"/>
              <p:cNvSpPr/>
              <p:nvPr/>
            </p:nvSpPr>
            <p:spPr>
              <a:xfrm>
                <a:off x="2587581" y="1591246"/>
                <a:ext cx="277288" cy="238695"/>
              </a:xfrm>
              <a:custGeom>
                <a:avLst/>
                <a:gdLst/>
                <a:ahLst/>
                <a:cxnLst/>
                <a:rect l="l" t="t" r="r" b="b"/>
                <a:pathLst>
                  <a:path w="78330" h="67428" extrusionOk="0">
                    <a:moveTo>
                      <a:pt x="12719" y="0"/>
                    </a:moveTo>
                    <a:cubicBezTo>
                      <a:pt x="1" y="18977"/>
                      <a:pt x="7672" y="48451"/>
                      <a:pt x="11912" y="61169"/>
                    </a:cubicBezTo>
                    <a:cubicBezTo>
                      <a:pt x="13123" y="64803"/>
                      <a:pt x="16555" y="67428"/>
                      <a:pt x="20593" y="67428"/>
                    </a:cubicBezTo>
                    <a:lnTo>
                      <a:pt x="22006" y="67428"/>
                    </a:lnTo>
                    <a:cubicBezTo>
                      <a:pt x="35935" y="67428"/>
                      <a:pt x="64602" y="65207"/>
                      <a:pt x="78330" y="48047"/>
                    </a:cubicBezTo>
                    <a:cubicBezTo>
                      <a:pt x="78128" y="47643"/>
                      <a:pt x="77724" y="47442"/>
                      <a:pt x="77522" y="47038"/>
                    </a:cubicBezTo>
                    <a:cubicBezTo>
                      <a:pt x="75302" y="43808"/>
                      <a:pt x="73283" y="40578"/>
                      <a:pt x="71466" y="37146"/>
                    </a:cubicBezTo>
                    <a:cubicBezTo>
                      <a:pt x="70860" y="37953"/>
                      <a:pt x="70457" y="38761"/>
                      <a:pt x="69851" y="39568"/>
                    </a:cubicBezTo>
                    <a:cubicBezTo>
                      <a:pt x="60363" y="52489"/>
                      <a:pt x="39367" y="54104"/>
                      <a:pt x="29273" y="54104"/>
                    </a:cubicBezTo>
                    <a:lnTo>
                      <a:pt x="28466" y="54104"/>
                    </a:lnTo>
                    <a:cubicBezTo>
                      <a:pt x="25640" y="54104"/>
                      <a:pt x="23015" y="52287"/>
                      <a:pt x="22208" y="49662"/>
                    </a:cubicBezTo>
                    <a:cubicBezTo>
                      <a:pt x="19179" y="40578"/>
                      <a:pt x="13527" y="18977"/>
                      <a:pt x="23217" y="5855"/>
                    </a:cubicBezTo>
                    <a:cubicBezTo>
                      <a:pt x="23823" y="4845"/>
                      <a:pt x="24428" y="4038"/>
                      <a:pt x="25236" y="3230"/>
                    </a:cubicBezTo>
                    <a:cubicBezTo>
                      <a:pt x="21400" y="2625"/>
                      <a:pt x="17766" y="1817"/>
                      <a:pt x="14132" y="606"/>
                    </a:cubicBezTo>
                    <a:cubicBezTo>
                      <a:pt x="13527" y="404"/>
                      <a:pt x="13123" y="202"/>
                      <a:pt x="1271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3" name="Google Shape;8363;p74"/>
              <p:cNvSpPr/>
              <p:nvPr/>
            </p:nvSpPr>
            <p:spPr>
              <a:xfrm>
                <a:off x="2631881" y="1556237"/>
                <a:ext cx="95768" cy="46455"/>
              </a:xfrm>
              <a:custGeom>
                <a:avLst/>
                <a:gdLst/>
                <a:ahLst/>
                <a:cxnLst/>
                <a:rect l="l" t="t" r="r" b="b"/>
                <a:pathLst>
                  <a:path w="27053" h="13123" extrusionOk="0">
                    <a:moveTo>
                      <a:pt x="8277" y="0"/>
                    </a:moveTo>
                    <a:cubicBezTo>
                      <a:pt x="5451" y="2826"/>
                      <a:pt x="3029" y="5653"/>
                      <a:pt x="808" y="8883"/>
                    </a:cubicBezTo>
                    <a:cubicBezTo>
                      <a:pt x="404" y="9286"/>
                      <a:pt x="202" y="9690"/>
                      <a:pt x="0" y="9892"/>
                    </a:cubicBezTo>
                    <a:cubicBezTo>
                      <a:pt x="606" y="10094"/>
                      <a:pt x="1010" y="10296"/>
                      <a:pt x="1414" y="10498"/>
                    </a:cubicBezTo>
                    <a:cubicBezTo>
                      <a:pt x="5047" y="11709"/>
                      <a:pt x="8883" y="12517"/>
                      <a:pt x="12719" y="13122"/>
                    </a:cubicBezTo>
                    <a:cubicBezTo>
                      <a:pt x="16554" y="8277"/>
                      <a:pt x="21601" y="4240"/>
                      <a:pt x="27052" y="1211"/>
                    </a:cubicBezTo>
                    <a:lnTo>
                      <a:pt x="27052" y="1211"/>
                    </a:lnTo>
                    <a:cubicBezTo>
                      <a:pt x="25033" y="1615"/>
                      <a:pt x="23015" y="1615"/>
                      <a:pt x="20996" y="1615"/>
                    </a:cubicBezTo>
                    <a:cubicBezTo>
                      <a:pt x="16756" y="1615"/>
                      <a:pt x="12517" y="1009"/>
                      <a:pt x="827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4" name="Google Shape;8364;p74"/>
              <p:cNvSpPr/>
              <p:nvPr/>
            </p:nvSpPr>
            <p:spPr>
              <a:xfrm>
                <a:off x="2661889" y="1514798"/>
                <a:ext cx="66467" cy="47170"/>
              </a:xfrm>
              <a:custGeom>
                <a:avLst/>
                <a:gdLst/>
                <a:ahLst/>
                <a:cxnLst/>
                <a:rect l="l" t="t" r="r" b="b"/>
                <a:pathLst>
                  <a:path w="18776" h="13325" extrusionOk="0">
                    <a:moveTo>
                      <a:pt x="15747" y="0"/>
                    </a:moveTo>
                    <a:cubicBezTo>
                      <a:pt x="9892" y="3028"/>
                      <a:pt x="4644" y="7066"/>
                      <a:pt x="0" y="11709"/>
                    </a:cubicBezTo>
                    <a:cubicBezTo>
                      <a:pt x="4038" y="12718"/>
                      <a:pt x="8277" y="13324"/>
                      <a:pt x="12517" y="13324"/>
                    </a:cubicBezTo>
                    <a:cubicBezTo>
                      <a:pt x="14536" y="13324"/>
                      <a:pt x="16756" y="13122"/>
                      <a:pt x="18775" y="12920"/>
                    </a:cubicBezTo>
                    <a:cubicBezTo>
                      <a:pt x="16958" y="8883"/>
                      <a:pt x="16151" y="4441"/>
                      <a:pt x="1574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5" name="Google Shape;8365;p74"/>
              <p:cNvSpPr/>
              <p:nvPr/>
            </p:nvSpPr>
            <p:spPr>
              <a:xfrm>
                <a:off x="2635452" y="1602677"/>
                <a:ext cx="205108" cy="180094"/>
              </a:xfrm>
              <a:custGeom>
                <a:avLst/>
                <a:gdLst/>
                <a:ahLst/>
                <a:cxnLst/>
                <a:rect l="l" t="t" r="r" b="b"/>
                <a:pathLst>
                  <a:path w="57940" h="50874" extrusionOk="0">
                    <a:moveTo>
                      <a:pt x="11710" y="0"/>
                    </a:moveTo>
                    <a:cubicBezTo>
                      <a:pt x="10902" y="808"/>
                      <a:pt x="10297" y="1615"/>
                      <a:pt x="9691" y="2625"/>
                    </a:cubicBezTo>
                    <a:cubicBezTo>
                      <a:pt x="1" y="15949"/>
                      <a:pt x="5653" y="37348"/>
                      <a:pt x="8682" y="46432"/>
                    </a:cubicBezTo>
                    <a:cubicBezTo>
                      <a:pt x="9489" y="49057"/>
                      <a:pt x="12114" y="50874"/>
                      <a:pt x="14940" y="50874"/>
                    </a:cubicBezTo>
                    <a:lnTo>
                      <a:pt x="15747" y="50874"/>
                    </a:lnTo>
                    <a:cubicBezTo>
                      <a:pt x="25841" y="50874"/>
                      <a:pt x="46837" y="49259"/>
                      <a:pt x="56325" y="36338"/>
                    </a:cubicBezTo>
                    <a:cubicBezTo>
                      <a:pt x="56931" y="35531"/>
                      <a:pt x="57334" y="34723"/>
                      <a:pt x="57940" y="33916"/>
                    </a:cubicBezTo>
                    <a:cubicBezTo>
                      <a:pt x="54508" y="27052"/>
                      <a:pt x="52085" y="19582"/>
                      <a:pt x="51278" y="11911"/>
                    </a:cubicBezTo>
                    <a:cubicBezTo>
                      <a:pt x="45222" y="9892"/>
                      <a:pt x="39771" y="6460"/>
                      <a:pt x="35330" y="2019"/>
                    </a:cubicBezTo>
                    <a:cubicBezTo>
                      <a:pt x="34522" y="1413"/>
                      <a:pt x="33916" y="606"/>
                      <a:pt x="33311" y="0"/>
                    </a:cubicBezTo>
                    <a:cubicBezTo>
                      <a:pt x="29677" y="606"/>
                      <a:pt x="26043" y="808"/>
                      <a:pt x="22409" y="808"/>
                    </a:cubicBezTo>
                    <a:cubicBezTo>
                      <a:pt x="18776" y="808"/>
                      <a:pt x="15142" y="606"/>
                      <a:pt x="1171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6" name="Google Shape;8366;p74"/>
              <p:cNvSpPr/>
              <p:nvPr/>
            </p:nvSpPr>
            <p:spPr>
              <a:xfrm>
                <a:off x="2676892" y="1560523"/>
                <a:ext cx="76471" cy="45025"/>
              </a:xfrm>
              <a:custGeom>
                <a:avLst/>
                <a:gdLst/>
                <a:ahLst/>
                <a:cxnLst/>
                <a:rect l="l" t="t" r="r" b="b"/>
                <a:pathLst>
                  <a:path w="21602" h="12719" extrusionOk="0">
                    <a:moveTo>
                      <a:pt x="14334" y="0"/>
                    </a:moveTo>
                    <a:cubicBezTo>
                      <a:pt x="8883" y="3029"/>
                      <a:pt x="3836" y="7066"/>
                      <a:pt x="1" y="11911"/>
                    </a:cubicBezTo>
                    <a:cubicBezTo>
                      <a:pt x="3433" y="12517"/>
                      <a:pt x="7067" y="12719"/>
                      <a:pt x="10700" y="12719"/>
                    </a:cubicBezTo>
                    <a:cubicBezTo>
                      <a:pt x="14334" y="12719"/>
                      <a:pt x="17968" y="12517"/>
                      <a:pt x="21602" y="11911"/>
                    </a:cubicBezTo>
                    <a:cubicBezTo>
                      <a:pt x="18574" y="8277"/>
                      <a:pt x="16151" y="4240"/>
                      <a:pt x="1433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7" name="Google Shape;8367;p74"/>
              <p:cNvSpPr/>
              <p:nvPr/>
            </p:nvSpPr>
            <p:spPr>
              <a:xfrm>
                <a:off x="2864801" y="1592672"/>
                <a:ext cx="278003" cy="237984"/>
              </a:xfrm>
              <a:custGeom>
                <a:avLst/>
                <a:gdLst/>
                <a:ahLst/>
                <a:cxnLst/>
                <a:rect l="l" t="t" r="r" b="b"/>
                <a:pathLst>
                  <a:path w="78532" h="67227" extrusionOk="0">
                    <a:moveTo>
                      <a:pt x="66015" y="1"/>
                    </a:moveTo>
                    <a:cubicBezTo>
                      <a:pt x="65611" y="203"/>
                      <a:pt x="65208" y="405"/>
                      <a:pt x="64804" y="405"/>
                    </a:cubicBezTo>
                    <a:cubicBezTo>
                      <a:pt x="61170" y="1616"/>
                      <a:pt x="57334" y="2625"/>
                      <a:pt x="53499" y="3231"/>
                    </a:cubicBezTo>
                    <a:cubicBezTo>
                      <a:pt x="54104" y="4038"/>
                      <a:pt x="54710" y="4644"/>
                      <a:pt x="55315" y="5653"/>
                    </a:cubicBezTo>
                    <a:cubicBezTo>
                      <a:pt x="65006" y="18977"/>
                      <a:pt x="59555" y="40377"/>
                      <a:pt x="56325" y="49461"/>
                    </a:cubicBezTo>
                    <a:cubicBezTo>
                      <a:pt x="55517" y="52086"/>
                      <a:pt x="52893" y="53902"/>
                      <a:pt x="50269" y="53902"/>
                    </a:cubicBezTo>
                    <a:lnTo>
                      <a:pt x="49259" y="53902"/>
                    </a:lnTo>
                    <a:cubicBezTo>
                      <a:pt x="39165" y="53902"/>
                      <a:pt x="18170" y="52287"/>
                      <a:pt x="8883" y="39367"/>
                    </a:cubicBezTo>
                    <a:cubicBezTo>
                      <a:pt x="8076" y="38560"/>
                      <a:pt x="7470" y="37550"/>
                      <a:pt x="7067" y="36743"/>
                    </a:cubicBezTo>
                    <a:cubicBezTo>
                      <a:pt x="5250" y="40175"/>
                      <a:pt x="3231" y="43405"/>
                      <a:pt x="1010" y="46433"/>
                    </a:cubicBezTo>
                    <a:cubicBezTo>
                      <a:pt x="808" y="46837"/>
                      <a:pt x="405" y="47240"/>
                      <a:pt x="1" y="47644"/>
                    </a:cubicBezTo>
                    <a:cubicBezTo>
                      <a:pt x="13729" y="65006"/>
                      <a:pt x="42597" y="67226"/>
                      <a:pt x="56527" y="67226"/>
                    </a:cubicBezTo>
                    <a:lnTo>
                      <a:pt x="57738" y="67226"/>
                    </a:lnTo>
                    <a:cubicBezTo>
                      <a:pt x="61776" y="67226"/>
                      <a:pt x="65409" y="64602"/>
                      <a:pt x="66621" y="60968"/>
                    </a:cubicBezTo>
                    <a:cubicBezTo>
                      <a:pt x="70860" y="48250"/>
                      <a:pt x="78532" y="18977"/>
                      <a:pt x="66015"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8" name="Google Shape;8368;p74"/>
              <p:cNvSpPr/>
              <p:nvPr/>
            </p:nvSpPr>
            <p:spPr>
              <a:xfrm>
                <a:off x="2840508" y="1660548"/>
                <a:ext cx="49316" cy="100770"/>
              </a:xfrm>
              <a:custGeom>
                <a:avLst/>
                <a:gdLst/>
                <a:ahLst/>
                <a:cxnLst/>
                <a:rect l="l" t="t" r="r" b="b"/>
                <a:pathLst>
                  <a:path w="13931" h="28466" extrusionOk="0">
                    <a:moveTo>
                      <a:pt x="6865" y="0"/>
                    </a:moveTo>
                    <a:cubicBezTo>
                      <a:pt x="5855" y="6259"/>
                      <a:pt x="3433" y="12113"/>
                      <a:pt x="1" y="17564"/>
                    </a:cubicBezTo>
                    <a:cubicBezTo>
                      <a:pt x="1818" y="20996"/>
                      <a:pt x="3837" y="24428"/>
                      <a:pt x="6057" y="27658"/>
                    </a:cubicBezTo>
                    <a:cubicBezTo>
                      <a:pt x="6259" y="27860"/>
                      <a:pt x="6663" y="28263"/>
                      <a:pt x="6865" y="28465"/>
                    </a:cubicBezTo>
                    <a:cubicBezTo>
                      <a:pt x="7269" y="28061"/>
                      <a:pt x="7470" y="27860"/>
                      <a:pt x="7874" y="27456"/>
                    </a:cubicBezTo>
                    <a:cubicBezTo>
                      <a:pt x="10095" y="24226"/>
                      <a:pt x="12114" y="20996"/>
                      <a:pt x="13931" y="17564"/>
                    </a:cubicBezTo>
                    <a:cubicBezTo>
                      <a:pt x="10297" y="12113"/>
                      <a:pt x="8076" y="6259"/>
                      <a:pt x="686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69" name="Google Shape;8369;p74"/>
              <p:cNvSpPr/>
              <p:nvPr/>
            </p:nvSpPr>
            <p:spPr>
              <a:xfrm>
                <a:off x="2816930" y="1644831"/>
                <a:ext cx="47886" cy="77898"/>
              </a:xfrm>
              <a:custGeom>
                <a:avLst/>
                <a:gdLst/>
                <a:ahLst/>
                <a:cxnLst/>
                <a:rect l="l" t="t" r="r" b="b"/>
                <a:pathLst>
                  <a:path w="13527" h="22005" extrusionOk="0">
                    <a:moveTo>
                      <a:pt x="1" y="0"/>
                    </a:moveTo>
                    <a:lnTo>
                      <a:pt x="1" y="0"/>
                    </a:lnTo>
                    <a:cubicBezTo>
                      <a:pt x="808" y="7671"/>
                      <a:pt x="3231" y="15141"/>
                      <a:pt x="6663" y="22005"/>
                    </a:cubicBezTo>
                    <a:cubicBezTo>
                      <a:pt x="10095" y="16554"/>
                      <a:pt x="12517" y="10700"/>
                      <a:pt x="13527" y="4441"/>
                    </a:cubicBezTo>
                    <a:cubicBezTo>
                      <a:pt x="13527" y="3836"/>
                      <a:pt x="13325" y="3028"/>
                      <a:pt x="13325" y="2221"/>
                    </a:cubicBezTo>
                    <a:cubicBezTo>
                      <a:pt x="8682" y="2221"/>
                      <a:pt x="4240" y="1413"/>
                      <a:pt x="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0" name="Google Shape;8370;p74"/>
              <p:cNvSpPr/>
              <p:nvPr/>
            </p:nvSpPr>
            <p:spPr>
              <a:xfrm>
                <a:off x="2889093" y="1602677"/>
                <a:ext cx="205823" cy="180809"/>
              </a:xfrm>
              <a:custGeom>
                <a:avLst/>
                <a:gdLst/>
                <a:ahLst/>
                <a:cxnLst/>
                <a:rect l="l" t="t" r="r" b="b"/>
                <a:pathLst>
                  <a:path w="58142" h="51076" extrusionOk="0">
                    <a:moveTo>
                      <a:pt x="24428" y="0"/>
                    </a:moveTo>
                    <a:cubicBezTo>
                      <a:pt x="23822" y="808"/>
                      <a:pt x="23419" y="1413"/>
                      <a:pt x="22813" y="2019"/>
                    </a:cubicBezTo>
                    <a:cubicBezTo>
                      <a:pt x="18170" y="6460"/>
                      <a:pt x="12719" y="9892"/>
                      <a:pt x="6865" y="11911"/>
                    </a:cubicBezTo>
                    <a:cubicBezTo>
                      <a:pt x="5855" y="19582"/>
                      <a:pt x="3634" y="27052"/>
                      <a:pt x="1" y="33916"/>
                    </a:cubicBezTo>
                    <a:cubicBezTo>
                      <a:pt x="606" y="34723"/>
                      <a:pt x="1212" y="35733"/>
                      <a:pt x="1818" y="36540"/>
                    </a:cubicBezTo>
                    <a:cubicBezTo>
                      <a:pt x="11306" y="49460"/>
                      <a:pt x="32301" y="51075"/>
                      <a:pt x="42395" y="51075"/>
                    </a:cubicBezTo>
                    <a:lnTo>
                      <a:pt x="43203" y="51075"/>
                    </a:lnTo>
                    <a:cubicBezTo>
                      <a:pt x="46029" y="51075"/>
                      <a:pt x="48451" y="49259"/>
                      <a:pt x="49461" y="46634"/>
                    </a:cubicBezTo>
                    <a:cubicBezTo>
                      <a:pt x="52489" y="37550"/>
                      <a:pt x="58142" y="15949"/>
                      <a:pt x="48451" y="2826"/>
                    </a:cubicBezTo>
                    <a:cubicBezTo>
                      <a:pt x="47846" y="1817"/>
                      <a:pt x="47240" y="1211"/>
                      <a:pt x="46433" y="404"/>
                    </a:cubicBezTo>
                    <a:cubicBezTo>
                      <a:pt x="43001" y="808"/>
                      <a:pt x="39569" y="1211"/>
                      <a:pt x="35935" y="1211"/>
                    </a:cubicBezTo>
                    <a:cubicBezTo>
                      <a:pt x="32099" y="1211"/>
                      <a:pt x="28264" y="808"/>
                      <a:pt x="2442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1" name="Google Shape;8371;p74"/>
              <p:cNvSpPr/>
              <p:nvPr/>
            </p:nvSpPr>
            <p:spPr>
              <a:xfrm>
                <a:off x="2864801" y="1644831"/>
                <a:ext cx="48601" cy="77898"/>
              </a:xfrm>
              <a:custGeom>
                <a:avLst/>
                <a:gdLst/>
                <a:ahLst/>
                <a:cxnLst/>
                <a:rect l="l" t="t" r="r" b="b"/>
                <a:pathLst>
                  <a:path w="13729" h="22005" extrusionOk="0">
                    <a:moveTo>
                      <a:pt x="13729" y="0"/>
                    </a:moveTo>
                    <a:cubicBezTo>
                      <a:pt x="9287" y="1413"/>
                      <a:pt x="4846" y="2221"/>
                      <a:pt x="405" y="2221"/>
                    </a:cubicBezTo>
                    <a:cubicBezTo>
                      <a:pt x="405" y="3028"/>
                      <a:pt x="203" y="3836"/>
                      <a:pt x="1" y="4441"/>
                    </a:cubicBezTo>
                    <a:cubicBezTo>
                      <a:pt x="1212" y="10700"/>
                      <a:pt x="3433" y="16554"/>
                      <a:pt x="7067" y="22005"/>
                    </a:cubicBezTo>
                    <a:cubicBezTo>
                      <a:pt x="10498" y="15141"/>
                      <a:pt x="12719" y="7671"/>
                      <a:pt x="1372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2" name="Google Shape;8372;p74"/>
              <p:cNvSpPr/>
              <p:nvPr/>
            </p:nvSpPr>
            <p:spPr>
              <a:xfrm>
                <a:off x="2864086" y="1653402"/>
                <a:ext cx="2149" cy="7151"/>
              </a:xfrm>
              <a:custGeom>
                <a:avLst/>
                <a:gdLst/>
                <a:ahLst/>
                <a:cxnLst/>
                <a:rect l="l" t="t" r="r" b="b"/>
                <a:pathLst>
                  <a:path w="607" h="2020" extrusionOk="0">
                    <a:moveTo>
                      <a:pt x="1" y="1"/>
                    </a:moveTo>
                    <a:cubicBezTo>
                      <a:pt x="1" y="606"/>
                      <a:pt x="203" y="1414"/>
                      <a:pt x="203" y="2019"/>
                    </a:cubicBezTo>
                    <a:cubicBezTo>
                      <a:pt x="405" y="1414"/>
                      <a:pt x="405" y="606"/>
                      <a:pt x="607" y="1"/>
                    </a:cubicBezTo>
                    <a:close/>
                  </a:path>
                </a:pathLst>
              </a:custGeom>
              <a:solidFill>
                <a:srgbClr val="00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3" name="Google Shape;8373;p74"/>
              <p:cNvSpPr/>
              <p:nvPr/>
            </p:nvSpPr>
            <p:spPr>
              <a:xfrm>
                <a:off x="3006983" y="1313318"/>
                <a:ext cx="225119" cy="279430"/>
              </a:xfrm>
              <a:custGeom>
                <a:avLst/>
                <a:gdLst/>
                <a:ahLst/>
                <a:cxnLst/>
                <a:rect l="l" t="t" r="r" b="b"/>
                <a:pathLst>
                  <a:path w="63593" h="78935" extrusionOk="0">
                    <a:moveTo>
                      <a:pt x="11104" y="0"/>
                    </a:moveTo>
                    <a:cubicBezTo>
                      <a:pt x="7672" y="0"/>
                      <a:pt x="4240" y="606"/>
                      <a:pt x="1010" y="1413"/>
                    </a:cubicBezTo>
                    <a:lnTo>
                      <a:pt x="1010" y="2625"/>
                    </a:lnTo>
                    <a:cubicBezTo>
                      <a:pt x="1010" y="6662"/>
                      <a:pt x="606" y="10498"/>
                      <a:pt x="1" y="14334"/>
                    </a:cubicBezTo>
                    <a:cubicBezTo>
                      <a:pt x="1010" y="13930"/>
                      <a:pt x="1818" y="13728"/>
                      <a:pt x="2827" y="13324"/>
                    </a:cubicBezTo>
                    <a:cubicBezTo>
                      <a:pt x="5451" y="12517"/>
                      <a:pt x="8278" y="12113"/>
                      <a:pt x="11104" y="12113"/>
                    </a:cubicBezTo>
                    <a:cubicBezTo>
                      <a:pt x="24630" y="12113"/>
                      <a:pt x="38559" y="21198"/>
                      <a:pt x="45020" y="25841"/>
                    </a:cubicBezTo>
                    <a:cubicBezTo>
                      <a:pt x="47240" y="27456"/>
                      <a:pt x="48048" y="30484"/>
                      <a:pt x="47240" y="33108"/>
                    </a:cubicBezTo>
                    <a:cubicBezTo>
                      <a:pt x="44414" y="42395"/>
                      <a:pt x="36339" y="62986"/>
                      <a:pt x="20592" y="68033"/>
                    </a:cubicBezTo>
                    <a:cubicBezTo>
                      <a:pt x="19583" y="68235"/>
                      <a:pt x="18573" y="68639"/>
                      <a:pt x="17564" y="68841"/>
                    </a:cubicBezTo>
                    <a:cubicBezTo>
                      <a:pt x="20188" y="71667"/>
                      <a:pt x="22813" y="74494"/>
                      <a:pt x="25034" y="77522"/>
                    </a:cubicBezTo>
                    <a:cubicBezTo>
                      <a:pt x="25235" y="77925"/>
                      <a:pt x="25639" y="78531"/>
                      <a:pt x="25841" y="78935"/>
                    </a:cubicBezTo>
                    <a:cubicBezTo>
                      <a:pt x="47240" y="71062"/>
                      <a:pt x="58343" y="42799"/>
                      <a:pt x="62381" y="30080"/>
                    </a:cubicBezTo>
                    <a:cubicBezTo>
                      <a:pt x="63592" y="26245"/>
                      <a:pt x="62179" y="22005"/>
                      <a:pt x="58949" y="19583"/>
                    </a:cubicBezTo>
                    <a:cubicBezTo>
                      <a:pt x="49865" y="12921"/>
                      <a:pt x="30081" y="0"/>
                      <a:pt x="1110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4" name="Google Shape;8374;p74"/>
              <p:cNvSpPr/>
              <p:nvPr/>
            </p:nvSpPr>
            <p:spPr>
              <a:xfrm>
                <a:off x="2956256" y="1319034"/>
                <a:ext cx="54314" cy="72184"/>
              </a:xfrm>
              <a:custGeom>
                <a:avLst/>
                <a:gdLst/>
                <a:ahLst/>
                <a:cxnLst/>
                <a:rect l="l" t="t" r="r" b="b"/>
                <a:pathLst>
                  <a:path w="15343" h="20391" extrusionOk="0">
                    <a:moveTo>
                      <a:pt x="15343" y="0"/>
                    </a:moveTo>
                    <a:lnTo>
                      <a:pt x="13930" y="404"/>
                    </a:lnTo>
                    <a:cubicBezTo>
                      <a:pt x="10094" y="1413"/>
                      <a:pt x="6662" y="2827"/>
                      <a:pt x="3230" y="4644"/>
                    </a:cubicBezTo>
                    <a:cubicBezTo>
                      <a:pt x="2827" y="9691"/>
                      <a:pt x="1817" y="14737"/>
                      <a:pt x="0" y="19583"/>
                    </a:cubicBezTo>
                    <a:lnTo>
                      <a:pt x="1010" y="20390"/>
                    </a:lnTo>
                    <a:cubicBezTo>
                      <a:pt x="5047" y="17160"/>
                      <a:pt x="9489" y="14737"/>
                      <a:pt x="14334" y="12921"/>
                    </a:cubicBezTo>
                    <a:cubicBezTo>
                      <a:pt x="14939" y="9085"/>
                      <a:pt x="15343" y="5047"/>
                      <a:pt x="15343" y="1212"/>
                    </a:cubicBezTo>
                    <a:lnTo>
                      <a:pt x="1534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5" name="Google Shape;8375;p74"/>
              <p:cNvSpPr/>
              <p:nvPr/>
            </p:nvSpPr>
            <p:spPr>
              <a:xfrm>
                <a:off x="2919817" y="1335466"/>
                <a:ext cx="47886" cy="52888"/>
              </a:xfrm>
              <a:custGeom>
                <a:avLst/>
                <a:gdLst/>
                <a:ahLst/>
                <a:cxnLst/>
                <a:rect l="l" t="t" r="r" b="b"/>
                <a:pathLst>
                  <a:path w="13527" h="14940" extrusionOk="0">
                    <a:moveTo>
                      <a:pt x="13526" y="1"/>
                    </a:moveTo>
                    <a:cubicBezTo>
                      <a:pt x="8681" y="2423"/>
                      <a:pt x="4038" y="5451"/>
                      <a:pt x="0" y="9085"/>
                    </a:cubicBezTo>
                    <a:cubicBezTo>
                      <a:pt x="3634" y="10498"/>
                      <a:pt x="7066" y="12517"/>
                      <a:pt x="10296" y="14940"/>
                    </a:cubicBezTo>
                    <a:cubicBezTo>
                      <a:pt x="12113" y="10094"/>
                      <a:pt x="13123" y="5048"/>
                      <a:pt x="1352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6" name="Google Shape;8376;p74"/>
              <p:cNvSpPr/>
              <p:nvPr/>
            </p:nvSpPr>
            <p:spPr>
              <a:xfrm>
                <a:off x="3002697" y="1557663"/>
                <a:ext cx="95053" cy="46455"/>
              </a:xfrm>
              <a:custGeom>
                <a:avLst/>
                <a:gdLst/>
                <a:ahLst/>
                <a:cxnLst/>
                <a:rect l="l" t="t" r="r" b="b"/>
                <a:pathLst>
                  <a:path w="26851" h="13123" extrusionOk="0">
                    <a:moveTo>
                      <a:pt x="18775" y="1"/>
                    </a:moveTo>
                    <a:cubicBezTo>
                      <a:pt x="14737" y="1010"/>
                      <a:pt x="10700" y="1414"/>
                      <a:pt x="6460" y="1616"/>
                    </a:cubicBezTo>
                    <a:cubicBezTo>
                      <a:pt x="4240" y="1616"/>
                      <a:pt x="2019" y="1414"/>
                      <a:pt x="0" y="1010"/>
                    </a:cubicBezTo>
                    <a:lnTo>
                      <a:pt x="0" y="1010"/>
                    </a:lnTo>
                    <a:cubicBezTo>
                      <a:pt x="5451" y="4038"/>
                      <a:pt x="10498" y="8076"/>
                      <a:pt x="14334" y="13123"/>
                    </a:cubicBezTo>
                    <a:cubicBezTo>
                      <a:pt x="18169" y="12517"/>
                      <a:pt x="22005" y="11508"/>
                      <a:pt x="25841" y="10297"/>
                    </a:cubicBezTo>
                    <a:cubicBezTo>
                      <a:pt x="26245" y="10297"/>
                      <a:pt x="26648" y="10095"/>
                      <a:pt x="26850" y="9893"/>
                    </a:cubicBezTo>
                    <a:cubicBezTo>
                      <a:pt x="26648" y="9489"/>
                      <a:pt x="26446" y="9085"/>
                      <a:pt x="26043" y="8682"/>
                    </a:cubicBezTo>
                    <a:cubicBezTo>
                      <a:pt x="23822" y="5452"/>
                      <a:pt x="21399" y="2625"/>
                      <a:pt x="18775"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7" name="Google Shape;8377;p74"/>
              <p:cNvSpPr/>
              <p:nvPr/>
            </p:nvSpPr>
            <p:spPr>
              <a:xfrm>
                <a:off x="2975545" y="1561238"/>
                <a:ext cx="78616" cy="45740"/>
              </a:xfrm>
              <a:custGeom>
                <a:avLst/>
                <a:gdLst/>
                <a:ahLst/>
                <a:cxnLst/>
                <a:rect l="l" t="t" r="r" b="b"/>
                <a:pathLst>
                  <a:path w="22208" h="12921" extrusionOk="0">
                    <a:moveTo>
                      <a:pt x="7672" y="0"/>
                    </a:moveTo>
                    <a:cubicBezTo>
                      <a:pt x="5654" y="4442"/>
                      <a:pt x="3231" y="8277"/>
                      <a:pt x="1" y="11709"/>
                    </a:cubicBezTo>
                    <a:cubicBezTo>
                      <a:pt x="3837" y="12517"/>
                      <a:pt x="7672" y="12920"/>
                      <a:pt x="11508" y="12920"/>
                    </a:cubicBezTo>
                    <a:cubicBezTo>
                      <a:pt x="15142" y="12920"/>
                      <a:pt x="18574" y="12517"/>
                      <a:pt x="22208" y="12113"/>
                    </a:cubicBezTo>
                    <a:cubicBezTo>
                      <a:pt x="18170" y="7066"/>
                      <a:pt x="13123" y="3028"/>
                      <a:pt x="7672"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8" name="Google Shape;8378;p74"/>
              <p:cNvSpPr/>
              <p:nvPr/>
            </p:nvSpPr>
            <p:spPr>
              <a:xfrm>
                <a:off x="2959827" y="1364044"/>
                <a:ext cx="47171" cy="60035"/>
              </a:xfrm>
              <a:custGeom>
                <a:avLst/>
                <a:gdLst/>
                <a:ahLst/>
                <a:cxnLst/>
                <a:rect l="l" t="t" r="r" b="b"/>
                <a:pathLst>
                  <a:path w="13325" h="16959" extrusionOk="0">
                    <a:moveTo>
                      <a:pt x="13325" y="1"/>
                    </a:moveTo>
                    <a:lnTo>
                      <a:pt x="13325" y="1"/>
                    </a:lnTo>
                    <a:cubicBezTo>
                      <a:pt x="8480" y="1818"/>
                      <a:pt x="4038" y="4442"/>
                      <a:pt x="1" y="7672"/>
                    </a:cubicBezTo>
                    <a:cubicBezTo>
                      <a:pt x="1010" y="8480"/>
                      <a:pt x="2019" y="9287"/>
                      <a:pt x="2827" y="10095"/>
                    </a:cubicBezTo>
                    <a:cubicBezTo>
                      <a:pt x="4846" y="12315"/>
                      <a:pt x="6663" y="14536"/>
                      <a:pt x="8278" y="16959"/>
                    </a:cubicBezTo>
                    <a:cubicBezTo>
                      <a:pt x="10700" y="11508"/>
                      <a:pt x="12315" y="5855"/>
                      <a:pt x="13325"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79" name="Google Shape;8379;p74"/>
              <p:cNvSpPr/>
              <p:nvPr/>
            </p:nvSpPr>
            <p:spPr>
              <a:xfrm>
                <a:off x="3002697" y="1515509"/>
                <a:ext cx="67179" cy="47170"/>
              </a:xfrm>
              <a:custGeom>
                <a:avLst/>
                <a:gdLst/>
                <a:ahLst/>
                <a:cxnLst/>
                <a:rect l="l" t="t" r="r" b="b"/>
                <a:pathLst>
                  <a:path w="18977" h="13325" extrusionOk="0">
                    <a:moveTo>
                      <a:pt x="2827" y="1"/>
                    </a:moveTo>
                    <a:cubicBezTo>
                      <a:pt x="2625" y="4442"/>
                      <a:pt x="1615" y="8682"/>
                      <a:pt x="0" y="12921"/>
                    </a:cubicBezTo>
                    <a:cubicBezTo>
                      <a:pt x="2221" y="13123"/>
                      <a:pt x="4442" y="13325"/>
                      <a:pt x="6460" y="13325"/>
                    </a:cubicBezTo>
                    <a:cubicBezTo>
                      <a:pt x="10700" y="13325"/>
                      <a:pt x="14939" y="12719"/>
                      <a:pt x="18977" y="11710"/>
                    </a:cubicBezTo>
                    <a:cubicBezTo>
                      <a:pt x="14132" y="7067"/>
                      <a:pt x="8883" y="3029"/>
                      <a:pt x="282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0" name="Google Shape;8380;p74"/>
              <p:cNvSpPr/>
              <p:nvPr/>
            </p:nvSpPr>
            <p:spPr>
              <a:xfrm>
                <a:off x="3001982" y="1561238"/>
                <a:ext cx="719" cy="4"/>
              </a:xfrm>
              <a:custGeom>
                <a:avLst/>
                <a:gdLst/>
                <a:ahLst/>
                <a:cxnLst/>
                <a:rect l="l" t="t" r="r" b="b"/>
                <a:pathLst>
                  <a:path w="203" h="1" extrusionOk="0">
                    <a:moveTo>
                      <a:pt x="202" y="0"/>
                    </a:moveTo>
                    <a:lnTo>
                      <a:pt x="202" y="0"/>
                    </a:lnTo>
                    <a:lnTo>
                      <a:pt x="0" y="0"/>
                    </a:lnTo>
                    <a:close/>
                  </a:path>
                </a:pathLst>
              </a:custGeom>
              <a:solidFill>
                <a:srgbClr val="00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1" name="Google Shape;8381;p74"/>
              <p:cNvSpPr/>
              <p:nvPr/>
            </p:nvSpPr>
            <p:spPr>
              <a:xfrm>
                <a:off x="2727622" y="1560523"/>
                <a:ext cx="4" cy="4"/>
              </a:xfrm>
              <a:custGeom>
                <a:avLst/>
                <a:gdLst/>
                <a:ahLst/>
                <a:cxnLst/>
                <a:rect l="l" t="t" r="r" b="b"/>
                <a:pathLst>
                  <a:path w="1" h="1" extrusionOk="0">
                    <a:moveTo>
                      <a:pt x="0" y="0"/>
                    </a:move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2" name="Google Shape;8382;p74"/>
              <p:cNvSpPr/>
              <p:nvPr/>
            </p:nvSpPr>
            <p:spPr>
              <a:xfrm>
                <a:off x="2706186" y="1356898"/>
                <a:ext cx="321598" cy="311591"/>
              </a:xfrm>
              <a:custGeom>
                <a:avLst/>
                <a:gdLst/>
                <a:ahLst/>
                <a:cxnLst/>
                <a:rect l="l" t="t" r="r" b="b"/>
                <a:pathLst>
                  <a:path w="90847" h="88020" fill="none" extrusionOk="0">
                    <a:moveTo>
                      <a:pt x="44818" y="1"/>
                    </a:moveTo>
                    <a:cubicBezTo>
                      <a:pt x="24832" y="1"/>
                      <a:pt x="7672" y="13931"/>
                      <a:pt x="3836" y="33715"/>
                    </a:cubicBezTo>
                    <a:cubicBezTo>
                      <a:pt x="1" y="53297"/>
                      <a:pt x="10297" y="72879"/>
                      <a:pt x="28869" y="80550"/>
                    </a:cubicBezTo>
                    <a:cubicBezTo>
                      <a:pt x="47240" y="88020"/>
                      <a:pt x="68639" y="81560"/>
                      <a:pt x="79743" y="65006"/>
                    </a:cubicBezTo>
                    <a:cubicBezTo>
                      <a:pt x="90846" y="48452"/>
                      <a:pt x="88625" y="26245"/>
                      <a:pt x="74494" y="12114"/>
                    </a:cubicBezTo>
                    <a:cubicBezTo>
                      <a:pt x="66621" y="4240"/>
                      <a:pt x="55921" y="1"/>
                      <a:pt x="44818" y="1"/>
                    </a:cubicBezTo>
                    <a:close/>
                  </a:path>
                </a:pathLst>
              </a:custGeom>
              <a:noFill/>
              <a:ln w="9525" cap="flat" cmpd="sng">
                <a:solidFill>
                  <a:schemeClr val="accent2"/>
                </a:solidFill>
                <a:prstDash val="solid"/>
                <a:miter lim="20187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83" name="Google Shape;8383;p74"/>
            <p:cNvGrpSpPr/>
            <p:nvPr/>
          </p:nvGrpSpPr>
          <p:grpSpPr>
            <a:xfrm>
              <a:off x="2517909" y="1188726"/>
              <a:ext cx="702702" cy="725214"/>
              <a:chOff x="2517909" y="1188726"/>
              <a:chExt cx="702702" cy="725214"/>
            </a:xfrm>
          </p:grpSpPr>
          <p:sp>
            <p:nvSpPr>
              <p:cNvPr id="8384" name="Google Shape;8384;p74"/>
              <p:cNvSpPr/>
              <p:nvPr/>
            </p:nvSpPr>
            <p:spPr>
              <a:xfrm>
                <a:off x="2621966" y="118872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5" name="Google Shape;8385;p74"/>
              <p:cNvSpPr/>
              <p:nvPr/>
            </p:nvSpPr>
            <p:spPr>
              <a:xfrm>
                <a:off x="2517909" y="154330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6" name="Google Shape;8386;p74"/>
              <p:cNvSpPr/>
              <p:nvPr/>
            </p:nvSpPr>
            <p:spPr>
              <a:xfrm>
                <a:off x="3174265" y="155689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7" name="Google Shape;8387;p74"/>
              <p:cNvSpPr/>
              <p:nvPr/>
            </p:nvSpPr>
            <p:spPr>
              <a:xfrm>
                <a:off x="3023194" y="119720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388" name="Google Shape;8388;p74"/>
              <p:cNvSpPr/>
              <p:nvPr/>
            </p:nvSpPr>
            <p:spPr>
              <a:xfrm rot="8660313">
                <a:off x="2818264" y="180429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389" name="Google Shape;8389;p74"/>
          <p:cNvGrpSpPr/>
          <p:nvPr/>
        </p:nvGrpSpPr>
        <p:grpSpPr>
          <a:xfrm>
            <a:off x="1668477" y="1232193"/>
            <a:ext cx="583439" cy="870229"/>
            <a:chOff x="1716825" y="1121550"/>
            <a:chExt cx="622800" cy="928938"/>
          </a:xfrm>
        </p:grpSpPr>
        <p:grpSp>
          <p:nvGrpSpPr>
            <p:cNvPr id="8390" name="Google Shape;8390;p74"/>
            <p:cNvGrpSpPr/>
            <p:nvPr/>
          </p:nvGrpSpPr>
          <p:grpSpPr>
            <a:xfrm>
              <a:off x="1716825" y="1121550"/>
              <a:ext cx="622800" cy="928938"/>
              <a:chOff x="1716825" y="1121550"/>
              <a:chExt cx="622800" cy="928938"/>
            </a:xfrm>
          </p:grpSpPr>
          <p:cxnSp>
            <p:nvCxnSpPr>
              <p:cNvPr id="8391" name="Google Shape;8391;p74"/>
              <p:cNvCxnSpPr/>
              <p:nvPr/>
            </p:nvCxnSpPr>
            <p:spPr>
              <a:xfrm>
                <a:off x="1954750" y="1738188"/>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2" name="Google Shape;8392;p74"/>
              <p:cNvSpPr/>
              <p:nvPr/>
            </p:nvSpPr>
            <p:spPr>
              <a:xfrm>
                <a:off x="1716825" y="1121550"/>
                <a:ext cx="622800" cy="6228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93" name="Google Shape;8393;p74"/>
            <p:cNvGrpSpPr/>
            <p:nvPr/>
          </p:nvGrpSpPr>
          <p:grpSpPr>
            <a:xfrm>
              <a:off x="1768050" y="1172775"/>
              <a:ext cx="520200" cy="832000"/>
              <a:chOff x="1768050" y="1172775"/>
              <a:chExt cx="520200" cy="832000"/>
            </a:xfrm>
          </p:grpSpPr>
          <p:cxnSp>
            <p:nvCxnSpPr>
              <p:cNvPr id="8394" name="Google Shape;8394;p74"/>
              <p:cNvCxnSpPr/>
              <p:nvPr/>
            </p:nvCxnSpPr>
            <p:spPr>
              <a:xfrm>
                <a:off x="2003025" y="1692475"/>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5" name="Google Shape;8395;p74"/>
              <p:cNvSpPr/>
              <p:nvPr/>
            </p:nvSpPr>
            <p:spPr>
              <a:xfrm>
                <a:off x="1768050" y="1172775"/>
                <a:ext cx="520200" cy="5202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96" name="Google Shape;8396;p74"/>
            <p:cNvGrpSpPr/>
            <p:nvPr/>
          </p:nvGrpSpPr>
          <p:grpSpPr>
            <a:xfrm>
              <a:off x="1820100" y="1225475"/>
              <a:ext cx="416400" cy="729575"/>
              <a:chOff x="1820100" y="1225475"/>
              <a:chExt cx="416400" cy="729575"/>
            </a:xfrm>
          </p:grpSpPr>
          <p:cxnSp>
            <p:nvCxnSpPr>
              <p:cNvPr id="8397" name="Google Shape;8397;p74"/>
              <p:cNvCxnSpPr/>
              <p:nvPr/>
            </p:nvCxnSpPr>
            <p:spPr>
              <a:xfrm>
                <a:off x="2051300" y="1642750"/>
                <a:ext cx="0" cy="312300"/>
              </a:xfrm>
              <a:prstGeom prst="straightConnector1">
                <a:avLst/>
              </a:prstGeom>
              <a:noFill/>
              <a:ln w="9525" cap="flat" cmpd="sng">
                <a:solidFill>
                  <a:schemeClr val="accent2"/>
                </a:solidFill>
                <a:prstDash val="solid"/>
                <a:round/>
                <a:headEnd type="none" w="med" len="med"/>
                <a:tailEnd type="none" w="med" len="med"/>
              </a:ln>
            </p:spPr>
          </p:cxnSp>
          <p:sp>
            <p:nvSpPr>
              <p:cNvPr id="8398" name="Google Shape;8398;p74"/>
              <p:cNvSpPr/>
              <p:nvPr/>
            </p:nvSpPr>
            <p:spPr>
              <a:xfrm>
                <a:off x="1820100" y="1225475"/>
                <a:ext cx="416400" cy="416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399" name="Google Shape;8399;p74"/>
            <p:cNvGrpSpPr/>
            <p:nvPr/>
          </p:nvGrpSpPr>
          <p:grpSpPr>
            <a:xfrm>
              <a:off x="1874250" y="1278825"/>
              <a:ext cx="308100" cy="605275"/>
              <a:chOff x="1874250" y="1278825"/>
              <a:chExt cx="308100" cy="605275"/>
            </a:xfrm>
          </p:grpSpPr>
          <p:cxnSp>
            <p:nvCxnSpPr>
              <p:cNvPr id="8400" name="Google Shape;8400;p74"/>
              <p:cNvCxnSpPr/>
              <p:nvPr/>
            </p:nvCxnSpPr>
            <p:spPr>
              <a:xfrm>
                <a:off x="2099575" y="1571800"/>
                <a:ext cx="0" cy="312300"/>
              </a:xfrm>
              <a:prstGeom prst="straightConnector1">
                <a:avLst/>
              </a:prstGeom>
              <a:noFill/>
              <a:ln w="9525" cap="flat" cmpd="sng">
                <a:solidFill>
                  <a:schemeClr val="accent2"/>
                </a:solidFill>
                <a:prstDash val="solid"/>
                <a:round/>
                <a:headEnd type="none" w="med" len="med"/>
                <a:tailEnd type="none" w="med" len="med"/>
              </a:ln>
            </p:spPr>
          </p:cxnSp>
          <p:sp>
            <p:nvSpPr>
              <p:cNvPr id="8401" name="Google Shape;8401;p74"/>
              <p:cNvSpPr/>
              <p:nvPr/>
            </p:nvSpPr>
            <p:spPr>
              <a:xfrm>
                <a:off x="1874250" y="1278825"/>
                <a:ext cx="308100" cy="3081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402" name="Google Shape;8402;p74"/>
            <p:cNvSpPr/>
            <p:nvPr/>
          </p:nvSpPr>
          <p:spPr>
            <a:xfrm>
              <a:off x="1920625" y="1326000"/>
              <a:ext cx="215400" cy="2154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03" name="Google Shape;8403;p74"/>
          <p:cNvGrpSpPr/>
          <p:nvPr/>
        </p:nvGrpSpPr>
        <p:grpSpPr>
          <a:xfrm>
            <a:off x="1588300" y="2118515"/>
            <a:ext cx="739072" cy="714152"/>
            <a:chOff x="4334725" y="1355875"/>
            <a:chExt cx="3106650" cy="3001900"/>
          </a:xfrm>
        </p:grpSpPr>
        <p:grpSp>
          <p:nvGrpSpPr>
            <p:cNvPr id="8404" name="Google Shape;8404;p74"/>
            <p:cNvGrpSpPr/>
            <p:nvPr/>
          </p:nvGrpSpPr>
          <p:grpSpPr>
            <a:xfrm>
              <a:off x="4516050" y="1724875"/>
              <a:ext cx="2693725" cy="2632900"/>
              <a:chOff x="4516050" y="1724875"/>
              <a:chExt cx="2693725" cy="2632900"/>
            </a:xfrm>
          </p:grpSpPr>
          <p:sp>
            <p:nvSpPr>
              <p:cNvPr id="8405" name="Google Shape;8405;p74"/>
              <p:cNvSpPr/>
              <p:nvPr/>
            </p:nvSpPr>
            <p:spPr>
              <a:xfrm>
                <a:off x="6227525" y="1737400"/>
                <a:ext cx="982250" cy="1548550"/>
              </a:xfrm>
              <a:custGeom>
                <a:avLst/>
                <a:gdLst/>
                <a:ahLst/>
                <a:cxnLst/>
                <a:rect l="l" t="t" r="r" b="b"/>
                <a:pathLst>
                  <a:path w="39290" h="61942" extrusionOk="0">
                    <a:moveTo>
                      <a:pt x="2948" y="0"/>
                    </a:moveTo>
                    <a:lnTo>
                      <a:pt x="2948" y="0"/>
                    </a:lnTo>
                    <a:cubicBezTo>
                      <a:pt x="2963" y="140"/>
                      <a:pt x="2988" y="275"/>
                      <a:pt x="2997" y="415"/>
                    </a:cubicBezTo>
                    <a:cubicBezTo>
                      <a:pt x="3257" y="4251"/>
                      <a:pt x="2198" y="8060"/>
                      <a:pt x="0" y="11214"/>
                    </a:cubicBezTo>
                    <a:cubicBezTo>
                      <a:pt x="16180" y="17156"/>
                      <a:pt x="27723" y="32699"/>
                      <a:pt x="27723" y="50939"/>
                    </a:cubicBezTo>
                    <a:cubicBezTo>
                      <a:pt x="27725" y="53819"/>
                      <a:pt x="27433" y="56688"/>
                      <a:pt x="26854" y="59506"/>
                    </a:cubicBezTo>
                    <a:cubicBezTo>
                      <a:pt x="27615" y="59401"/>
                      <a:pt x="28380" y="59330"/>
                      <a:pt x="29155" y="59330"/>
                    </a:cubicBezTo>
                    <a:cubicBezTo>
                      <a:pt x="32030" y="59330"/>
                      <a:pt x="34946" y="60066"/>
                      <a:pt x="37619" y="61594"/>
                    </a:cubicBezTo>
                    <a:cubicBezTo>
                      <a:pt x="37808" y="61702"/>
                      <a:pt x="37980" y="61827"/>
                      <a:pt x="38161" y="61942"/>
                    </a:cubicBezTo>
                    <a:cubicBezTo>
                      <a:pt x="38912" y="58322"/>
                      <a:pt x="39289" y="54635"/>
                      <a:pt x="39289" y="50939"/>
                    </a:cubicBezTo>
                    <a:cubicBezTo>
                      <a:pt x="39289" y="27328"/>
                      <a:pt x="24090" y="7277"/>
                      <a:pt x="2948"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06" name="Google Shape;8406;p74"/>
              <p:cNvSpPr/>
              <p:nvPr/>
            </p:nvSpPr>
            <p:spPr>
              <a:xfrm>
                <a:off x="4516050" y="1724875"/>
                <a:ext cx="1010900" cy="1581800"/>
              </a:xfrm>
              <a:custGeom>
                <a:avLst/>
                <a:gdLst/>
                <a:ahLst/>
                <a:cxnLst/>
                <a:rect l="l" t="t" r="r" b="b"/>
                <a:pathLst>
                  <a:path w="40436" h="63272" extrusionOk="0">
                    <a:moveTo>
                      <a:pt x="37823" y="1"/>
                    </a:moveTo>
                    <a:lnTo>
                      <a:pt x="37823" y="1"/>
                    </a:lnTo>
                    <a:cubicBezTo>
                      <a:pt x="15908" y="6831"/>
                      <a:pt x="0" y="27279"/>
                      <a:pt x="0" y="51443"/>
                    </a:cubicBezTo>
                    <a:cubicBezTo>
                      <a:pt x="3" y="55421"/>
                      <a:pt x="444" y="59389"/>
                      <a:pt x="1318" y="63272"/>
                    </a:cubicBezTo>
                    <a:cubicBezTo>
                      <a:pt x="1575" y="63078"/>
                      <a:pt x="1825" y="62880"/>
                      <a:pt x="2093" y="62700"/>
                    </a:cubicBezTo>
                    <a:cubicBezTo>
                      <a:pt x="5004" y="60760"/>
                      <a:pt x="8236" y="59853"/>
                      <a:pt x="11420" y="59853"/>
                    </a:cubicBezTo>
                    <a:cubicBezTo>
                      <a:pt x="11754" y="59853"/>
                      <a:pt x="12085" y="59912"/>
                      <a:pt x="12418" y="59931"/>
                    </a:cubicBezTo>
                    <a:cubicBezTo>
                      <a:pt x="11849" y="57138"/>
                      <a:pt x="11565" y="54293"/>
                      <a:pt x="11565" y="51440"/>
                    </a:cubicBezTo>
                    <a:cubicBezTo>
                      <a:pt x="11565" y="32776"/>
                      <a:pt x="23659" y="16944"/>
                      <a:pt x="40435" y="11325"/>
                    </a:cubicBezTo>
                    <a:cubicBezTo>
                      <a:pt x="38630" y="8592"/>
                      <a:pt x="37671" y="5392"/>
                      <a:pt x="37676" y="2117"/>
                    </a:cubicBezTo>
                    <a:cubicBezTo>
                      <a:pt x="37681" y="1409"/>
                      <a:pt x="37730" y="702"/>
                      <a:pt x="3782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07" name="Google Shape;8407;p74"/>
              <p:cNvSpPr/>
              <p:nvPr/>
            </p:nvSpPr>
            <p:spPr>
              <a:xfrm>
                <a:off x="4977525" y="3800325"/>
                <a:ext cx="1782050" cy="557450"/>
              </a:xfrm>
              <a:custGeom>
                <a:avLst/>
                <a:gdLst/>
                <a:ahLst/>
                <a:cxnLst/>
                <a:rect l="l" t="t" r="r" b="b"/>
                <a:pathLst>
                  <a:path w="71282" h="22298" extrusionOk="0">
                    <a:moveTo>
                      <a:pt x="63561" y="0"/>
                    </a:moveTo>
                    <a:cubicBezTo>
                      <a:pt x="56083" y="6671"/>
                      <a:pt x="46226" y="10731"/>
                      <a:pt x="35414" y="10731"/>
                    </a:cubicBezTo>
                    <a:cubicBezTo>
                      <a:pt x="25098" y="10731"/>
                      <a:pt x="15646" y="7034"/>
                      <a:pt x="8302" y="898"/>
                    </a:cubicBezTo>
                    <a:cubicBezTo>
                      <a:pt x="6892" y="3910"/>
                      <a:pt x="4587" y="6522"/>
                      <a:pt x="1428" y="8290"/>
                    </a:cubicBezTo>
                    <a:cubicBezTo>
                      <a:pt x="962" y="8562"/>
                      <a:pt x="481" y="8778"/>
                      <a:pt x="0" y="9001"/>
                    </a:cubicBezTo>
                    <a:cubicBezTo>
                      <a:pt x="9472" y="17274"/>
                      <a:pt x="21853" y="22297"/>
                      <a:pt x="35414" y="22297"/>
                    </a:cubicBezTo>
                    <a:cubicBezTo>
                      <a:pt x="49193" y="22297"/>
                      <a:pt x="61756" y="17117"/>
                      <a:pt x="71282" y="8609"/>
                    </a:cubicBezTo>
                    <a:cubicBezTo>
                      <a:pt x="67593" y="6654"/>
                      <a:pt x="64981" y="3559"/>
                      <a:pt x="6356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08" name="Google Shape;8408;p74"/>
            <p:cNvGrpSpPr/>
            <p:nvPr/>
          </p:nvGrpSpPr>
          <p:grpSpPr>
            <a:xfrm>
              <a:off x="4334725" y="1355875"/>
              <a:ext cx="3106650" cy="2709650"/>
              <a:chOff x="4334725" y="1355875"/>
              <a:chExt cx="3106650" cy="2709650"/>
            </a:xfrm>
          </p:grpSpPr>
          <p:sp>
            <p:nvSpPr>
              <p:cNvPr id="8409" name="Google Shape;8409;p74"/>
              <p:cNvSpPr/>
              <p:nvPr/>
            </p:nvSpPr>
            <p:spPr>
              <a:xfrm>
                <a:off x="5427950" y="1355875"/>
                <a:ext cx="904575" cy="1665925"/>
              </a:xfrm>
              <a:custGeom>
                <a:avLst/>
                <a:gdLst/>
                <a:ahLst/>
                <a:cxnLst/>
                <a:rect l="l" t="t" r="r" b="b"/>
                <a:pathLst>
                  <a:path w="36183" h="66637" fill="none" extrusionOk="0">
                    <a:moveTo>
                      <a:pt x="25479" y="47040"/>
                    </a:moveTo>
                    <a:cubicBezTo>
                      <a:pt x="22352" y="45966"/>
                      <a:pt x="20318" y="42954"/>
                      <a:pt x="20318" y="39712"/>
                    </a:cubicBezTo>
                    <a:lnTo>
                      <a:pt x="20318" y="39474"/>
                    </a:lnTo>
                    <a:cubicBezTo>
                      <a:pt x="20318" y="36347"/>
                      <a:pt x="22239" y="33578"/>
                      <a:pt x="25000" y="32260"/>
                    </a:cubicBezTo>
                    <a:cubicBezTo>
                      <a:pt x="27831" y="31007"/>
                      <a:pt x="30234" y="28986"/>
                      <a:pt x="31983" y="26475"/>
                    </a:cubicBezTo>
                    <a:cubicBezTo>
                      <a:pt x="34181" y="23321"/>
                      <a:pt x="35240" y="19512"/>
                      <a:pt x="34980" y="15676"/>
                    </a:cubicBezTo>
                    <a:cubicBezTo>
                      <a:pt x="34971" y="15536"/>
                      <a:pt x="34944" y="15398"/>
                      <a:pt x="34931" y="15261"/>
                    </a:cubicBezTo>
                    <a:cubicBezTo>
                      <a:pt x="34134" y="7155"/>
                      <a:pt x="27505" y="636"/>
                      <a:pt x="19357" y="47"/>
                    </a:cubicBezTo>
                    <a:cubicBezTo>
                      <a:pt x="18930" y="18"/>
                      <a:pt x="18513" y="1"/>
                      <a:pt x="18094" y="1"/>
                    </a:cubicBezTo>
                    <a:cubicBezTo>
                      <a:pt x="9517" y="1"/>
                      <a:pt x="2397" y="6439"/>
                      <a:pt x="1347" y="14761"/>
                    </a:cubicBezTo>
                    <a:cubicBezTo>
                      <a:pt x="1254" y="15462"/>
                      <a:pt x="1205" y="16169"/>
                      <a:pt x="1200" y="16875"/>
                    </a:cubicBezTo>
                    <a:cubicBezTo>
                      <a:pt x="1195" y="20149"/>
                      <a:pt x="2154" y="23352"/>
                      <a:pt x="3959" y="26085"/>
                    </a:cubicBezTo>
                    <a:cubicBezTo>
                      <a:pt x="5703" y="28734"/>
                      <a:pt x="8168" y="30872"/>
                      <a:pt x="11057" y="32260"/>
                    </a:cubicBezTo>
                    <a:cubicBezTo>
                      <a:pt x="13944" y="33580"/>
                      <a:pt x="15864" y="36464"/>
                      <a:pt x="15864" y="39714"/>
                    </a:cubicBezTo>
                    <a:cubicBezTo>
                      <a:pt x="15864" y="42954"/>
                      <a:pt x="13829" y="45963"/>
                      <a:pt x="10817" y="47040"/>
                    </a:cubicBezTo>
                    <a:cubicBezTo>
                      <a:pt x="6250" y="48725"/>
                      <a:pt x="2404" y="51975"/>
                      <a:pt x="0" y="56176"/>
                    </a:cubicBezTo>
                    <a:lnTo>
                      <a:pt x="18155" y="66637"/>
                    </a:lnTo>
                    <a:lnTo>
                      <a:pt x="36182" y="56176"/>
                    </a:lnTo>
                    <a:cubicBezTo>
                      <a:pt x="33781" y="51972"/>
                      <a:pt x="29930" y="48723"/>
                      <a:pt x="25479" y="47040"/>
                    </a:cubicBezTo>
                    <a:close/>
                  </a:path>
                </a:pathLst>
              </a:custGeom>
              <a:noFill/>
              <a:ln w="9525" cap="flat" cmpd="sng">
                <a:solidFill>
                  <a:schemeClr val="accent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10" name="Google Shape;8410;p74"/>
              <p:cNvSpPr/>
              <p:nvPr/>
            </p:nvSpPr>
            <p:spPr>
              <a:xfrm>
                <a:off x="4334725" y="2760325"/>
                <a:ext cx="1547125" cy="1304775"/>
              </a:xfrm>
              <a:custGeom>
                <a:avLst/>
                <a:gdLst/>
                <a:ahLst/>
                <a:cxnLst/>
                <a:rect l="l" t="t" r="r" b="b"/>
                <a:pathLst>
                  <a:path w="61885" h="52191" fill="none" extrusionOk="0">
                    <a:moveTo>
                      <a:pt x="43727" y="1"/>
                    </a:moveTo>
                    <a:cubicBezTo>
                      <a:pt x="41323" y="4212"/>
                      <a:pt x="40487" y="9019"/>
                      <a:pt x="41208" y="13829"/>
                    </a:cubicBezTo>
                    <a:cubicBezTo>
                      <a:pt x="41804" y="17069"/>
                      <a:pt x="40247" y="20321"/>
                      <a:pt x="37362" y="21878"/>
                    </a:cubicBezTo>
                    <a:lnTo>
                      <a:pt x="37237" y="22004"/>
                    </a:lnTo>
                    <a:cubicBezTo>
                      <a:pt x="35989" y="22712"/>
                      <a:pt x="34579" y="23085"/>
                      <a:pt x="33144" y="23090"/>
                    </a:cubicBezTo>
                    <a:cubicBezTo>
                      <a:pt x="31510" y="23095"/>
                      <a:pt x="29914" y="22587"/>
                      <a:pt x="28582" y="21638"/>
                    </a:cubicBezTo>
                    <a:cubicBezTo>
                      <a:pt x="25950" y="19752"/>
                      <a:pt x="22852" y="18705"/>
                      <a:pt x="19671" y="18513"/>
                    </a:cubicBezTo>
                    <a:cubicBezTo>
                      <a:pt x="19338" y="18494"/>
                      <a:pt x="19007" y="18435"/>
                      <a:pt x="18673" y="18435"/>
                    </a:cubicBezTo>
                    <a:cubicBezTo>
                      <a:pt x="15489" y="18435"/>
                      <a:pt x="12257" y="19345"/>
                      <a:pt x="9348" y="21282"/>
                    </a:cubicBezTo>
                    <a:cubicBezTo>
                      <a:pt x="9078" y="21462"/>
                      <a:pt x="8828" y="21663"/>
                      <a:pt x="8573" y="21856"/>
                    </a:cubicBezTo>
                    <a:cubicBezTo>
                      <a:pt x="2203" y="26681"/>
                      <a:pt x="1" y="35395"/>
                      <a:pt x="3579" y="42679"/>
                    </a:cubicBezTo>
                    <a:cubicBezTo>
                      <a:pt x="6535" y="48755"/>
                      <a:pt x="12519" y="52191"/>
                      <a:pt x="18698" y="52191"/>
                    </a:cubicBezTo>
                    <a:cubicBezTo>
                      <a:pt x="21064" y="52191"/>
                      <a:pt x="23448" y="51656"/>
                      <a:pt x="25712" y="50604"/>
                    </a:cubicBezTo>
                    <a:cubicBezTo>
                      <a:pt x="26193" y="50381"/>
                      <a:pt x="26674" y="50165"/>
                      <a:pt x="27140" y="49893"/>
                    </a:cubicBezTo>
                    <a:cubicBezTo>
                      <a:pt x="30299" y="48122"/>
                      <a:pt x="32604" y="45510"/>
                      <a:pt x="34014" y="42498"/>
                    </a:cubicBezTo>
                    <a:cubicBezTo>
                      <a:pt x="35307" y="39741"/>
                      <a:pt x="35837" y="36690"/>
                      <a:pt x="35552" y="33659"/>
                    </a:cubicBezTo>
                    <a:cubicBezTo>
                      <a:pt x="35312" y="30534"/>
                      <a:pt x="36882" y="27409"/>
                      <a:pt x="39641" y="25852"/>
                    </a:cubicBezTo>
                    <a:cubicBezTo>
                      <a:pt x="40902" y="25114"/>
                      <a:pt x="42282" y="24748"/>
                      <a:pt x="43641" y="24748"/>
                    </a:cubicBezTo>
                    <a:cubicBezTo>
                      <a:pt x="45392" y="24748"/>
                      <a:pt x="47119" y="25356"/>
                      <a:pt x="48534" y="26573"/>
                    </a:cubicBezTo>
                    <a:cubicBezTo>
                      <a:pt x="52382" y="29572"/>
                      <a:pt x="57074" y="31255"/>
                      <a:pt x="61884" y="31255"/>
                    </a:cubicBezTo>
                    <a:lnTo>
                      <a:pt x="61884" y="10461"/>
                    </a:lnTo>
                    <a:lnTo>
                      <a:pt x="61884" y="10461"/>
                    </a:lnTo>
                    <a:close/>
                  </a:path>
                </a:pathLst>
              </a:custGeom>
              <a:noFill/>
              <a:ln w="9525" cap="flat" cmpd="sng">
                <a:solidFill>
                  <a:schemeClr val="accent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11" name="Google Shape;8411;p74"/>
              <p:cNvSpPr/>
              <p:nvPr/>
            </p:nvSpPr>
            <p:spPr>
              <a:xfrm>
                <a:off x="5881825" y="2760325"/>
                <a:ext cx="1559550" cy="1305200"/>
              </a:xfrm>
              <a:custGeom>
                <a:avLst/>
                <a:gdLst/>
                <a:ahLst/>
                <a:cxnLst/>
                <a:rect l="l" t="t" r="r" b="b"/>
                <a:pathLst>
                  <a:path w="62382" h="52208" fill="none" extrusionOk="0">
                    <a:moveTo>
                      <a:pt x="51989" y="21025"/>
                    </a:moveTo>
                    <a:cubicBezTo>
                      <a:pt x="51805" y="20912"/>
                      <a:pt x="51636" y="20785"/>
                      <a:pt x="51447" y="20677"/>
                    </a:cubicBezTo>
                    <a:cubicBezTo>
                      <a:pt x="48774" y="19149"/>
                      <a:pt x="45855" y="18413"/>
                      <a:pt x="42981" y="18413"/>
                    </a:cubicBezTo>
                    <a:cubicBezTo>
                      <a:pt x="42208" y="18413"/>
                      <a:pt x="41443" y="18484"/>
                      <a:pt x="40682" y="18589"/>
                    </a:cubicBezTo>
                    <a:cubicBezTo>
                      <a:pt x="38034" y="18957"/>
                      <a:pt x="35488" y="19938"/>
                      <a:pt x="33290" y="21523"/>
                    </a:cubicBezTo>
                    <a:cubicBezTo>
                      <a:pt x="31924" y="22519"/>
                      <a:pt x="30276" y="23056"/>
                      <a:pt x="28586" y="23056"/>
                    </a:cubicBezTo>
                    <a:cubicBezTo>
                      <a:pt x="27107" y="23053"/>
                      <a:pt x="25657" y="22646"/>
                      <a:pt x="24394" y="21876"/>
                    </a:cubicBezTo>
                    <a:cubicBezTo>
                      <a:pt x="21510" y="20319"/>
                      <a:pt x="19952" y="17066"/>
                      <a:pt x="20548" y="13829"/>
                    </a:cubicBezTo>
                    <a:cubicBezTo>
                      <a:pt x="21270" y="9019"/>
                      <a:pt x="20433" y="4212"/>
                      <a:pt x="18030" y="1"/>
                    </a:cubicBezTo>
                    <a:lnTo>
                      <a:pt x="0" y="10461"/>
                    </a:lnTo>
                    <a:lnTo>
                      <a:pt x="0" y="10461"/>
                    </a:lnTo>
                    <a:lnTo>
                      <a:pt x="0" y="31250"/>
                    </a:lnTo>
                    <a:cubicBezTo>
                      <a:pt x="4805" y="31250"/>
                      <a:pt x="9489" y="29570"/>
                      <a:pt x="13220" y="26568"/>
                    </a:cubicBezTo>
                    <a:cubicBezTo>
                      <a:pt x="15719" y="24434"/>
                      <a:pt x="19307" y="24142"/>
                      <a:pt x="22116" y="25849"/>
                    </a:cubicBezTo>
                    <a:lnTo>
                      <a:pt x="22356" y="25965"/>
                    </a:lnTo>
                    <a:cubicBezTo>
                      <a:pt x="25003" y="27532"/>
                      <a:pt x="26560" y="30534"/>
                      <a:pt x="26204" y="33659"/>
                    </a:cubicBezTo>
                    <a:cubicBezTo>
                      <a:pt x="25959" y="36371"/>
                      <a:pt x="26391" y="39091"/>
                      <a:pt x="27389" y="41600"/>
                    </a:cubicBezTo>
                    <a:cubicBezTo>
                      <a:pt x="28807" y="45159"/>
                      <a:pt x="31421" y="48254"/>
                      <a:pt x="35110" y="50209"/>
                    </a:cubicBezTo>
                    <a:cubicBezTo>
                      <a:pt x="35274" y="50295"/>
                      <a:pt x="35412" y="50403"/>
                      <a:pt x="35578" y="50484"/>
                    </a:cubicBezTo>
                    <a:cubicBezTo>
                      <a:pt x="37877" y="51619"/>
                      <a:pt x="40405" y="52208"/>
                      <a:pt x="42968" y="52208"/>
                    </a:cubicBezTo>
                    <a:cubicBezTo>
                      <a:pt x="48435" y="52208"/>
                      <a:pt x="53753" y="49542"/>
                      <a:pt x="56975" y="44840"/>
                    </a:cubicBezTo>
                    <a:cubicBezTo>
                      <a:pt x="62381" y="36727"/>
                      <a:pt x="59960" y="25994"/>
                      <a:pt x="51989" y="21025"/>
                    </a:cubicBezTo>
                    <a:close/>
                  </a:path>
                </a:pathLst>
              </a:custGeom>
              <a:noFill/>
              <a:ln w="9525" cap="flat" cmpd="sng">
                <a:solidFill>
                  <a:schemeClr val="accent2"/>
                </a:solidFill>
                <a:prstDash val="solid"/>
                <a:miter lim="245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412" name="Google Shape;8412;p74"/>
          <p:cNvGrpSpPr/>
          <p:nvPr/>
        </p:nvGrpSpPr>
        <p:grpSpPr>
          <a:xfrm>
            <a:off x="7705249" y="3749286"/>
            <a:ext cx="312074" cy="684173"/>
            <a:chOff x="7645573" y="3754300"/>
            <a:chExt cx="293855" cy="644170"/>
          </a:xfrm>
        </p:grpSpPr>
        <p:sp>
          <p:nvSpPr>
            <p:cNvPr id="8413" name="Google Shape;8413;p74"/>
            <p:cNvSpPr/>
            <p:nvPr/>
          </p:nvSpPr>
          <p:spPr>
            <a:xfrm>
              <a:off x="7645895" y="3855521"/>
              <a:ext cx="293533" cy="164134"/>
            </a:xfrm>
            <a:custGeom>
              <a:avLst/>
              <a:gdLst/>
              <a:ahLst/>
              <a:cxnLst/>
              <a:rect l="l" t="t" r="r" b="b"/>
              <a:pathLst>
                <a:path w="19132" h="10698" extrusionOk="0">
                  <a:moveTo>
                    <a:pt x="1" y="1"/>
                  </a:moveTo>
                  <a:lnTo>
                    <a:pt x="1" y="10698"/>
                  </a:lnTo>
                  <a:lnTo>
                    <a:pt x="19132" y="10698"/>
                  </a:lnTo>
                  <a:lnTo>
                    <a:pt x="19132"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14" name="Google Shape;8414;p74"/>
            <p:cNvSpPr/>
            <p:nvPr/>
          </p:nvSpPr>
          <p:spPr>
            <a:xfrm>
              <a:off x="7645573" y="3754300"/>
              <a:ext cx="293303" cy="644170"/>
            </a:xfrm>
            <a:custGeom>
              <a:avLst/>
              <a:gdLst/>
              <a:ahLst/>
              <a:cxnLst/>
              <a:rect l="l" t="t" r="r" b="b"/>
              <a:pathLst>
                <a:path w="19117" h="41986" extrusionOk="0">
                  <a:moveTo>
                    <a:pt x="1155" y="1"/>
                  </a:moveTo>
                  <a:cubicBezTo>
                    <a:pt x="516" y="1"/>
                    <a:pt x="1" y="516"/>
                    <a:pt x="1" y="1152"/>
                  </a:cubicBezTo>
                  <a:lnTo>
                    <a:pt x="1" y="35706"/>
                  </a:lnTo>
                  <a:cubicBezTo>
                    <a:pt x="1" y="36344"/>
                    <a:pt x="9559" y="41985"/>
                    <a:pt x="9559" y="41985"/>
                  </a:cubicBezTo>
                  <a:cubicBezTo>
                    <a:pt x="9559" y="41985"/>
                    <a:pt x="19117" y="36344"/>
                    <a:pt x="19117" y="35706"/>
                  </a:cubicBezTo>
                  <a:lnTo>
                    <a:pt x="19117" y="1152"/>
                  </a:lnTo>
                  <a:cubicBezTo>
                    <a:pt x="19117" y="516"/>
                    <a:pt x="18601" y="1"/>
                    <a:pt x="1796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15" name="Google Shape;8415;p74"/>
          <p:cNvGrpSpPr/>
          <p:nvPr/>
        </p:nvGrpSpPr>
        <p:grpSpPr>
          <a:xfrm>
            <a:off x="5627237" y="1232193"/>
            <a:ext cx="709011" cy="739359"/>
            <a:chOff x="5830645" y="1256617"/>
            <a:chExt cx="530340" cy="553040"/>
          </a:xfrm>
        </p:grpSpPr>
        <p:grpSp>
          <p:nvGrpSpPr>
            <p:cNvPr id="8416" name="Google Shape;8416;p74"/>
            <p:cNvGrpSpPr/>
            <p:nvPr/>
          </p:nvGrpSpPr>
          <p:grpSpPr>
            <a:xfrm>
              <a:off x="5830645" y="1256617"/>
              <a:ext cx="259743" cy="269909"/>
              <a:chOff x="5830645" y="1256617"/>
              <a:chExt cx="259743" cy="269909"/>
            </a:xfrm>
          </p:grpSpPr>
          <p:sp>
            <p:nvSpPr>
              <p:cNvPr id="8417" name="Google Shape;8417;p74"/>
              <p:cNvSpPr/>
              <p:nvPr/>
            </p:nvSpPr>
            <p:spPr>
              <a:xfrm>
                <a:off x="5830645" y="1294145"/>
                <a:ext cx="259743" cy="232380"/>
              </a:xfrm>
              <a:custGeom>
                <a:avLst/>
                <a:gdLst/>
                <a:ahLst/>
                <a:cxnLst/>
                <a:rect l="l" t="t" r="r" b="b"/>
                <a:pathLst>
                  <a:path w="10195" h="9121" extrusionOk="0">
                    <a:moveTo>
                      <a:pt x="7470" y="1"/>
                    </a:moveTo>
                    <a:cubicBezTo>
                      <a:pt x="7469" y="1"/>
                      <a:pt x="7468" y="1"/>
                      <a:pt x="7467" y="1"/>
                    </a:cubicBezTo>
                    <a:lnTo>
                      <a:pt x="7044" y="1"/>
                    </a:lnTo>
                    <a:cubicBezTo>
                      <a:pt x="7044" y="1075"/>
                      <a:pt x="6172" y="1946"/>
                      <a:pt x="5097" y="1946"/>
                    </a:cubicBezTo>
                    <a:cubicBezTo>
                      <a:pt x="4021" y="1946"/>
                      <a:pt x="3150" y="1075"/>
                      <a:pt x="3150" y="1"/>
                    </a:cubicBezTo>
                    <a:lnTo>
                      <a:pt x="0" y="1"/>
                    </a:lnTo>
                    <a:lnTo>
                      <a:pt x="0" y="6393"/>
                    </a:lnTo>
                    <a:cubicBezTo>
                      <a:pt x="0" y="7900"/>
                      <a:pt x="1220" y="9120"/>
                      <a:pt x="2727" y="9120"/>
                    </a:cubicBezTo>
                    <a:lnTo>
                      <a:pt x="6018" y="9120"/>
                    </a:lnTo>
                    <a:cubicBezTo>
                      <a:pt x="6148" y="6883"/>
                      <a:pt x="7951" y="5095"/>
                      <a:pt x="10194" y="4987"/>
                    </a:cubicBezTo>
                    <a:lnTo>
                      <a:pt x="10194" y="2726"/>
                    </a:lnTo>
                    <a:cubicBezTo>
                      <a:pt x="10194" y="1222"/>
                      <a:pt x="8974" y="1"/>
                      <a:pt x="747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18" name="Google Shape;8418;p74"/>
              <p:cNvSpPr/>
              <p:nvPr/>
            </p:nvSpPr>
            <p:spPr>
              <a:xfrm>
                <a:off x="5922950" y="1256617"/>
                <a:ext cx="75057" cy="75057"/>
              </a:xfrm>
              <a:custGeom>
                <a:avLst/>
                <a:gdLst/>
                <a:ahLst/>
                <a:cxnLst/>
                <a:rect l="l" t="t" r="r" b="b"/>
                <a:pathLst>
                  <a:path w="2946" h="2946" extrusionOk="0">
                    <a:moveTo>
                      <a:pt x="1474" y="1"/>
                    </a:moveTo>
                    <a:cubicBezTo>
                      <a:pt x="661" y="1"/>
                      <a:pt x="1" y="660"/>
                      <a:pt x="1" y="1472"/>
                    </a:cubicBezTo>
                    <a:cubicBezTo>
                      <a:pt x="1" y="2286"/>
                      <a:pt x="661" y="2945"/>
                      <a:pt x="1474" y="2945"/>
                    </a:cubicBezTo>
                    <a:cubicBezTo>
                      <a:pt x="2288" y="2945"/>
                      <a:pt x="2946" y="2286"/>
                      <a:pt x="2946" y="1472"/>
                    </a:cubicBezTo>
                    <a:cubicBezTo>
                      <a:pt x="2946" y="660"/>
                      <a:pt x="2288" y="1"/>
                      <a:pt x="147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19" name="Google Shape;8419;p74"/>
            <p:cNvGrpSpPr/>
            <p:nvPr/>
          </p:nvGrpSpPr>
          <p:grpSpPr>
            <a:xfrm>
              <a:off x="6101293" y="1256617"/>
              <a:ext cx="259692" cy="269909"/>
              <a:chOff x="6101293" y="1256617"/>
              <a:chExt cx="259692" cy="269909"/>
            </a:xfrm>
          </p:grpSpPr>
          <p:sp>
            <p:nvSpPr>
              <p:cNvPr id="8420" name="Google Shape;8420;p74"/>
              <p:cNvSpPr/>
              <p:nvPr/>
            </p:nvSpPr>
            <p:spPr>
              <a:xfrm>
                <a:off x="6101293" y="1294145"/>
                <a:ext cx="259692" cy="232380"/>
              </a:xfrm>
              <a:custGeom>
                <a:avLst/>
                <a:gdLst/>
                <a:ahLst/>
                <a:cxnLst/>
                <a:rect l="l" t="t" r="r" b="b"/>
                <a:pathLst>
                  <a:path w="10193" h="9121" extrusionOk="0">
                    <a:moveTo>
                      <a:pt x="2726" y="1"/>
                    </a:moveTo>
                    <a:cubicBezTo>
                      <a:pt x="1220" y="1"/>
                      <a:pt x="0" y="1221"/>
                      <a:pt x="0" y="2726"/>
                    </a:cubicBezTo>
                    <a:lnTo>
                      <a:pt x="0" y="4987"/>
                    </a:lnTo>
                    <a:cubicBezTo>
                      <a:pt x="2244" y="5095"/>
                      <a:pt x="4045" y="6883"/>
                      <a:pt x="4177" y="9120"/>
                    </a:cubicBezTo>
                    <a:lnTo>
                      <a:pt x="7467" y="9120"/>
                    </a:lnTo>
                    <a:cubicBezTo>
                      <a:pt x="8973" y="9120"/>
                      <a:pt x="10193" y="7900"/>
                      <a:pt x="10193" y="6393"/>
                    </a:cubicBezTo>
                    <a:lnTo>
                      <a:pt x="10193" y="1"/>
                    </a:lnTo>
                    <a:lnTo>
                      <a:pt x="7043" y="1"/>
                    </a:lnTo>
                    <a:cubicBezTo>
                      <a:pt x="7043" y="1075"/>
                      <a:pt x="6172" y="1946"/>
                      <a:pt x="5097" y="1946"/>
                    </a:cubicBezTo>
                    <a:cubicBezTo>
                      <a:pt x="4021" y="1946"/>
                      <a:pt x="3150" y="1075"/>
                      <a:pt x="315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21" name="Google Shape;8421;p74"/>
              <p:cNvSpPr/>
              <p:nvPr/>
            </p:nvSpPr>
            <p:spPr>
              <a:xfrm>
                <a:off x="6193623" y="1256617"/>
                <a:ext cx="75031" cy="75057"/>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22" name="Google Shape;8422;p74"/>
            <p:cNvGrpSpPr/>
            <p:nvPr/>
          </p:nvGrpSpPr>
          <p:grpSpPr>
            <a:xfrm>
              <a:off x="5830645" y="1539749"/>
              <a:ext cx="259692" cy="269909"/>
              <a:chOff x="5830645" y="1539749"/>
              <a:chExt cx="259692" cy="269909"/>
            </a:xfrm>
          </p:grpSpPr>
          <p:sp>
            <p:nvSpPr>
              <p:cNvPr id="8423" name="Google Shape;8423;p74"/>
              <p:cNvSpPr/>
              <p:nvPr/>
            </p:nvSpPr>
            <p:spPr>
              <a:xfrm>
                <a:off x="5830645" y="1539749"/>
                <a:ext cx="259692" cy="232406"/>
              </a:xfrm>
              <a:custGeom>
                <a:avLst/>
                <a:gdLst/>
                <a:ahLst/>
                <a:cxnLst/>
                <a:rect l="l" t="t" r="r" b="b"/>
                <a:pathLst>
                  <a:path w="10193" h="9122" extrusionOk="0">
                    <a:moveTo>
                      <a:pt x="2727" y="1"/>
                    </a:moveTo>
                    <a:cubicBezTo>
                      <a:pt x="1220" y="1"/>
                      <a:pt x="0" y="1223"/>
                      <a:pt x="0" y="2728"/>
                    </a:cubicBezTo>
                    <a:lnTo>
                      <a:pt x="0" y="9122"/>
                    </a:lnTo>
                    <a:lnTo>
                      <a:pt x="3150" y="9122"/>
                    </a:lnTo>
                    <a:cubicBezTo>
                      <a:pt x="3150" y="8046"/>
                      <a:pt x="4021" y="7175"/>
                      <a:pt x="5097" y="7175"/>
                    </a:cubicBezTo>
                    <a:cubicBezTo>
                      <a:pt x="6172" y="7175"/>
                      <a:pt x="7044" y="8046"/>
                      <a:pt x="7044" y="9122"/>
                    </a:cubicBezTo>
                    <a:lnTo>
                      <a:pt x="7467" y="9122"/>
                    </a:lnTo>
                    <a:cubicBezTo>
                      <a:pt x="8972" y="9122"/>
                      <a:pt x="10192" y="7900"/>
                      <a:pt x="10192" y="6395"/>
                    </a:cubicBezTo>
                    <a:lnTo>
                      <a:pt x="10192" y="4135"/>
                    </a:lnTo>
                    <a:cubicBezTo>
                      <a:pt x="7951" y="4028"/>
                      <a:pt x="6148" y="2239"/>
                      <a:pt x="6018"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24" name="Google Shape;8424;p74"/>
              <p:cNvSpPr/>
              <p:nvPr/>
            </p:nvSpPr>
            <p:spPr>
              <a:xfrm>
                <a:off x="5922950" y="1734600"/>
                <a:ext cx="75057" cy="75057"/>
              </a:xfrm>
              <a:custGeom>
                <a:avLst/>
                <a:gdLst/>
                <a:ahLst/>
                <a:cxnLst/>
                <a:rect l="l" t="t" r="r" b="b"/>
                <a:pathLst>
                  <a:path w="2946" h="2946" extrusionOk="0">
                    <a:moveTo>
                      <a:pt x="1474" y="1"/>
                    </a:moveTo>
                    <a:cubicBezTo>
                      <a:pt x="661" y="1"/>
                      <a:pt x="1" y="660"/>
                      <a:pt x="1" y="1474"/>
                    </a:cubicBezTo>
                    <a:cubicBezTo>
                      <a:pt x="1" y="2287"/>
                      <a:pt x="661" y="2946"/>
                      <a:pt x="1474" y="2946"/>
                    </a:cubicBezTo>
                    <a:cubicBezTo>
                      <a:pt x="2288" y="2946"/>
                      <a:pt x="2946" y="2287"/>
                      <a:pt x="2946" y="1474"/>
                    </a:cubicBezTo>
                    <a:cubicBezTo>
                      <a:pt x="2946" y="660"/>
                      <a:pt x="2288" y="1"/>
                      <a:pt x="147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25" name="Google Shape;8425;p74"/>
            <p:cNvGrpSpPr/>
            <p:nvPr/>
          </p:nvGrpSpPr>
          <p:grpSpPr>
            <a:xfrm>
              <a:off x="6101293" y="1539749"/>
              <a:ext cx="259692" cy="269909"/>
              <a:chOff x="6101293" y="1539749"/>
              <a:chExt cx="259692" cy="269909"/>
            </a:xfrm>
          </p:grpSpPr>
          <p:sp>
            <p:nvSpPr>
              <p:cNvPr id="8426" name="Google Shape;8426;p74"/>
              <p:cNvSpPr/>
              <p:nvPr/>
            </p:nvSpPr>
            <p:spPr>
              <a:xfrm>
                <a:off x="6101293" y="1539749"/>
                <a:ext cx="259692" cy="232406"/>
              </a:xfrm>
              <a:custGeom>
                <a:avLst/>
                <a:gdLst/>
                <a:ahLst/>
                <a:cxnLst/>
                <a:rect l="l" t="t" r="r" b="b"/>
                <a:pathLst>
                  <a:path w="10193" h="9122" extrusionOk="0">
                    <a:moveTo>
                      <a:pt x="4177" y="1"/>
                    </a:moveTo>
                    <a:cubicBezTo>
                      <a:pt x="4045" y="2239"/>
                      <a:pt x="2244" y="4027"/>
                      <a:pt x="0" y="4135"/>
                    </a:cubicBezTo>
                    <a:lnTo>
                      <a:pt x="0" y="6395"/>
                    </a:lnTo>
                    <a:cubicBezTo>
                      <a:pt x="0" y="7902"/>
                      <a:pt x="1220" y="9122"/>
                      <a:pt x="2726" y="9122"/>
                    </a:cubicBezTo>
                    <a:lnTo>
                      <a:pt x="3148" y="9122"/>
                    </a:lnTo>
                    <a:cubicBezTo>
                      <a:pt x="3148" y="8046"/>
                      <a:pt x="4020" y="7175"/>
                      <a:pt x="5096" y="7175"/>
                    </a:cubicBezTo>
                    <a:cubicBezTo>
                      <a:pt x="6170" y="7175"/>
                      <a:pt x="7043" y="8046"/>
                      <a:pt x="7043" y="9122"/>
                    </a:cubicBezTo>
                    <a:lnTo>
                      <a:pt x="10193" y="9122"/>
                    </a:lnTo>
                    <a:lnTo>
                      <a:pt x="10193" y="2728"/>
                    </a:lnTo>
                    <a:cubicBezTo>
                      <a:pt x="10193" y="1223"/>
                      <a:pt x="8973" y="2"/>
                      <a:pt x="746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27" name="Google Shape;8427;p74"/>
              <p:cNvSpPr/>
              <p:nvPr/>
            </p:nvSpPr>
            <p:spPr>
              <a:xfrm>
                <a:off x="6193623" y="1734600"/>
                <a:ext cx="75031" cy="75057"/>
              </a:xfrm>
              <a:custGeom>
                <a:avLst/>
                <a:gdLst/>
                <a:ahLst/>
                <a:cxnLst/>
                <a:rect l="l" t="t" r="r" b="b"/>
                <a:pathLst>
                  <a:path w="2945" h="2946" extrusionOk="0">
                    <a:moveTo>
                      <a:pt x="1473" y="1"/>
                    </a:moveTo>
                    <a:cubicBezTo>
                      <a:pt x="660" y="1"/>
                      <a:pt x="0" y="660"/>
                      <a:pt x="0" y="1474"/>
                    </a:cubicBezTo>
                    <a:cubicBezTo>
                      <a:pt x="0" y="2287"/>
                      <a:pt x="660" y="2946"/>
                      <a:pt x="1473" y="2946"/>
                    </a:cubicBezTo>
                    <a:cubicBezTo>
                      <a:pt x="2285" y="2946"/>
                      <a:pt x="2945" y="2287"/>
                      <a:pt x="2945" y="1474"/>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8428" name="Google Shape;8428;p74"/>
            <p:cNvSpPr/>
            <p:nvPr/>
          </p:nvSpPr>
          <p:spPr>
            <a:xfrm>
              <a:off x="5999148" y="1436800"/>
              <a:ext cx="192625" cy="192690"/>
            </a:xfrm>
            <a:custGeom>
              <a:avLst/>
              <a:gdLst/>
              <a:ahLst/>
              <a:cxnLst/>
              <a:rect l="l" t="t" r="r" b="b"/>
              <a:pathLst>
                <a:path w="2945" h="2946" extrusionOk="0">
                  <a:moveTo>
                    <a:pt x="1473" y="1"/>
                  </a:moveTo>
                  <a:cubicBezTo>
                    <a:pt x="660" y="1"/>
                    <a:pt x="0" y="660"/>
                    <a:pt x="0" y="1472"/>
                  </a:cubicBezTo>
                  <a:cubicBezTo>
                    <a:pt x="0" y="2286"/>
                    <a:pt x="660" y="2945"/>
                    <a:pt x="1473" y="2945"/>
                  </a:cubicBezTo>
                  <a:cubicBezTo>
                    <a:pt x="2285" y="2945"/>
                    <a:pt x="2945" y="2286"/>
                    <a:pt x="2945" y="1472"/>
                  </a:cubicBezTo>
                  <a:cubicBezTo>
                    <a:pt x="2945" y="660"/>
                    <a:pt x="2285" y="1"/>
                    <a:pt x="147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29" name="Google Shape;8429;p74"/>
          <p:cNvGrpSpPr/>
          <p:nvPr/>
        </p:nvGrpSpPr>
        <p:grpSpPr>
          <a:xfrm>
            <a:off x="728732" y="2968309"/>
            <a:ext cx="1452955" cy="621360"/>
            <a:chOff x="732422" y="2990152"/>
            <a:chExt cx="1337773" cy="572102"/>
          </a:xfrm>
        </p:grpSpPr>
        <p:sp>
          <p:nvSpPr>
            <p:cNvPr id="8430" name="Google Shape;8430;p74"/>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31" name="Google Shape;8431;p74"/>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32" name="Google Shape;8432;p74"/>
            <p:cNvSpPr/>
            <p:nvPr/>
          </p:nvSpPr>
          <p:spPr>
            <a:xfrm>
              <a:off x="732422" y="2990152"/>
              <a:ext cx="380716" cy="37944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33" name="Google Shape;8433;p74"/>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34" name="Google Shape;8434;p74"/>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35" name="Google Shape;8435;p74"/>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sp>
        <p:nvSpPr>
          <p:cNvPr id="2" name="Google Shape;1529;p70">
            <a:extLst>
              <a:ext uri="{FF2B5EF4-FFF2-40B4-BE49-F238E27FC236}">
                <a16:creationId xmlns:a16="http://schemas.microsoft.com/office/drawing/2014/main" id="{7ADDA8D3-5239-87FC-6B32-D24F2191C39E}"/>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accent4">
                    <a:lumMod val="50000"/>
                  </a:schemeClr>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39"/>
        <p:cNvGrpSpPr/>
        <p:nvPr/>
      </p:nvGrpSpPr>
      <p:grpSpPr>
        <a:xfrm>
          <a:off x="0" y="0"/>
          <a:ext cx="0" cy="0"/>
          <a:chOff x="0" y="0"/>
          <a:chExt cx="0" cy="0"/>
        </a:xfrm>
      </p:grpSpPr>
      <p:grpSp>
        <p:nvGrpSpPr>
          <p:cNvPr id="8440" name="Google Shape;8440;p75"/>
          <p:cNvGrpSpPr/>
          <p:nvPr/>
        </p:nvGrpSpPr>
        <p:grpSpPr>
          <a:xfrm>
            <a:off x="716261" y="1207172"/>
            <a:ext cx="1636117" cy="1526144"/>
            <a:chOff x="729238" y="1179665"/>
            <a:chExt cx="1636117" cy="1526144"/>
          </a:xfrm>
        </p:grpSpPr>
        <p:grpSp>
          <p:nvGrpSpPr>
            <p:cNvPr id="8441" name="Google Shape;8441;p75"/>
            <p:cNvGrpSpPr/>
            <p:nvPr/>
          </p:nvGrpSpPr>
          <p:grpSpPr>
            <a:xfrm>
              <a:off x="729238" y="1179665"/>
              <a:ext cx="80700" cy="1526144"/>
              <a:chOff x="729238" y="1179665"/>
              <a:chExt cx="80700" cy="1526144"/>
            </a:xfrm>
          </p:grpSpPr>
          <p:sp>
            <p:nvSpPr>
              <p:cNvPr id="8442" name="Google Shape;8442;p75"/>
              <p:cNvSpPr/>
              <p:nvPr/>
            </p:nvSpPr>
            <p:spPr>
              <a:xfrm>
                <a:off x="72923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3" name="Google Shape;8443;p75"/>
              <p:cNvSpPr/>
              <p:nvPr/>
            </p:nvSpPr>
            <p:spPr>
              <a:xfrm>
                <a:off x="72923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4" name="Google Shape;8444;p75"/>
              <p:cNvSpPr/>
              <p:nvPr/>
            </p:nvSpPr>
            <p:spPr>
              <a:xfrm>
                <a:off x="72923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5" name="Google Shape;8445;p75"/>
              <p:cNvSpPr/>
              <p:nvPr/>
            </p:nvSpPr>
            <p:spPr>
              <a:xfrm>
                <a:off x="72923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6" name="Google Shape;8446;p75"/>
              <p:cNvSpPr/>
              <p:nvPr/>
            </p:nvSpPr>
            <p:spPr>
              <a:xfrm>
                <a:off x="729238" y="1821630"/>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7" name="Google Shape;8447;p75"/>
              <p:cNvSpPr/>
              <p:nvPr/>
            </p:nvSpPr>
            <p:spPr>
              <a:xfrm>
                <a:off x="729238" y="1982326"/>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8" name="Google Shape;8448;p75"/>
              <p:cNvSpPr/>
              <p:nvPr/>
            </p:nvSpPr>
            <p:spPr>
              <a:xfrm>
                <a:off x="729238"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49" name="Google Shape;8449;p75"/>
              <p:cNvSpPr/>
              <p:nvPr/>
            </p:nvSpPr>
            <p:spPr>
              <a:xfrm>
                <a:off x="729238"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0" name="Google Shape;8450;p75"/>
              <p:cNvSpPr/>
              <p:nvPr/>
            </p:nvSpPr>
            <p:spPr>
              <a:xfrm>
                <a:off x="729238"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1" name="Google Shape;8451;p75"/>
              <p:cNvSpPr/>
              <p:nvPr/>
            </p:nvSpPr>
            <p:spPr>
              <a:xfrm>
                <a:off x="729238"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52" name="Google Shape;8452;p75"/>
            <p:cNvGrpSpPr/>
            <p:nvPr/>
          </p:nvGrpSpPr>
          <p:grpSpPr>
            <a:xfrm>
              <a:off x="903098" y="1179665"/>
              <a:ext cx="80700" cy="1526144"/>
              <a:chOff x="903098" y="1179665"/>
              <a:chExt cx="80700" cy="1526144"/>
            </a:xfrm>
          </p:grpSpPr>
          <p:sp>
            <p:nvSpPr>
              <p:cNvPr id="8453" name="Google Shape;8453;p75"/>
              <p:cNvSpPr/>
              <p:nvPr/>
            </p:nvSpPr>
            <p:spPr>
              <a:xfrm>
                <a:off x="90309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4" name="Google Shape;8454;p75"/>
              <p:cNvSpPr/>
              <p:nvPr/>
            </p:nvSpPr>
            <p:spPr>
              <a:xfrm>
                <a:off x="90309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5" name="Google Shape;8455;p75"/>
              <p:cNvSpPr/>
              <p:nvPr/>
            </p:nvSpPr>
            <p:spPr>
              <a:xfrm>
                <a:off x="90309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6" name="Google Shape;8456;p75"/>
              <p:cNvSpPr/>
              <p:nvPr/>
            </p:nvSpPr>
            <p:spPr>
              <a:xfrm>
                <a:off x="90309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7" name="Google Shape;8457;p75"/>
              <p:cNvSpPr/>
              <p:nvPr/>
            </p:nvSpPr>
            <p:spPr>
              <a:xfrm>
                <a:off x="903098"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8" name="Google Shape;8458;p75"/>
              <p:cNvSpPr/>
              <p:nvPr/>
            </p:nvSpPr>
            <p:spPr>
              <a:xfrm>
                <a:off x="903098"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59" name="Google Shape;8459;p75"/>
              <p:cNvSpPr/>
              <p:nvPr/>
            </p:nvSpPr>
            <p:spPr>
              <a:xfrm>
                <a:off x="903098"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0" name="Google Shape;8460;p75"/>
              <p:cNvSpPr/>
              <p:nvPr/>
            </p:nvSpPr>
            <p:spPr>
              <a:xfrm>
                <a:off x="903098"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1" name="Google Shape;8461;p75"/>
              <p:cNvSpPr/>
              <p:nvPr/>
            </p:nvSpPr>
            <p:spPr>
              <a:xfrm>
                <a:off x="903098"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2" name="Google Shape;8462;p75"/>
              <p:cNvSpPr/>
              <p:nvPr/>
            </p:nvSpPr>
            <p:spPr>
              <a:xfrm>
                <a:off x="903098"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63" name="Google Shape;8463;p75"/>
            <p:cNvGrpSpPr/>
            <p:nvPr/>
          </p:nvGrpSpPr>
          <p:grpSpPr>
            <a:xfrm>
              <a:off x="1076958" y="1179665"/>
              <a:ext cx="80700" cy="1526144"/>
              <a:chOff x="1076958" y="1179665"/>
              <a:chExt cx="80700" cy="1526144"/>
            </a:xfrm>
          </p:grpSpPr>
          <p:sp>
            <p:nvSpPr>
              <p:cNvPr id="8464" name="Google Shape;8464;p75"/>
              <p:cNvSpPr/>
              <p:nvPr/>
            </p:nvSpPr>
            <p:spPr>
              <a:xfrm>
                <a:off x="1076958"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5" name="Google Shape;8465;p75"/>
              <p:cNvSpPr/>
              <p:nvPr/>
            </p:nvSpPr>
            <p:spPr>
              <a:xfrm>
                <a:off x="1076958"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6" name="Google Shape;8466;p75"/>
              <p:cNvSpPr/>
              <p:nvPr/>
            </p:nvSpPr>
            <p:spPr>
              <a:xfrm>
                <a:off x="1076958"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7" name="Google Shape;8467;p75"/>
              <p:cNvSpPr/>
              <p:nvPr/>
            </p:nvSpPr>
            <p:spPr>
              <a:xfrm>
                <a:off x="1076958"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8" name="Google Shape;8468;p75"/>
              <p:cNvSpPr/>
              <p:nvPr/>
            </p:nvSpPr>
            <p:spPr>
              <a:xfrm>
                <a:off x="1076958"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69" name="Google Shape;8469;p75"/>
              <p:cNvSpPr/>
              <p:nvPr/>
            </p:nvSpPr>
            <p:spPr>
              <a:xfrm>
                <a:off x="1076958"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0" name="Google Shape;8470;p75"/>
              <p:cNvSpPr/>
              <p:nvPr/>
            </p:nvSpPr>
            <p:spPr>
              <a:xfrm>
                <a:off x="1076958"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1" name="Google Shape;8471;p75"/>
              <p:cNvSpPr/>
              <p:nvPr/>
            </p:nvSpPr>
            <p:spPr>
              <a:xfrm>
                <a:off x="1076958"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2" name="Google Shape;8472;p75"/>
              <p:cNvSpPr/>
              <p:nvPr/>
            </p:nvSpPr>
            <p:spPr>
              <a:xfrm>
                <a:off x="1076958"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3" name="Google Shape;8473;p75"/>
              <p:cNvSpPr/>
              <p:nvPr/>
            </p:nvSpPr>
            <p:spPr>
              <a:xfrm>
                <a:off x="1076958"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74" name="Google Shape;8474;p75"/>
            <p:cNvGrpSpPr/>
            <p:nvPr/>
          </p:nvGrpSpPr>
          <p:grpSpPr>
            <a:xfrm>
              <a:off x="1247707" y="1179665"/>
              <a:ext cx="80700" cy="1526144"/>
              <a:chOff x="1247707" y="1179665"/>
              <a:chExt cx="80700" cy="1526144"/>
            </a:xfrm>
          </p:grpSpPr>
          <p:sp>
            <p:nvSpPr>
              <p:cNvPr id="8475" name="Google Shape;8475;p75"/>
              <p:cNvSpPr/>
              <p:nvPr/>
            </p:nvSpPr>
            <p:spPr>
              <a:xfrm>
                <a:off x="124770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6" name="Google Shape;8476;p75"/>
              <p:cNvSpPr/>
              <p:nvPr/>
            </p:nvSpPr>
            <p:spPr>
              <a:xfrm>
                <a:off x="124770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7" name="Google Shape;8477;p75"/>
              <p:cNvSpPr/>
              <p:nvPr/>
            </p:nvSpPr>
            <p:spPr>
              <a:xfrm>
                <a:off x="124770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8" name="Google Shape;8478;p75"/>
              <p:cNvSpPr/>
              <p:nvPr/>
            </p:nvSpPr>
            <p:spPr>
              <a:xfrm>
                <a:off x="1247707" y="166175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79" name="Google Shape;8479;p75"/>
              <p:cNvSpPr/>
              <p:nvPr/>
            </p:nvSpPr>
            <p:spPr>
              <a:xfrm>
                <a:off x="1247707" y="1821630"/>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0" name="Google Shape;8480;p75"/>
              <p:cNvSpPr/>
              <p:nvPr/>
            </p:nvSpPr>
            <p:spPr>
              <a:xfrm>
                <a:off x="1247707" y="1982326"/>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1" name="Google Shape;8481;p75"/>
              <p:cNvSpPr/>
              <p:nvPr/>
            </p:nvSpPr>
            <p:spPr>
              <a:xfrm>
                <a:off x="1247707"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2" name="Google Shape;8482;p75"/>
              <p:cNvSpPr/>
              <p:nvPr/>
            </p:nvSpPr>
            <p:spPr>
              <a:xfrm>
                <a:off x="1247707"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3" name="Google Shape;8483;p75"/>
              <p:cNvSpPr/>
              <p:nvPr/>
            </p:nvSpPr>
            <p:spPr>
              <a:xfrm>
                <a:off x="1247707"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4" name="Google Shape;8484;p75"/>
              <p:cNvSpPr/>
              <p:nvPr/>
            </p:nvSpPr>
            <p:spPr>
              <a:xfrm>
                <a:off x="1247707"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85" name="Google Shape;8485;p75"/>
            <p:cNvGrpSpPr/>
            <p:nvPr/>
          </p:nvGrpSpPr>
          <p:grpSpPr>
            <a:xfrm>
              <a:off x="1421567" y="1179665"/>
              <a:ext cx="80700" cy="1526144"/>
              <a:chOff x="1421567" y="1179665"/>
              <a:chExt cx="80700" cy="1526144"/>
            </a:xfrm>
          </p:grpSpPr>
          <p:sp>
            <p:nvSpPr>
              <p:cNvPr id="8486" name="Google Shape;8486;p75"/>
              <p:cNvSpPr/>
              <p:nvPr/>
            </p:nvSpPr>
            <p:spPr>
              <a:xfrm>
                <a:off x="142156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7" name="Google Shape;8487;p75"/>
              <p:cNvSpPr/>
              <p:nvPr/>
            </p:nvSpPr>
            <p:spPr>
              <a:xfrm>
                <a:off x="142156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8" name="Google Shape;8488;p75"/>
              <p:cNvSpPr/>
              <p:nvPr/>
            </p:nvSpPr>
            <p:spPr>
              <a:xfrm>
                <a:off x="142156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89" name="Google Shape;8489;p75"/>
              <p:cNvSpPr/>
              <p:nvPr/>
            </p:nvSpPr>
            <p:spPr>
              <a:xfrm>
                <a:off x="142156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0" name="Google Shape;8490;p75"/>
              <p:cNvSpPr/>
              <p:nvPr/>
            </p:nvSpPr>
            <p:spPr>
              <a:xfrm>
                <a:off x="142156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1" name="Google Shape;8491;p75"/>
              <p:cNvSpPr/>
              <p:nvPr/>
            </p:nvSpPr>
            <p:spPr>
              <a:xfrm>
                <a:off x="142156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2" name="Google Shape;8492;p75"/>
              <p:cNvSpPr/>
              <p:nvPr/>
            </p:nvSpPr>
            <p:spPr>
              <a:xfrm>
                <a:off x="1421567"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3" name="Google Shape;8493;p75"/>
              <p:cNvSpPr/>
              <p:nvPr/>
            </p:nvSpPr>
            <p:spPr>
              <a:xfrm>
                <a:off x="1421567" y="2303717"/>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4" name="Google Shape;8494;p75"/>
              <p:cNvSpPr/>
              <p:nvPr/>
            </p:nvSpPr>
            <p:spPr>
              <a:xfrm>
                <a:off x="1421567"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5" name="Google Shape;8495;p75"/>
              <p:cNvSpPr/>
              <p:nvPr/>
            </p:nvSpPr>
            <p:spPr>
              <a:xfrm>
                <a:off x="1421567"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496" name="Google Shape;8496;p75"/>
            <p:cNvGrpSpPr/>
            <p:nvPr/>
          </p:nvGrpSpPr>
          <p:grpSpPr>
            <a:xfrm>
              <a:off x="1592327" y="1179665"/>
              <a:ext cx="80700" cy="1526144"/>
              <a:chOff x="1592327" y="1179665"/>
              <a:chExt cx="80700" cy="1526144"/>
            </a:xfrm>
          </p:grpSpPr>
          <p:sp>
            <p:nvSpPr>
              <p:cNvPr id="8497" name="Google Shape;8497;p75"/>
              <p:cNvSpPr/>
              <p:nvPr/>
            </p:nvSpPr>
            <p:spPr>
              <a:xfrm>
                <a:off x="159232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8" name="Google Shape;8498;p75"/>
              <p:cNvSpPr/>
              <p:nvPr/>
            </p:nvSpPr>
            <p:spPr>
              <a:xfrm>
                <a:off x="159232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499" name="Google Shape;8499;p75"/>
              <p:cNvSpPr/>
              <p:nvPr/>
            </p:nvSpPr>
            <p:spPr>
              <a:xfrm>
                <a:off x="159232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0" name="Google Shape;8500;p75"/>
              <p:cNvSpPr/>
              <p:nvPr/>
            </p:nvSpPr>
            <p:spPr>
              <a:xfrm>
                <a:off x="159232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1" name="Google Shape;8501;p75"/>
              <p:cNvSpPr/>
              <p:nvPr/>
            </p:nvSpPr>
            <p:spPr>
              <a:xfrm>
                <a:off x="159232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2" name="Google Shape;8502;p75"/>
              <p:cNvSpPr/>
              <p:nvPr/>
            </p:nvSpPr>
            <p:spPr>
              <a:xfrm>
                <a:off x="159232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3" name="Google Shape;8503;p75"/>
              <p:cNvSpPr/>
              <p:nvPr/>
            </p:nvSpPr>
            <p:spPr>
              <a:xfrm>
                <a:off x="1592327"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4" name="Google Shape;8504;p75"/>
              <p:cNvSpPr/>
              <p:nvPr/>
            </p:nvSpPr>
            <p:spPr>
              <a:xfrm>
                <a:off x="1592327"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5" name="Google Shape;8505;p75"/>
              <p:cNvSpPr/>
              <p:nvPr/>
            </p:nvSpPr>
            <p:spPr>
              <a:xfrm>
                <a:off x="1592327"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6" name="Google Shape;8506;p75"/>
              <p:cNvSpPr/>
              <p:nvPr/>
            </p:nvSpPr>
            <p:spPr>
              <a:xfrm>
                <a:off x="1592327"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07" name="Google Shape;8507;p75"/>
            <p:cNvGrpSpPr/>
            <p:nvPr/>
          </p:nvGrpSpPr>
          <p:grpSpPr>
            <a:xfrm>
              <a:off x="1766187" y="1179665"/>
              <a:ext cx="80700" cy="1526144"/>
              <a:chOff x="1766187" y="1179665"/>
              <a:chExt cx="80700" cy="1526144"/>
            </a:xfrm>
          </p:grpSpPr>
          <p:sp>
            <p:nvSpPr>
              <p:cNvPr id="8508" name="Google Shape;8508;p75"/>
              <p:cNvSpPr/>
              <p:nvPr/>
            </p:nvSpPr>
            <p:spPr>
              <a:xfrm>
                <a:off x="1766187"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09" name="Google Shape;8509;p75"/>
              <p:cNvSpPr/>
              <p:nvPr/>
            </p:nvSpPr>
            <p:spPr>
              <a:xfrm>
                <a:off x="1766187"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0" name="Google Shape;8510;p75"/>
              <p:cNvSpPr/>
              <p:nvPr/>
            </p:nvSpPr>
            <p:spPr>
              <a:xfrm>
                <a:off x="1766187"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1" name="Google Shape;8511;p75"/>
              <p:cNvSpPr/>
              <p:nvPr/>
            </p:nvSpPr>
            <p:spPr>
              <a:xfrm>
                <a:off x="1766187"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2" name="Google Shape;8512;p75"/>
              <p:cNvSpPr/>
              <p:nvPr/>
            </p:nvSpPr>
            <p:spPr>
              <a:xfrm>
                <a:off x="1766187"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3" name="Google Shape;8513;p75"/>
              <p:cNvSpPr/>
              <p:nvPr/>
            </p:nvSpPr>
            <p:spPr>
              <a:xfrm>
                <a:off x="1766187"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4" name="Google Shape;8514;p75"/>
              <p:cNvSpPr/>
              <p:nvPr/>
            </p:nvSpPr>
            <p:spPr>
              <a:xfrm>
                <a:off x="1766187" y="214302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5" name="Google Shape;8515;p75"/>
              <p:cNvSpPr/>
              <p:nvPr/>
            </p:nvSpPr>
            <p:spPr>
              <a:xfrm>
                <a:off x="1766187" y="2303717"/>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6" name="Google Shape;8516;p75"/>
              <p:cNvSpPr/>
              <p:nvPr/>
            </p:nvSpPr>
            <p:spPr>
              <a:xfrm>
                <a:off x="1766187" y="2464413"/>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17" name="Google Shape;8517;p75"/>
              <p:cNvSpPr/>
              <p:nvPr/>
            </p:nvSpPr>
            <p:spPr>
              <a:xfrm>
                <a:off x="1766187"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18" name="Google Shape;8518;p75"/>
            <p:cNvGrpSpPr/>
            <p:nvPr/>
          </p:nvGrpSpPr>
          <p:grpSpPr>
            <a:xfrm>
              <a:off x="1936935" y="1179665"/>
              <a:ext cx="80700" cy="1526144"/>
              <a:chOff x="1936935" y="1179665"/>
              <a:chExt cx="80700" cy="1526144"/>
            </a:xfrm>
          </p:grpSpPr>
          <p:sp>
            <p:nvSpPr>
              <p:cNvPr id="8519" name="Google Shape;8519;p75"/>
              <p:cNvSpPr/>
              <p:nvPr/>
            </p:nvSpPr>
            <p:spPr>
              <a:xfrm>
                <a:off x="193693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0" name="Google Shape;8520;p75"/>
              <p:cNvSpPr/>
              <p:nvPr/>
            </p:nvSpPr>
            <p:spPr>
              <a:xfrm>
                <a:off x="193693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1" name="Google Shape;8521;p75"/>
              <p:cNvSpPr/>
              <p:nvPr/>
            </p:nvSpPr>
            <p:spPr>
              <a:xfrm>
                <a:off x="193693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2" name="Google Shape;8522;p75"/>
              <p:cNvSpPr/>
              <p:nvPr/>
            </p:nvSpPr>
            <p:spPr>
              <a:xfrm>
                <a:off x="193693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3" name="Google Shape;8523;p75"/>
              <p:cNvSpPr/>
              <p:nvPr/>
            </p:nvSpPr>
            <p:spPr>
              <a:xfrm>
                <a:off x="1936935"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4" name="Google Shape;8524;p75"/>
              <p:cNvSpPr/>
              <p:nvPr/>
            </p:nvSpPr>
            <p:spPr>
              <a:xfrm>
                <a:off x="1936935" y="1982326"/>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5" name="Google Shape;8525;p75"/>
              <p:cNvSpPr/>
              <p:nvPr/>
            </p:nvSpPr>
            <p:spPr>
              <a:xfrm>
                <a:off x="1936935"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6" name="Google Shape;8526;p75"/>
              <p:cNvSpPr/>
              <p:nvPr/>
            </p:nvSpPr>
            <p:spPr>
              <a:xfrm>
                <a:off x="1936935"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7" name="Google Shape;8527;p75"/>
              <p:cNvSpPr/>
              <p:nvPr/>
            </p:nvSpPr>
            <p:spPr>
              <a:xfrm>
                <a:off x="1936935"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28" name="Google Shape;8528;p75"/>
              <p:cNvSpPr/>
              <p:nvPr/>
            </p:nvSpPr>
            <p:spPr>
              <a:xfrm>
                <a:off x="1936935"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29" name="Google Shape;8529;p75"/>
            <p:cNvGrpSpPr/>
            <p:nvPr/>
          </p:nvGrpSpPr>
          <p:grpSpPr>
            <a:xfrm>
              <a:off x="2110795" y="1179665"/>
              <a:ext cx="80700" cy="1526144"/>
              <a:chOff x="2110795" y="1179665"/>
              <a:chExt cx="80700" cy="1526144"/>
            </a:xfrm>
          </p:grpSpPr>
          <p:sp>
            <p:nvSpPr>
              <p:cNvPr id="8530" name="Google Shape;8530;p75"/>
              <p:cNvSpPr/>
              <p:nvPr/>
            </p:nvSpPr>
            <p:spPr>
              <a:xfrm>
                <a:off x="211079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1" name="Google Shape;8531;p75"/>
              <p:cNvSpPr/>
              <p:nvPr/>
            </p:nvSpPr>
            <p:spPr>
              <a:xfrm>
                <a:off x="211079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2" name="Google Shape;8532;p75"/>
              <p:cNvSpPr/>
              <p:nvPr/>
            </p:nvSpPr>
            <p:spPr>
              <a:xfrm>
                <a:off x="211079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3" name="Google Shape;8533;p75"/>
              <p:cNvSpPr/>
              <p:nvPr/>
            </p:nvSpPr>
            <p:spPr>
              <a:xfrm>
                <a:off x="211079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4" name="Google Shape;8534;p75"/>
              <p:cNvSpPr/>
              <p:nvPr/>
            </p:nvSpPr>
            <p:spPr>
              <a:xfrm>
                <a:off x="2110795" y="1821630"/>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5" name="Google Shape;8535;p75"/>
              <p:cNvSpPr/>
              <p:nvPr/>
            </p:nvSpPr>
            <p:spPr>
              <a:xfrm>
                <a:off x="2110795" y="1982326"/>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6" name="Google Shape;8536;p75"/>
              <p:cNvSpPr/>
              <p:nvPr/>
            </p:nvSpPr>
            <p:spPr>
              <a:xfrm>
                <a:off x="2110795"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7" name="Google Shape;8537;p75"/>
              <p:cNvSpPr/>
              <p:nvPr/>
            </p:nvSpPr>
            <p:spPr>
              <a:xfrm>
                <a:off x="2110795"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8" name="Google Shape;8538;p75"/>
              <p:cNvSpPr/>
              <p:nvPr/>
            </p:nvSpPr>
            <p:spPr>
              <a:xfrm>
                <a:off x="2110795"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39" name="Google Shape;8539;p75"/>
              <p:cNvSpPr/>
              <p:nvPr/>
            </p:nvSpPr>
            <p:spPr>
              <a:xfrm>
                <a:off x="2110795"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40" name="Google Shape;8540;p75"/>
            <p:cNvGrpSpPr/>
            <p:nvPr/>
          </p:nvGrpSpPr>
          <p:grpSpPr>
            <a:xfrm>
              <a:off x="2284655" y="1179665"/>
              <a:ext cx="80700" cy="1526144"/>
              <a:chOff x="2284655" y="1179665"/>
              <a:chExt cx="80700" cy="1526144"/>
            </a:xfrm>
          </p:grpSpPr>
          <p:sp>
            <p:nvSpPr>
              <p:cNvPr id="8541" name="Google Shape;8541;p75"/>
              <p:cNvSpPr/>
              <p:nvPr/>
            </p:nvSpPr>
            <p:spPr>
              <a:xfrm>
                <a:off x="2284655" y="1179665"/>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2" name="Google Shape;8542;p75"/>
              <p:cNvSpPr/>
              <p:nvPr/>
            </p:nvSpPr>
            <p:spPr>
              <a:xfrm>
                <a:off x="2284655" y="134036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3" name="Google Shape;8543;p75"/>
              <p:cNvSpPr/>
              <p:nvPr/>
            </p:nvSpPr>
            <p:spPr>
              <a:xfrm>
                <a:off x="2284655" y="150105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4" name="Google Shape;8544;p75"/>
              <p:cNvSpPr/>
              <p:nvPr/>
            </p:nvSpPr>
            <p:spPr>
              <a:xfrm>
                <a:off x="2284655" y="1661752"/>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5" name="Google Shape;8545;p75"/>
              <p:cNvSpPr/>
              <p:nvPr/>
            </p:nvSpPr>
            <p:spPr>
              <a:xfrm>
                <a:off x="2284655" y="1821630"/>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6" name="Google Shape;8546;p75"/>
              <p:cNvSpPr/>
              <p:nvPr/>
            </p:nvSpPr>
            <p:spPr>
              <a:xfrm>
                <a:off x="2284655" y="1982326"/>
                <a:ext cx="80700" cy="807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7" name="Google Shape;8547;p75"/>
              <p:cNvSpPr/>
              <p:nvPr/>
            </p:nvSpPr>
            <p:spPr>
              <a:xfrm>
                <a:off x="2284655" y="2143022"/>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8" name="Google Shape;8548;p75"/>
              <p:cNvSpPr/>
              <p:nvPr/>
            </p:nvSpPr>
            <p:spPr>
              <a:xfrm>
                <a:off x="2284655" y="2303717"/>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49" name="Google Shape;8549;p75"/>
              <p:cNvSpPr/>
              <p:nvPr/>
            </p:nvSpPr>
            <p:spPr>
              <a:xfrm>
                <a:off x="2284655" y="2464413"/>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50" name="Google Shape;8550;p75"/>
              <p:cNvSpPr/>
              <p:nvPr/>
            </p:nvSpPr>
            <p:spPr>
              <a:xfrm>
                <a:off x="2284655" y="2625109"/>
                <a:ext cx="80700" cy="80700"/>
              </a:xfrm>
              <a:prstGeom prst="rect">
                <a:avLst/>
              </a:prstGeom>
              <a:solidFill>
                <a:srgbClr val="657E9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551" name="Google Shape;8551;p75"/>
          <p:cNvGrpSpPr/>
          <p:nvPr/>
        </p:nvGrpSpPr>
        <p:grpSpPr>
          <a:xfrm>
            <a:off x="2610927" y="1226311"/>
            <a:ext cx="1364248" cy="1102133"/>
            <a:chOff x="2623904" y="1198803"/>
            <a:chExt cx="1364248" cy="1102133"/>
          </a:xfrm>
        </p:grpSpPr>
        <p:grpSp>
          <p:nvGrpSpPr>
            <p:cNvPr id="8552" name="Google Shape;8552;p75"/>
            <p:cNvGrpSpPr/>
            <p:nvPr/>
          </p:nvGrpSpPr>
          <p:grpSpPr>
            <a:xfrm>
              <a:off x="2623907" y="1198803"/>
              <a:ext cx="1364245" cy="273000"/>
              <a:chOff x="2623907" y="1198803"/>
              <a:chExt cx="1364245" cy="273000"/>
            </a:xfrm>
          </p:grpSpPr>
          <p:sp>
            <p:nvSpPr>
              <p:cNvPr id="8553" name="Google Shape;8553;p75"/>
              <p:cNvSpPr/>
              <p:nvPr/>
            </p:nvSpPr>
            <p:spPr>
              <a:xfrm>
                <a:off x="3715152" y="1198803"/>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54" name="Google Shape;8554;p75"/>
              <p:cNvSpPr/>
              <p:nvPr/>
            </p:nvSpPr>
            <p:spPr>
              <a:xfrm>
                <a:off x="2623907" y="1198803"/>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55" name="Google Shape;8555;p75"/>
              <p:cNvSpPr/>
              <p:nvPr/>
            </p:nvSpPr>
            <p:spPr>
              <a:xfrm>
                <a:off x="2896718" y="1198803"/>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56" name="Google Shape;8556;p75"/>
              <p:cNvSpPr/>
              <p:nvPr/>
            </p:nvSpPr>
            <p:spPr>
              <a:xfrm>
                <a:off x="3169529" y="1198803"/>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57" name="Google Shape;8557;p75"/>
              <p:cNvSpPr/>
              <p:nvPr/>
            </p:nvSpPr>
            <p:spPr>
              <a:xfrm>
                <a:off x="3442341" y="1198803"/>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58" name="Google Shape;8558;p75"/>
            <p:cNvGrpSpPr/>
            <p:nvPr/>
          </p:nvGrpSpPr>
          <p:grpSpPr>
            <a:xfrm>
              <a:off x="2623904" y="1476964"/>
              <a:ext cx="1364245" cy="273000"/>
              <a:chOff x="2623904" y="1476964"/>
              <a:chExt cx="1364245" cy="273000"/>
            </a:xfrm>
          </p:grpSpPr>
          <p:sp>
            <p:nvSpPr>
              <p:cNvPr id="8559" name="Google Shape;8559;p75"/>
              <p:cNvSpPr/>
              <p:nvPr/>
            </p:nvSpPr>
            <p:spPr>
              <a:xfrm>
                <a:off x="3169527"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0" name="Google Shape;8560;p75"/>
              <p:cNvSpPr/>
              <p:nvPr/>
            </p:nvSpPr>
            <p:spPr>
              <a:xfrm>
                <a:off x="3442338"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1" name="Google Shape;8561;p75"/>
              <p:cNvSpPr/>
              <p:nvPr/>
            </p:nvSpPr>
            <p:spPr>
              <a:xfrm>
                <a:off x="3715149" y="1476964"/>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2" name="Google Shape;8562;p75"/>
              <p:cNvSpPr/>
              <p:nvPr/>
            </p:nvSpPr>
            <p:spPr>
              <a:xfrm>
                <a:off x="2623904" y="1476964"/>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3" name="Google Shape;8563;p75"/>
              <p:cNvSpPr/>
              <p:nvPr/>
            </p:nvSpPr>
            <p:spPr>
              <a:xfrm>
                <a:off x="2896716" y="1476964"/>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64" name="Google Shape;8564;p75"/>
            <p:cNvGrpSpPr/>
            <p:nvPr/>
          </p:nvGrpSpPr>
          <p:grpSpPr>
            <a:xfrm>
              <a:off x="2623907" y="1749775"/>
              <a:ext cx="1364245" cy="273000"/>
              <a:chOff x="2623907" y="1749775"/>
              <a:chExt cx="1364245" cy="273000"/>
            </a:xfrm>
          </p:grpSpPr>
          <p:sp>
            <p:nvSpPr>
              <p:cNvPr id="8565" name="Google Shape;8565;p75"/>
              <p:cNvSpPr/>
              <p:nvPr/>
            </p:nvSpPr>
            <p:spPr>
              <a:xfrm>
                <a:off x="3442341" y="1749775"/>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6" name="Google Shape;8566;p75"/>
              <p:cNvSpPr/>
              <p:nvPr/>
            </p:nvSpPr>
            <p:spPr>
              <a:xfrm>
                <a:off x="3715152" y="1749775"/>
                <a:ext cx="273000" cy="273000"/>
              </a:xfrm>
              <a:prstGeom prst="diamond">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7" name="Google Shape;8567;p75"/>
              <p:cNvSpPr/>
              <p:nvPr/>
            </p:nvSpPr>
            <p:spPr>
              <a:xfrm>
                <a:off x="2623907" y="1749775"/>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8" name="Google Shape;8568;p75"/>
              <p:cNvSpPr/>
              <p:nvPr/>
            </p:nvSpPr>
            <p:spPr>
              <a:xfrm>
                <a:off x="2896718" y="1749775"/>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69" name="Google Shape;8569;p75"/>
              <p:cNvSpPr/>
              <p:nvPr/>
            </p:nvSpPr>
            <p:spPr>
              <a:xfrm>
                <a:off x="3169529" y="1749775"/>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70" name="Google Shape;8570;p75"/>
            <p:cNvGrpSpPr/>
            <p:nvPr/>
          </p:nvGrpSpPr>
          <p:grpSpPr>
            <a:xfrm>
              <a:off x="2623904" y="2027936"/>
              <a:ext cx="1364245" cy="273000"/>
              <a:chOff x="2623904" y="2027936"/>
              <a:chExt cx="1364245" cy="273000"/>
            </a:xfrm>
          </p:grpSpPr>
          <p:sp>
            <p:nvSpPr>
              <p:cNvPr id="8571" name="Google Shape;8571;p75"/>
              <p:cNvSpPr/>
              <p:nvPr/>
            </p:nvSpPr>
            <p:spPr>
              <a:xfrm>
                <a:off x="2623904" y="2027936"/>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2" name="Google Shape;8572;p75"/>
              <p:cNvSpPr/>
              <p:nvPr/>
            </p:nvSpPr>
            <p:spPr>
              <a:xfrm>
                <a:off x="2896716" y="2027936"/>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3" name="Google Shape;8573;p75"/>
              <p:cNvSpPr/>
              <p:nvPr/>
            </p:nvSpPr>
            <p:spPr>
              <a:xfrm>
                <a:off x="3169527" y="2027936"/>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4" name="Google Shape;8574;p75"/>
              <p:cNvSpPr/>
              <p:nvPr/>
            </p:nvSpPr>
            <p:spPr>
              <a:xfrm>
                <a:off x="3442338" y="2027936"/>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5" name="Google Shape;8575;p75"/>
              <p:cNvSpPr/>
              <p:nvPr/>
            </p:nvSpPr>
            <p:spPr>
              <a:xfrm>
                <a:off x="3715149" y="2027936"/>
                <a:ext cx="273000" cy="273000"/>
              </a:xfrm>
              <a:prstGeom prst="diamond">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576" name="Google Shape;8576;p75"/>
          <p:cNvGrpSpPr/>
          <p:nvPr/>
        </p:nvGrpSpPr>
        <p:grpSpPr>
          <a:xfrm>
            <a:off x="2600388" y="2685493"/>
            <a:ext cx="1387541" cy="159124"/>
            <a:chOff x="3200660" y="2180272"/>
            <a:chExt cx="2563824" cy="378237"/>
          </a:xfrm>
        </p:grpSpPr>
        <p:sp>
          <p:nvSpPr>
            <p:cNvPr id="8577" name="Google Shape;8577;p75"/>
            <p:cNvSpPr/>
            <p:nvPr/>
          </p:nvSpPr>
          <p:spPr>
            <a:xfrm>
              <a:off x="3200660" y="2180272"/>
              <a:ext cx="108240" cy="378237"/>
            </a:xfrm>
            <a:custGeom>
              <a:avLst/>
              <a:gdLst/>
              <a:ahLst/>
              <a:cxnLst/>
              <a:rect l="l" t="t" r="r" b="b"/>
              <a:pathLst>
                <a:path w="8543" h="37890" extrusionOk="0">
                  <a:moveTo>
                    <a:pt x="606" y="1"/>
                  </a:moveTo>
                  <a:cubicBezTo>
                    <a:pt x="276" y="1"/>
                    <a:pt x="0" y="263"/>
                    <a:pt x="0" y="607"/>
                  </a:cubicBezTo>
                  <a:lnTo>
                    <a:pt x="0" y="37270"/>
                  </a:lnTo>
                  <a:cubicBezTo>
                    <a:pt x="0" y="37614"/>
                    <a:pt x="276" y="37890"/>
                    <a:pt x="606" y="37890"/>
                  </a:cubicBezTo>
                  <a:lnTo>
                    <a:pt x="7922" y="37890"/>
                  </a:lnTo>
                  <a:cubicBezTo>
                    <a:pt x="8267" y="37890"/>
                    <a:pt x="8542" y="37614"/>
                    <a:pt x="8542" y="37270"/>
                  </a:cubicBezTo>
                  <a:lnTo>
                    <a:pt x="8542" y="607"/>
                  </a:lnTo>
                  <a:cubicBezTo>
                    <a:pt x="8542" y="263"/>
                    <a:pt x="8267" y="1"/>
                    <a:pt x="7922"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8" name="Google Shape;8578;p75"/>
            <p:cNvSpPr/>
            <p:nvPr/>
          </p:nvSpPr>
          <p:spPr>
            <a:xfrm>
              <a:off x="3345104" y="2180272"/>
              <a:ext cx="108240" cy="378237"/>
            </a:xfrm>
            <a:custGeom>
              <a:avLst/>
              <a:gdLst/>
              <a:ahLst/>
              <a:cxnLst/>
              <a:rect l="l" t="t" r="r" b="b"/>
              <a:pathLst>
                <a:path w="8543" h="37890" extrusionOk="0">
                  <a:moveTo>
                    <a:pt x="607" y="1"/>
                  </a:moveTo>
                  <a:cubicBezTo>
                    <a:pt x="262" y="1"/>
                    <a:pt x="0" y="263"/>
                    <a:pt x="0" y="607"/>
                  </a:cubicBezTo>
                  <a:lnTo>
                    <a:pt x="0" y="37270"/>
                  </a:lnTo>
                  <a:cubicBezTo>
                    <a:pt x="0"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79" name="Google Shape;8579;p75"/>
            <p:cNvSpPr/>
            <p:nvPr/>
          </p:nvSpPr>
          <p:spPr>
            <a:xfrm>
              <a:off x="3489548" y="2180272"/>
              <a:ext cx="108240" cy="378237"/>
            </a:xfrm>
            <a:custGeom>
              <a:avLst/>
              <a:gdLst/>
              <a:ahLst/>
              <a:cxnLst/>
              <a:rect l="l" t="t" r="r" b="b"/>
              <a:pathLst>
                <a:path w="8543" h="37890" extrusionOk="0">
                  <a:moveTo>
                    <a:pt x="621" y="1"/>
                  </a:moveTo>
                  <a:cubicBezTo>
                    <a:pt x="276" y="1"/>
                    <a:pt x="1" y="263"/>
                    <a:pt x="1" y="607"/>
                  </a:cubicBezTo>
                  <a:lnTo>
                    <a:pt x="1" y="37270"/>
                  </a:lnTo>
                  <a:cubicBezTo>
                    <a:pt x="1" y="37614"/>
                    <a:pt x="276" y="37890"/>
                    <a:pt x="621" y="37890"/>
                  </a:cubicBezTo>
                  <a:lnTo>
                    <a:pt x="7937" y="37890"/>
                  </a:lnTo>
                  <a:cubicBezTo>
                    <a:pt x="8281" y="37890"/>
                    <a:pt x="8543" y="37614"/>
                    <a:pt x="8543" y="37270"/>
                  </a:cubicBezTo>
                  <a:lnTo>
                    <a:pt x="8543" y="607"/>
                  </a:lnTo>
                  <a:cubicBezTo>
                    <a:pt x="8543" y="263"/>
                    <a:pt x="8281"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0" name="Google Shape;8580;p75"/>
            <p:cNvSpPr/>
            <p:nvPr/>
          </p:nvSpPr>
          <p:spPr>
            <a:xfrm>
              <a:off x="3633992" y="2180272"/>
              <a:ext cx="108252" cy="378237"/>
            </a:xfrm>
            <a:custGeom>
              <a:avLst/>
              <a:gdLst/>
              <a:ahLst/>
              <a:cxnLst/>
              <a:rect l="l" t="t" r="r" b="b"/>
              <a:pathLst>
                <a:path w="8544" h="37890" extrusionOk="0">
                  <a:moveTo>
                    <a:pt x="621" y="1"/>
                  </a:moveTo>
                  <a:cubicBezTo>
                    <a:pt x="277" y="1"/>
                    <a:pt x="1" y="277"/>
                    <a:pt x="1" y="607"/>
                  </a:cubicBezTo>
                  <a:lnTo>
                    <a:pt x="1" y="37270"/>
                  </a:lnTo>
                  <a:cubicBezTo>
                    <a:pt x="1" y="37614"/>
                    <a:pt x="277" y="37890"/>
                    <a:pt x="621" y="37890"/>
                  </a:cubicBezTo>
                  <a:lnTo>
                    <a:pt x="7937" y="37890"/>
                  </a:lnTo>
                  <a:cubicBezTo>
                    <a:pt x="8268" y="37890"/>
                    <a:pt x="8543" y="37614"/>
                    <a:pt x="8543" y="37270"/>
                  </a:cubicBezTo>
                  <a:lnTo>
                    <a:pt x="8543" y="607"/>
                  </a:lnTo>
                  <a:cubicBezTo>
                    <a:pt x="8543" y="277"/>
                    <a:pt x="8268"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1" name="Google Shape;8581;p75"/>
            <p:cNvSpPr/>
            <p:nvPr/>
          </p:nvSpPr>
          <p:spPr>
            <a:xfrm>
              <a:off x="3778448" y="2180272"/>
              <a:ext cx="108240" cy="378097"/>
            </a:xfrm>
            <a:custGeom>
              <a:avLst/>
              <a:gdLst/>
              <a:ahLst/>
              <a:cxnLst/>
              <a:rect l="l" t="t" r="r" b="b"/>
              <a:pathLst>
                <a:path w="8543" h="37876" extrusionOk="0">
                  <a:moveTo>
                    <a:pt x="606" y="1"/>
                  </a:moveTo>
                  <a:cubicBezTo>
                    <a:pt x="276" y="1"/>
                    <a:pt x="0" y="263"/>
                    <a:pt x="0" y="607"/>
                  </a:cubicBezTo>
                  <a:lnTo>
                    <a:pt x="0" y="37270"/>
                  </a:lnTo>
                  <a:cubicBezTo>
                    <a:pt x="0" y="37614"/>
                    <a:pt x="276" y="37876"/>
                    <a:pt x="606"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2" name="Google Shape;8582;p75"/>
            <p:cNvSpPr/>
            <p:nvPr/>
          </p:nvSpPr>
          <p:spPr>
            <a:xfrm>
              <a:off x="3922892" y="2180272"/>
              <a:ext cx="108240" cy="378237"/>
            </a:xfrm>
            <a:custGeom>
              <a:avLst/>
              <a:gdLst/>
              <a:ahLst/>
              <a:cxnLst/>
              <a:rect l="l" t="t" r="r" b="b"/>
              <a:pathLst>
                <a:path w="8543" h="37890" extrusionOk="0">
                  <a:moveTo>
                    <a:pt x="607" y="1"/>
                  </a:moveTo>
                  <a:cubicBezTo>
                    <a:pt x="276" y="1"/>
                    <a:pt x="0" y="277"/>
                    <a:pt x="0" y="607"/>
                  </a:cubicBezTo>
                  <a:lnTo>
                    <a:pt x="0" y="37270"/>
                  </a:lnTo>
                  <a:cubicBezTo>
                    <a:pt x="0" y="37614"/>
                    <a:pt x="276" y="37890"/>
                    <a:pt x="607" y="37890"/>
                  </a:cubicBezTo>
                  <a:lnTo>
                    <a:pt x="7923" y="37890"/>
                  </a:lnTo>
                  <a:cubicBezTo>
                    <a:pt x="8267" y="37890"/>
                    <a:pt x="8543" y="37614"/>
                    <a:pt x="8543" y="37270"/>
                  </a:cubicBezTo>
                  <a:lnTo>
                    <a:pt x="8543" y="607"/>
                  </a:lnTo>
                  <a:cubicBezTo>
                    <a:pt x="8543" y="277"/>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3" name="Google Shape;8583;p75"/>
            <p:cNvSpPr/>
            <p:nvPr/>
          </p:nvSpPr>
          <p:spPr>
            <a:xfrm>
              <a:off x="4067336" y="2180272"/>
              <a:ext cx="108240" cy="378237"/>
            </a:xfrm>
            <a:custGeom>
              <a:avLst/>
              <a:gdLst/>
              <a:ahLst/>
              <a:cxnLst/>
              <a:rect l="l" t="t" r="r" b="b"/>
              <a:pathLst>
                <a:path w="8543" h="37890" extrusionOk="0">
                  <a:moveTo>
                    <a:pt x="607" y="1"/>
                  </a:moveTo>
                  <a:cubicBezTo>
                    <a:pt x="262" y="1"/>
                    <a:pt x="1" y="263"/>
                    <a:pt x="1" y="607"/>
                  </a:cubicBezTo>
                  <a:lnTo>
                    <a:pt x="1" y="37270"/>
                  </a:lnTo>
                  <a:cubicBezTo>
                    <a:pt x="1" y="37614"/>
                    <a:pt x="262" y="37890"/>
                    <a:pt x="607" y="37890"/>
                  </a:cubicBezTo>
                  <a:lnTo>
                    <a:pt x="7923" y="37890"/>
                  </a:lnTo>
                  <a:cubicBezTo>
                    <a:pt x="8267" y="37890"/>
                    <a:pt x="8543" y="37614"/>
                    <a:pt x="8543" y="37270"/>
                  </a:cubicBezTo>
                  <a:lnTo>
                    <a:pt x="8543" y="607"/>
                  </a:lnTo>
                  <a:cubicBezTo>
                    <a:pt x="8543" y="263"/>
                    <a:pt x="8267" y="1"/>
                    <a:pt x="7923"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4" name="Google Shape;8584;p75"/>
            <p:cNvSpPr/>
            <p:nvPr/>
          </p:nvSpPr>
          <p:spPr>
            <a:xfrm>
              <a:off x="4211780" y="2180272"/>
              <a:ext cx="108252" cy="378237"/>
            </a:xfrm>
            <a:custGeom>
              <a:avLst/>
              <a:gdLst/>
              <a:ahLst/>
              <a:cxnLst/>
              <a:rect l="l" t="t" r="r" b="b"/>
              <a:pathLst>
                <a:path w="8544" h="37890" extrusionOk="0">
                  <a:moveTo>
                    <a:pt x="621" y="1"/>
                  </a:moveTo>
                  <a:cubicBezTo>
                    <a:pt x="276" y="1"/>
                    <a:pt x="1" y="277"/>
                    <a:pt x="1" y="607"/>
                  </a:cubicBezTo>
                  <a:lnTo>
                    <a:pt x="1" y="37270"/>
                  </a:lnTo>
                  <a:cubicBezTo>
                    <a:pt x="1" y="37614"/>
                    <a:pt x="276" y="37890"/>
                    <a:pt x="621" y="37890"/>
                  </a:cubicBezTo>
                  <a:lnTo>
                    <a:pt x="7937" y="37890"/>
                  </a:lnTo>
                  <a:cubicBezTo>
                    <a:pt x="8281" y="37890"/>
                    <a:pt x="8543" y="37614"/>
                    <a:pt x="8543" y="37270"/>
                  </a:cubicBezTo>
                  <a:lnTo>
                    <a:pt x="8543" y="607"/>
                  </a:lnTo>
                  <a:cubicBezTo>
                    <a:pt x="8543" y="277"/>
                    <a:pt x="8281" y="1"/>
                    <a:pt x="7937"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5" name="Google Shape;8585;p75"/>
            <p:cNvSpPr/>
            <p:nvPr/>
          </p:nvSpPr>
          <p:spPr>
            <a:xfrm>
              <a:off x="4356236" y="2180272"/>
              <a:ext cx="108240" cy="378097"/>
            </a:xfrm>
            <a:custGeom>
              <a:avLst/>
              <a:gdLst/>
              <a:ahLst/>
              <a:cxnLst/>
              <a:rect l="l" t="t" r="r" b="b"/>
              <a:pathLst>
                <a:path w="8543" h="37876" extrusionOk="0">
                  <a:moveTo>
                    <a:pt x="620" y="1"/>
                  </a:moveTo>
                  <a:cubicBezTo>
                    <a:pt x="276" y="1"/>
                    <a:pt x="0" y="263"/>
                    <a:pt x="0" y="607"/>
                  </a:cubicBezTo>
                  <a:lnTo>
                    <a:pt x="0" y="37270"/>
                  </a:lnTo>
                  <a:cubicBezTo>
                    <a:pt x="0" y="37614"/>
                    <a:pt x="276" y="37876"/>
                    <a:pt x="620" y="37876"/>
                  </a:cubicBezTo>
                  <a:lnTo>
                    <a:pt x="7936" y="37876"/>
                  </a:lnTo>
                  <a:cubicBezTo>
                    <a:pt x="8267" y="37876"/>
                    <a:pt x="8542" y="37614"/>
                    <a:pt x="8542" y="37270"/>
                  </a:cubicBezTo>
                  <a:lnTo>
                    <a:pt x="8542" y="607"/>
                  </a:lnTo>
                  <a:cubicBezTo>
                    <a:pt x="8542"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6" name="Google Shape;8586;p75"/>
            <p:cNvSpPr/>
            <p:nvPr/>
          </p:nvSpPr>
          <p:spPr>
            <a:xfrm>
              <a:off x="4500680" y="2180272"/>
              <a:ext cx="108240" cy="378237"/>
            </a:xfrm>
            <a:custGeom>
              <a:avLst/>
              <a:gdLst/>
              <a:ahLst/>
              <a:cxnLst/>
              <a:rect l="l" t="t" r="r" b="b"/>
              <a:pathLst>
                <a:path w="8543" h="37890" extrusionOk="0">
                  <a:moveTo>
                    <a:pt x="606" y="1"/>
                  </a:moveTo>
                  <a:cubicBezTo>
                    <a:pt x="276" y="1"/>
                    <a:pt x="0" y="277"/>
                    <a:pt x="0" y="607"/>
                  </a:cubicBezTo>
                  <a:lnTo>
                    <a:pt x="0" y="37270"/>
                  </a:lnTo>
                  <a:cubicBezTo>
                    <a:pt x="0" y="37614"/>
                    <a:pt x="276" y="37890"/>
                    <a:pt x="606" y="37890"/>
                  </a:cubicBezTo>
                  <a:lnTo>
                    <a:pt x="7936" y="37890"/>
                  </a:lnTo>
                  <a:cubicBezTo>
                    <a:pt x="8267" y="37890"/>
                    <a:pt x="8542" y="37614"/>
                    <a:pt x="8542" y="37270"/>
                  </a:cubicBezTo>
                  <a:lnTo>
                    <a:pt x="8542" y="607"/>
                  </a:lnTo>
                  <a:cubicBezTo>
                    <a:pt x="8542" y="277"/>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7" name="Google Shape;8587;p75"/>
            <p:cNvSpPr/>
            <p:nvPr/>
          </p:nvSpPr>
          <p:spPr>
            <a:xfrm>
              <a:off x="4645124" y="2180272"/>
              <a:ext cx="108240" cy="378097"/>
            </a:xfrm>
            <a:custGeom>
              <a:avLst/>
              <a:gdLst/>
              <a:ahLst/>
              <a:cxnLst/>
              <a:rect l="l" t="t" r="r" b="b"/>
              <a:pathLst>
                <a:path w="8543" h="37876" extrusionOk="0">
                  <a:moveTo>
                    <a:pt x="607" y="1"/>
                  </a:moveTo>
                  <a:cubicBezTo>
                    <a:pt x="276" y="1"/>
                    <a:pt x="0" y="263"/>
                    <a:pt x="0" y="607"/>
                  </a:cubicBezTo>
                  <a:lnTo>
                    <a:pt x="0" y="37270"/>
                  </a:lnTo>
                  <a:cubicBezTo>
                    <a:pt x="0" y="37614"/>
                    <a:pt x="276" y="37876"/>
                    <a:pt x="607" y="37876"/>
                  </a:cubicBezTo>
                  <a:lnTo>
                    <a:pt x="7936" y="37876"/>
                  </a:lnTo>
                  <a:cubicBezTo>
                    <a:pt x="8267" y="37876"/>
                    <a:pt x="8543" y="37614"/>
                    <a:pt x="8543" y="37270"/>
                  </a:cubicBezTo>
                  <a:lnTo>
                    <a:pt x="8543" y="607"/>
                  </a:lnTo>
                  <a:cubicBezTo>
                    <a:pt x="8543" y="263"/>
                    <a:pt x="8267" y="1"/>
                    <a:pt x="7936" y="1"/>
                  </a:cubicBezTo>
                  <a:close/>
                </a:path>
              </a:pathLst>
            </a:custGeom>
            <a:solidFill>
              <a:srgbClr val="869FB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8" name="Google Shape;8588;p75"/>
            <p:cNvSpPr/>
            <p:nvPr/>
          </p:nvSpPr>
          <p:spPr>
            <a:xfrm>
              <a:off x="4789568" y="2180272"/>
              <a:ext cx="108240" cy="378237"/>
            </a:xfrm>
            <a:custGeom>
              <a:avLst/>
              <a:gdLst/>
              <a:ahLst/>
              <a:cxnLst/>
              <a:rect l="l" t="t" r="r" b="b"/>
              <a:pathLst>
                <a:path w="8543" h="37890" extrusionOk="0">
                  <a:moveTo>
                    <a:pt x="607" y="1"/>
                  </a:moveTo>
                  <a:cubicBezTo>
                    <a:pt x="262" y="1"/>
                    <a:pt x="1" y="277"/>
                    <a:pt x="1" y="607"/>
                  </a:cubicBezTo>
                  <a:lnTo>
                    <a:pt x="1" y="37270"/>
                  </a:lnTo>
                  <a:cubicBezTo>
                    <a:pt x="1" y="37614"/>
                    <a:pt x="262" y="37890"/>
                    <a:pt x="607" y="37890"/>
                  </a:cubicBezTo>
                  <a:lnTo>
                    <a:pt x="7923" y="37890"/>
                  </a:lnTo>
                  <a:cubicBezTo>
                    <a:pt x="8267" y="37890"/>
                    <a:pt x="8543" y="37614"/>
                    <a:pt x="8543" y="37270"/>
                  </a:cubicBezTo>
                  <a:lnTo>
                    <a:pt x="8543" y="607"/>
                  </a:lnTo>
                  <a:cubicBezTo>
                    <a:pt x="8543" y="277"/>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89" name="Google Shape;8589;p75"/>
            <p:cNvSpPr/>
            <p:nvPr/>
          </p:nvSpPr>
          <p:spPr>
            <a:xfrm>
              <a:off x="4934012" y="2180272"/>
              <a:ext cx="108240" cy="378237"/>
            </a:xfrm>
            <a:custGeom>
              <a:avLst/>
              <a:gdLst/>
              <a:ahLst/>
              <a:cxnLst/>
              <a:rect l="l" t="t" r="r" b="b"/>
              <a:pathLst>
                <a:path w="8543" h="37890" extrusionOk="0">
                  <a:moveTo>
                    <a:pt x="607" y="1"/>
                  </a:moveTo>
                  <a:cubicBezTo>
                    <a:pt x="263" y="1"/>
                    <a:pt x="1" y="263"/>
                    <a:pt x="1" y="607"/>
                  </a:cubicBezTo>
                  <a:lnTo>
                    <a:pt x="1" y="37270"/>
                  </a:lnTo>
                  <a:cubicBezTo>
                    <a:pt x="1" y="37614"/>
                    <a:pt x="263" y="37890"/>
                    <a:pt x="607" y="37890"/>
                  </a:cubicBezTo>
                  <a:lnTo>
                    <a:pt x="7923" y="37890"/>
                  </a:lnTo>
                  <a:cubicBezTo>
                    <a:pt x="8267" y="37890"/>
                    <a:pt x="8543" y="37614"/>
                    <a:pt x="8543" y="37270"/>
                  </a:cubicBezTo>
                  <a:lnTo>
                    <a:pt x="8543" y="607"/>
                  </a:lnTo>
                  <a:cubicBezTo>
                    <a:pt x="8543" y="263"/>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0" name="Google Shape;8590;p75"/>
            <p:cNvSpPr/>
            <p:nvPr/>
          </p:nvSpPr>
          <p:spPr>
            <a:xfrm>
              <a:off x="5078456" y="2180272"/>
              <a:ext cx="108240" cy="378237"/>
            </a:xfrm>
            <a:custGeom>
              <a:avLst/>
              <a:gdLst/>
              <a:ahLst/>
              <a:cxnLst/>
              <a:rect l="l" t="t" r="r" b="b"/>
              <a:pathLst>
                <a:path w="8543" h="37890" extrusionOk="0">
                  <a:moveTo>
                    <a:pt x="620" y="1"/>
                  </a:moveTo>
                  <a:cubicBezTo>
                    <a:pt x="276" y="1"/>
                    <a:pt x="0" y="277"/>
                    <a:pt x="0" y="607"/>
                  </a:cubicBezTo>
                  <a:lnTo>
                    <a:pt x="0" y="37270"/>
                  </a:lnTo>
                  <a:cubicBezTo>
                    <a:pt x="0" y="37614"/>
                    <a:pt x="276" y="37890"/>
                    <a:pt x="620" y="37890"/>
                  </a:cubicBezTo>
                  <a:lnTo>
                    <a:pt x="7936" y="37890"/>
                  </a:lnTo>
                  <a:cubicBezTo>
                    <a:pt x="8267" y="37890"/>
                    <a:pt x="8542" y="37614"/>
                    <a:pt x="8542" y="37270"/>
                  </a:cubicBezTo>
                  <a:lnTo>
                    <a:pt x="8542" y="607"/>
                  </a:lnTo>
                  <a:cubicBezTo>
                    <a:pt x="8542" y="277"/>
                    <a:pt x="8267" y="1"/>
                    <a:pt x="793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1" name="Google Shape;8591;p75"/>
            <p:cNvSpPr/>
            <p:nvPr/>
          </p:nvSpPr>
          <p:spPr>
            <a:xfrm>
              <a:off x="5222900" y="2180272"/>
              <a:ext cx="108240" cy="378237"/>
            </a:xfrm>
            <a:custGeom>
              <a:avLst/>
              <a:gdLst/>
              <a:ahLst/>
              <a:cxnLst/>
              <a:rect l="l" t="t" r="r" b="b"/>
              <a:pathLst>
                <a:path w="8543" h="37890" extrusionOk="0">
                  <a:moveTo>
                    <a:pt x="620" y="1"/>
                  </a:moveTo>
                  <a:cubicBezTo>
                    <a:pt x="276" y="1"/>
                    <a:pt x="0" y="263"/>
                    <a:pt x="0" y="607"/>
                  </a:cubicBezTo>
                  <a:lnTo>
                    <a:pt x="0" y="37270"/>
                  </a:lnTo>
                  <a:cubicBezTo>
                    <a:pt x="0" y="37614"/>
                    <a:pt x="276" y="37890"/>
                    <a:pt x="620" y="37890"/>
                  </a:cubicBezTo>
                  <a:lnTo>
                    <a:pt x="7936" y="37890"/>
                  </a:lnTo>
                  <a:cubicBezTo>
                    <a:pt x="8267" y="37890"/>
                    <a:pt x="8543" y="37614"/>
                    <a:pt x="8543" y="37270"/>
                  </a:cubicBezTo>
                  <a:lnTo>
                    <a:pt x="8543" y="607"/>
                  </a:lnTo>
                  <a:cubicBezTo>
                    <a:pt x="8543" y="263"/>
                    <a:pt x="8267" y="1"/>
                    <a:pt x="793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2" name="Google Shape;8592;p75"/>
            <p:cNvSpPr/>
            <p:nvPr/>
          </p:nvSpPr>
          <p:spPr>
            <a:xfrm>
              <a:off x="5367343" y="2180272"/>
              <a:ext cx="108240" cy="378237"/>
            </a:xfrm>
            <a:custGeom>
              <a:avLst/>
              <a:gdLst/>
              <a:ahLst/>
              <a:cxnLst/>
              <a:rect l="l" t="t" r="r" b="b"/>
              <a:pathLst>
                <a:path w="8543" h="37890" extrusionOk="0">
                  <a:moveTo>
                    <a:pt x="607" y="1"/>
                  </a:moveTo>
                  <a:cubicBezTo>
                    <a:pt x="276" y="1"/>
                    <a:pt x="1" y="277"/>
                    <a:pt x="1" y="607"/>
                  </a:cubicBezTo>
                  <a:lnTo>
                    <a:pt x="1" y="37270"/>
                  </a:lnTo>
                  <a:cubicBezTo>
                    <a:pt x="1" y="37614"/>
                    <a:pt x="276" y="37890"/>
                    <a:pt x="607" y="37890"/>
                  </a:cubicBezTo>
                  <a:lnTo>
                    <a:pt x="7937" y="37890"/>
                  </a:lnTo>
                  <a:cubicBezTo>
                    <a:pt x="8267" y="37890"/>
                    <a:pt x="8543" y="37614"/>
                    <a:pt x="8543" y="37270"/>
                  </a:cubicBezTo>
                  <a:lnTo>
                    <a:pt x="8543" y="607"/>
                  </a:lnTo>
                  <a:cubicBezTo>
                    <a:pt x="8543" y="277"/>
                    <a:pt x="8267" y="1"/>
                    <a:pt x="793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3" name="Google Shape;8593;p75"/>
            <p:cNvSpPr/>
            <p:nvPr/>
          </p:nvSpPr>
          <p:spPr>
            <a:xfrm>
              <a:off x="5511787" y="2180272"/>
              <a:ext cx="108240" cy="378097"/>
            </a:xfrm>
            <a:custGeom>
              <a:avLst/>
              <a:gdLst/>
              <a:ahLst/>
              <a:cxnLst/>
              <a:rect l="l" t="t" r="r" b="b"/>
              <a:pathLst>
                <a:path w="8543" h="37876" extrusionOk="0">
                  <a:moveTo>
                    <a:pt x="607" y="1"/>
                  </a:moveTo>
                  <a:cubicBezTo>
                    <a:pt x="276" y="1"/>
                    <a:pt x="1" y="263"/>
                    <a:pt x="1" y="607"/>
                  </a:cubicBezTo>
                  <a:lnTo>
                    <a:pt x="1" y="37270"/>
                  </a:lnTo>
                  <a:cubicBezTo>
                    <a:pt x="1" y="37614"/>
                    <a:pt x="276" y="37876"/>
                    <a:pt x="607" y="37876"/>
                  </a:cubicBezTo>
                  <a:lnTo>
                    <a:pt x="7923" y="37876"/>
                  </a:lnTo>
                  <a:cubicBezTo>
                    <a:pt x="8267" y="37876"/>
                    <a:pt x="8543" y="37614"/>
                    <a:pt x="8543" y="37270"/>
                  </a:cubicBezTo>
                  <a:lnTo>
                    <a:pt x="8543" y="607"/>
                  </a:lnTo>
                  <a:cubicBezTo>
                    <a:pt x="8543" y="263"/>
                    <a:pt x="8267"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4" name="Google Shape;8594;p75"/>
            <p:cNvSpPr/>
            <p:nvPr/>
          </p:nvSpPr>
          <p:spPr>
            <a:xfrm>
              <a:off x="5656231" y="2180272"/>
              <a:ext cx="108252" cy="378237"/>
            </a:xfrm>
            <a:custGeom>
              <a:avLst/>
              <a:gdLst/>
              <a:ahLst/>
              <a:cxnLst/>
              <a:rect l="l" t="t" r="r" b="b"/>
              <a:pathLst>
                <a:path w="8544" h="37890" extrusionOk="0">
                  <a:moveTo>
                    <a:pt x="607" y="1"/>
                  </a:moveTo>
                  <a:cubicBezTo>
                    <a:pt x="263" y="1"/>
                    <a:pt x="1" y="277"/>
                    <a:pt x="1" y="607"/>
                  </a:cubicBezTo>
                  <a:lnTo>
                    <a:pt x="1" y="37270"/>
                  </a:lnTo>
                  <a:cubicBezTo>
                    <a:pt x="1" y="37614"/>
                    <a:pt x="263" y="37890"/>
                    <a:pt x="607" y="37890"/>
                  </a:cubicBezTo>
                  <a:lnTo>
                    <a:pt x="7923" y="37890"/>
                  </a:lnTo>
                  <a:cubicBezTo>
                    <a:pt x="8268" y="37890"/>
                    <a:pt x="8543" y="37614"/>
                    <a:pt x="8543" y="37270"/>
                  </a:cubicBezTo>
                  <a:lnTo>
                    <a:pt x="8543" y="607"/>
                  </a:lnTo>
                  <a:cubicBezTo>
                    <a:pt x="8543" y="277"/>
                    <a:pt x="8268" y="1"/>
                    <a:pt x="7923"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95" name="Google Shape;8595;p75"/>
          <p:cNvGrpSpPr/>
          <p:nvPr/>
        </p:nvGrpSpPr>
        <p:grpSpPr>
          <a:xfrm>
            <a:off x="2596913" y="2963318"/>
            <a:ext cx="1390502" cy="159625"/>
            <a:chOff x="3530150" y="2790075"/>
            <a:chExt cx="1962600" cy="225300"/>
          </a:xfrm>
        </p:grpSpPr>
        <p:sp>
          <p:nvSpPr>
            <p:cNvPr id="8596" name="Google Shape;8596;p75"/>
            <p:cNvSpPr/>
            <p:nvPr/>
          </p:nvSpPr>
          <p:spPr>
            <a:xfrm>
              <a:off x="3530150" y="2790075"/>
              <a:ext cx="1962600" cy="2253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597" name="Google Shape;8597;p75"/>
            <p:cNvSpPr/>
            <p:nvPr/>
          </p:nvSpPr>
          <p:spPr>
            <a:xfrm>
              <a:off x="3535069" y="2794464"/>
              <a:ext cx="1104900" cy="216900"/>
            </a:xfrm>
            <a:prstGeom prst="rect">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598" name="Google Shape;8598;p75"/>
          <p:cNvGrpSpPr/>
          <p:nvPr/>
        </p:nvGrpSpPr>
        <p:grpSpPr>
          <a:xfrm>
            <a:off x="2597566" y="3241644"/>
            <a:ext cx="1411629" cy="153761"/>
            <a:chOff x="3558802" y="4011427"/>
            <a:chExt cx="1866000" cy="111300"/>
          </a:xfrm>
        </p:grpSpPr>
        <p:sp>
          <p:nvSpPr>
            <p:cNvPr id="8599" name="Google Shape;8599;p75"/>
            <p:cNvSpPr/>
            <p:nvPr/>
          </p:nvSpPr>
          <p:spPr>
            <a:xfrm rot="5400000" flipH="1">
              <a:off x="4436152" y="3134077"/>
              <a:ext cx="111300" cy="1866000"/>
            </a:xfrm>
            <a:prstGeom prst="round2SameRect">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0" name="Google Shape;8600;p75"/>
            <p:cNvSpPr/>
            <p:nvPr/>
          </p:nvSpPr>
          <p:spPr>
            <a:xfrm rot="5400000" flipH="1">
              <a:off x="4162472" y="3415277"/>
              <a:ext cx="104700" cy="1304700"/>
            </a:xfrm>
            <a:prstGeom prst="round2SameRect">
              <a:avLst>
                <a:gd name="adj1" fmla="val 50000"/>
                <a:gd name="adj2" fmla="val 50000"/>
              </a:avLst>
            </a:prstGeom>
            <a:solidFill>
              <a:srgbClr val="5F7D95"/>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01" name="Google Shape;8601;p75"/>
          <p:cNvGrpSpPr/>
          <p:nvPr/>
        </p:nvGrpSpPr>
        <p:grpSpPr>
          <a:xfrm>
            <a:off x="2597258" y="2447044"/>
            <a:ext cx="1383503" cy="119749"/>
            <a:chOff x="3465975" y="2270276"/>
            <a:chExt cx="1986364" cy="171929"/>
          </a:xfrm>
        </p:grpSpPr>
        <p:sp>
          <p:nvSpPr>
            <p:cNvPr id="8602" name="Google Shape;8602;p75"/>
            <p:cNvSpPr/>
            <p:nvPr/>
          </p:nvSpPr>
          <p:spPr>
            <a:xfrm rot="-5400000">
              <a:off x="3725184"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3" name="Google Shape;8603;p75"/>
            <p:cNvSpPr/>
            <p:nvPr/>
          </p:nvSpPr>
          <p:spPr>
            <a:xfrm rot="-5400000">
              <a:off x="3984394"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4" name="Google Shape;8604;p75"/>
            <p:cNvSpPr/>
            <p:nvPr/>
          </p:nvSpPr>
          <p:spPr>
            <a:xfrm rot="-5400000">
              <a:off x="4243603"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5" name="Google Shape;8605;p75"/>
            <p:cNvSpPr/>
            <p:nvPr/>
          </p:nvSpPr>
          <p:spPr>
            <a:xfrm rot="-5400000">
              <a:off x="4502812"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6" name="Google Shape;8606;p75"/>
            <p:cNvSpPr/>
            <p:nvPr/>
          </p:nvSpPr>
          <p:spPr>
            <a:xfrm rot="-5400000">
              <a:off x="4762021" y="2270305"/>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7" name="Google Shape;8607;p75"/>
            <p:cNvSpPr/>
            <p:nvPr/>
          </p:nvSpPr>
          <p:spPr>
            <a:xfrm rot="-5400000">
              <a:off x="3465975" y="2270305"/>
              <a:ext cx="171900" cy="171900"/>
            </a:xfrm>
            <a:prstGeom prst="ellipse">
              <a:avLst/>
            </a:prstGeom>
            <a:solidFill>
              <a:srgbClr val="5F7D9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8" name="Google Shape;8608;p75"/>
            <p:cNvSpPr/>
            <p:nvPr/>
          </p:nvSpPr>
          <p:spPr>
            <a:xfrm rot="-5400000">
              <a:off x="5021230" y="2270276"/>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09" name="Google Shape;8609;p75"/>
            <p:cNvSpPr/>
            <p:nvPr/>
          </p:nvSpPr>
          <p:spPr>
            <a:xfrm rot="-5400000">
              <a:off x="5280440" y="2270276"/>
              <a:ext cx="171900" cy="1719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10" name="Google Shape;8610;p75"/>
          <p:cNvGrpSpPr/>
          <p:nvPr/>
        </p:nvGrpSpPr>
        <p:grpSpPr>
          <a:xfrm>
            <a:off x="2608266" y="3810694"/>
            <a:ext cx="1369531" cy="195460"/>
            <a:chOff x="723300" y="4253549"/>
            <a:chExt cx="2276482" cy="324900"/>
          </a:xfrm>
        </p:grpSpPr>
        <p:sp>
          <p:nvSpPr>
            <p:cNvPr id="8611" name="Google Shape;8611;p75"/>
            <p:cNvSpPr/>
            <p:nvPr/>
          </p:nvSpPr>
          <p:spPr>
            <a:xfrm>
              <a:off x="723300"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2" name="Google Shape;8612;p75"/>
            <p:cNvSpPr/>
            <p:nvPr/>
          </p:nvSpPr>
          <p:spPr>
            <a:xfrm>
              <a:off x="1206995"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3" name="Google Shape;8613;p75"/>
            <p:cNvSpPr/>
            <p:nvPr/>
          </p:nvSpPr>
          <p:spPr>
            <a:xfrm>
              <a:off x="1690691"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4" name="Google Shape;8614;p75"/>
            <p:cNvSpPr/>
            <p:nvPr/>
          </p:nvSpPr>
          <p:spPr>
            <a:xfrm>
              <a:off x="2174386" y="4253549"/>
              <a:ext cx="341700" cy="324900"/>
            </a:xfrm>
            <a:prstGeom prst="star5">
              <a:avLst>
                <a:gd name="adj" fmla="val 19098"/>
                <a:gd name="hf" fmla="val 105146"/>
                <a:gd name="vf" fmla="val 110557"/>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5" name="Google Shape;8615;p75"/>
            <p:cNvSpPr/>
            <p:nvPr/>
          </p:nvSpPr>
          <p:spPr>
            <a:xfrm>
              <a:off x="2658082" y="4253549"/>
              <a:ext cx="341700" cy="324900"/>
            </a:xfrm>
            <a:prstGeom prst="star5">
              <a:avLst>
                <a:gd name="adj" fmla="val 19098"/>
                <a:gd name="hf" fmla="val 105146"/>
                <a:gd name="vf" fmla="val 110557"/>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16" name="Google Shape;8616;p75"/>
          <p:cNvGrpSpPr/>
          <p:nvPr/>
        </p:nvGrpSpPr>
        <p:grpSpPr>
          <a:xfrm>
            <a:off x="2597827" y="3511874"/>
            <a:ext cx="1389066" cy="180119"/>
            <a:chOff x="705948" y="3788465"/>
            <a:chExt cx="2308953" cy="299400"/>
          </a:xfrm>
        </p:grpSpPr>
        <p:sp>
          <p:nvSpPr>
            <p:cNvPr id="8617" name="Google Shape;8617;p75"/>
            <p:cNvSpPr/>
            <p:nvPr/>
          </p:nvSpPr>
          <p:spPr>
            <a:xfrm>
              <a:off x="705948" y="3788465"/>
              <a:ext cx="335400" cy="299400"/>
            </a:xfrm>
            <a:prstGeom prst="heart">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8" name="Google Shape;8618;p75"/>
            <p:cNvSpPr/>
            <p:nvPr/>
          </p:nvSpPr>
          <p:spPr>
            <a:xfrm>
              <a:off x="1209923" y="3788465"/>
              <a:ext cx="335400" cy="299400"/>
            </a:xfrm>
            <a:prstGeom prst="heart">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19" name="Google Shape;8619;p75"/>
            <p:cNvSpPr/>
            <p:nvPr/>
          </p:nvSpPr>
          <p:spPr>
            <a:xfrm>
              <a:off x="1713905" y="3788465"/>
              <a:ext cx="335400" cy="299400"/>
            </a:xfrm>
            <a:prstGeom prst="heart">
              <a:avLst/>
            </a:prstGeom>
            <a:solidFill>
              <a:srgbClr val="869FB1"/>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20" name="Google Shape;8620;p75"/>
            <p:cNvSpPr/>
            <p:nvPr/>
          </p:nvSpPr>
          <p:spPr>
            <a:xfrm>
              <a:off x="2189639" y="3788465"/>
              <a:ext cx="335400" cy="299400"/>
            </a:xfrm>
            <a:prstGeom prst="hear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21" name="Google Shape;8621;p75"/>
            <p:cNvSpPr/>
            <p:nvPr/>
          </p:nvSpPr>
          <p:spPr>
            <a:xfrm>
              <a:off x="2679500" y="3788465"/>
              <a:ext cx="335400" cy="299400"/>
            </a:xfrm>
            <a:prstGeom prst="hear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22" name="Google Shape;8622;p75"/>
          <p:cNvGrpSpPr/>
          <p:nvPr/>
        </p:nvGrpSpPr>
        <p:grpSpPr>
          <a:xfrm>
            <a:off x="2645764" y="4124854"/>
            <a:ext cx="1304609" cy="294074"/>
            <a:chOff x="2658741" y="4097347"/>
            <a:chExt cx="1304609" cy="294074"/>
          </a:xfrm>
        </p:grpSpPr>
        <p:grpSp>
          <p:nvGrpSpPr>
            <p:cNvPr id="8623" name="Google Shape;8623;p75"/>
            <p:cNvGrpSpPr/>
            <p:nvPr/>
          </p:nvGrpSpPr>
          <p:grpSpPr>
            <a:xfrm>
              <a:off x="2658741" y="4097347"/>
              <a:ext cx="118572" cy="294074"/>
              <a:chOff x="3343310" y="4475555"/>
              <a:chExt cx="127717" cy="316753"/>
            </a:xfrm>
          </p:grpSpPr>
          <p:sp>
            <p:nvSpPr>
              <p:cNvPr id="8624" name="Google Shape;8624;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25" name="Google Shape;8625;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26" name="Google Shape;8626;p75"/>
            <p:cNvGrpSpPr/>
            <p:nvPr/>
          </p:nvGrpSpPr>
          <p:grpSpPr>
            <a:xfrm>
              <a:off x="3815519" y="4098388"/>
              <a:ext cx="147831" cy="291991"/>
              <a:chOff x="3527539" y="4476677"/>
              <a:chExt cx="159232" cy="314510"/>
            </a:xfrm>
          </p:grpSpPr>
          <p:sp>
            <p:nvSpPr>
              <p:cNvPr id="8627" name="Google Shape;8627;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28" name="Google Shape;8628;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29" name="Google Shape;8629;p75"/>
            <p:cNvGrpSpPr/>
            <p:nvPr/>
          </p:nvGrpSpPr>
          <p:grpSpPr>
            <a:xfrm>
              <a:off x="3511696" y="4098388"/>
              <a:ext cx="147831" cy="291991"/>
              <a:chOff x="3527539" y="4476677"/>
              <a:chExt cx="159232" cy="314510"/>
            </a:xfrm>
          </p:grpSpPr>
          <p:sp>
            <p:nvSpPr>
              <p:cNvPr id="8630" name="Google Shape;8630;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31" name="Google Shape;8631;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32" name="Google Shape;8632;p75"/>
            <p:cNvGrpSpPr/>
            <p:nvPr/>
          </p:nvGrpSpPr>
          <p:grpSpPr>
            <a:xfrm>
              <a:off x="3207874" y="4098388"/>
              <a:ext cx="147831" cy="291991"/>
              <a:chOff x="3527539" y="4476677"/>
              <a:chExt cx="159232" cy="314510"/>
            </a:xfrm>
          </p:grpSpPr>
          <p:sp>
            <p:nvSpPr>
              <p:cNvPr id="8633" name="Google Shape;8633;p75"/>
              <p:cNvSpPr/>
              <p:nvPr/>
            </p:nvSpPr>
            <p:spPr>
              <a:xfrm>
                <a:off x="3527539" y="4536716"/>
                <a:ext cx="159232" cy="254471"/>
              </a:xfrm>
              <a:custGeom>
                <a:avLst/>
                <a:gdLst/>
                <a:ahLst/>
                <a:cxnLst/>
                <a:rect l="l" t="t" r="r" b="b"/>
                <a:pathLst>
                  <a:path w="97241" h="155402" extrusionOk="0">
                    <a:moveTo>
                      <a:pt x="35360" y="0"/>
                    </a:moveTo>
                    <a:cubicBezTo>
                      <a:pt x="27173" y="0"/>
                      <a:pt x="21268" y="5220"/>
                      <a:pt x="17713" y="15527"/>
                    </a:cubicBezTo>
                    <a:cubicBezTo>
                      <a:pt x="15527" y="21921"/>
                      <a:pt x="1533" y="61750"/>
                      <a:pt x="1403" y="62174"/>
                    </a:cubicBezTo>
                    <a:cubicBezTo>
                      <a:pt x="0" y="66121"/>
                      <a:pt x="2088" y="70492"/>
                      <a:pt x="6068" y="71895"/>
                    </a:cubicBezTo>
                    <a:cubicBezTo>
                      <a:pt x="6895" y="72179"/>
                      <a:pt x="7739" y="72315"/>
                      <a:pt x="8570" y="72315"/>
                    </a:cubicBezTo>
                    <a:cubicBezTo>
                      <a:pt x="11735" y="72315"/>
                      <a:pt x="14703" y="70350"/>
                      <a:pt x="15788" y="67197"/>
                    </a:cubicBezTo>
                    <a:cubicBezTo>
                      <a:pt x="16245" y="65925"/>
                      <a:pt x="24661" y="42569"/>
                      <a:pt x="29358" y="29130"/>
                    </a:cubicBezTo>
                    <a:lnTo>
                      <a:pt x="29358" y="29130"/>
                    </a:lnTo>
                    <a:cubicBezTo>
                      <a:pt x="28869" y="33142"/>
                      <a:pt x="30272" y="24824"/>
                      <a:pt x="18431" y="85856"/>
                    </a:cubicBezTo>
                    <a:cubicBezTo>
                      <a:pt x="17941" y="88498"/>
                      <a:pt x="19964" y="90912"/>
                      <a:pt x="22606" y="90912"/>
                    </a:cubicBezTo>
                    <a:lnTo>
                      <a:pt x="28412" y="90912"/>
                    </a:lnTo>
                    <a:lnTo>
                      <a:pt x="28412" y="146235"/>
                    </a:lnTo>
                    <a:cubicBezTo>
                      <a:pt x="28412" y="151291"/>
                      <a:pt x="32522" y="155401"/>
                      <a:pt x="37578" y="155401"/>
                    </a:cubicBezTo>
                    <a:cubicBezTo>
                      <a:pt x="42634" y="155401"/>
                      <a:pt x="46745" y="151291"/>
                      <a:pt x="46745" y="146235"/>
                    </a:cubicBezTo>
                    <a:lnTo>
                      <a:pt x="46745" y="90912"/>
                    </a:lnTo>
                    <a:lnTo>
                      <a:pt x="50692" y="90912"/>
                    </a:lnTo>
                    <a:lnTo>
                      <a:pt x="50692" y="146235"/>
                    </a:lnTo>
                    <a:cubicBezTo>
                      <a:pt x="50692" y="151291"/>
                      <a:pt x="54769" y="155401"/>
                      <a:pt x="59825" y="155401"/>
                    </a:cubicBezTo>
                    <a:cubicBezTo>
                      <a:pt x="64881" y="155401"/>
                      <a:pt x="68991" y="151291"/>
                      <a:pt x="68991" y="146235"/>
                    </a:cubicBezTo>
                    <a:lnTo>
                      <a:pt x="68991" y="90912"/>
                    </a:lnTo>
                    <a:lnTo>
                      <a:pt x="74798" y="90912"/>
                    </a:lnTo>
                    <a:cubicBezTo>
                      <a:pt x="77472" y="90912"/>
                      <a:pt x="79462" y="88498"/>
                      <a:pt x="78973" y="85856"/>
                    </a:cubicBezTo>
                    <a:cubicBezTo>
                      <a:pt x="67262" y="25379"/>
                      <a:pt x="68535" y="32392"/>
                      <a:pt x="68143" y="29130"/>
                    </a:cubicBezTo>
                    <a:lnTo>
                      <a:pt x="68143" y="29130"/>
                    </a:lnTo>
                    <a:cubicBezTo>
                      <a:pt x="72873" y="42667"/>
                      <a:pt x="81028" y="65958"/>
                      <a:pt x="81485" y="67197"/>
                    </a:cubicBezTo>
                    <a:cubicBezTo>
                      <a:pt x="82570" y="70350"/>
                      <a:pt x="85538" y="72315"/>
                      <a:pt x="88687" y="72315"/>
                    </a:cubicBezTo>
                    <a:cubicBezTo>
                      <a:pt x="89513" y="72315"/>
                      <a:pt x="90352" y="72179"/>
                      <a:pt x="91173" y="71895"/>
                    </a:cubicBezTo>
                    <a:cubicBezTo>
                      <a:pt x="95152" y="70492"/>
                      <a:pt x="97240" y="66121"/>
                      <a:pt x="95870" y="62174"/>
                    </a:cubicBezTo>
                    <a:cubicBezTo>
                      <a:pt x="95707" y="61750"/>
                      <a:pt x="81746" y="21921"/>
                      <a:pt x="79560" y="15527"/>
                    </a:cubicBezTo>
                    <a:cubicBezTo>
                      <a:pt x="76005" y="5220"/>
                      <a:pt x="70068" y="0"/>
                      <a:pt x="61913" y="0"/>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34" name="Google Shape;8634;p75"/>
              <p:cNvSpPr/>
              <p:nvPr/>
            </p:nvSpPr>
            <p:spPr>
              <a:xfrm>
                <a:off x="3581381" y="4476677"/>
                <a:ext cx="51814" cy="51761"/>
              </a:xfrm>
              <a:custGeom>
                <a:avLst/>
                <a:gdLst/>
                <a:ahLst/>
                <a:cxnLst/>
                <a:rect l="l" t="t" r="r" b="b"/>
                <a:pathLst>
                  <a:path w="31642" h="31610" extrusionOk="0">
                    <a:moveTo>
                      <a:pt x="15821" y="1"/>
                    </a:moveTo>
                    <a:cubicBezTo>
                      <a:pt x="7079" y="1"/>
                      <a:pt x="0" y="7079"/>
                      <a:pt x="0" y="15821"/>
                    </a:cubicBezTo>
                    <a:cubicBezTo>
                      <a:pt x="0" y="24531"/>
                      <a:pt x="7079" y="31609"/>
                      <a:pt x="15821" y="31609"/>
                    </a:cubicBezTo>
                    <a:cubicBezTo>
                      <a:pt x="24563" y="31609"/>
                      <a:pt x="31641" y="24531"/>
                      <a:pt x="31641" y="15821"/>
                    </a:cubicBezTo>
                    <a:cubicBezTo>
                      <a:pt x="31641" y="7079"/>
                      <a:pt x="24563" y="1"/>
                      <a:pt x="15821" y="1"/>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35" name="Google Shape;8635;p75"/>
            <p:cNvGrpSpPr/>
            <p:nvPr/>
          </p:nvGrpSpPr>
          <p:grpSpPr>
            <a:xfrm>
              <a:off x="2933305" y="4097347"/>
              <a:ext cx="118572" cy="294074"/>
              <a:chOff x="3343310" y="4475555"/>
              <a:chExt cx="127717" cy="316753"/>
            </a:xfrm>
          </p:grpSpPr>
          <p:sp>
            <p:nvSpPr>
              <p:cNvPr id="8636" name="Google Shape;8636;p75"/>
              <p:cNvSpPr/>
              <p:nvPr/>
            </p:nvSpPr>
            <p:spPr>
              <a:xfrm>
                <a:off x="3343310" y="4535967"/>
                <a:ext cx="127717" cy="256341"/>
              </a:xfrm>
              <a:custGeom>
                <a:avLst/>
                <a:gdLst/>
                <a:ahLst/>
                <a:cxnLst/>
                <a:rect l="l" t="t" r="r" b="b"/>
                <a:pathLst>
                  <a:path w="77995" h="156544" extrusionOk="0">
                    <a:moveTo>
                      <a:pt x="18496" y="1"/>
                    </a:moveTo>
                    <a:cubicBezTo>
                      <a:pt x="8514" y="1"/>
                      <a:pt x="359" y="8123"/>
                      <a:pt x="327" y="18105"/>
                    </a:cubicBezTo>
                    <a:lnTo>
                      <a:pt x="33" y="74537"/>
                    </a:lnTo>
                    <a:cubicBezTo>
                      <a:pt x="0" y="78778"/>
                      <a:pt x="3425" y="82235"/>
                      <a:pt x="7666" y="82268"/>
                    </a:cubicBezTo>
                    <a:lnTo>
                      <a:pt x="7731" y="82268"/>
                    </a:lnTo>
                    <a:cubicBezTo>
                      <a:pt x="11939" y="82268"/>
                      <a:pt x="15364" y="78843"/>
                      <a:pt x="15397" y="74635"/>
                    </a:cubicBezTo>
                    <a:lnTo>
                      <a:pt x="15691" y="18170"/>
                    </a:lnTo>
                    <a:cubicBezTo>
                      <a:pt x="15691" y="17341"/>
                      <a:pt x="16344" y="16668"/>
                      <a:pt x="17166" y="16668"/>
                    </a:cubicBezTo>
                    <a:cubicBezTo>
                      <a:pt x="17185" y="16668"/>
                      <a:pt x="17204" y="16669"/>
                      <a:pt x="17224" y="16669"/>
                    </a:cubicBezTo>
                    <a:cubicBezTo>
                      <a:pt x="18039" y="16669"/>
                      <a:pt x="18724" y="17355"/>
                      <a:pt x="18724" y="18170"/>
                    </a:cubicBezTo>
                    <a:lnTo>
                      <a:pt x="18724" y="147345"/>
                    </a:lnTo>
                    <a:cubicBezTo>
                      <a:pt x="18724" y="152433"/>
                      <a:pt x="22867" y="156543"/>
                      <a:pt x="27956" y="156543"/>
                    </a:cubicBezTo>
                    <a:cubicBezTo>
                      <a:pt x="33044" y="156543"/>
                      <a:pt x="37187" y="152433"/>
                      <a:pt x="37187" y="147345"/>
                    </a:cubicBezTo>
                    <a:lnTo>
                      <a:pt x="37187" y="73656"/>
                    </a:lnTo>
                    <a:lnTo>
                      <a:pt x="41167" y="73656"/>
                    </a:lnTo>
                    <a:lnTo>
                      <a:pt x="41167" y="147345"/>
                    </a:lnTo>
                    <a:cubicBezTo>
                      <a:pt x="41167" y="152433"/>
                      <a:pt x="45277" y="156543"/>
                      <a:pt x="50365" y="156543"/>
                    </a:cubicBezTo>
                    <a:cubicBezTo>
                      <a:pt x="55454" y="156543"/>
                      <a:pt x="59597" y="152433"/>
                      <a:pt x="59597" y="147345"/>
                    </a:cubicBezTo>
                    <a:cubicBezTo>
                      <a:pt x="59597" y="25477"/>
                      <a:pt x="59434" y="95153"/>
                      <a:pt x="59434" y="18300"/>
                    </a:cubicBezTo>
                    <a:cubicBezTo>
                      <a:pt x="59434" y="17420"/>
                      <a:pt x="60119" y="16702"/>
                      <a:pt x="60967" y="16669"/>
                    </a:cubicBezTo>
                    <a:cubicBezTo>
                      <a:pt x="60988" y="16669"/>
                      <a:pt x="61009" y="16668"/>
                      <a:pt x="61030" y="16668"/>
                    </a:cubicBezTo>
                    <a:cubicBezTo>
                      <a:pt x="61882" y="16668"/>
                      <a:pt x="62567" y="17310"/>
                      <a:pt x="62631" y="18170"/>
                    </a:cubicBezTo>
                    <a:lnTo>
                      <a:pt x="62598" y="74570"/>
                    </a:lnTo>
                    <a:cubicBezTo>
                      <a:pt x="62598" y="78810"/>
                      <a:pt x="66023" y="82268"/>
                      <a:pt x="70264" y="82268"/>
                    </a:cubicBezTo>
                    <a:cubicBezTo>
                      <a:pt x="74504" y="82268"/>
                      <a:pt x="77962" y="78843"/>
                      <a:pt x="77962" y="74602"/>
                    </a:cubicBezTo>
                    <a:lnTo>
                      <a:pt x="77994" y="18137"/>
                    </a:lnTo>
                    <a:cubicBezTo>
                      <a:pt x="77994" y="18137"/>
                      <a:pt x="77994" y="18105"/>
                      <a:pt x="77994" y="18105"/>
                    </a:cubicBezTo>
                    <a:cubicBezTo>
                      <a:pt x="77962" y="8123"/>
                      <a:pt x="69807" y="1"/>
                      <a:pt x="59825" y="1"/>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37" name="Google Shape;8637;p75"/>
              <p:cNvSpPr/>
              <p:nvPr/>
            </p:nvSpPr>
            <p:spPr>
              <a:xfrm>
                <a:off x="3381341" y="4475555"/>
                <a:ext cx="52189" cy="52135"/>
              </a:xfrm>
              <a:custGeom>
                <a:avLst/>
                <a:gdLst/>
                <a:ahLst/>
                <a:cxnLst/>
                <a:rect l="l" t="t" r="r" b="b"/>
                <a:pathLst>
                  <a:path w="31871" h="31838" extrusionOk="0">
                    <a:moveTo>
                      <a:pt x="15952" y="1"/>
                    </a:moveTo>
                    <a:cubicBezTo>
                      <a:pt x="7144" y="1"/>
                      <a:pt x="1" y="7112"/>
                      <a:pt x="1" y="15919"/>
                    </a:cubicBezTo>
                    <a:cubicBezTo>
                      <a:pt x="1" y="24694"/>
                      <a:pt x="7144" y="31838"/>
                      <a:pt x="15952" y="31838"/>
                    </a:cubicBezTo>
                    <a:cubicBezTo>
                      <a:pt x="24727" y="31838"/>
                      <a:pt x="31870" y="24694"/>
                      <a:pt x="31870" y="15919"/>
                    </a:cubicBezTo>
                    <a:cubicBezTo>
                      <a:pt x="31870" y="7112"/>
                      <a:pt x="24727" y="1"/>
                      <a:pt x="15952" y="1"/>
                    </a:cubicBezTo>
                    <a:close/>
                  </a:path>
                </a:pathLst>
              </a:custGeom>
              <a:solidFill>
                <a:srgbClr val="7994A9"/>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638" name="Google Shape;8638;p75"/>
          <p:cNvGrpSpPr/>
          <p:nvPr/>
        </p:nvGrpSpPr>
        <p:grpSpPr>
          <a:xfrm>
            <a:off x="4264594" y="2107976"/>
            <a:ext cx="1433821" cy="191501"/>
            <a:chOff x="4273350" y="2080469"/>
            <a:chExt cx="1433821" cy="191501"/>
          </a:xfrm>
        </p:grpSpPr>
        <p:grpSp>
          <p:nvGrpSpPr>
            <p:cNvPr id="8639" name="Google Shape;8639;p75"/>
            <p:cNvGrpSpPr/>
            <p:nvPr/>
          </p:nvGrpSpPr>
          <p:grpSpPr>
            <a:xfrm>
              <a:off x="4273350" y="2080469"/>
              <a:ext cx="1433821" cy="0"/>
              <a:chOff x="5224975" y="2962250"/>
              <a:chExt cx="1544400" cy="0"/>
            </a:xfrm>
          </p:grpSpPr>
          <p:cxnSp>
            <p:nvCxnSpPr>
              <p:cNvPr id="8640" name="Google Shape;8640;p75"/>
              <p:cNvCxnSpPr/>
              <p:nvPr/>
            </p:nvCxnSpPr>
            <p:spPr>
              <a:xfrm>
                <a:off x="5224975" y="2962250"/>
                <a:ext cx="1544400" cy="0"/>
              </a:xfrm>
              <a:prstGeom prst="straightConnector1">
                <a:avLst/>
              </a:prstGeom>
              <a:noFill/>
              <a:ln w="9525" cap="flat" cmpd="sng">
                <a:solidFill>
                  <a:schemeClr val="accent2"/>
                </a:solidFill>
                <a:prstDash val="solid"/>
                <a:round/>
                <a:headEnd type="none" w="med" len="med"/>
                <a:tailEnd type="none" w="med" len="med"/>
              </a:ln>
            </p:spPr>
          </p:cxnSp>
          <p:cxnSp>
            <p:nvCxnSpPr>
              <p:cNvPr id="8641" name="Google Shape;8641;p75"/>
              <p:cNvCxnSpPr/>
              <p:nvPr/>
            </p:nvCxnSpPr>
            <p:spPr>
              <a:xfrm>
                <a:off x="5225150" y="2962250"/>
                <a:ext cx="453300" cy="0"/>
              </a:xfrm>
              <a:prstGeom prst="straightConnector1">
                <a:avLst/>
              </a:prstGeom>
              <a:noFill/>
              <a:ln w="9525" cap="flat" cmpd="sng">
                <a:solidFill>
                  <a:schemeClr val="accent2"/>
                </a:solidFill>
                <a:prstDash val="solid"/>
                <a:round/>
                <a:headEnd type="none" w="med" len="med"/>
                <a:tailEnd type="oval" w="med" len="med"/>
              </a:ln>
            </p:spPr>
          </p:cxnSp>
        </p:grpSp>
        <p:grpSp>
          <p:nvGrpSpPr>
            <p:cNvPr id="8642" name="Google Shape;8642;p75"/>
            <p:cNvGrpSpPr/>
            <p:nvPr/>
          </p:nvGrpSpPr>
          <p:grpSpPr>
            <a:xfrm>
              <a:off x="4273350" y="2271969"/>
              <a:ext cx="1433821" cy="0"/>
              <a:chOff x="5224975" y="2962250"/>
              <a:chExt cx="1544400" cy="0"/>
            </a:xfrm>
          </p:grpSpPr>
          <p:cxnSp>
            <p:nvCxnSpPr>
              <p:cNvPr id="8643" name="Google Shape;8643;p75"/>
              <p:cNvCxnSpPr/>
              <p:nvPr/>
            </p:nvCxnSpPr>
            <p:spPr>
              <a:xfrm>
                <a:off x="5224975" y="2962250"/>
                <a:ext cx="1544400" cy="0"/>
              </a:xfrm>
              <a:prstGeom prst="straightConnector1">
                <a:avLst/>
              </a:prstGeom>
              <a:noFill/>
              <a:ln w="9525" cap="flat" cmpd="sng">
                <a:solidFill>
                  <a:schemeClr val="accent2"/>
                </a:solidFill>
                <a:prstDash val="solid"/>
                <a:round/>
                <a:headEnd type="none" w="med" len="med"/>
                <a:tailEnd type="none" w="med" len="med"/>
              </a:ln>
            </p:spPr>
          </p:cxnSp>
          <p:cxnSp>
            <p:nvCxnSpPr>
              <p:cNvPr id="8644" name="Google Shape;8644;p75"/>
              <p:cNvCxnSpPr/>
              <p:nvPr/>
            </p:nvCxnSpPr>
            <p:spPr>
              <a:xfrm>
                <a:off x="5225150" y="2962250"/>
                <a:ext cx="9987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645" name="Google Shape;8645;p75"/>
          <p:cNvGrpSpPr/>
          <p:nvPr/>
        </p:nvGrpSpPr>
        <p:grpSpPr>
          <a:xfrm>
            <a:off x="4266149" y="1210544"/>
            <a:ext cx="1430711" cy="743389"/>
            <a:chOff x="5159450" y="1919950"/>
            <a:chExt cx="1541050" cy="862500"/>
          </a:xfrm>
        </p:grpSpPr>
        <p:sp>
          <p:nvSpPr>
            <p:cNvPr id="8646" name="Google Shape;8646;p7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noFill/>
            <a:ln w="19050" cap="flat" cmpd="sng">
              <a:solidFill>
                <a:schemeClr val="accent2"/>
              </a:solidFill>
              <a:prstDash val="solid"/>
              <a:round/>
              <a:headEnd type="oval" w="med" len="med"/>
              <a:tailEnd type="oval" w="med" len="med"/>
            </a:ln>
          </p:spPr>
          <p:txBody>
            <a:bodyPr/>
            <a:lstStyle/>
            <a:p>
              <a:endParaRPr lang="en-US">
                <a:solidFill>
                  <a:schemeClr val="accent4">
                    <a:lumMod val="50000"/>
                  </a:schemeClr>
                </a:solidFill>
              </a:endParaRPr>
            </a:p>
          </p:txBody>
        </p:sp>
        <p:grpSp>
          <p:nvGrpSpPr>
            <p:cNvPr id="8647" name="Google Shape;8647;p75"/>
            <p:cNvGrpSpPr/>
            <p:nvPr/>
          </p:nvGrpSpPr>
          <p:grpSpPr>
            <a:xfrm>
              <a:off x="5159450" y="1919950"/>
              <a:ext cx="1541050" cy="862500"/>
              <a:chOff x="5159450" y="1919950"/>
              <a:chExt cx="1541050" cy="862500"/>
            </a:xfrm>
          </p:grpSpPr>
          <p:cxnSp>
            <p:nvCxnSpPr>
              <p:cNvPr id="8648" name="Google Shape;8648;p75"/>
              <p:cNvCxnSpPr/>
              <p:nvPr/>
            </p:nvCxnSpPr>
            <p:spPr>
              <a:xfrm>
                <a:off x="5159450" y="1919950"/>
                <a:ext cx="0" cy="862500"/>
              </a:xfrm>
              <a:prstGeom prst="straightConnector1">
                <a:avLst/>
              </a:prstGeom>
              <a:noFill/>
              <a:ln w="9525" cap="flat" cmpd="sng">
                <a:solidFill>
                  <a:schemeClr val="accent2"/>
                </a:solidFill>
                <a:prstDash val="solid"/>
                <a:round/>
                <a:headEnd type="none" w="med" len="med"/>
                <a:tailEnd type="none" w="med" len="med"/>
              </a:ln>
            </p:spPr>
          </p:cxnSp>
          <p:cxnSp>
            <p:nvCxnSpPr>
              <p:cNvPr id="8649" name="Google Shape;8649;p75"/>
              <p:cNvCxnSpPr/>
              <p:nvPr/>
            </p:nvCxnSpPr>
            <p:spPr>
              <a:xfrm>
                <a:off x="5161200" y="2778975"/>
                <a:ext cx="1539300" cy="0"/>
              </a:xfrm>
              <a:prstGeom prst="straightConnector1">
                <a:avLst/>
              </a:prstGeom>
              <a:noFill/>
              <a:ln w="9525" cap="flat" cmpd="sng">
                <a:solidFill>
                  <a:schemeClr val="accent2"/>
                </a:solidFill>
                <a:prstDash val="solid"/>
                <a:round/>
                <a:headEnd type="none" w="med" len="med"/>
                <a:tailEnd type="none" w="med" len="med"/>
              </a:ln>
            </p:spPr>
          </p:cxnSp>
        </p:grpSp>
      </p:grpSp>
      <p:grpSp>
        <p:nvGrpSpPr>
          <p:cNvPr id="8650" name="Google Shape;8650;p75"/>
          <p:cNvGrpSpPr/>
          <p:nvPr/>
        </p:nvGrpSpPr>
        <p:grpSpPr>
          <a:xfrm>
            <a:off x="4256263" y="2433871"/>
            <a:ext cx="1450484" cy="1052087"/>
            <a:chOff x="5230575" y="1554475"/>
            <a:chExt cx="2137150" cy="1550150"/>
          </a:xfrm>
        </p:grpSpPr>
        <p:sp>
          <p:nvSpPr>
            <p:cNvPr id="8651" name="Google Shape;8651;p75"/>
            <p:cNvSpPr/>
            <p:nvPr/>
          </p:nvSpPr>
          <p:spPr>
            <a:xfrm>
              <a:off x="6296450" y="2863325"/>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2" name="Google Shape;8652;p75"/>
            <p:cNvSpPr/>
            <p:nvPr/>
          </p:nvSpPr>
          <p:spPr>
            <a:xfrm>
              <a:off x="5230575" y="2863325"/>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3" name="Google Shape;8653;p75"/>
            <p:cNvSpPr/>
            <p:nvPr/>
          </p:nvSpPr>
          <p:spPr>
            <a:xfrm>
              <a:off x="6296450" y="2611125"/>
              <a:ext cx="1071275" cy="157150"/>
            </a:xfrm>
            <a:custGeom>
              <a:avLst/>
              <a:gdLst/>
              <a:ahLst/>
              <a:cxnLst/>
              <a:rect l="l" t="t" r="r" b="b"/>
              <a:pathLst>
                <a:path w="42851" h="6286" extrusionOk="0">
                  <a:moveTo>
                    <a:pt x="0" y="0"/>
                  </a:moveTo>
                  <a:lnTo>
                    <a:pt x="0" y="6285"/>
                  </a:lnTo>
                  <a:lnTo>
                    <a:pt x="42851" y="6285"/>
                  </a:lnTo>
                  <a:lnTo>
                    <a:pt x="42851"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4" name="Google Shape;8654;p75"/>
            <p:cNvSpPr/>
            <p:nvPr/>
          </p:nvSpPr>
          <p:spPr>
            <a:xfrm>
              <a:off x="5230575" y="2611125"/>
              <a:ext cx="1071350" cy="157150"/>
            </a:xfrm>
            <a:custGeom>
              <a:avLst/>
              <a:gdLst/>
              <a:ahLst/>
              <a:cxnLst/>
              <a:rect l="l" t="t" r="r" b="b"/>
              <a:pathLst>
                <a:path w="42854" h="6286" extrusionOk="0">
                  <a:moveTo>
                    <a:pt x="0" y="0"/>
                  </a:moveTo>
                  <a:lnTo>
                    <a:pt x="0" y="6285"/>
                  </a:lnTo>
                  <a:lnTo>
                    <a:pt x="42854" y="6285"/>
                  </a:lnTo>
                  <a:lnTo>
                    <a:pt x="42854"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5" name="Google Shape;8655;p75"/>
            <p:cNvSpPr/>
            <p:nvPr/>
          </p:nvSpPr>
          <p:spPr>
            <a:xfrm>
              <a:off x="6296450" y="2358900"/>
              <a:ext cx="1071275" cy="157150"/>
            </a:xfrm>
            <a:custGeom>
              <a:avLst/>
              <a:gdLst/>
              <a:ahLst/>
              <a:cxnLst/>
              <a:rect l="l" t="t" r="r" b="b"/>
              <a:pathLst>
                <a:path w="42851" h="6286" extrusionOk="0">
                  <a:moveTo>
                    <a:pt x="0" y="1"/>
                  </a:moveTo>
                  <a:lnTo>
                    <a:pt x="0" y="6286"/>
                  </a:lnTo>
                  <a:lnTo>
                    <a:pt x="42851" y="6286"/>
                  </a:lnTo>
                  <a:lnTo>
                    <a:pt x="4285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6" name="Google Shape;8656;p75"/>
            <p:cNvSpPr/>
            <p:nvPr/>
          </p:nvSpPr>
          <p:spPr>
            <a:xfrm>
              <a:off x="5230575" y="2358900"/>
              <a:ext cx="1071350" cy="157150"/>
            </a:xfrm>
            <a:custGeom>
              <a:avLst/>
              <a:gdLst/>
              <a:ahLst/>
              <a:cxnLst/>
              <a:rect l="l" t="t" r="r" b="b"/>
              <a:pathLst>
                <a:path w="42854" h="6286" extrusionOk="0">
                  <a:moveTo>
                    <a:pt x="0" y="1"/>
                  </a:moveTo>
                  <a:lnTo>
                    <a:pt x="0" y="6286"/>
                  </a:lnTo>
                  <a:lnTo>
                    <a:pt x="42854" y="6286"/>
                  </a:lnTo>
                  <a:lnTo>
                    <a:pt x="4285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7" name="Google Shape;8657;p75"/>
            <p:cNvSpPr/>
            <p:nvPr/>
          </p:nvSpPr>
          <p:spPr>
            <a:xfrm>
              <a:off x="6296450" y="2106700"/>
              <a:ext cx="989900" cy="157150"/>
            </a:xfrm>
            <a:custGeom>
              <a:avLst/>
              <a:gdLst/>
              <a:ahLst/>
              <a:cxnLst/>
              <a:rect l="l" t="t" r="r" b="b"/>
              <a:pathLst>
                <a:path w="39596" h="6286" extrusionOk="0">
                  <a:moveTo>
                    <a:pt x="0" y="0"/>
                  </a:moveTo>
                  <a:lnTo>
                    <a:pt x="0" y="6285"/>
                  </a:lnTo>
                  <a:lnTo>
                    <a:pt x="39596" y="6285"/>
                  </a:lnTo>
                  <a:lnTo>
                    <a:pt x="39596"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8" name="Google Shape;8658;p75"/>
            <p:cNvSpPr/>
            <p:nvPr/>
          </p:nvSpPr>
          <p:spPr>
            <a:xfrm>
              <a:off x="5474700" y="2106700"/>
              <a:ext cx="827225" cy="157150"/>
            </a:xfrm>
            <a:custGeom>
              <a:avLst/>
              <a:gdLst/>
              <a:ahLst/>
              <a:cxnLst/>
              <a:rect l="l" t="t" r="r" b="b"/>
              <a:pathLst>
                <a:path w="33089" h="6286" extrusionOk="0">
                  <a:moveTo>
                    <a:pt x="0" y="0"/>
                  </a:moveTo>
                  <a:lnTo>
                    <a:pt x="0" y="6285"/>
                  </a:lnTo>
                  <a:lnTo>
                    <a:pt x="33089" y="6285"/>
                  </a:lnTo>
                  <a:lnTo>
                    <a:pt x="33089"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59" name="Google Shape;8659;p75"/>
            <p:cNvSpPr/>
            <p:nvPr/>
          </p:nvSpPr>
          <p:spPr>
            <a:xfrm>
              <a:off x="6296450" y="1854475"/>
              <a:ext cx="827225" cy="157175"/>
            </a:xfrm>
            <a:custGeom>
              <a:avLst/>
              <a:gdLst/>
              <a:ahLst/>
              <a:cxnLst/>
              <a:rect l="l" t="t" r="r" b="b"/>
              <a:pathLst>
                <a:path w="33089" h="6287" extrusionOk="0">
                  <a:moveTo>
                    <a:pt x="0" y="1"/>
                  </a:moveTo>
                  <a:lnTo>
                    <a:pt x="0" y="6286"/>
                  </a:lnTo>
                  <a:lnTo>
                    <a:pt x="33089" y="6286"/>
                  </a:lnTo>
                  <a:lnTo>
                    <a:pt x="33089"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60" name="Google Shape;8660;p75"/>
            <p:cNvSpPr/>
            <p:nvPr/>
          </p:nvSpPr>
          <p:spPr>
            <a:xfrm>
              <a:off x="5637425" y="1854475"/>
              <a:ext cx="664500" cy="157175"/>
            </a:xfrm>
            <a:custGeom>
              <a:avLst/>
              <a:gdLst/>
              <a:ahLst/>
              <a:cxnLst/>
              <a:rect l="l" t="t" r="r" b="b"/>
              <a:pathLst>
                <a:path w="26580" h="6287" extrusionOk="0">
                  <a:moveTo>
                    <a:pt x="1" y="1"/>
                  </a:moveTo>
                  <a:lnTo>
                    <a:pt x="1" y="6286"/>
                  </a:lnTo>
                  <a:lnTo>
                    <a:pt x="26580" y="6286"/>
                  </a:lnTo>
                  <a:lnTo>
                    <a:pt x="26580"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61" name="Google Shape;8661;p75"/>
            <p:cNvSpPr/>
            <p:nvPr/>
          </p:nvSpPr>
          <p:spPr>
            <a:xfrm>
              <a:off x="6296450" y="1602275"/>
              <a:ext cx="501750" cy="157075"/>
            </a:xfrm>
            <a:custGeom>
              <a:avLst/>
              <a:gdLst/>
              <a:ahLst/>
              <a:cxnLst/>
              <a:rect l="l" t="t" r="r" b="b"/>
              <a:pathLst>
                <a:path w="20070" h="6283" extrusionOk="0">
                  <a:moveTo>
                    <a:pt x="0" y="1"/>
                  </a:moveTo>
                  <a:lnTo>
                    <a:pt x="0" y="6283"/>
                  </a:lnTo>
                  <a:lnTo>
                    <a:pt x="20069" y="6283"/>
                  </a:lnTo>
                  <a:lnTo>
                    <a:pt x="20069"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62" name="Google Shape;8662;p75"/>
            <p:cNvSpPr/>
            <p:nvPr/>
          </p:nvSpPr>
          <p:spPr>
            <a:xfrm>
              <a:off x="5800100" y="1602275"/>
              <a:ext cx="501825" cy="157075"/>
            </a:xfrm>
            <a:custGeom>
              <a:avLst/>
              <a:gdLst/>
              <a:ahLst/>
              <a:cxnLst/>
              <a:rect l="l" t="t" r="r" b="b"/>
              <a:pathLst>
                <a:path w="20073" h="6283" extrusionOk="0">
                  <a:moveTo>
                    <a:pt x="1" y="1"/>
                  </a:moveTo>
                  <a:lnTo>
                    <a:pt x="1" y="6283"/>
                  </a:lnTo>
                  <a:lnTo>
                    <a:pt x="20073" y="6283"/>
                  </a:lnTo>
                  <a:lnTo>
                    <a:pt x="2007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63" name="Google Shape;8663;p75"/>
            <p:cNvSpPr/>
            <p:nvPr/>
          </p:nvSpPr>
          <p:spPr>
            <a:xfrm>
              <a:off x="6301225" y="1554475"/>
              <a:ext cx="25" cy="1550150"/>
            </a:xfrm>
            <a:custGeom>
              <a:avLst/>
              <a:gdLst/>
              <a:ahLst/>
              <a:cxnLst/>
              <a:rect l="l" t="t" r="r" b="b"/>
              <a:pathLst>
                <a:path w="1" h="62006" fill="none" extrusionOk="0">
                  <a:moveTo>
                    <a:pt x="1" y="0"/>
                  </a:moveTo>
                  <a:lnTo>
                    <a:pt x="1" y="62006"/>
                  </a:lnTo>
                </a:path>
              </a:pathLst>
            </a:custGeom>
            <a:noFill/>
            <a:ln w="9525" cap="flat" cmpd="sng">
              <a:solidFill>
                <a:schemeClr val="accent2"/>
              </a:solidFill>
              <a:prstDash val="solid"/>
              <a:miter lim="2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64" name="Google Shape;8664;p75"/>
          <p:cNvGrpSpPr/>
          <p:nvPr/>
        </p:nvGrpSpPr>
        <p:grpSpPr>
          <a:xfrm rot="10800000">
            <a:off x="4272813" y="3526061"/>
            <a:ext cx="1417383" cy="887946"/>
            <a:chOff x="5645403" y="2920021"/>
            <a:chExt cx="2650800" cy="2180614"/>
          </a:xfrm>
        </p:grpSpPr>
        <p:sp>
          <p:nvSpPr>
            <p:cNvPr id="8665" name="Google Shape;8665;p75"/>
            <p:cNvSpPr/>
            <p:nvPr/>
          </p:nvSpPr>
          <p:spPr>
            <a:xfrm>
              <a:off x="5772903" y="2920021"/>
              <a:ext cx="2523300" cy="469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666" name="Google Shape;8666;p75"/>
            <p:cNvCxnSpPr>
              <a:stCxn id="8665" idx="1"/>
            </p:cNvCxnSpPr>
            <p:nvPr/>
          </p:nvCxnSpPr>
          <p:spPr>
            <a:xfrm rot="10800000">
              <a:off x="5645403" y="3154021"/>
              <a:ext cx="127500" cy="600"/>
            </a:xfrm>
            <a:prstGeom prst="straightConnector1">
              <a:avLst/>
            </a:prstGeom>
            <a:noFill/>
            <a:ln w="9525" cap="flat" cmpd="sng">
              <a:solidFill>
                <a:schemeClr val="accent2"/>
              </a:solidFill>
              <a:prstDash val="solid"/>
              <a:round/>
              <a:headEnd type="none" w="med" len="med"/>
              <a:tailEnd type="none" w="med" len="med"/>
            </a:ln>
          </p:spPr>
        </p:cxnSp>
        <p:sp>
          <p:nvSpPr>
            <p:cNvPr id="8667" name="Google Shape;8667;p75"/>
            <p:cNvSpPr/>
            <p:nvPr/>
          </p:nvSpPr>
          <p:spPr>
            <a:xfrm>
              <a:off x="6010040" y="3500932"/>
              <a:ext cx="2049000" cy="469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668" name="Google Shape;8668;p75"/>
            <p:cNvCxnSpPr>
              <a:endCxn id="8667" idx="3"/>
            </p:cNvCxnSpPr>
            <p:nvPr/>
          </p:nvCxnSpPr>
          <p:spPr>
            <a:xfrm rot="10800000">
              <a:off x="8059040" y="3735532"/>
              <a:ext cx="135300" cy="0"/>
            </a:xfrm>
            <a:prstGeom prst="straightConnector1">
              <a:avLst/>
            </a:prstGeom>
            <a:noFill/>
            <a:ln w="9525" cap="flat" cmpd="sng">
              <a:solidFill>
                <a:schemeClr val="accent2"/>
              </a:solidFill>
              <a:prstDash val="solid"/>
              <a:round/>
              <a:headEnd type="none" w="med" len="med"/>
              <a:tailEnd type="none" w="med" len="med"/>
            </a:ln>
          </p:spPr>
        </p:cxnSp>
        <p:sp>
          <p:nvSpPr>
            <p:cNvPr id="8669" name="Google Shape;8669;p75"/>
            <p:cNvSpPr/>
            <p:nvPr/>
          </p:nvSpPr>
          <p:spPr>
            <a:xfrm>
              <a:off x="6299123" y="4066183"/>
              <a:ext cx="1470600" cy="469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670" name="Google Shape;8670;p75"/>
            <p:cNvCxnSpPr>
              <a:stCxn id="8669" idx="1"/>
            </p:cNvCxnSpPr>
            <p:nvPr/>
          </p:nvCxnSpPr>
          <p:spPr>
            <a:xfrm rot="10800000">
              <a:off x="6175223" y="4300183"/>
              <a:ext cx="123900" cy="600"/>
            </a:xfrm>
            <a:prstGeom prst="straightConnector1">
              <a:avLst/>
            </a:prstGeom>
            <a:noFill/>
            <a:ln w="9525" cap="flat" cmpd="sng">
              <a:solidFill>
                <a:schemeClr val="accent2"/>
              </a:solidFill>
              <a:prstDash val="solid"/>
              <a:round/>
              <a:headEnd type="none" w="med" len="med"/>
              <a:tailEnd type="none" w="med" len="med"/>
            </a:ln>
          </p:spPr>
        </p:cxnSp>
        <p:sp>
          <p:nvSpPr>
            <p:cNvPr id="8671" name="Google Shape;8671;p75"/>
            <p:cNvSpPr/>
            <p:nvPr/>
          </p:nvSpPr>
          <p:spPr>
            <a:xfrm>
              <a:off x="6629161" y="4631435"/>
              <a:ext cx="810600" cy="4692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672" name="Google Shape;8672;p75"/>
            <p:cNvCxnSpPr>
              <a:endCxn id="8671" idx="3"/>
            </p:cNvCxnSpPr>
            <p:nvPr/>
          </p:nvCxnSpPr>
          <p:spPr>
            <a:xfrm flipH="1">
              <a:off x="7439761" y="4864535"/>
              <a:ext cx="104400" cy="1500"/>
            </a:xfrm>
            <a:prstGeom prst="straightConnector1">
              <a:avLst/>
            </a:prstGeom>
            <a:noFill/>
            <a:ln w="9525" cap="flat" cmpd="sng">
              <a:solidFill>
                <a:schemeClr val="accent2"/>
              </a:solidFill>
              <a:prstDash val="solid"/>
              <a:round/>
              <a:headEnd type="none" w="med" len="med"/>
              <a:tailEnd type="none" w="med" len="med"/>
            </a:ln>
          </p:spPr>
        </p:cxnSp>
      </p:grpSp>
      <p:grpSp>
        <p:nvGrpSpPr>
          <p:cNvPr id="8673" name="Google Shape;8673;p75"/>
          <p:cNvGrpSpPr/>
          <p:nvPr/>
        </p:nvGrpSpPr>
        <p:grpSpPr>
          <a:xfrm>
            <a:off x="7373173" y="2429416"/>
            <a:ext cx="1071743" cy="1021579"/>
            <a:chOff x="7189833" y="2022667"/>
            <a:chExt cx="1251159" cy="1192597"/>
          </a:xfrm>
        </p:grpSpPr>
        <p:sp>
          <p:nvSpPr>
            <p:cNvPr id="8674" name="Google Shape;8674;p75"/>
            <p:cNvSpPr/>
            <p:nvPr/>
          </p:nvSpPr>
          <p:spPr>
            <a:xfrm>
              <a:off x="7474366" y="2461318"/>
              <a:ext cx="682343" cy="220186"/>
            </a:xfrm>
            <a:custGeom>
              <a:avLst/>
              <a:gdLst/>
              <a:ahLst/>
              <a:cxnLst/>
              <a:rect l="l" t="t" r="r" b="b"/>
              <a:pathLst>
                <a:path w="125546" h="40494" extrusionOk="0">
                  <a:moveTo>
                    <a:pt x="22196" y="1"/>
                  </a:moveTo>
                  <a:lnTo>
                    <a:pt x="8133" y="25661"/>
                  </a:lnTo>
                  <a:lnTo>
                    <a:pt x="1" y="40494"/>
                  </a:lnTo>
                  <a:lnTo>
                    <a:pt x="125545" y="40494"/>
                  </a:lnTo>
                  <a:lnTo>
                    <a:pt x="117413" y="25661"/>
                  </a:lnTo>
                  <a:lnTo>
                    <a:pt x="103351"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75" name="Google Shape;8675;p75"/>
            <p:cNvSpPr/>
            <p:nvPr/>
          </p:nvSpPr>
          <p:spPr>
            <a:xfrm>
              <a:off x="7602697" y="2022667"/>
              <a:ext cx="426517" cy="402424"/>
            </a:xfrm>
            <a:custGeom>
              <a:avLst/>
              <a:gdLst/>
              <a:ahLst/>
              <a:cxnLst/>
              <a:rect l="l" t="t" r="r" b="b"/>
              <a:pathLst>
                <a:path w="78476" h="74009" extrusionOk="0">
                  <a:moveTo>
                    <a:pt x="39246" y="0"/>
                  </a:moveTo>
                  <a:lnTo>
                    <a:pt x="1" y="74009"/>
                  </a:lnTo>
                  <a:lnTo>
                    <a:pt x="78476" y="74009"/>
                  </a:lnTo>
                  <a:lnTo>
                    <a:pt x="39246"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76" name="Google Shape;8676;p75"/>
            <p:cNvSpPr/>
            <p:nvPr/>
          </p:nvSpPr>
          <p:spPr>
            <a:xfrm>
              <a:off x="7189833" y="2972969"/>
              <a:ext cx="1251159" cy="242295"/>
            </a:xfrm>
            <a:custGeom>
              <a:avLst/>
              <a:gdLst/>
              <a:ahLst/>
              <a:cxnLst/>
              <a:rect l="l" t="t" r="r" b="b"/>
              <a:pathLst>
                <a:path w="230204" h="44560" extrusionOk="0">
                  <a:moveTo>
                    <a:pt x="25737" y="1"/>
                  </a:moveTo>
                  <a:lnTo>
                    <a:pt x="0" y="44560"/>
                  </a:lnTo>
                  <a:lnTo>
                    <a:pt x="230204" y="44560"/>
                  </a:lnTo>
                  <a:lnTo>
                    <a:pt x="204467"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77" name="Google Shape;8677;p75"/>
            <p:cNvSpPr/>
            <p:nvPr/>
          </p:nvSpPr>
          <p:spPr>
            <a:xfrm>
              <a:off x="7340931" y="2717730"/>
              <a:ext cx="950049" cy="219012"/>
            </a:xfrm>
            <a:custGeom>
              <a:avLst/>
              <a:gdLst/>
              <a:ahLst/>
              <a:cxnLst/>
              <a:rect l="l" t="t" r="r" b="b"/>
              <a:pathLst>
                <a:path w="174802" h="40278" extrusionOk="0">
                  <a:moveTo>
                    <a:pt x="22750" y="1"/>
                  </a:moveTo>
                  <a:lnTo>
                    <a:pt x="0" y="40278"/>
                  </a:lnTo>
                  <a:lnTo>
                    <a:pt x="174802" y="40278"/>
                  </a:lnTo>
                  <a:lnTo>
                    <a:pt x="15205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78" name="Google Shape;8678;p75"/>
          <p:cNvGrpSpPr/>
          <p:nvPr/>
        </p:nvGrpSpPr>
        <p:grpSpPr>
          <a:xfrm>
            <a:off x="714444" y="2855823"/>
            <a:ext cx="1695374" cy="1560837"/>
            <a:chOff x="727421" y="2828315"/>
            <a:chExt cx="1695374" cy="1560837"/>
          </a:xfrm>
        </p:grpSpPr>
        <p:grpSp>
          <p:nvGrpSpPr>
            <p:cNvPr id="8679" name="Google Shape;8679;p75"/>
            <p:cNvGrpSpPr/>
            <p:nvPr/>
          </p:nvGrpSpPr>
          <p:grpSpPr>
            <a:xfrm>
              <a:off x="819108" y="2882501"/>
              <a:ext cx="103104" cy="1426186"/>
              <a:chOff x="4674013" y="3100904"/>
              <a:chExt cx="122758" cy="1698043"/>
            </a:xfrm>
          </p:grpSpPr>
          <p:sp>
            <p:nvSpPr>
              <p:cNvPr id="8680" name="Google Shape;8680;p75"/>
              <p:cNvSpPr/>
              <p:nvPr/>
            </p:nvSpPr>
            <p:spPr>
              <a:xfrm>
                <a:off x="46740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1" name="Google Shape;8681;p75"/>
              <p:cNvSpPr/>
              <p:nvPr/>
            </p:nvSpPr>
            <p:spPr>
              <a:xfrm>
                <a:off x="46740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2" name="Google Shape;8682;p75"/>
              <p:cNvSpPr/>
              <p:nvPr/>
            </p:nvSpPr>
            <p:spPr>
              <a:xfrm>
                <a:off x="46740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3" name="Google Shape;8683;p75"/>
              <p:cNvSpPr/>
              <p:nvPr/>
            </p:nvSpPr>
            <p:spPr>
              <a:xfrm>
                <a:off x="46740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4" name="Google Shape;8684;p75"/>
              <p:cNvSpPr/>
              <p:nvPr/>
            </p:nvSpPr>
            <p:spPr>
              <a:xfrm>
                <a:off x="46740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5" name="Google Shape;8685;p75"/>
              <p:cNvSpPr/>
              <p:nvPr/>
            </p:nvSpPr>
            <p:spPr>
              <a:xfrm>
                <a:off x="46740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6" name="Google Shape;8686;p75"/>
              <p:cNvSpPr/>
              <p:nvPr/>
            </p:nvSpPr>
            <p:spPr>
              <a:xfrm>
                <a:off x="46740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87" name="Google Shape;8687;p75"/>
            <p:cNvGrpSpPr/>
            <p:nvPr/>
          </p:nvGrpSpPr>
          <p:grpSpPr>
            <a:xfrm>
              <a:off x="1062475" y="2882501"/>
              <a:ext cx="103104" cy="1426186"/>
              <a:chOff x="4940438" y="3100904"/>
              <a:chExt cx="122758" cy="1698043"/>
            </a:xfrm>
          </p:grpSpPr>
          <p:sp>
            <p:nvSpPr>
              <p:cNvPr id="8688" name="Google Shape;8688;p75"/>
              <p:cNvSpPr/>
              <p:nvPr/>
            </p:nvSpPr>
            <p:spPr>
              <a:xfrm>
                <a:off x="4940438"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89" name="Google Shape;8689;p75"/>
              <p:cNvSpPr/>
              <p:nvPr/>
            </p:nvSpPr>
            <p:spPr>
              <a:xfrm>
                <a:off x="4940438"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0" name="Google Shape;8690;p75"/>
              <p:cNvSpPr/>
              <p:nvPr/>
            </p:nvSpPr>
            <p:spPr>
              <a:xfrm>
                <a:off x="4940438"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1" name="Google Shape;8691;p75"/>
              <p:cNvSpPr/>
              <p:nvPr/>
            </p:nvSpPr>
            <p:spPr>
              <a:xfrm>
                <a:off x="4940438"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2" name="Google Shape;8692;p75"/>
              <p:cNvSpPr/>
              <p:nvPr/>
            </p:nvSpPr>
            <p:spPr>
              <a:xfrm>
                <a:off x="4940438"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3" name="Google Shape;8693;p75"/>
              <p:cNvSpPr/>
              <p:nvPr/>
            </p:nvSpPr>
            <p:spPr>
              <a:xfrm>
                <a:off x="4940438"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4" name="Google Shape;8694;p75"/>
              <p:cNvSpPr/>
              <p:nvPr/>
            </p:nvSpPr>
            <p:spPr>
              <a:xfrm>
                <a:off x="4940438"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695" name="Google Shape;8695;p75"/>
            <p:cNvGrpSpPr/>
            <p:nvPr/>
          </p:nvGrpSpPr>
          <p:grpSpPr>
            <a:xfrm>
              <a:off x="1299324" y="2882501"/>
              <a:ext cx="103104" cy="1426186"/>
              <a:chOff x="5206863" y="3100904"/>
              <a:chExt cx="122758" cy="1698043"/>
            </a:xfrm>
          </p:grpSpPr>
          <p:sp>
            <p:nvSpPr>
              <p:cNvPr id="8696" name="Google Shape;8696;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7" name="Google Shape;8697;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8" name="Google Shape;8698;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699" name="Google Shape;8699;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0" name="Google Shape;8700;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1" name="Google Shape;8701;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2" name="Google Shape;8702;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03" name="Google Shape;8703;p75"/>
            <p:cNvGrpSpPr/>
            <p:nvPr/>
          </p:nvGrpSpPr>
          <p:grpSpPr>
            <a:xfrm>
              <a:off x="1786057" y="2882501"/>
              <a:ext cx="103104" cy="1426186"/>
              <a:chOff x="6006138" y="3143629"/>
              <a:chExt cx="122758" cy="1698043"/>
            </a:xfrm>
          </p:grpSpPr>
          <p:sp>
            <p:nvSpPr>
              <p:cNvPr id="8704" name="Google Shape;8704;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5" name="Google Shape;8705;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6" name="Google Shape;8706;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7" name="Google Shape;8707;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8" name="Google Shape;8708;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09" name="Google Shape;8709;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0" name="Google Shape;8710;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11" name="Google Shape;8711;p75"/>
            <p:cNvGrpSpPr/>
            <p:nvPr/>
          </p:nvGrpSpPr>
          <p:grpSpPr>
            <a:xfrm>
              <a:off x="2029422" y="2882501"/>
              <a:ext cx="103104" cy="1426186"/>
              <a:chOff x="6805413" y="3100904"/>
              <a:chExt cx="122758" cy="1698043"/>
            </a:xfrm>
          </p:grpSpPr>
          <p:sp>
            <p:nvSpPr>
              <p:cNvPr id="8712" name="Google Shape;8712;p75"/>
              <p:cNvSpPr/>
              <p:nvPr/>
            </p:nvSpPr>
            <p:spPr>
              <a:xfrm>
                <a:off x="680541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3" name="Google Shape;8713;p75"/>
              <p:cNvSpPr/>
              <p:nvPr/>
            </p:nvSpPr>
            <p:spPr>
              <a:xfrm>
                <a:off x="680541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4" name="Google Shape;8714;p75"/>
              <p:cNvSpPr/>
              <p:nvPr/>
            </p:nvSpPr>
            <p:spPr>
              <a:xfrm>
                <a:off x="680541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5" name="Google Shape;8715;p75"/>
              <p:cNvSpPr/>
              <p:nvPr/>
            </p:nvSpPr>
            <p:spPr>
              <a:xfrm>
                <a:off x="680541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6" name="Google Shape;8716;p75"/>
              <p:cNvSpPr/>
              <p:nvPr/>
            </p:nvSpPr>
            <p:spPr>
              <a:xfrm>
                <a:off x="680541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7" name="Google Shape;8717;p75"/>
              <p:cNvSpPr/>
              <p:nvPr/>
            </p:nvSpPr>
            <p:spPr>
              <a:xfrm>
                <a:off x="680541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18" name="Google Shape;8718;p75"/>
              <p:cNvSpPr/>
              <p:nvPr/>
            </p:nvSpPr>
            <p:spPr>
              <a:xfrm>
                <a:off x="680541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19" name="Google Shape;8719;p75"/>
            <p:cNvGrpSpPr/>
            <p:nvPr/>
          </p:nvGrpSpPr>
          <p:grpSpPr>
            <a:xfrm>
              <a:off x="727421" y="2828315"/>
              <a:ext cx="1695374" cy="1560837"/>
              <a:chOff x="734799" y="2782450"/>
              <a:chExt cx="1571100" cy="1577400"/>
            </a:xfrm>
          </p:grpSpPr>
          <p:cxnSp>
            <p:nvCxnSpPr>
              <p:cNvPr id="8720" name="Google Shape;8720;p75"/>
              <p:cNvCxnSpPr/>
              <p:nvPr/>
            </p:nvCxnSpPr>
            <p:spPr>
              <a:xfrm>
                <a:off x="743025" y="2782450"/>
                <a:ext cx="0" cy="1577400"/>
              </a:xfrm>
              <a:prstGeom prst="straightConnector1">
                <a:avLst/>
              </a:prstGeom>
              <a:noFill/>
              <a:ln w="19050" cap="flat" cmpd="sng">
                <a:solidFill>
                  <a:schemeClr val="accent2"/>
                </a:solidFill>
                <a:prstDash val="solid"/>
                <a:round/>
                <a:headEnd type="none" w="med" len="med"/>
                <a:tailEnd type="none" w="med" len="med"/>
              </a:ln>
            </p:spPr>
          </p:cxnSp>
          <p:cxnSp>
            <p:nvCxnSpPr>
              <p:cNvPr id="8721" name="Google Shape;8721;p75"/>
              <p:cNvCxnSpPr/>
              <p:nvPr/>
            </p:nvCxnSpPr>
            <p:spPr>
              <a:xfrm rot="10800000">
                <a:off x="734799" y="4359850"/>
                <a:ext cx="1571100" cy="0"/>
              </a:xfrm>
              <a:prstGeom prst="straightConnector1">
                <a:avLst/>
              </a:prstGeom>
              <a:noFill/>
              <a:ln w="19050" cap="flat" cmpd="sng">
                <a:solidFill>
                  <a:schemeClr val="accent2"/>
                </a:solidFill>
                <a:prstDash val="solid"/>
                <a:round/>
                <a:headEnd type="none" w="med" len="med"/>
                <a:tailEnd type="none" w="med" len="med"/>
              </a:ln>
            </p:spPr>
          </p:cxnSp>
        </p:grpSp>
        <p:grpSp>
          <p:nvGrpSpPr>
            <p:cNvPr id="8722" name="Google Shape;8722;p75"/>
            <p:cNvGrpSpPr/>
            <p:nvPr/>
          </p:nvGrpSpPr>
          <p:grpSpPr>
            <a:xfrm>
              <a:off x="2272795" y="2882501"/>
              <a:ext cx="103104" cy="1426186"/>
              <a:chOff x="5206863" y="3100904"/>
              <a:chExt cx="122758" cy="1698043"/>
            </a:xfrm>
          </p:grpSpPr>
          <p:sp>
            <p:nvSpPr>
              <p:cNvPr id="8723" name="Google Shape;8723;p75"/>
              <p:cNvSpPr/>
              <p:nvPr/>
            </p:nvSpPr>
            <p:spPr>
              <a:xfrm>
                <a:off x="5206863" y="3100904"/>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4" name="Google Shape;8724;p75"/>
              <p:cNvSpPr/>
              <p:nvPr/>
            </p:nvSpPr>
            <p:spPr>
              <a:xfrm>
                <a:off x="5206863" y="3363453"/>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5" name="Google Shape;8725;p75"/>
              <p:cNvSpPr/>
              <p:nvPr/>
            </p:nvSpPr>
            <p:spPr>
              <a:xfrm>
                <a:off x="5206863" y="3625992"/>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6" name="Google Shape;8726;p75"/>
              <p:cNvSpPr/>
              <p:nvPr/>
            </p:nvSpPr>
            <p:spPr>
              <a:xfrm>
                <a:off x="5206863" y="3888561"/>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7" name="Google Shape;8727;p75"/>
              <p:cNvSpPr/>
              <p:nvPr/>
            </p:nvSpPr>
            <p:spPr>
              <a:xfrm>
                <a:off x="5206863" y="4151100"/>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8" name="Google Shape;8728;p75"/>
              <p:cNvSpPr/>
              <p:nvPr/>
            </p:nvSpPr>
            <p:spPr>
              <a:xfrm>
                <a:off x="5206863" y="4413650"/>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29" name="Google Shape;8729;p75"/>
              <p:cNvSpPr/>
              <p:nvPr/>
            </p:nvSpPr>
            <p:spPr>
              <a:xfrm>
                <a:off x="5206863" y="4676209"/>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30" name="Google Shape;8730;p75"/>
            <p:cNvGrpSpPr/>
            <p:nvPr/>
          </p:nvGrpSpPr>
          <p:grpSpPr>
            <a:xfrm>
              <a:off x="1542694" y="2882501"/>
              <a:ext cx="103104" cy="1426186"/>
              <a:chOff x="6006138" y="3143629"/>
              <a:chExt cx="122758" cy="1698043"/>
            </a:xfrm>
          </p:grpSpPr>
          <p:sp>
            <p:nvSpPr>
              <p:cNvPr id="8731" name="Google Shape;8731;p75"/>
              <p:cNvSpPr/>
              <p:nvPr/>
            </p:nvSpPr>
            <p:spPr>
              <a:xfrm>
                <a:off x="6006138" y="3143629"/>
                <a:ext cx="122758" cy="122748"/>
              </a:xfrm>
              <a:custGeom>
                <a:avLst/>
                <a:gdLst/>
                <a:ahLst/>
                <a:cxnLst/>
                <a:rect l="l" t="t" r="r" b="b"/>
                <a:pathLst>
                  <a:path w="12381" h="12380" extrusionOk="0">
                    <a:moveTo>
                      <a:pt x="6191" y="1"/>
                    </a:moveTo>
                    <a:cubicBezTo>
                      <a:pt x="2771" y="1"/>
                      <a:pt x="0" y="2772"/>
                      <a:pt x="0" y="6190"/>
                    </a:cubicBezTo>
                    <a:cubicBezTo>
                      <a:pt x="0" y="9608"/>
                      <a:pt x="2771" y="12379"/>
                      <a:pt x="6191" y="12379"/>
                    </a:cubicBezTo>
                    <a:cubicBezTo>
                      <a:pt x="9610" y="12379"/>
                      <a:pt x="12381" y="9608"/>
                      <a:pt x="12381" y="6190"/>
                    </a:cubicBezTo>
                    <a:cubicBezTo>
                      <a:pt x="12381" y="2772"/>
                      <a:pt x="9610" y="1"/>
                      <a:pt x="6191"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2" name="Google Shape;8732;p75"/>
              <p:cNvSpPr/>
              <p:nvPr/>
            </p:nvSpPr>
            <p:spPr>
              <a:xfrm>
                <a:off x="6006138" y="3406178"/>
                <a:ext cx="122758" cy="122758"/>
              </a:xfrm>
              <a:custGeom>
                <a:avLst/>
                <a:gdLst/>
                <a:ahLst/>
                <a:cxnLst/>
                <a:rect l="l" t="t" r="r" b="b"/>
                <a:pathLst>
                  <a:path w="12381" h="12381" extrusionOk="0">
                    <a:moveTo>
                      <a:pt x="6191" y="0"/>
                    </a:moveTo>
                    <a:cubicBezTo>
                      <a:pt x="2771" y="0"/>
                      <a:pt x="0" y="2771"/>
                      <a:pt x="0" y="6191"/>
                    </a:cubicBezTo>
                    <a:cubicBezTo>
                      <a:pt x="0" y="9610"/>
                      <a:pt x="2771" y="12381"/>
                      <a:pt x="6191" y="12381"/>
                    </a:cubicBezTo>
                    <a:cubicBezTo>
                      <a:pt x="9610" y="12381"/>
                      <a:pt x="12381" y="9610"/>
                      <a:pt x="12381" y="6191"/>
                    </a:cubicBezTo>
                    <a:cubicBezTo>
                      <a:pt x="12381" y="2771"/>
                      <a:pt x="9610" y="0"/>
                      <a:pt x="619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3" name="Google Shape;8733;p75"/>
              <p:cNvSpPr/>
              <p:nvPr/>
            </p:nvSpPr>
            <p:spPr>
              <a:xfrm>
                <a:off x="6006138" y="3668717"/>
                <a:ext cx="122738" cy="122768"/>
              </a:xfrm>
              <a:custGeom>
                <a:avLst/>
                <a:gdLst/>
                <a:ahLst/>
                <a:cxnLst/>
                <a:rect l="l" t="t" r="r" b="b"/>
                <a:pathLst>
                  <a:path w="12379" h="12382" extrusionOk="0">
                    <a:moveTo>
                      <a:pt x="6190" y="1"/>
                    </a:moveTo>
                    <a:cubicBezTo>
                      <a:pt x="2771" y="1"/>
                      <a:pt x="0" y="2774"/>
                      <a:pt x="0" y="6192"/>
                    </a:cubicBezTo>
                    <a:cubicBezTo>
                      <a:pt x="0" y="9610"/>
                      <a:pt x="2771" y="12381"/>
                      <a:pt x="6190" y="12381"/>
                    </a:cubicBezTo>
                    <a:cubicBezTo>
                      <a:pt x="9608" y="12381"/>
                      <a:pt x="12379" y="9610"/>
                      <a:pt x="12379" y="6192"/>
                    </a:cubicBezTo>
                    <a:cubicBezTo>
                      <a:pt x="12379" y="2774"/>
                      <a:pt x="9608" y="1"/>
                      <a:pt x="6190" y="1"/>
                    </a:cubicBezTo>
                    <a:close/>
                  </a:path>
                </a:pathLst>
              </a:cu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4" name="Google Shape;8734;p75"/>
              <p:cNvSpPr/>
              <p:nvPr/>
            </p:nvSpPr>
            <p:spPr>
              <a:xfrm>
                <a:off x="6006138" y="3931286"/>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5" name="Google Shape;8735;p75"/>
              <p:cNvSpPr/>
              <p:nvPr/>
            </p:nvSpPr>
            <p:spPr>
              <a:xfrm>
                <a:off x="6006138" y="4193825"/>
                <a:ext cx="122738" cy="122748"/>
              </a:xfrm>
              <a:custGeom>
                <a:avLst/>
                <a:gdLst/>
                <a:ahLst/>
                <a:cxnLst/>
                <a:rect l="l" t="t" r="r" b="b"/>
                <a:pathLst>
                  <a:path w="12379" h="12380" extrusionOk="0">
                    <a:moveTo>
                      <a:pt x="6190" y="1"/>
                    </a:moveTo>
                    <a:cubicBezTo>
                      <a:pt x="2771" y="1"/>
                      <a:pt x="0" y="2772"/>
                      <a:pt x="0" y="6190"/>
                    </a:cubicBezTo>
                    <a:cubicBezTo>
                      <a:pt x="0" y="9608"/>
                      <a:pt x="2771" y="12379"/>
                      <a:pt x="6190" y="12379"/>
                    </a:cubicBezTo>
                    <a:cubicBezTo>
                      <a:pt x="9608" y="12379"/>
                      <a:pt x="12379" y="9608"/>
                      <a:pt x="12379" y="6190"/>
                    </a:cubicBezTo>
                    <a:cubicBezTo>
                      <a:pt x="12379" y="2772"/>
                      <a:pt x="9608" y="1"/>
                      <a:pt x="6190" y="1"/>
                    </a:cubicBezTo>
                    <a:close/>
                  </a:path>
                </a:pathLst>
              </a:cu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6" name="Google Shape;8736;p75"/>
              <p:cNvSpPr/>
              <p:nvPr/>
            </p:nvSpPr>
            <p:spPr>
              <a:xfrm>
                <a:off x="6006138" y="4456375"/>
                <a:ext cx="122738" cy="122758"/>
              </a:xfrm>
              <a:custGeom>
                <a:avLst/>
                <a:gdLst/>
                <a:ahLst/>
                <a:cxnLst/>
                <a:rect l="l" t="t" r="r" b="b"/>
                <a:pathLst>
                  <a:path w="12379" h="12381" extrusionOk="0">
                    <a:moveTo>
                      <a:pt x="6190" y="0"/>
                    </a:moveTo>
                    <a:cubicBezTo>
                      <a:pt x="2771" y="0"/>
                      <a:pt x="0" y="2771"/>
                      <a:pt x="0" y="6191"/>
                    </a:cubicBezTo>
                    <a:cubicBezTo>
                      <a:pt x="0" y="9609"/>
                      <a:pt x="2771" y="12380"/>
                      <a:pt x="6190" y="12380"/>
                    </a:cubicBezTo>
                    <a:cubicBezTo>
                      <a:pt x="9608" y="12380"/>
                      <a:pt x="12379" y="9609"/>
                      <a:pt x="12379" y="6191"/>
                    </a:cubicBezTo>
                    <a:cubicBezTo>
                      <a:pt x="12379" y="2771"/>
                      <a:pt x="9608" y="0"/>
                      <a:pt x="6190" y="0"/>
                    </a:cubicBezTo>
                    <a:close/>
                  </a:path>
                </a:pathLst>
              </a:cu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37" name="Google Shape;8737;p75"/>
              <p:cNvSpPr/>
              <p:nvPr/>
            </p:nvSpPr>
            <p:spPr>
              <a:xfrm>
                <a:off x="6006138" y="4718934"/>
                <a:ext cx="122738" cy="122738"/>
              </a:xfrm>
              <a:custGeom>
                <a:avLst/>
                <a:gdLst/>
                <a:ahLst/>
                <a:cxnLst/>
                <a:rect l="l" t="t" r="r" b="b"/>
                <a:pathLst>
                  <a:path w="12379" h="12379" extrusionOk="0">
                    <a:moveTo>
                      <a:pt x="6190" y="0"/>
                    </a:moveTo>
                    <a:cubicBezTo>
                      <a:pt x="2771" y="0"/>
                      <a:pt x="0" y="2771"/>
                      <a:pt x="0" y="6189"/>
                    </a:cubicBezTo>
                    <a:cubicBezTo>
                      <a:pt x="0" y="9608"/>
                      <a:pt x="2771" y="12379"/>
                      <a:pt x="6190" y="12379"/>
                    </a:cubicBezTo>
                    <a:cubicBezTo>
                      <a:pt x="9608" y="12379"/>
                      <a:pt x="12379" y="9608"/>
                      <a:pt x="12379" y="6189"/>
                    </a:cubicBezTo>
                    <a:cubicBezTo>
                      <a:pt x="12379" y="2771"/>
                      <a:pt x="9608" y="0"/>
                      <a:pt x="6190" y="0"/>
                    </a:cubicBezTo>
                    <a:close/>
                  </a:path>
                </a:pathLst>
              </a:custGeom>
              <a:solidFill>
                <a:srgbClr val="869FB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grpSp>
        <p:nvGrpSpPr>
          <p:cNvPr id="8738" name="Google Shape;8738;p75"/>
          <p:cNvGrpSpPr/>
          <p:nvPr/>
        </p:nvGrpSpPr>
        <p:grpSpPr>
          <a:xfrm>
            <a:off x="5923023" y="2433394"/>
            <a:ext cx="1248543" cy="1025319"/>
            <a:chOff x="5183758" y="1210600"/>
            <a:chExt cx="3605380" cy="2960783"/>
          </a:xfrm>
        </p:grpSpPr>
        <p:sp>
          <p:nvSpPr>
            <p:cNvPr id="8739" name="Google Shape;8739;p75"/>
            <p:cNvSpPr/>
            <p:nvPr/>
          </p:nvSpPr>
          <p:spPr>
            <a:xfrm>
              <a:off x="5479658" y="1210600"/>
              <a:ext cx="3108190" cy="632425"/>
            </a:xfrm>
            <a:custGeom>
              <a:avLst/>
              <a:gdLst/>
              <a:ahLst/>
              <a:cxnLst/>
              <a:rect l="l" t="t" r="r" b="b"/>
              <a:pathLst>
                <a:path w="117257" h="25297" extrusionOk="0">
                  <a:moveTo>
                    <a:pt x="1" y="0"/>
                  </a:moveTo>
                  <a:lnTo>
                    <a:pt x="14647" y="25297"/>
                  </a:lnTo>
                  <a:lnTo>
                    <a:pt x="102066" y="25297"/>
                  </a:lnTo>
                  <a:lnTo>
                    <a:pt x="117257"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40" name="Google Shape;8740;p75"/>
            <p:cNvSpPr/>
            <p:nvPr/>
          </p:nvSpPr>
          <p:spPr>
            <a:xfrm>
              <a:off x="5769162" y="1842998"/>
              <a:ext cx="2424880" cy="631925"/>
            </a:xfrm>
            <a:custGeom>
              <a:avLst/>
              <a:gdLst/>
              <a:ahLst/>
              <a:cxnLst/>
              <a:rect l="l" t="t" r="r" b="b"/>
              <a:pathLst>
                <a:path w="91479" h="25277" extrusionOk="0">
                  <a:moveTo>
                    <a:pt x="1" y="1"/>
                  </a:moveTo>
                  <a:lnTo>
                    <a:pt x="14647" y="25276"/>
                  </a:lnTo>
                  <a:lnTo>
                    <a:pt x="76602" y="25276"/>
                  </a:lnTo>
                  <a:lnTo>
                    <a:pt x="91479"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41" name="Google Shape;8741;p75"/>
            <p:cNvSpPr/>
            <p:nvPr/>
          </p:nvSpPr>
          <p:spPr>
            <a:xfrm>
              <a:off x="6065319" y="2474896"/>
              <a:ext cx="1739369" cy="632450"/>
            </a:xfrm>
            <a:custGeom>
              <a:avLst/>
              <a:gdLst/>
              <a:ahLst/>
              <a:cxnLst/>
              <a:rect l="l" t="t" r="r" b="b"/>
              <a:pathLst>
                <a:path w="65618" h="25298" extrusionOk="0">
                  <a:moveTo>
                    <a:pt x="1" y="0"/>
                  </a:moveTo>
                  <a:lnTo>
                    <a:pt x="14417" y="25297"/>
                  </a:lnTo>
                  <a:lnTo>
                    <a:pt x="50887" y="25297"/>
                  </a:lnTo>
                  <a:lnTo>
                    <a:pt x="65617"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42" name="Google Shape;8742;p75"/>
            <p:cNvSpPr/>
            <p:nvPr/>
          </p:nvSpPr>
          <p:spPr>
            <a:xfrm>
              <a:off x="6354293" y="3107319"/>
              <a:ext cx="1061572" cy="632425"/>
            </a:xfrm>
            <a:custGeom>
              <a:avLst/>
              <a:gdLst/>
              <a:ahLst/>
              <a:cxnLst/>
              <a:rect l="l" t="t" r="r" b="b"/>
              <a:pathLst>
                <a:path w="40048" h="25297" extrusionOk="0">
                  <a:moveTo>
                    <a:pt x="0" y="0"/>
                  </a:moveTo>
                  <a:lnTo>
                    <a:pt x="14668" y="25297"/>
                  </a:lnTo>
                  <a:lnTo>
                    <a:pt x="25360" y="25297"/>
                  </a:lnTo>
                  <a:lnTo>
                    <a:pt x="40048"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43" name="Google Shape;8743;p75"/>
            <p:cNvCxnSpPr/>
            <p:nvPr/>
          </p:nvCxnSpPr>
          <p:spPr>
            <a:xfrm>
              <a:off x="5183758" y="2382654"/>
              <a:ext cx="922800" cy="0"/>
            </a:xfrm>
            <a:prstGeom prst="straightConnector1">
              <a:avLst/>
            </a:prstGeom>
            <a:noFill/>
            <a:ln w="9525" cap="flat" cmpd="sng">
              <a:solidFill>
                <a:schemeClr val="accent2"/>
              </a:solidFill>
              <a:prstDash val="solid"/>
              <a:round/>
              <a:headEnd type="oval" w="med" len="med"/>
              <a:tailEnd type="none" w="med" len="med"/>
            </a:ln>
          </p:spPr>
        </p:cxnSp>
        <p:cxnSp>
          <p:nvCxnSpPr>
            <p:cNvPr id="8744" name="Google Shape;8744;p75"/>
            <p:cNvCxnSpPr/>
            <p:nvPr/>
          </p:nvCxnSpPr>
          <p:spPr>
            <a:xfrm rot="10800000">
              <a:off x="8225195" y="1765431"/>
              <a:ext cx="559200" cy="0"/>
            </a:xfrm>
            <a:prstGeom prst="straightConnector1">
              <a:avLst/>
            </a:prstGeom>
            <a:noFill/>
            <a:ln w="9525" cap="flat" cmpd="sng">
              <a:solidFill>
                <a:schemeClr val="accent2"/>
              </a:solidFill>
              <a:prstDash val="solid"/>
              <a:round/>
              <a:headEnd type="oval" w="med" len="med"/>
              <a:tailEnd type="none" w="med" len="med"/>
            </a:ln>
          </p:spPr>
        </p:cxnSp>
        <p:cxnSp>
          <p:nvCxnSpPr>
            <p:cNvPr id="8745" name="Google Shape;8745;p75"/>
            <p:cNvCxnSpPr/>
            <p:nvPr/>
          </p:nvCxnSpPr>
          <p:spPr>
            <a:xfrm rot="10800000">
              <a:off x="7504838" y="2943528"/>
              <a:ext cx="1284300" cy="0"/>
            </a:xfrm>
            <a:prstGeom prst="straightConnector1">
              <a:avLst/>
            </a:prstGeom>
            <a:noFill/>
            <a:ln w="9525" cap="flat" cmpd="sng">
              <a:solidFill>
                <a:schemeClr val="accent2"/>
              </a:solidFill>
              <a:prstDash val="solid"/>
              <a:round/>
              <a:headEnd type="oval" w="med" len="med"/>
              <a:tailEnd type="none" w="med" len="med"/>
            </a:ln>
          </p:spPr>
        </p:cxnSp>
        <p:cxnSp>
          <p:nvCxnSpPr>
            <p:cNvPr id="8746" name="Google Shape;8746;p75"/>
            <p:cNvCxnSpPr/>
            <p:nvPr/>
          </p:nvCxnSpPr>
          <p:spPr>
            <a:xfrm>
              <a:off x="5759284" y="3630350"/>
              <a:ext cx="922800" cy="0"/>
            </a:xfrm>
            <a:prstGeom prst="straightConnector1">
              <a:avLst/>
            </a:prstGeom>
            <a:noFill/>
            <a:ln w="9525" cap="flat" cmpd="sng">
              <a:solidFill>
                <a:schemeClr val="accent2"/>
              </a:solidFill>
              <a:prstDash val="solid"/>
              <a:round/>
              <a:headEnd type="oval" w="med" len="med"/>
              <a:tailEnd type="none" w="med" len="med"/>
            </a:ln>
          </p:spPr>
        </p:cxnSp>
        <p:sp>
          <p:nvSpPr>
            <p:cNvPr id="8747" name="Google Shape;8747;p75"/>
            <p:cNvSpPr/>
            <p:nvPr/>
          </p:nvSpPr>
          <p:spPr>
            <a:xfrm>
              <a:off x="6601902" y="3746583"/>
              <a:ext cx="566400" cy="424800"/>
            </a:xfrm>
            <a:prstGeom prst="downArrow">
              <a:avLst>
                <a:gd name="adj1" fmla="val 50000"/>
                <a:gd name="adj2"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48" name="Google Shape;8748;p75"/>
          <p:cNvGrpSpPr/>
          <p:nvPr/>
        </p:nvGrpSpPr>
        <p:grpSpPr>
          <a:xfrm>
            <a:off x="5780085" y="3571711"/>
            <a:ext cx="2664831" cy="843440"/>
            <a:chOff x="5916567" y="1099697"/>
            <a:chExt cx="2556683" cy="809211"/>
          </a:xfrm>
        </p:grpSpPr>
        <p:sp>
          <p:nvSpPr>
            <p:cNvPr id="8749" name="Google Shape;8749;p75"/>
            <p:cNvSpPr/>
            <p:nvPr/>
          </p:nvSpPr>
          <p:spPr>
            <a:xfrm>
              <a:off x="5916567" y="1105515"/>
              <a:ext cx="2329202" cy="797642"/>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0" name="Google Shape;8750;p75"/>
            <p:cNvSpPr/>
            <p:nvPr/>
          </p:nvSpPr>
          <p:spPr>
            <a:xfrm>
              <a:off x="6719328" y="1353967"/>
              <a:ext cx="156983" cy="301221"/>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1" name="Google Shape;8751;p75"/>
            <p:cNvSpPr/>
            <p:nvPr/>
          </p:nvSpPr>
          <p:spPr>
            <a:xfrm>
              <a:off x="7142762" y="1276612"/>
              <a:ext cx="217467" cy="455564"/>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2" name="Google Shape;8752;p75"/>
            <p:cNvSpPr/>
            <p:nvPr/>
          </p:nvSpPr>
          <p:spPr>
            <a:xfrm>
              <a:off x="7621211" y="1188419"/>
              <a:ext cx="293739" cy="631637"/>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3" name="Google Shape;8753;p75"/>
            <p:cNvSpPr/>
            <p:nvPr/>
          </p:nvSpPr>
          <p:spPr>
            <a:xfrm>
              <a:off x="8279421" y="1099697"/>
              <a:ext cx="54" cy="0"/>
            </a:xfrm>
            <a:custGeom>
              <a:avLst/>
              <a:gdLst/>
              <a:ahLst/>
              <a:cxnLst/>
              <a:rect l="l" t="t" r="r" b="b"/>
              <a:pathLst>
                <a:path w="6" extrusionOk="0">
                  <a:moveTo>
                    <a:pt x="5" y="0"/>
                  </a:moveTo>
                  <a:lnTo>
                    <a:pt x="1" y="0"/>
                  </a:lnTo>
                  <a:close/>
                </a:path>
              </a:pathLst>
            </a:custGeom>
            <a:solidFill>
              <a:srgbClr val="E3E9E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4" name="Google Shape;8754;p75"/>
            <p:cNvSpPr/>
            <p:nvPr/>
          </p:nvSpPr>
          <p:spPr>
            <a:xfrm>
              <a:off x="8245760" y="1099697"/>
              <a:ext cx="33670" cy="5791"/>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5" name="Google Shape;8755;p75"/>
            <p:cNvSpPr/>
            <p:nvPr/>
          </p:nvSpPr>
          <p:spPr>
            <a:xfrm>
              <a:off x="8085689" y="1099747"/>
              <a:ext cx="387562" cy="809161"/>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56" name="Google Shape;8756;p75"/>
            <p:cNvSpPr/>
            <p:nvPr/>
          </p:nvSpPr>
          <p:spPr>
            <a:xfrm>
              <a:off x="6372480" y="1417485"/>
              <a:ext cx="104679" cy="173370"/>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57" name="Google Shape;8757;p75"/>
          <p:cNvGrpSpPr/>
          <p:nvPr/>
        </p:nvGrpSpPr>
        <p:grpSpPr>
          <a:xfrm>
            <a:off x="5887625" y="1220570"/>
            <a:ext cx="1299851" cy="1023338"/>
            <a:chOff x="5900602" y="1193063"/>
            <a:chExt cx="1299851" cy="1023338"/>
          </a:xfrm>
        </p:grpSpPr>
        <p:grpSp>
          <p:nvGrpSpPr>
            <p:cNvPr id="8758" name="Google Shape;8758;p75"/>
            <p:cNvGrpSpPr/>
            <p:nvPr/>
          </p:nvGrpSpPr>
          <p:grpSpPr>
            <a:xfrm>
              <a:off x="6743564" y="1193063"/>
              <a:ext cx="456889" cy="700379"/>
              <a:chOff x="6743564" y="1193063"/>
              <a:chExt cx="456889" cy="700379"/>
            </a:xfrm>
          </p:grpSpPr>
          <p:grpSp>
            <p:nvGrpSpPr>
              <p:cNvPr id="8759" name="Google Shape;8759;p75"/>
              <p:cNvGrpSpPr/>
              <p:nvPr/>
            </p:nvGrpSpPr>
            <p:grpSpPr>
              <a:xfrm>
                <a:off x="6743564" y="1690731"/>
                <a:ext cx="214402" cy="202710"/>
                <a:chOff x="6743564" y="1690731"/>
                <a:chExt cx="214402" cy="202710"/>
              </a:xfrm>
            </p:grpSpPr>
            <p:sp>
              <p:nvSpPr>
                <p:cNvPr id="8760" name="Google Shape;8760;p75"/>
                <p:cNvSpPr/>
                <p:nvPr/>
              </p:nvSpPr>
              <p:spPr>
                <a:xfrm rot="-5400000">
                  <a:off x="6796932" y="1637364"/>
                  <a:ext cx="107666" cy="214402"/>
                </a:xfrm>
                <a:custGeom>
                  <a:avLst/>
                  <a:gdLst/>
                  <a:ahLst/>
                  <a:cxnLst/>
                  <a:rect l="l" t="t" r="r" b="b"/>
                  <a:pathLst>
                    <a:path w="12379" h="24651" extrusionOk="0">
                      <a:moveTo>
                        <a:pt x="727" y="0"/>
                      </a:moveTo>
                      <a:cubicBezTo>
                        <a:pt x="483" y="0"/>
                        <a:pt x="243" y="4"/>
                        <a:pt x="1" y="7"/>
                      </a:cubicBezTo>
                      <a:lnTo>
                        <a:pt x="1" y="23223"/>
                      </a:lnTo>
                      <a:lnTo>
                        <a:pt x="727" y="24650"/>
                      </a:lnTo>
                      <a:lnTo>
                        <a:pt x="12378" y="1737"/>
                      </a:lnTo>
                      <a:cubicBezTo>
                        <a:pt x="8795" y="619"/>
                        <a:pt x="4857" y="0"/>
                        <a:pt x="72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61" name="Google Shape;8761;p75"/>
                <p:cNvSpPr/>
                <p:nvPr/>
              </p:nvSpPr>
              <p:spPr>
                <a:xfrm rot="-5400000">
                  <a:off x="6797058" y="1744962"/>
                  <a:ext cx="95046" cy="201912"/>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62" name="Google Shape;8762;p75"/>
              <p:cNvGrpSpPr/>
              <p:nvPr/>
            </p:nvGrpSpPr>
            <p:grpSpPr>
              <a:xfrm>
                <a:off x="6915505" y="1193063"/>
                <a:ext cx="284947" cy="589637"/>
                <a:chOff x="6915505" y="1193063"/>
                <a:chExt cx="284947" cy="589637"/>
              </a:xfrm>
            </p:grpSpPr>
            <p:sp>
              <p:nvSpPr>
                <p:cNvPr id="8763" name="Google Shape;8763;p75"/>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64" name="Google Shape;8764;p75"/>
                <p:cNvCxnSpPr/>
                <p:nvPr/>
              </p:nvCxnSpPr>
              <p:spPr>
                <a:xfrm rot="10800000">
                  <a:off x="6938275" y="1279600"/>
                  <a:ext cx="0" cy="5031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65" name="Google Shape;8765;p75"/>
            <p:cNvGrpSpPr/>
            <p:nvPr/>
          </p:nvGrpSpPr>
          <p:grpSpPr>
            <a:xfrm>
              <a:off x="6520337" y="1193063"/>
              <a:ext cx="341815" cy="801589"/>
              <a:chOff x="6520337" y="1193063"/>
              <a:chExt cx="341815" cy="801589"/>
            </a:xfrm>
          </p:grpSpPr>
          <p:grpSp>
            <p:nvGrpSpPr>
              <p:cNvPr id="8766" name="Google Shape;8766;p75"/>
              <p:cNvGrpSpPr/>
              <p:nvPr/>
            </p:nvGrpSpPr>
            <p:grpSpPr>
              <a:xfrm>
                <a:off x="6520337" y="1589527"/>
                <a:ext cx="213950" cy="405125"/>
                <a:chOff x="6520337" y="1589527"/>
                <a:chExt cx="213950" cy="405125"/>
              </a:xfrm>
            </p:grpSpPr>
            <p:sp>
              <p:nvSpPr>
                <p:cNvPr id="8767" name="Google Shape;8767;p75"/>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68" name="Google Shape;8768;p75"/>
                <p:cNvSpPr/>
                <p:nvPr/>
              </p:nvSpPr>
              <p:spPr>
                <a:xfrm rot="-5400000">
                  <a:off x="6529204" y="178956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69" name="Google Shape;8769;p75"/>
              <p:cNvGrpSpPr/>
              <p:nvPr/>
            </p:nvGrpSpPr>
            <p:grpSpPr>
              <a:xfrm>
                <a:off x="6577204" y="1193063"/>
                <a:ext cx="284947" cy="453562"/>
                <a:chOff x="6577204" y="1193063"/>
                <a:chExt cx="284947" cy="453562"/>
              </a:xfrm>
            </p:grpSpPr>
            <p:sp>
              <p:nvSpPr>
                <p:cNvPr id="8770" name="Google Shape;8770;p75"/>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71" name="Google Shape;8771;p75"/>
                <p:cNvCxnSpPr/>
                <p:nvPr/>
              </p:nvCxnSpPr>
              <p:spPr>
                <a:xfrm rot="10800000">
                  <a:off x="6677825" y="1279425"/>
                  <a:ext cx="0" cy="3672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72" name="Google Shape;8772;p75"/>
            <p:cNvGrpSpPr/>
            <p:nvPr/>
          </p:nvGrpSpPr>
          <p:grpSpPr>
            <a:xfrm>
              <a:off x="6238903" y="1193063"/>
              <a:ext cx="300475" cy="901782"/>
              <a:chOff x="6238903" y="1193063"/>
              <a:chExt cx="300475" cy="901782"/>
            </a:xfrm>
          </p:grpSpPr>
          <p:grpSp>
            <p:nvGrpSpPr>
              <p:cNvPr id="8773" name="Google Shape;8773;p75"/>
              <p:cNvGrpSpPr/>
              <p:nvPr/>
            </p:nvGrpSpPr>
            <p:grpSpPr>
              <a:xfrm>
                <a:off x="6290865" y="1489315"/>
                <a:ext cx="248514" cy="605530"/>
                <a:chOff x="6290865" y="1489315"/>
                <a:chExt cx="248514" cy="605530"/>
              </a:xfrm>
            </p:grpSpPr>
            <p:sp>
              <p:nvSpPr>
                <p:cNvPr id="8774" name="Google Shape;8774;p75"/>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75" name="Google Shape;8775;p75"/>
                <p:cNvSpPr/>
                <p:nvPr/>
              </p:nvSpPr>
              <p:spPr>
                <a:xfrm rot="-5400000">
                  <a:off x="6266916" y="1822383"/>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76" name="Google Shape;8776;p75"/>
              <p:cNvGrpSpPr/>
              <p:nvPr/>
            </p:nvGrpSpPr>
            <p:grpSpPr>
              <a:xfrm>
                <a:off x="6238903" y="1193063"/>
                <a:ext cx="284947" cy="327512"/>
                <a:chOff x="6238903" y="1193063"/>
                <a:chExt cx="284947" cy="327512"/>
              </a:xfrm>
            </p:grpSpPr>
            <p:sp>
              <p:nvSpPr>
                <p:cNvPr id="8777" name="Google Shape;8777;p75"/>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78" name="Google Shape;8778;p75"/>
                <p:cNvCxnSpPr/>
                <p:nvPr/>
              </p:nvCxnSpPr>
              <p:spPr>
                <a:xfrm rot="10800000">
                  <a:off x="6431250" y="1279375"/>
                  <a:ext cx="0" cy="24120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79" name="Google Shape;8779;p75"/>
            <p:cNvGrpSpPr/>
            <p:nvPr/>
          </p:nvGrpSpPr>
          <p:grpSpPr>
            <a:xfrm>
              <a:off x="5900602" y="1193063"/>
              <a:ext cx="444345" cy="1023338"/>
              <a:chOff x="5900602" y="1193063"/>
              <a:chExt cx="444345" cy="1023338"/>
            </a:xfrm>
          </p:grpSpPr>
          <p:grpSp>
            <p:nvGrpSpPr>
              <p:cNvPr id="8780" name="Google Shape;8780;p75"/>
              <p:cNvGrpSpPr/>
              <p:nvPr/>
            </p:nvGrpSpPr>
            <p:grpSpPr>
              <a:xfrm>
                <a:off x="6046501" y="1367785"/>
                <a:ext cx="298446" cy="848616"/>
                <a:chOff x="6046501" y="1367785"/>
                <a:chExt cx="298446" cy="848616"/>
              </a:xfrm>
            </p:grpSpPr>
            <p:sp>
              <p:nvSpPr>
                <p:cNvPr id="8781" name="Google Shape;8781;p75"/>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sp>
              <p:nvSpPr>
                <p:cNvPr id="8782" name="Google Shape;8782;p75"/>
                <p:cNvSpPr/>
                <p:nvPr/>
              </p:nvSpPr>
              <p:spPr>
                <a:xfrm rot="-5400000">
                  <a:off x="5986745" y="185819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grpSp>
            <p:nvGrpSpPr>
              <p:cNvPr id="8783" name="Google Shape;8783;p75"/>
              <p:cNvGrpSpPr/>
              <p:nvPr/>
            </p:nvGrpSpPr>
            <p:grpSpPr>
              <a:xfrm>
                <a:off x="5900602" y="1193063"/>
                <a:ext cx="284947" cy="182312"/>
                <a:chOff x="5900602" y="1193063"/>
                <a:chExt cx="284947" cy="182312"/>
              </a:xfrm>
            </p:grpSpPr>
            <p:sp>
              <p:nvSpPr>
                <p:cNvPr id="8784" name="Google Shape;8784;p75"/>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85" name="Google Shape;8785;p75"/>
                <p:cNvCxnSpPr/>
                <p:nvPr/>
              </p:nvCxnSpPr>
              <p:spPr>
                <a:xfrm rot="10800000">
                  <a:off x="6156950" y="1279675"/>
                  <a:ext cx="0" cy="95700"/>
                </a:xfrm>
                <a:prstGeom prst="straightConnector1">
                  <a:avLst/>
                </a:prstGeom>
                <a:noFill/>
                <a:ln w="9525" cap="flat" cmpd="sng">
                  <a:solidFill>
                    <a:schemeClr val="accent2"/>
                  </a:solidFill>
                  <a:prstDash val="solid"/>
                  <a:round/>
                  <a:headEnd type="none" w="med" len="med"/>
                  <a:tailEnd type="oval" w="med" len="med"/>
                </a:ln>
              </p:spPr>
            </p:cxnSp>
          </p:grpSp>
        </p:grpSp>
      </p:grpSp>
      <p:grpSp>
        <p:nvGrpSpPr>
          <p:cNvPr id="8786" name="Google Shape;8786;p75"/>
          <p:cNvGrpSpPr/>
          <p:nvPr/>
        </p:nvGrpSpPr>
        <p:grpSpPr>
          <a:xfrm>
            <a:off x="7225507" y="1220715"/>
            <a:ext cx="1219413" cy="1051365"/>
            <a:chOff x="7287122" y="1165658"/>
            <a:chExt cx="1219413" cy="1051365"/>
          </a:xfrm>
        </p:grpSpPr>
        <p:grpSp>
          <p:nvGrpSpPr>
            <p:cNvPr id="8787" name="Google Shape;8787;p75"/>
            <p:cNvGrpSpPr/>
            <p:nvPr/>
          </p:nvGrpSpPr>
          <p:grpSpPr>
            <a:xfrm>
              <a:off x="7287122" y="1969723"/>
              <a:ext cx="1219413" cy="247300"/>
              <a:chOff x="7287122" y="1969723"/>
              <a:chExt cx="1219413" cy="247300"/>
            </a:xfrm>
          </p:grpSpPr>
          <p:sp>
            <p:nvSpPr>
              <p:cNvPr id="8788" name="Google Shape;8788;p75"/>
              <p:cNvSpPr/>
              <p:nvPr/>
            </p:nvSpPr>
            <p:spPr>
              <a:xfrm flipH="1">
                <a:off x="8366247" y="1969723"/>
                <a:ext cx="140288" cy="247300"/>
              </a:xfrm>
              <a:custGeom>
                <a:avLst/>
                <a:gdLst/>
                <a:ahLst/>
                <a:cxnLst/>
                <a:rect l="l" t="t" r="r" b="b"/>
                <a:pathLst>
                  <a:path w="14992" h="26428" extrusionOk="0">
                    <a:moveTo>
                      <a:pt x="31" y="0"/>
                    </a:moveTo>
                    <a:cubicBezTo>
                      <a:pt x="25" y="0"/>
                      <a:pt x="19" y="0"/>
                      <a:pt x="13" y="0"/>
                    </a:cubicBezTo>
                    <a:lnTo>
                      <a:pt x="0" y="0"/>
                    </a:lnTo>
                    <a:lnTo>
                      <a:pt x="0" y="26407"/>
                    </a:lnTo>
                    <a:lnTo>
                      <a:pt x="13" y="26427"/>
                    </a:lnTo>
                    <a:lnTo>
                      <a:pt x="14992" y="1860"/>
                    </a:lnTo>
                    <a:cubicBezTo>
                      <a:pt x="10391" y="663"/>
                      <a:pt x="5335" y="0"/>
                      <a:pt x="31"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789" name="Google Shape;8789;p75"/>
              <p:cNvGrpSpPr/>
              <p:nvPr/>
            </p:nvGrpSpPr>
            <p:grpSpPr>
              <a:xfrm>
                <a:off x="7287122" y="2063892"/>
                <a:ext cx="1151753" cy="73428"/>
                <a:chOff x="7287122" y="2063892"/>
                <a:chExt cx="1151753" cy="73428"/>
              </a:xfrm>
            </p:grpSpPr>
            <p:sp>
              <p:nvSpPr>
                <p:cNvPr id="8790" name="Google Shape;8790;p75"/>
                <p:cNvSpPr/>
                <p:nvPr/>
              </p:nvSpPr>
              <p:spPr>
                <a:xfrm flipH="1">
                  <a:off x="7287122" y="2063892"/>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91" name="Google Shape;8791;p75"/>
                <p:cNvCxnSpPr/>
                <p:nvPr/>
              </p:nvCxnSpPr>
              <p:spPr>
                <a:xfrm rot="10800000">
                  <a:off x="7818475" y="2100600"/>
                  <a:ext cx="6204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92" name="Google Shape;8792;p75"/>
            <p:cNvGrpSpPr/>
            <p:nvPr/>
          </p:nvGrpSpPr>
          <p:grpSpPr>
            <a:xfrm>
              <a:off x="7287122" y="1712201"/>
              <a:ext cx="1219403" cy="246767"/>
              <a:chOff x="7287122" y="1712201"/>
              <a:chExt cx="1219403" cy="246767"/>
            </a:xfrm>
          </p:grpSpPr>
          <p:sp>
            <p:nvSpPr>
              <p:cNvPr id="8793" name="Google Shape;8793;p75"/>
              <p:cNvSpPr/>
              <p:nvPr/>
            </p:nvSpPr>
            <p:spPr>
              <a:xfrm flipH="1">
                <a:off x="8226249" y="1712201"/>
                <a:ext cx="280276" cy="246767"/>
              </a:xfrm>
              <a:custGeom>
                <a:avLst/>
                <a:gdLst/>
                <a:ahLst/>
                <a:cxnLst/>
                <a:rect l="l" t="t" r="r" b="b"/>
                <a:pathLst>
                  <a:path w="29952" h="26371" extrusionOk="0">
                    <a:moveTo>
                      <a:pt x="1" y="0"/>
                    </a:moveTo>
                    <a:lnTo>
                      <a:pt x="1" y="24234"/>
                    </a:lnTo>
                    <a:lnTo>
                      <a:pt x="14" y="24234"/>
                    </a:lnTo>
                    <a:cubicBezTo>
                      <a:pt x="14" y="24234"/>
                      <a:pt x="203" y="24229"/>
                      <a:pt x="558" y="24229"/>
                    </a:cubicBezTo>
                    <a:cubicBezTo>
                      <a:pt x="2473" y="24229"/>
                      <a:pt x="9215" y="24384"/>
                      <a:pt x="17213" y="26370"/>
                    </a:cubicBezTo>
                    <a:lnTo>
                      <a:pt x="29952" y="5713"/>
                    </a:lnTo>
                    <a:cubicBezTo>
                      <a:pt x="29952" y="5713"/>
                      <a:pt x="20827" y="0"/>
                      <a:pt x="14"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794" name="Google Shape;8794;p75"/>
              <p:cNvGrpSpPr/>
              <p:nvPr/>
            </p:nvGrpSpPr>
            <p:grpSpPr>
              <a:xfrm>
                <a:off x="7287122" y="1842861"/>
                <a:ext cx="1005303" cy="73419"/>
                <a:chOff x="7287122" y="1842861"/>
                <a:chExt cx="1005303" cy="73419"/>
              </a:xfrm>
            </p:grpSpPr>
            <p:sp>
              <p:nvSpPr>
                <p:cNvPr id="8795" name="Google Shape;8795;p75"/>
                <p:cNvSpPr/>
                <p:nvPr/>
              </p:nvSpPr>
              <p:spPr>
                <a:xfrm flipH="1">
                  <a:off x="7287122" y="1842861"/>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796" name="Google Shape;8796;p75"/>
                <p:cNvCxnSpPr/>
                <p:nvPr/>
              </p:nvCxnSpPr>
              <p:spPr>
                <a:xfrm rot="10800000">
                  <a:off x="7818425" y="1879575"/>
                  <a:ext cx="4740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797" name="Google Shape;8797;p75"/>
            <p:cNvGrpSpPr/>
            <p:nvPr/>
          </p:nvGrpSpPr>
          <p:grpSpPr>
            <a:xfrm>
              <a:off x="7287122" y="1447520"/>
              <a:ext cx="1219403" cy="286667"/>
              <a:chOff x="7287122" y="1447520"/>
              <a:chExt cx="1219403" cy="286667"/>
            </a:xfrm>
          </p:grpSpPr>
          <p:sp>
            <p:nvSpPr>
              <p:cNvPr id="8798" name="Google Shape;8798;p75"/>
              <p:cNvSpPr/>
              <p:nvPr/>
            </p:nvSpPr>
            <p:spPr>
              <a:xfrm flipH="1">
                <a:off x="8087665" y="1447520"/>
                <a:ext cx="418860" cy="286667"/>
              </a:xfrm>
              <a:custGeom>
                <a:avLst/>
                <a:gdLst/>
                <a:ahLst/>
                <a:cxnLst/>
                <a:rect l="l" t="t" r="r" b="b"/>
                <a:pathLst>
                  <a:path w="44762" h="30635" extrusionOk="0">
                    <a:moveTo>
                      <a:pt x="1" y="1"/>
                    </a:moveTo>
                    <a:lnTo>
                      <a:pt x="1" y="24648"/>
                    </a:lnTo>
                    <a:lnTo>
                      <a:pt x="14" y="24648"/>
                    </a:lnTo>
                    <a:cubicBezTo>
                      <a:pt x="5607" y="24648"/>
                      <a:pt x="18560" y="25130"/>
                      <a:pt x="31390" y="30635"/>
                    </a:cubicBezTo>
                    <a:lnTo>
                      <a:pt x="44761" y="10327"/>
                    </a:lnTo>
                    <a:cubicBezTo>
                      <a:pt x="44761" y="10327"/>
                      <a:pt x="27304" y="1"/>
                      <a:pt x="1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799" name="Google Shape;8799;p75"/>
              <p:cNvGrpSpPr/>
              <p:nvPr/>
            </p:nvGrpSpPr>
            <p:grpSpPr>
              <a:xfrm>
                <a:off x="7287122" y="1581977"/>
                <a:ext cx="852803" cy="73428"/>
                <a:chOff x="7287122" y="1581977"/>
                <a:chExt cx="852803" cy="73428"/>
              </a:xfrm>
            </p:grpSpPr>
            <p:sp>
              <p:nvSpPr>
                <p:cNvPr id="8800" name="Google Shape;8800;p75"/>
                <p:cNvSpPr/>
                <p:nvPr/>
              </p:nvSpPr>
              <p:spPr>
                <a:xfrm flipH="1">
                  <a:off x="7287122" y="1581977"/>
                  <a:ext cx="507103" cy="73428"/>
                </a:xfrm>
                <a:custGeom>
                  <a:avLst/>
                  <a:gdLst/>
                  <a:ahLst/>
                  <a:cxnLst/>
                  <a:rect l="l" t="t" r="r" b="b"/>
                  <a:pathLst>
                    <a:path w="35124" h="7847" extrusionOk="0">
                      <a:moveTo>
                        <a:pt x="0" y="1"/>
                      </a:moveTo>
                      <a:lnTo>
                        <a:pt x="0" y="7847"/>
                      </a:lnTo>
                      <a:lnTo>
                        <a:pt x="35123" y="7847"/>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801" name="Google Shape;8801;p75"/>
                <p:cNvCxnSpPr/>
                <p:nvPr/>
              </p:nvCxnSpPr>
              <p:spPr>
                <a:xfrm rot="10800000">
                  <a:off x="7818325" y="1618700"/>
                  <a:ext cx="321600" cy="0"/>
                </a:xfrm>
                <a:prstGeom prst="straightConnector1">
                  <a:avLst/>
                </a:prstGeom>
                <a:noFill/>
                <a:ln w="9525" cap="flat" cmpd="sng">
                  <a:solidFill>
                    <a:schemeClr val="accent2"/>
                  </a:solidFill>
                  <a:prstDash val="solid"/>
                  <a:round/>
                  <a:headEnd type="none" w="med" len="med"/>
                  <a:tailEnd type="oval" w="med" len="med"/>
                </a:ln>
              </p:spPr>
            </p:cxnSp>
          </p:grpSp>
        </p:grpSp>
        <p:grpSp>
          <p:nvGrpSpPr>
            <p:cNvPr id="8802" name="Google Shape;8802;p75"/>
            <p:cNvGrpSpPr/>
            <p:nvPr/>
          </p:nvGrpSpPr>
          <p:grpSpPr>
            <a:xfrm>
              <a:off x="7287122" y="1165658"/>
              <a:ext cx="1219403" cy="344253"/>
              <a:chOff x="7287122" y="1165658"/>
              <a:chExt cx="1219403" cy="344253"/>
            </a:xfrm>
          </p:grpSpPr>
          <p:sp>
            <p:nvSpPr>
              <p:cNvPr id="8803" name="Google Shape;8803;p75"/>
              <p:cNvSpPr/>
              <p:nvPr/>
            </p:nvSpPr>
            <p:spPr>
              <a:xfrm flipH="1">
                <a:off x="7919557" y="1165658"/>
                <a:ext cx="586968" cy="344253"/>
              </a:xfrm>
              <a:custGeom>
                <a:avLst/>
                <a:gdLst/>
                <a:ahLst/>
                <a:cxnLst/>
                <a:rect l="l" t="t" r="r" b="b"/>
                <a:pathLst>
                  <a:path w="62727" h="36789" extrusionOk="0">
                    <a:moveTo>
                      <a:pt x="1" y="1"/>
                    </a:moveTo>
                    <a:lnTo>
                      <a:pt x="1" y="25976"/>
                    </a:lnTo>
                    <a:lnTo>
                      <a:pt x="17" y="25976"/>
                    </a:lnTo>
                    <a:cubicBezTo>
                      <a:pt x="74" y="25976"/>
                      <a:pt x="588" y="25960"/>
                      <a:pt x="1487" y="25960"/>
                    </a:cubicBezTo>
                    <a:cubicBezTo>
                      <a:pt x="7235" y="25960"/>
                      <a:pt x="28709" y="26646"/>
                      <a:pt x="46867" y="36789"/>
                    </a:cubicBezTo>
                    <a:lnTo>
                      <a:pt x="62726" y="12728"/>
                    </a:lnTo>
                    <a:cubicBezTo>
                      <a:pt x="62726" y="12728"/>
                      <a:pt x="39312" y="2"/>
                      <a:pt x="17"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grpSp>
            <p:nvGrpSpPr>
              <p:cNvPr id="8804" name="Google Shape;8804;p75"/>
              <p:cNvGrpSpPr/>
              <p:nvPr/>
            </p:nvGrpSpPr>
            <p:grpSpPr>
              <a:xfrm>
                <a:off x="7287122" y="1341025"/>
                <a:ext cx="695703" cy="73419"/>
                <a:chOff x="7287122" y="1341025"/>
                <a:chExt cx="695703" cy="73419"/>
              </a:xfrm>
            </p:grpSpPr>
            <p:sp>
              <p:nvSpPr>
                <p:cNvPr id="8805" name="Google Shape;8805;p75"/>
                <p:cNvSpPr/>
                <p:nvPr/>
              </p:nvSpPr>
              <p:spPr>
                <a:xfrm flipH="1">
                  <a:off x="7287122" y="1341025"/>
                  <a:ext cx="507103" cy="73419"/>
                </a:xfrm>
                <a:custGeom>
                  <a:avLst/>
                  <a:gdLst/>
                  <a:ahLst/>
                  <a:cxnLst/>
                  <a:rect l="l" t="t" r="r" b="b"/>
                  <a:pathLst>
                    <a:path w="35124" h="7846" extrusionOk="0">
                      <a:moveTo>
                        <a:pt x="0" y="1"/>
                      </a:moveTo>
                      <a:lnTo>
                        <a:pt x="0" y="7845"/>
                      </a:lnTo>
                      <a:lnTo>
                        <a:pt x="35123" y="7845"/>
                      </a:lnTo>
                      <a:lnTo>
                        <a:pt x="35123"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50000"/>
                      </a:schemeClr>
                    </a:solidFill>
                  </a:endParaRPr>
                </a:p>
              </p:txBody>
            </p:sp>
            <p:cxnSp>
              <p:nvCxnSpPr>
                <p:cNvPr id="8806" name="Google Shape;8806;p75"/>
                <p:cNvCxnSpPr/>
                <p:nvPr/>
              </p:nvCxnSpPr>
              <p:spPr>
                <a:xfrm rot="10800000">
                  <a:off x="7818425" y="1377750"/>
                  <a:ext cx="164400" cy="0"/>
                </a:xfrm>
                <a:prstGeom prst="straightConnector1">
                  <a:avLst/>
                </a:prstGeom>
                <a:noFill/>
                <a:ln w="9525" cap="flat" cmpd="sng">
                  <a:solidFill>
                    <a:schemeClr val="accent2"/>
                  </a:solidFill>
                  <a:prstDash val="solid"/>
                  <a:round/>
                  <a:headEnd type="none" w="med" len="med"/>
                  <a:tailEnd type="oval" w="med" len="med"/>
                </a:ln>
              </p:spPr>
            </p:cxnSp>
          </p:grpSp>
        </p:grpSp>
      </p:grpSp>
      <p:sp>
        <p:nvSpPr>
          <p:cNvPr id="2" name="Google Shape;1529;p70">
            <a:extLst>
              <a:ext uri="{FF2B5EF4-FFF2-40B4-BE49-F238E27FC236}">
                <a16:creationId xmlns:a16="http://schemas.microsoft.com/office/drawing/2014/main" id="{5487E090-3726-A1D2-31C4-F2C099393C4A}"/>
              </a:ext>
            </a:extLst>
          </p:cNvPr>
          <p:cNvSpPr txBox="1">
            <a:spLocks/>
          </p:cNvSpPr>
          <p:nvPr/>
        </p:nvSpPr>
        <p:spPr>
          <a:xfrm>
            <a:off x="714444" y="299998"/>
            <a:ext cx="7710600" cy="48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r>
              <a:rPr lang="fa-IR" sz="2400" dirty="0">
                <a:solidFill>
                  <a:schemeClr val="accent4">
                    <a:lumMod val="50000"/>
                  </a:schemeClr>
                </a:solidFill>
                <a:cs typeface="B Nazanin" panose="00000700000000000000" pitchFamily="2" charset="-78"/>
              </a:rPr>
              <a:t>انواع نمودارهای خلاقانه: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470388" y="823752"/>
            <a:ext cx="2374187" cy="2738475"/>
            <a:chOff x="884237" y="1516734"/>
            <a:chExt cx="6331165" cy="7302600"/>
          </a:xfrm>
        </p:grpSpPr>
        <p:grpSp>
          <p:nvGrpSpPr>
            <p:cNvPr id="5" name="กลุ่ม 4"/>
            <p:cNvGrpSpPr/>
            <p:nvPr/>
          </p:nvGrpSpPr>
          <p:grpSpPr>
            <a:xfrm>
              <a:off x="884237" y="1516734"/>
              <a:ext cx="5751224" cy="2902866"/>
              <a:chOff x="808037" y="1288134"/>
              <a:chExt cx="5751224" cy="2902866"/>
            </a:xfrm>
          </p:grpSpPr>
          <p:sp>
            <p:nvSpPr>
              <p:cNvPr id="494" name="TextBox 493"/>
              <p:cNvSpPr txBox="1"/>
              <p:nvPr/>
            </p:nvSpPr>
            <p:spPr>
              <a:xfrm>
                <a:off x="808037" y="1532659"/>
                <a:ext cx="3886200" cy="1600437"/>
              </a:xfrm>
              <a:prstGeom prst="rect">
                <a:avLst/>
              </a:prstGeom>
              <a:noFill/>
            </p:spPr>
            <p:txBody>
              <a:bodyPr wrap="square" rtlCol="0" anchor="t">
                <a:spAutoFit/>
              </a:bodyPr>
              <a:lstStyle/>
              <a:p>
                <a:pPr algn="l" rtl="1"/>
                <a:r>
                  <a:rPr lang="fa-IR" sz="3300" dirty="0">
                    <a:solidFill>
                      <a:schemeClr val="accent4">
                        <a:lumMod val="50000"/>
                      </a:schemeClr>
                    </a:solidFill>
                    <a:latin typeface="Lato Black" pitchFamily="34" charset="0"/>
                    <a:ea typeface="Lato Black" pitchFamily="34" charset="0"/>
                    <a:cs typeface="B Nazanin" panose="00000700000000000000" pitchFamily="2" charset="-78"/>
                  </a:rPr>
                  <a:t>نمادها</a:t>
                </a:r>
                <a:endParaRPr lang="en-US" sz="3300" dirty="0">
                  <a:solidFill>
                    <a:schemeClr val="accent4">
                      <a:lumMod val="50000"/>
                    </a:schemeClr>
                  </a:solidFill>
                  <a:latin typeface="Lato Black" pitchFamily="34" charset="0"/>
                  <a:ea typeface="Lato Black" pitchFamily="34" charset="0"/>
                  <a:cs typeface="B Nazanin" panose="00000700000000000000" pitchFamily="2" charset="-78"/>
                </a:endParaRPr>
              </a:p>
            </p:txBody>
          </p:sp>
          <p:grpSp>
            <p:nvGrpSpPr>
              <p:cNvPr id="18" name="กลุ่ม 17"/>
              <p:cNvGrpSpPr/>
              <p:nvPr/>
            </p:nvGrpSpPr>
            <p:grpSpPr>
              <a:xfrm>
                <a:off x="3656395" y="1288134"/>
                <a:ext cx="2902866" cy="2902866"/>
                <a:chOff x="13526171" y="7470804"/>
                <a:chExt cx="2902866" cy="2902866"/>
              </a:xfrm>
              <a:solidFill>
                <a:schemeClr val="tx1"/>
              </a:solidFill>
            </p:grpSpPr>
            <p:sp>
              <p:nvSpPr>
                <p:cNvPr id="498" name="Rectangle 35"/>
                <p:cNvSpPr/>
                <p:nvPr/>
              </p:nvSpPr>
              <p:spPr>
                <a:xfrm rot="16200000">
                  <a:off x="14507630" y="8851545"/>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accent4">
                        <a:lumMod val="50000"/>
                      </a:schemeClr>
                    </a:solidFill>
                    <a:latin typeface="Open Sans Light"/>
                    <a:cs typeface="B Nazanin" panose="00000700000000000000" pitchFamily="2" charset="-78"/>
                  </a:endParaRPr>
                </a:p>
              </p:txBody>
            </p:sp>
            <p:sp>
              <p:nvSpPr>
                <p:cNvPr id="499" name="Rectangle 35"/>
                <p:cNvSpPr/>
                <p:nvPr/>
              </p:nvSpPr>
              <p:spPr>
                <a:xfrm>
                  <a:off x="13526171" y="9528204"/>
                  <a:ext cx="2902866" cy="1413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34252" tIns="17127" rIns="34252" bIns="17127" anchor="ctr"/>
                <a:lstStyle/>
                <a:p>
                  <a:pPr algn="ctr" defTabSz="407792">
                    <a:defRPr/>
                  </a:pPr>
                  <a:endParaRPr lang="en-US" sz="525" dirty="0">
                    <a:solidFill>
                      <a:schemeClr val="accent4">
                        <a:lumMod val="50000"/>
                      </a:schemeClr>
                    </a:solidFill>
                    <a:latin typeface="Open Sans Light"/>
                    <a:cs typeface="B Nazanin" panose="00000700000000000000" pitchFamily="2" charset="-78"/>
                  </a:endParaRPr>
                </a:p>
              </p:txBody>
            </p:sp>
          </p:grpSp>
        </p:grpSp>
        <p:grpSp>
          <p:nvGrpSpPr>
            <p:cNvPr id="4" name="กลุ่ม 3"/>
            <p:cNvGrpSpPr/>
            <p:nvPr/>
          </p:nvGrpSpPr>
          <p:grpSpPr>
            <a:xfrm>
              <a:off x="1112837" y="6062993"/>
              <a:ext cx="6102565" cy="2756341"/>
              <a:chOff x="960437" y="4996193"/>
              <a:chExt cx="6102565" cy="2756341"/>
            </a:xfrm>
          </p:grpSpPr>
          <p:sp>
            <p:nvSpPr>
              <p:cNvPr id="273" name="Title 20"/>
              <p:cNvSpPr txBox="1">
                <a:spLocks/>
              </p:cNvSpPr>
              <p:nvPr/>
            </p:nvSpPr>
            <p:spPr bwMode="auto">
              <a:xfrm>
                <a:off x="960437" y="7080715"/>
                <a:ext cx="5943600" cy="67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2" rIns="91445" bIns="45722" anchor="ctr">
                <a:spAutoFit/>
              </a:bodyPr>
              <a:lstStyle>
                <a:lvl1pPr defTabSz="457200">
                  <a:defRPr sz="4300">
                    <a:solidFill>
                      <a:schemeClr val="tx1"/>
                    </a:solidFill>
                    <a:latin typeface="Calibri" pitchFamily="34" charset="0"/>
                    <a:ea typeface="MS PGothic" pitchFamily="34" charset="-128"/>
                  </a:defRPr>
                </a:lvl1pPr>
                <a:lvl2pPr marL="742950" indent="-285750" defTabSz="457200">
                  <a:defRPr sz="4300">
                    <a:solidFill>
                      <a:schemeClr val="tx1"/>
                    </a:solidFill>
                    <a:latin typeface="Calibri" pitchFamily="34" charset="0"/>
                    <a:ea typeface="MS PGothic" pitchFamily="34" charset="-128"/>
                  </a:defRPr>
                </a:lvl2pPr>
                <a:lvl3pPr marL="1143000" indent="-228600" defTabSz="457200">
                  <a:defRPr sz="4300">
                    <a:solidFill>
                      <a:schemeClr val="tx1"/>
                    </a:solidFill>
                    <a:latin typeface="Calibri" pitchFamily="34" charset="0"/>
                    <a:ea typeface="MS PGothic" pitchFamily="34" charset="-128"/>
                  </a:defRPr>
                </a:lvl3pPr>
                <a:lvl4pPr marL="1600200" indent="-228600" defTabSz="457200">
                  <a:defRPr sz="4300">
                    <a:solidFill>
                      <a:schemeClr val="tx1"/>
                    </a:solidFill>
                    <a:latin typeface="Calibri" pitchFamily="34" charset="0"/>
                    <a:ea typeface="MS PGothic" pitchFamily="34" charset="-128"/>
                  </a:defRPr>
                </a:lvl4pPr>
                <a:lvl5pPr marL="2057400" indent="-228600" defTabSz="457200">
                  <a:defRPr sz="4300">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sz="4300">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sz="4300">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sz="4300">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sz="4300">
                    <a:solidFill>
                      <a:schemeClr val="tx1"/>
                    </a:solidFill>
                    <a:latin typeface="Calibri" pitchFamily="34" charset="0"/>
                    <a:ea typeface="MS PGothic" pitchFamily="34" charset="-128"/>
                  </a:defRPr>
                </a:lvl9pPr>
              </a:lstStyle>
              <a:p>
                <a:pPr algn="thaiDist" rtl="1">
                  <a:lnSpc>
                    <a:spcPct val="130000"/>
                  </a:lnSpc>
                </a:pPr>
                <a:endParaRPr lang="en-US" sz="900" dirty="0">
                  <a:solidFill>
                    <a:schemeClr val="accent4">
                      <a:lumMod val="50000"/>
                    </a:schemeClr>
                  </a:solidFill>
                  <a:latin typeface="Lato" pitchFamily="34" charset="0"/>
                  <a:ea typeface="Lato" pitchFamily="34" charset="0"/>
                  <a:cs typeface="B Nazanin" panose="00000700000000000000" pitchFamily="2" charset="-78"/>
                </a:endParaRPr>
              </a:p>
            </p:txBody>
          </p:sp>
          <p:sp>
            <p:nvSpPr>
              <p:cNvPr id="274" name="TextBox 273"/>
              <p:cNvSpPr txBox="1"/>
              <p:nvPr/>
            </p:nvSpPr>
            <p:spPr>
              <a:xfrm>
                <a:off x="1119402" y="4996193"/>
                <a:ext cx="5943600" cy="800219"/>
              </a:xfrm>
              <a:prstGeom prst="rect">
                <a:avLst/>
              </a:prstGeom>
              <a:noFill/>
            </p:spPr>
            <p:txBody>
              <a:bodyPr wrap="square" rtlCol="0">
                <a:spAutoFit/>
              </a:bodyPr>
              <a:lstStyle/>
              <a:p>
                <a:pPr rtl="1"/>
                <a:r>
                  <a:rPr lang="fa-IR" sz="1350" b="1" dirty="0">
                    <a:solidFill>
                      <a:schemeClr val="accent4">
                        <a:lumMod val="50000"/>
                      </a:schemeClr>
                    </a:solidFill>
                    <a:latin typeface="Lato Black" charset="0"/>
                    <a:ea typeface="Lato Black" charset="0"/>
                    <a:cs typeface="B Nazanin" panose="00000700000000000000" pitchFamily="2" charset="-78"/>
                  </a:rPr>
                  <a:t>مجموعه آیکون های اجتماعی</a:t>
                </a:r>
                <a:endParaRPr lang="en-US" sz="1350" b="1" dirty="0">
                  <a:solidFill>
                    <a:schemeClr val="accent4">
                      <a:lumMod val="50000"/>
                    </a:schemeClr>
                  </a:solidFill>
                  <a:latin typeface="Lato Black" charset="0"/>
                  <a:ea typeface="Lato Black" charset="0"/>
                  <a:cs typeface="B Nazanin" panose="00000700000000000000" pitchFamily="2" charset="-78"/>
                </a:endParaRPr>
              </a:p>
            </p:txBody>
          </p:sp>
        </p:grpSp>
      </p:grpSp>
      <p:grpSp>
        <p:nvGrpSpPr>
          <p:cNvPr id="661" name="กลุ่ม 660"/>
          <p:cNvGrpSpPr/>
          <p:nvPr/>
        </p:nvGrpSpPr>
        <p:grpSpPr>
          <a:xfrm>
            <a:off x="3756514" y="930062"/>
            <a:ext cx="493514" cy="488156"/>
            <a:chOff x="9799638" y="2105025"/>
            <a:chExt cx="1316037" cy="1301750"/>
          </a:xfrm>
        </p:grpSpPr>
        <p:sp>
          <p:nvSpPr>
            <p:cNvPr id="12" name="Oval 6"/>
            <p:cNvSpPr>
              <a:spLocks noChangeArrowheads="1"/>
            </p:cNvSpPr>
            <p:nvPr/>
          </p:nvSpPr>
          <p:spPr bwMode="auto">
            <a:xfrm>
              <a:off x="9799638" y="2105025"/>
              <a:ext cx="1316037" cy="1301750"/>
            </a:xfrm>
            <a:prstGeom prst="ellipse">
              <a:avLst/>
            </a:prstGeom>
            <a:solidFill>
              <a:srgbClr val="4F76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13" name="Freeform 7"/>
            <p:cNvSpPr>
              <a:spLocks/>
            </p:cNvSpPr>
            <p:nvPr/>
          </p:nvSpPr>
          <p:spPr bwMode="auto">
            <a:xfrm>
              <a:off x="10304463" y="2473325"/>
              <a:ext cx="290512" cy="565150"/>
            </a:xfrm>
            <a:custGeom>
              <a:avLst/>
              <a:gdLst>
                <a:gd name="T0" fmla="*/ 16 w 19"/>
                <a:gd name="T1" fmla="*/ 6 h 37"/>
                <a:gd name="T2" fmla="*/ 19 w 19"/>
                <a:gd name="T3" fmla="*/ 6 h 37"/>
                <a:gd name="T4" fmla="*/ 19 w 19"/>
                <a:gd name="T5" fmla="*/ 6 h 37"/>
                <a:gd name="T6" fmla="*/ 19 w 19"/>
                <a:gd name="T7" fmla="*/ 0 h 37"/>
                <a:gd name="T8" fmla="*/ 18 w 19"/>
                <a:gd name="T9" fmla="*/ 0 h 37"/>
                <a:gd name="T10" fmla="*/ 14 w 19"/>
                <a:gd name="T11" fmla="*/ 0 h 37"/>
                <a:gd name="T12" fmla="*/ 9 w 19"/>
                <a:gd name="T13" fmla="*/ 2 h 37"/>
                <a:gd name="T14" fmla="*/ 6 w 19"/>
                <a:gd name="T15" fmla="*/ 7 h 37"/>
                <a:gd name="T16" fmla="*/ 6 w 19"/>
                <a:gd name="T17" fmla="*/ 9 h 37"/>
                <a:gd name="T18" fmla="*/ 6 w 19"/>
                <a:gd name="T19" fmla="*/ 13 h 37"/>
                <a:gd name="T20" fmla="*/ 6 w 19"/>
                <a:gd name="T21" fmla="*/ 14 h 37"/>
                <a:gd name="T22" fmla="*/ 0 w 19"/>
                <a:gd name="T23" fmla="*/ 14 h 37"/>
                <a:gd name="T24" fmla="*/ 0 w 19"/>
                <a:gd name="T25" fmla="*/ 20 h 37"/>
                <a:gd name="T26" fmla="*/ 6 w 19"/>
                <a:gd name="T27" fmla="*/ 20 h 37"/>
                <a:gd name="T28" fmla="*/ 6 w 19"/>
                <a:gd name="T29" fmla="*/ 37 h 37"/>
                <a:gd name="T30" fmla="*/ 13 w 19"/>
                <a:gd name="T31" fmla="*/ 37 h 37"/>
                <a:gd name="T32" fmla="*/ 13 w 19"/>
                <a:gd name="T33" fmla="*/ 20 h 37"/>
                <a:gd name="T34" fmla="*/ 18 w 19"/>
                <a:gd name="T35" fmla="*/ 20 h 37"/>
                <a:gd name="T36" fmla="*/ 19 w 19"/>
                <a:gd name="T37" fmla="*/ 14 h 37"/>
                <a:gd name="T38" fmla="*/ 18 w 19"/>
                <a:gd name="T39" fmla="*/ 14 h 37"/>
                <a:gd name="T40" fmla="*/ 13 w 19"/>
                <a:gd name="T41" fmla="*/ 14 h 37"/>
                <a:gd name="T42" fmla="*/ 13 w 19"/>
                <a:gd name="T43" fmla="*/ 9 h 37"/>
                <a:gd name="T44" fmla="*/ 16 w 19"/>
                <a:gd name="T45"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7">
                  <a:moveTo>
                    <a:pt x="16" y="6"/>
                  </a:moveTo>
                  <a:cubicBezTo>
                    <a:pt x="17" y="6"/>
                    <a:pt x="18" y="6"/>
                    <a:pt x="19" y="6"/>
                  </a:cubicBezTo>
                  <a:cubicBezTo>
                    <a:pt x="19" y="6"/>
                    <a:pt x="19" y="6"/>
                    <a:pt x="19" y="6"/>
                  </a:cubicBezTo>
                  <a:cubicBezTo>
                    <a:pt x="19" y="0"/>
                    <a:pt x="19" y="0"/>
                    <a:pt x="19" y="0"/>
                  </a:cubicBezTo>
                  <a:cubicBezTo>
                    <a:pt x="19" y="0"/>
                    <a:pt x="18" y="0"/>
                    <a:pt x="18" y="0"/>
                  </a:cubicBezTo>
                  <a:cubicBezTo>
                    <a:pt x="16" y="0"/>
                    <a:pt x="15" y="0"/>
                    <a:pt x="14" y="0"/>
                  </a:cubicBezTo>
                  <a:cubicBezTo>
                    <a:pt x="12" y="0"/>
                    <a:pt x="10" y="1"/>
                    <a:pt x="9" y="2"/>
                  </a:cubicBezTo>
                  <a:cubicBezTo>
                    <a:pt x="7" y="3"/>
                    <a:pt x="6" y="5"/>
                    <a:pt x="6" y="7"/>
                  </a:cubicBezTo>
                  <a:cubicBezTo>
                    <a:pt x="6" y="8"/>
                    <a:pt x="6" y="8"/>
                    <a:pt x="6" y="9"/>
                  </a:cubicBezTo>
                  <a:cubicBezTo>
                    <a:pt x="6" y="11"/>
                    <a:pt x="6" y="12"/>
                    <a:pt x="6" y="13"/>
                  </a:cubicBezTo>
                  <a:cubicBezTo>
                    <a:pt x="6" y="14"/>
                    <a:pt x="6" y="14"/>
                    <a:pt x="6" y="14"/>
                  </a:cubicBezTo>
                  <a:cubicBezTo>
                    <a:pt x="0" y="14"/>
                    <a:pt x="0" y="14"/>
                    <a:pt x="0" y="14"/>
                  </a:cubicBezTo>
                  <a:cubicBezTo>
                    <a:pt x="0" y="20"/>
                    <a:pt x="0" y="20"/>
                    <a:pt x="0" y="20"/>
                  </a:cubicBezTo>
                  <a:cubicBezTo>
                    <a:pt x="6" y="20"/>
                    <a:pt x="6" y="20"/>
                    <a:pt x="6" y="20"/>
                  </a:cubicBezTo>
                  <a:cubicBezTo>
                    <a:pt x="6" y="37"/>
                    <a:pt x="6" y="37"/>
                    <a:pt x="6" y="37"/>
                  </a:cubicBezTo>
                  <a:cubicBezTo>
                    <a:pt x="13" y="37"/>
                    <a:pt x="13" y="37"/>
                    <a:pt x="13" y="37"/>
                  </a:cubicBezTo>
                  <a:cubicBezTo>
                    <a:pt x="13" y="20"/>
                    <a:pt x="13" y="20"/>
                    <a:pt x="13" y="20"/>
                  </a:cubicBezTo>
                  <a:cubicBezTo>
                    <a:pt x="18" y="20"/>
                    <a:pt x="18" y="20"/>
                    <a:pt x="18" y="20"/>
                  </a:cubicBezTo>
                  <a:cubicBezTo>
                    <a:pt x="19" y="18"/>
                    <a:pt x="19" y="16"/>
                    <a:pt x="19" y="14"/>
                  </a:cubicBezTo>
                  <a:cubicBezTo>
                    <a:pt x="19" y="14"/>
                    <a:pt x="18" y="14"/>
                    <a:pt x="18" y="14"/>
                  </a:cubicBezTo>
                  <a:cubicBezTo>
                    <a:pt x="16" y="14"/>
                    <a:pt x="13" y="14"/>
                    <a:pt x="13" y="14"/>
                  </a:cubicBezTo>
                  <a:cubicBezTo>
                    <a:pt x="13" y="14"/>
                    <a:pt x="13" y="10"/>
                    <a:pt x="13" y="9"/>
                  </a:cubicBezTo>
                  <a:cubicBezTo>
                    <a:pt x="13" y="7"/>
                    <a:pt x="14" y="6"/>
                    <a:pt x="16"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2" name="กลุ่ม 661"/>
          <p:cNvGrpSpPr/>
          <p:nvPr/>
        </p:nvGrpSpPr>
        <p:grpSpPr>
          <a:xfrm>
            <a:off x="4542921" y="930062"/>
            <a:ext cx="494109" cy="488156"/>
            <a:chOff x="11896725" y="2105025"/>
            <a:chExt cx="1317625" cy="1301750"/>
          </a:xfrm>
        </p:grpSpPr>
        <p:sp>
          <p:nvSpPr>
            <p:cNvPr id="14" name="Oval 8"/>
            <p:cNvSpPr>
              <a:spLocks noChangeArrowheads="1"/>
            </p:cNvSpPr>
            <p:nvPr/>
          </p:nvSpPr>
          <p:spPr bwMode="auto">
            <a:xfrm>
              <a:off x="11896725" y="2105025"/>
              <a:ext cx="1317625" cy="1301750"/>
            </a:xfrm>
            <a:prstGeom prst="ellipse">
              <a:avLst/>
            </a:prstGeom>
            <a:solidFill>
              <a:srgbClr val="34C4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15" name="Freeform 9"/>
            <p:cNvSpPr>
              <a:spLocks/>
            </p:cNvSpPr>
            <p:nvPr/>
          </p:nvSpPr>
          <p:spPr bwMode="auto">
            <a:xfrm>
              <a:off x="12279313" y="2519363"/>
              <a:ext cx="582612" cy="474663"/>
            </a:xfrm>
            <a:custGeom>
              <a:avLst/>
              <a:gdLst>
                <a:gd name="T0" fmla="*/ 11 w 38"/>
                <a:gd name="T1" fmla="*/ 24 h 31"/>
                <a:gd name="T2" fmla="*/ 4 w 38"/>
                <a:gd name="T3" fmla="*/ 19 h 31"/>
                <a:gd name="T4" fmla="*/ 8 w 38"/>
                <a:gd name="T5" fmla="*/ 19 h 31"/>
                <a:gd name="T6" fmla="*/ 8 w 38"/>
                <a:gd name="T7" fmla="*/ 19 h 31"/>
                <a:gd name="T8" fmla="*/ 3 w 38"/>
                <a:gd name="T9" fmla="*/ 15 h 31"/>
                <a:gd name="T10" fmla="*/ 1 w 38"/>
                <a:gd name="T11" fmla="*/ 11 h 31"/>
                <a:gd name="T12" fmla="*/ 5 w 38"/>
                <a:gd name="T13" fmla="*/ 12 h 31"/>
                <a:gd name="T14" fmla="*/ 2 w 38"/>
                <a:gd name="T15" fmla="*/ 7 h 31"/>
                <a:gd name="T16" fmla="*/ 3 w 38"/>
                <a:gd name="T17" fmla="*/ 2 h 31"/>
                <a:gd name="T18" fmla="*/ 19 w 38"/>
                <a:gd name="T19" fmla="*/ 10 h 31"/>
                <a:gd name="T20" fmla="*/ 18 w 38"/>
                <a:gd name="T21" fmla="*/ 9 h 31"/>
                <a:gd name="T22" fmla="*/ 20 w 38"/>
                <a:gd name="T23" fmla="*/ 4 h 31"/>
                <a:gd name="T24" fmla="*/ 25 w 38"/>
                <a:gd name="T25" fmla="*/ 0 h 31"/>
                <a:gd name="T26" fmla="*/ 32 w 38"/>
                <a:gd name="T27" fmla="*/ 2 h 31"/>
                <a:gd name="T28" fmla="*/ 32 w 38"/>
                <a:gd name="T29" fmla="*/ 3 h 31"/>
                <a:gd name="T30" fmla="*/ 37 w 38"/>
                <a:gd name="T31" fmla="*/ 1 h 31"/>
                <a:gd name="T32" fmla="*/ 37 w 38"/>
                <a:gd name="T33" fmla="*/ 1 h 31"/>
                <a:gd name="T34" fmla="*/ 37 w 38"/>
                <a:gd name="T35" fmla="*/ 1 h 31"/>
                <a:gd name="T36" fmla="*/ 33 w 38"/>
                <a:gd name="T37" fmla="*/ 5 h 31"/>
                <a:gd name="T38" fmla="*/ 38 w 38"/>
                <a:gd name="T39" fmla="*/ 4 h 31"/>
                <a:gd name="T40" fmla="*/ 38 w 38"/>
                <a:gd name="T41" fmla="*/ 4 h 31"/>
                <a:gd name="T42" fmla="*/ 37 w 38"/>
                <a:gd name="T43" fmla="*/ 5 h 31"/>
                <a:gd name="T44" fmla="*/ 34 w 38"/>
                <a:gd name="T45" fmla="*/ 8 h 31"/>
                <a:gd name="T46" fmla="*/ 34 w 38"/>
                <a:gd name="T47" fmla="*/ 8 h 31"/>
                <a:gd name="T48" fmla="*/ 34 w 38"/>
                <a:gd name="T49" fmla="*/ 11 h 31"/>
                <a:gd name="T50" fmla="*/ 32 w 38"/>
                <a:gd name="T51" fmla="*/ 18 h 31"/>
                <a:gd name="T52" fmla="*/ 28 w 38"/>
                <a:gd name="T53" fmla="*/ 25 h 31"/>
                <a:gd name="T54" fmla="*/ 17 w 38"/>
                <a:gd name="T55" fmla="*/ 30 h 31"/>
                <a:gd name="T56" fmla="*/ 13 w 38"/>
                <a:gd name="T57" fmla="*/ 31 h 31"/>
                <a:gd name="T58" fmla="*/ 0 w 38"/>
                <a:gd name="T59" fmla="*/ 28 h 31"/>
                <a:gd name="T60" fmla="*/ 0 w 38"/>
                <a:gd name="T61" fmla="*/ 28 h 31"/>
                <a:gd name="T62" fmla="*/ 8 w 38"/>
                <a:gd name="T63" fmla="*/ 26 h 31"/>
                <a:gd name="T64" fmla="*/ 11 w 38"/>
                <a:gd name="T6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1">
                  <a:moveTo>
                    <a:pt x="11" y="24"/>
                  </a:moveTo>
                  <a:cubicBezTo>
                    <a:pt x="7" y="24"/>
                    <a:pt x="5" y="21"/>
                    <a:pt x="4" y="19"/>
                  </a:cubicBezTo>
                  <a:cubicBezTo>
                    <a:pt x="5" y="19"/>
                    <a:pt x="6" y="19"/>
                    <a:pt x="8" y="19"/>
                  </a:cubicBezTo>
                  <a:cubicBezTo>
                    <a:pt x="8" y="19"/>
                    <a:pt x="8" y="19"/>
                    <a:pt x="8" y="19"/>
                  </a:cubicBezTo>
                  <a:cubicBezTo>
                    <a:pt x="5" y="18"/>
                    <a:pt x="4" y="17"/>
                    <a:pt x="3" y="15"/>
                  </a:cubicBezTo>
                  <a:cubicBezTo>
                    <a:pt x="2" y="14"/>
                    <a:pt x="1" y="13"/>
                    <a:pt x="1" y="11"/>
                  </a:cubicBezTo>
                  <a:cubicBezTo>
                    <a:pt x="3" y="12"/>
                    <a:pt x="4" y="12"/>
                    <a:pt x="5" y="12"/>
                  </a:cubicBezTo>
                  <a:cubicBezTo>
                    <a:pt x="3" y="11"/>
                    <a:pt x="2" y="9"/>
                    <a:pt x="2" y="7"/>
                  </a:cubicBezTo>
                  <a:cubicBezTo>
                    <a:pt x="1" y="5"/>
                    <a:pt x="2" y="3"/>
                    <a:pt x="3" y="2"/>
                  </a:cubicBezTo>
                  <a:cubicBezTo>
                    <a:pt x="7" y="7"/>
                    <a:pt x="12" y="9"/>
                    <a:pt x="19" y="10"/>
                  </a:cubicBezTo>
                  <a:cubicBezTo>
                    <a:pt x="19" y="9"/>
                    <a:pt x="18" y="9"/>
                    <a:pt x="18" y="9"/>
                  </a:cubicBezTo>
                  <a:cubicBezTo>
                    <a:pt x="18" y="7"/>
                    <a:pt x="19" y="5"/>
                    <a:pt x="20" y="4"/>
                  </a:cubicBezTo>
                  <a:cubicBezTo>
                    <a:pt x="21" y="2"/>
                    <a:pt x="23" y="1"/>
                    <a:pt x="25" y="0"/>
                  </a:cubicBezTo>
                  <a:cubicBezTo>
                    <a:pt x="27" y="0"/>
                    <a:pt x="30" y="1"/>
                    <a:pt x="32" y="2"/>
                  </a:cubicBezTo>
                  <a:cubicBezTo>
                    <a:pt x="32" y="3"/>
                    <a:pt x="32" y="3"/>
                    <a:pt x="32" y="3"/>
                  </a:cubicBezTo>
                  <a:cubicBezTo>
                    <a:pt x="34" y="2"/>
                    <a:pt x="35" y="2"/>
                    <a:pt x="37" y="1"/>
                  </a:cubicBezTo>
                  <a:cubicBezTo>
                    <a:pt x="37" y="1"/>
                    <a:pt x="37" y="1"/>
                    <a:pt x="37" y="1"/>
                  </a:cubicBezTo>
                  <a:cubicBezTo>
                    <a:pt x="37" y="1"/>
                    <a:pt x="37" y="1"/>
                    <a:pt x="37" y="1"/>
                  </a:cubicBezTo>
                  <a:cubicBezTo>
                    <a:pt x="36" y="3"/>
                    <a:pt x="35" y="4"/>
                    <a:pt x="33" y="5"/>
                  </a:cubicBezTo>
                  <a:cubicBezTo>
                    <a:pt x="35" y="5"/>
                    <a:pt x="36" y="4"/>
                    <a:pt x="38" y="4"/>
                  </a:cubicBezTo>
                  <a:cubicBezTo>
                    <a:pt x="38" y="4"/>
                    <a:pt x="38" y="4"/>
                    <a:pt x="38" y="4"/>
                  </a:cubicBezTo>
                  <a:cubicBezTo>
                    <a:pt x="37" y="4"/>
                    <a:pt x="37" y="5"/>
                    <a:pt x="37" y="5"/>
                  </a:cubicBezTo>
                  <a:cubicBezTo>
                    <a:pt x="36" y="6"/>
                    <a:pt x="35" y="7"/>
                    <a:pt x="34" y="8"/>
                  </a:cubicBezTo>
                  <a:cubicBezTo>
                    <a:pt x="34" y="8"/>
                    <a:pt x="34" y="8"/>
                    <a:pt x="34" y="8"/>
                  </a:cubicBezTo>
                  <a:cubicBezTo>
                    <a:pt x="34" y="9"/>
                    <a:pt x="34" y="10"/>
                    <a:pt x="34" y="11"/>
                  </a:cubicBezTo>
                  <a:cubicBezTo>
                    <a:pt x="33" y="14"/>
                    <a:pt x="33" y="16"/>
                    <a:pt x="32" y="18"/>
                  </a:cubicBezTo>
                  <a:cubicBezTo>
                    <a:pt x="31" y="21"/>
                    <a:pt x="29" y="23"/>
                    <a:pt x="28" y="25"/>
                  </a:cubicBezTo>
                  <a:cubicBezTo>
                    <a:pt x="25" y="28"/>
                    <a:pt x="21" y="30"/>
                    <a:pt x="17" y="30"/>
                  </a:cubicBezTo>
                  <a:cubicBezTo>
                    <a:pt x="15" y="31"/>
                    <a:pt x="14" y="31"/>
                    <a:pt x="13" y="31"/>
                  </a:cubicBezTo>
                  <a:cubicBezTo>
                    <a:pt x="8" y="31"/>
                    <a:pt x="4" y="30"/>
                    <a:pt x="0" y="28"/>
                  </a:cubicBezTo>
                  <a:cubicBezTo>
                    <a:pt x="0" y="28"/>
                    <a:pt x="0" y="28"/>
                    <a:pt x="0" y="28"/>
                  </a:cubicBezTo>
                  <a:cubicBezTo>
                    <a:pt x="3" y="28"/>
                    <a:pt x="5" y="27"/>
                    <a:pt x="8" y="26"/>
                  </a:cubicBezTo>
                  <a:cubicBezTo>
                    <a:pt x="9" y="26"/>
                    <a:pt x="10" y="25"/>
                    <a:pt x="1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6" name="กลุ่ม 2085"/>
          <p:cNvGrpSpPr/>
          <p:nvPr/>
        </p:nvGrpSpPr>
        <p:grpSpPr>
          <a:xfrm>
            <a:off x="5329924" y="3117835"/>
            <a:ext cx="493514" cy="494109"/>
            <a:chOff x="13995400" y="7939088"/>
            <a:chExt cx="1316037" cy="1317625"/>
          </a:xfrm>
        </p:grpSpPr>
        <p:sp>
          <p:nvSpPr>
            <p:cNvPr id="16" name="Oval 10"/>
            <p:cNvSpPr>
              <a:spLocks noChangeArrowheads="1"/>
            </p:cNvSpPr>
            <p:nvPr/>
          </p:nvSpPr>
          <p:spPr bwMode="auto">
            <a:xfrm>
              <a:off x="13995400" y="7939088"/>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 name="Freeform 11"/>
            <p:cNvSpPr>
              <a:spLocks noEditPoints="1"/>
            </p:cNvSpPr>
            <p:nvPr/>
          </p:nvSpPr>
          <p:spPr bwMode="auto">
            <a:xfrm>
              <a:off x="14484350" y="8307388"/>
              <a:ext cx="306387" cy="214313"/>
            </a:xfrm>
            <a:custGeom>
              <a:avLst/>
              <a:gdLst>
                <a:gd name="T0" fmla="*/ 8 w 20"/>
                <a:gd name="T1" fmla="*/ 0 h 14"/>
                <a:gd name="T2" fmla="*/ 5 w 20"/>
                <a:gd name="T3" fmla="*/ 0 h 14"/>
                <a:gd name="T4" fmla="*/ 4 w 20"/>
                <a:gd name="T5" fmla="*/ 5 h 14"/>
                <a:gd name="T6" fmla="*/ 3 w 20"/>
                <a:gd name="T7" fmla="*/ 0 h 14"/>
                <a:gd name="T8" fmla="*/ 0 w 20"/>
                <a:gd name="T9" fmla="*/ 0 h 14"/>
                <a:gd name="T10" fmla="*/ 2 w 20"/>
                <a:gd name="T11" fmla="*/ 4 h 14"/>
                <a:gd name="T12" fmla="*/ 3 w 20"/>
                <a:gd name="T13" fmla="*/ 8 h 14"/>
                <a:gd name="T14" fmla="*/ 3 w 20"/>
                <a:gd name="T15" fmla="*/ 14 h 14"/>
                <a:gd name="T16" fmla="*/ 5 w 20"/>
                <a:gd name="T17" fmla="*/ 14 h 14"/>
                <a:gd name="T18" fmla="*/ 5 w 20"/>
                <a:gd name="T19" fmla="*/ 8 h 14"/>
                <a:gd name="T20" fmla="*/ 8 w 20"/>
                <a:gd name="T21" fmla="*/ 0 h 14"/>
                <a:gd name="T22" fmla="*/ 13 w 20"/>
                <a:gd name="T23" fmla="*/ 11 h 14"/>
                <a:gd name="T24" fmla="*/ 13 w 20"/>
                <a:gd name="T25" fmla="*/ 7 h 14"/>
                <a:gd name="T26" fmla="*/ 13 w 20"/>
                <a:gd name="T27" fmla="*/ 4 h 14"/>
                <a:gd name="T28" fmla="*/ 10 w 20"/>
                <a:gd name="T29" fmla="*/ 3 h 14"/>
                <a:gd name="T30" fmla="*/ 8 w 20"/>
                <a:gd name="T31" fmla="*/ 4 h 14"/>
                <a:gd name="T32" fmla="*/ 8 w 20"/>
                <a:gd name="T33" fmla="*/ 7 h 14"/>
                <a:gd name="T34" fmla="*/ 8 w 20"/>
                <a:gd name="T35" fmla="*/ 11 h 14"/>
                <a:gd name="T36" fmla="*/ 8 w 20"/>
                <a:gd name="T37" fmla="*/ 13 h 14"/>
                <a:gd name="T38" fmla="*/ 10 w 20"/>
                <a:gd name="T39" fmla="*/ 14 h 14"/>
                <a:gd name="T40" fmla="*/ 13 w 20"/>
                <a:gd name="T41" fmla="*/ 13 h 14"/>
                <a:gd name="T42" fmla="*/ 13 w 20"/>
                <a:gd name="T43" fmla="*/ 11 h 14"/>
                <a:gd name="T44" fmla="*/ 11 w 20"/>
                <a:gd name="T45" fmla="*/ 11 h 14"/>
                <a:gd name="T46" fmla="*/ 10 w 20"/>
                <a:gd name="T47" fmla="*/ 12 h 14"/>
                <a:gd name="T48" fmla="*/ 9 w 20"/>
                <a:gd name="T49" fmla="*/ 11 h 14"/>
                <a:gd name="T50" fmla="*/ 9 w 20"/>
                <a:gd name="T51" fmla="*/ 6 h 14"/>
                <a:gd name="T52" fmla="*/ 10 w 20"/>
                <a:gd name="T53" fmla="*/ 5 h 14"/>
                <a:gd name="T54" fmla="*/ 11 w 20"/>
                <a:gd name="T55" fmla="*/ 6 h 14"/>
                <a:gd name="T56" fmla="*/ 11 w 20"/>
                <a:gd name="T57" fmla="*/ 11 h 14"/>
                <a:gd name="T58" fmla="*/ 20 w 20"/>
                <a:gd name="T59" fmla="*/ 14 h 14"/>
                <a:gd name="T60" fmla="*/ 20 w 20"/>
                <a:gd name="T61" fmla="*/ 3 h 14"/>
                <a:gd name="T62" fmla="*/ 18 w 20"/>
                <a:gd name="T63" fmla="*/ 3 h 14"/>
                <a:gd name="T64" fmla="*/ 18 w 20"/>
                <a:gd name="T65" fmla="*/ 11 h 14"/>
                <a:gd name="T66" fmla="*/ 17 w 20"/>
                <a:gd name="T67" fmla="*/ 12 h 14"/>
                <a:gd name="T68" fmla="*/ 17 w 20"/>
                <a:gd name="T69" fmla="*/ 12 h 14"/>
                <a:gd name="T70" fmla="*/ 17 w 20"/>
                <a:gd name="T71" fmla="*/ 11 h 14"/>
                <a:gd name="T72" fmla="*/ 17 w 20"/>
                <a:gd name="T73" fmla="*/ 3 h 14"/>
                <a:gd name="T74" fmla="*/ 15 w 20"/>
                <a:gd name="T75" fmla="*/ 3 h 14"/>
                <a:gd name="T76" fmla="*/ 15 w 20"/>
                <a:gd name="T77" fmla="*/ 12 h 14"/>
                <a:gd name="T78" fmla="*/ 15 w 20"/>
                <a:gd name="T79" fmla="*/ 13 h 14"/>
                <a:gd name="T80" fmla="*/ 16 w 20"/>
                <a:gd name="T81" fmla="*/ 14 h 14"/>
                <a:gd name="T82" fmla="*/ 18 w 20"/>
                <a:gd name="T83" fmla="*/ 13 h 14"/>
                <a:gd name="T84" fmla="*/ 18 w 20"/>
                <a:gd name="T85" fmla="*/ 14 h 14"/>
                <a:gd name="T86" fmla="*/ 20 w 20"/>
                <a:gd name="T8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4">
                  <a:moveTo>
                    <a:pt x="8" y="0"/>
                  </a:moveTo>
                  <a:cubicBezTo>
                    <a:pt x="5" y="0"/>
                    <a:pt x="5" y="0"/>
                    <a:pt x="5" y="0"/>
                  </a:cubicBezTo>
                  <a:cubicBezTo>
                    <a:pt x="4" y="5"/>
                    <a:pt x="4" y="5"/>
                    <a:pt x="4" y="5"/>
                  </a:cubicBezTo>
                  <a:cubicBezTo>
                    <a:pt x="3" y="0"/>
                    <a:pt x="3" y="0"/>
                    <a:pt x="3" y="0"/>
                  </a:cubicBezTo>
                  <a:cubicBezTo>
                    <a:pt x="0" y="0"/>
                    <a:pt x="0" y="0"/>
                    <a:pt x="0" y="0"/>
                  </a:cubicBezTo>
                  <a:cubicBezTo>
                    <a:pt x="1" y="1"/>
                    <a:pt x="1" y="2"/>
                    <a:pt x="2" y="4"/>
                  </a:cubicBezTo>
                  <a:cubicBezTo>
                    <a:pt x="2" y="6"/>
                    <a:pt x="3" y="7"/>
                    <a:pt x="3" y="8"/>
                  </a:cubicBezTo>
                  <a:cubicBezTo>
                    <a:pt x="3" y="14"/>
                    <a:pt x="3" y="14"/>
                    <a:pt x="3" y="14"/>
                  </a:cubicBezTo>
                  <a:cubicBezTo>
                    <a:pt x="5" y="14"/>
                    <a:pt x="5" y="14"/>
                    <a:pt x="5" y="14"/>
                  </a:cubicBezTo>
                  <a:cubicBezTo>
                    <a:pt x="5" y="8"/>
                    <a:pt x="5" y="8"/>
                    <a:pt x="5" y="8"/>
                  </a:cubicBezTo>
                  <a:lnTo>
                    <a:pt x="8" y="0"/>
                  </a:lnTo>
                  <a:close/>
                  <a:moveTo>
                    <a:pt x="13" y="11"/>
                  </a:moveTo>
                  <a:cubicBezTo>
                    <a:pt x="13" y="7"/>
                    <a:pt x="13" y="7"/>
                    <a:pt x="13" y="7"/>
                  </a:cubicBezTo>
                  <a:cubicBezTo>
                    <a:pt x="13" y="6"/>
                    <a:pt x="13" y="5"/>
                    <a:pt x="13" y="4"/>
                  </a:cubicBezTo>
                  <a:cubicBezTo>
                    <a:pt x="12" y="4"/>
                    <a:pt x="11" y="3"/>
                    <a:pt x="10" y="3"/>
                  </a:cubicBezTo>
                  <a:cubicBezTo>
                    <a:pt x="9" y="3"/>
                    <a:pt x="9" y="4"/>
                    <a:pt x="8" y="4"/>
                  </a:cubicBezTo>
                  <a:cubicBezTo>
                    <a:pt x="8" y="5"/>
                    <a:pt x="8" y="6"/>
                    <a:pt x="8" y="7"/>
                  </a:cubicBezTo>
                  <a:cubicBezTo>
                    <a:pt x="8" y="11"/>
                    <a:pt x="8" y="11"/>
                    <a:pt x="8" y="11"/>
                  </a:cubicBezTo>
                  <a:cubicBezTo>
                    <a:pt x="8" y="12"/>
                    <a:pt x="8" y="12"/>
                    <a:pt x="8" y="13"/>
                  </a:cubicBezTo>
                  <a:cubicBezTo>
                    <a:pt x="9" y="14"/>
                    <a:pt x="9" y="14"/>
                    <a:pt x="10" y="14"/>
                  </a:cubicBezTo>
                  <a:cubicBezTo>
                    <a:pt x="11" y="14"/>
                    <a:pt x="12" y="14"/>
                    <a:pt x="13" y="13"/>
                  </a:cubicBezTo>
                  <a:cubicBezTo>
                    <a:pt x="13" y="12"/>
                    <a:pt x="13" y="12"/>
                    <a:pt x="13" y="11"/>
                  </a:cubicBezTo>
                  <a:close/>
                  <a:moveTo>
                    <a:pt x="11" y="11"/>
                  </a:moveTo>
                  <a:cubicBezTo>
                    <a:pt x="11" y="12"/>
                    <a:pt x="11" y="12"/>
                    <a:pt x="10" y="12"/>
                  </a:cubicBezTo>
                  <a:cubicBezTo>
                    <a:pt x="10" y="12"/>
                    <a:pt x="9" y="12"/>
                    <a:pt x="9" y="11"/>
                  </a:cubicBezTo>
                  <a:cubicBezTo>
                    <a:pt x="9" y="6"/>
                    <a:pt x="9" y="6"/>
                    <a:pt x="9" y="6"/>
                  </a:cubicBezTo>
                  <a:cubicBezTo>
                    <a:pt x="9" y="6"/>
                    <a:pt x="10" y="5"/>
                    <a:pt x="10" y="5"/>
                  </a:cubicBezTo>
                  <a:cubicBezTo>
                    <a:pt x="11" y="5"/>
                    <a:pt x="11" y="6"/>
                    <a:pt x="11" y="6"/>
                  </a:cubicBezTo>
                  <a:lnTo>
                    <a:pt x="11" y="11"/>
                  </a:lnTo>
                  <a:close/>
                  <a:moveTo>
                    <a:pt x="20" y="14"/>
                  </a:moveTo>
                  <a:cubicBezTo>
                    <a:pt x="20" y="3"/>
                    <a:pt x="20" y="3"/>
                    <a:pt x="20" y="3"/>
                  </a:cubicBezTo>
                  <a:cubicBezTo>
                    <a:pt x="18" y="3"/>
                    <a:pt x="18" y="3"/>
                    <a:pt x="18" y="3"/>
                  </a:cubicBezTo>
                  <a:cubicBezTo>
                    <a:pt x="18" y="11"/>
                    <a:pt x="18" y="11"/>
                    <a:pt x="18" y="11"/>
                  </a:cubicBezTo>
                  <a:cubicBezTo>
                    <a:pt x="18" y="12"/>
                    <a:pt x="17" y="12"/>
                    <a:pt x="17" y="12"/>
                  </a:cubicBezTo>
                  <a:cubicBezTo>
                    <a:pt x="17" y="12"/>
                    <a:pt x="17" y="12"/>
                    <a:pt x="17" y="12"/>
                  </a:cubicBezTo>
                  <a:cubicBezTo>
                    <a:pt x="17" y="12"/>
                    <a:pt x="17" y="12"/>
                    <a:pt x="17" y="11"/>
                  </a:cubicBezTo>
                  <a:cubicBezTo>
                    <a:pt x="17" y="3"/>
                    <a:pt x="17" y="3"/>
                    <a:pt x="17" y="3"/>
                  </a:cubicBezTo>
                  <a:cubicBezTo>
                    <a:pt x="15" y="3"/>
                    <a:pt x="15" y="3"/>
                    <a:pt x="15" y="3"/>
                  </a:cubicBezTo>
                  <a:cubicBezTo>
                    <a:pt x="15" y="12"/>
                    <a:pt x="15" y="12"/>
                    <a:pt x="15" y="12"/>
                  </a:cubicBezTo>
                  <a:cubicBezTo>
                    <a:pt x="15" y="12"/>
                    <a:pt x="15" y="13"/>
                    <a:pt x="15" y="13"/>
                  </a:cubicBezTo>
                  <a:cubicBezTo>
                    <a:pt x="15" y="14"/>
                    <a:pt x="16" y="14"/>
                    <a:pt x="16" y="14"/>
                  </a:cubicBezTo>
                  <a:cubicBezTo>
                    <a:pt x="17" y="14"/>
                    <a:pt x="18" y="14"/>
                    <a:pt x="18" y="13"/>
                  </a:cubicBezTo>
                  <a:cubicBezTo>
                    <a:pt x="18" y="14"/>
                    <a:pt x="18" y="14"/>
                    <a:pt x="18" y="14"/>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1" name="Freeform 12"/>
            <p:cNvSpPr>
              <a:spLocks/>
            </p:cNvSpPr>
            <p:nvPr/>
          </p:nvSpPr>
          <p:spPr bwMode="auto">
            <a:xfrm>
              <a:off x="14684375" y="8674100"/>
              <a:ext cx="30162" cy="122238"/>
            </a:xfrm>
            <a:custGeom>
              <a:avLst/>
              <a:gdLst>
                <a:gd name="T0" fmla="*/ 1 w 2"/>
                <a:gd name="T1" fmla="*/ 0 h 8"/>
                <a:gd name="T2" fmla="*/ 0 w 2"/>
                <a:gd name="T3" fmla="*/ 1 h 8"/>
                <a:gd name="T4" fmla="*/ 0 w 2"/>
                <a:gd name="T5" fmla="*/ 7 h 8"/>
                <a:gd name="T6" fmla="*/ 1 w 2"/>
                <a:gd name="T7" fmla="*/ 8 h 8"/>
                <a:gd name="T8" fmla="*/ 2 w 2"/>
                <a:gd name="T9" fmla="*/ 6 h 8"/>
                <a:gd name="T10" fmla="*/ 2 w 2"/>
                <a:gd name="T11" fmla="*/ 2 h 8"/>
                <a:gd name="T12" fmla="*/ 1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1" y="0"/>
                  </a:moveTo>
                  <a:cubicBezTo>
                    <a:pt x="1" y="0"/>
                    <a:pt x="1" y="1"/>
                    <a:pt x="0" y="1"/>
                  </a:cubicBezTo>
                  <a:cubicBezTo>
                    <a:pt x="0" y="7"/>
                    <a:pt x="0" y="7"/>
                    <a:pt x="0" y="7"/>
                  </a:cubicBezTo>
                  <a:cubicBezTo>
                    <a:pt x="1" y="8"/>
                    <a:pt x="1" y="8"/>
                    <a:pt x="1" y="8"/>
                  </a:cubicBezTo>
                  <a:cubicBezTo>
                    <a:pt x="2" y="8"/>
                    <a:pt x="2" y="7"/>
                    <a:pt x="2" y="6"/>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2" name="Freeform 13"/>
            <p:cNvSpPr>
              <a:spLocks/>
            </p:cNvSpPr>
            <p:nvPr/>
          </p:nvSpPr>
          <p:spPr bwMode="auto">
            <a:xfrm>
              <a:off x="14790738" y="8674100"/>
              <a:ext cx="31750" cy="46038"/>
            </a:xfrm>
            <a:custGeom>
              <a:avLst/>
              <a:gdLst>
                <a:gd name="T0" fmla="*/ 1 w 2"/>
                <a:gd name="T1" fmla="*/ 0 h 3"/>
                <a:gd name="T2" fmla="*/ 0 w 2"/>
                <a:gd name="T3" fmla="*/ 2 h 3"/>
                <a:gd name="T4" fmla="*/ 0 w 2"/>
                <a:gd name="T5" fmla="*/ 3 h 3"/>
                <a:gd name="T6" fmla="*/ 2 w 2"/>
                <a:gd name="T7" fmla="*/ 3 h 3"/>
                <a:gd name="T8" fmla="*/ 2 w 2"/>
                <a:gd name="T9" fmla="*/ 2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2"/>
                  </a:cubicBezTo>
                  <a:cubicBezTo>
                    <a:pt x="0" y="3"/>
                    <a:pt x="0" y="3"/>
                    <a:pt x="0" y="3"/>
                  </a:cubicBezTo>
                  <a:cubicBezTo>
                    <a:pt x="2" y="3"/>
                    <a:pt x="2" y="3"/>
                    <a:pt x="2" y="3"/>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3" name="Freeform 14"/>
            <p:cNvSpPr>
              <a:spLocks noEditPoints="1"/>
            </p:cNvSpPr>
            <p:nvPr/>
          </p:nvSpPr>
          <p:spPr bwMode="auto">
            <a:xfrm>
              <a:off x="14408150" y="8551863"/>
              <a:ext cx="474662" cy="322263"/>
            </a:xfrm>
            <a:custGeom>
              <a:avLst/>
              <a:gdLst>
                <a:gd name="T0" fmla="*/ 27 w 31"/>
                <a:gd name="T1" fmla="*/ 0 h 21"/>
                <a:gd name="T2" fmla="*/ 4 w 31"/>
                <a:gd name="T3" fmla="*/ 0 h 21"/>
                <a:gd name="T4" fmla="*/ 0 w 31"/>
                <a:gd name="T5" fmla="*/ 11 h 21"/>
                <a:gd name="T6" fmla="*/ 4 w 31"/>
                <a:gd name="T7" fmla="*/ 21 h 21"/>
                <a:gd name="T8" fmla="*/ 27 w 31"/>
                <a:gd name="T9" fmla="*/ 21 h 21"/>
                <a:gd name="T10" fmla="*/ 31 w 31"/>
                <a:gd name="T11" fmla="*/ 11 h 21"/>
                <a:gd name="T12" fmla="*/ 9 w 31"/>
                <a:gd name="T13" fmla="*/ 5 h 21"/>
                <a:gd name="T14" fmla="*/ 7 w 31"/>
                <a:gd name="T15" fmla="*/ 17 h 21"/>
                <a:gd name="T16" fmla="*/ 5 w 31"/>
                <a:gd name="T17" fmla="*/ 5 h 21"/>
                <a:gd name="T18" fmla="*/ 3 w 31"/>
                <a:gd name="T19" fmla="*/ 3 h 21"/>
                <a:gd name="T20" fmla="*/ 9 w 31"/>
                <a:gd name="T21" fmla="*/ 5 h 21"/>
                <a:gd name="T22" fmla="*/ 13 w 31"/>
                <a:gd name="T23" fmla="*/ 17 h 21"/>
                <a:gd name="T24" fmla="*/ 11 w 31"/>
                <a:gd name="T25" fmla="*/ 17 h 21"/>
                <a:gd name="T26" fmla="*/ 9 w 31"/>
                <a:gd name="T27" fmla="*/ 15 h 21"/>
                <a:gd name="T28" fmla="*/ 11 w 31"/>
                <a:gd name="T29" fmla="*/ 7 h 21"/>
                <a:gd name="T30" fmla="*/ 11 w 31"/>
                <a:gd name="T31" fmla="*/ 15 h 21"/>
                <a:gd name="T32" fmla="*/ 13 w 31"/>
                <a:gd name="T33" fmla="*/ 15 h 21"/>
                <a:gd name="T34" fmla="*/ 15 w 31"/>
                <a:gd name="T35" fmla="*/ 7 h 21"/>
                <a:gd name="T36" fmla="*/ 22 w 31"/>
                <a:gd name="T37" fmla="*/ 14 h 21"/>
                <a:gd name="T38" fmla="*/ 20 w 31"/>
                <a:gd name="T39" fmla="*/ 17 h 21"/>
                <a:gd name="T40" fmla="*/ 18 w 31"/>
                <a:gd name="T41" fmla="*/ 17 h 21"/>
                <a:gd name="T42" fmla="*/ 16 w 31"/>
                <a:gd name="T43" fmla="*/ 3 h 21"/>
                <a:gd name="T44" fmla="*/ 18 w 31"/>
                <a:gd name="T45" fmla="*/ 8 h 21"/>
                <a:gd name="T46" fmla="*/ 22 w 31"/>
                <a:gd name="T47" fmla="*/ 8 h 21"/>
                <a:gd name="T48" fmla="*/ 22 w 31"/>
                <a:gd name="T49" fmla="*/ 14 h 21"/>
                <a:gd name="T50" fmla="*/ 25 w 31"/>
                <a:gd name="T51" fmla="*/ 12 h 21"/>
                <a:gd name="T52" fmla="*/ 26 w 31"/>
                <a:gd name="T53" fmla="*/ 16 h 21"/>
                <a:gd name="T54" fmla="*/ 27 w 31"/>
                <a:gd name="T55" fmla="*/ 14 h 21"/>
                <a:gd name="T56" fmla="*/ 29 w 31"/>
                <a:gd name="T57" fmla="*/ 14 h 21"/>
                <a:gd name="T58" fmla="*/ 29 w 31"/>
                <a:gd name="T59" fmla="*/ 16 h 21"/>
                <a:gd name="T60" fmla="*/ 24 w 31"/>
                <a:gd name="T61" fmla="*/ 16 h 21"/>
                <a:gd name="T62" fmla="*/ 23 w 31"/>
                <a:gd name="T63" fmla="*/ 10 h 21"/>
                <a:gd name="T64" fmla="*/ 26 w 31"/>
                <a:gd name="T65" fmla="*/ 7 h 21"/>
                <a:gd name="T66" fmla="*/ 29 w 31"/>
                <a:gd name="T6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21">
                  <a:moveTo>
                    <a:pt x="31" y="3"/>
                  </a:moveTo>
                  <a:cubicBezTo>
                    <a:pt x="30" y="2"/>
                    <a:pt x="29" y="0"/>
                    <a:pt x="27" y="0"/>
                  </a:cubicBezTo>
                  <a:cubicBezTo>
                    <a:pt x="24" y="0"/>
                    <a:pt x="20" y="0"/>
                    <a:pt x="16" y="0"/>
                  </a:cubicBezTo>
                  <a:cubicBezTo>
                    <a:pt x="12" y="0"/>
                    <a:pt x="8" y="0"/>
                    <a:pt x="4" y="0"/>
                  </a:cubicBezTo>
                  <a:cubicBezTo>
                    <a:pt x="3" y="0"/>
                    <a:pt x="1" y="2"/>
                    <a:pt x="1" y="3"/>
                  </a:cubicBezTo>
                  <a:cubicBezTo>
                    <a:pt x="0" y="6"/>
                    <a:pt x="0" y="8"/>
                    <a:pt x="0" y="11"/>
                  </a:cubicBezTo>
                  <a:cubicBezTo>
                    <a:pt x="0" y="13"/>
                    <a:pt x="0" y="16"/>
                    <a:pt x="1" y="18"/>
                  </a:cubicBezTo>
                  <a:cubicBezTo>
                    <a:pt x="1" y="20"/>
                    <a:pt x="3" y="21"/>
                    <a:pt x="4" y="21"/>
                  </a:cubicBezTo>
                  <a:cubicBezTo>
                    <a:pt x="8" y="21"/>
                    <a:pt x="12" y="21"/>
                    <a:pt x="16" y="21"/>
                  </a:cubicBezTo>
                  <a:cubicBezTo>
                    <a:pt x="20" y="21"/>
                    <a:pt x="24" y="21"/>
                    <a:pt x="27" y="21"/>
                  </a:cubicBezTo>
                  <a:cubicBezTo>
                    <a:pt x="29" y="21"/>
                    <a:pt x="30" y="20"/>
                    <a:pt x="31" y="18"/>
                  </a:cubicBezTo>
                  <a:cubicBezTo>
                    <a:pt x="31" y="16"/>
                    <a:pt x="31" y="13"/>
                    <a:pt x="31" y="11"/>
                  </a:cubicBezTo>
                  <a:cubicBezTo>
                    <a:pt x="31" y="8"/>
                    <a:pt x="31" y="6"/>
                    <a:pt x="31" y="3"/>
                  </a:cubicBezTo>
                  <a:close/>
                  <a:moveTo>
                    <a:pt x="9" y="5"/>
                  </a:moveTo>
                  <a:cubicBezTo>
                    <a:pt x="7" y="5"/>
                    <a:pt x="7" y="5"/>
                    <a:pt x="7" y="5"/>
                  </a:cubicBezTo>
                  <a:cubicBezTo>
                    <a:pt x="7" y="17"/>
                    <a:pt x="7" y="17"/>
                    <a:pt x="7" y="17"/>
                  </a:cubicBezTo>
                  <a:cubicBezTo>
                    <a:pt x="5" y="17"/>
                    <a:pt x="5" y="17"/>
                    <a:pt x="5" y="17"/>
                  </a:cubicBezTo>
                  <a:cubicBezTo>
                    <a:pt x="5" y="5"/>
                    <a:pt x="5" y="5"/>
                    <a:pt x="5" y="5"/>
                  </a:cubicBezTo>
                  <a:cubicBezTo>
                    <a:pt x="3" y="5"/>
                    <a:pt x="3" y="5"/>
                    <a:pt x="3" y="5"/>
                  </a:cubicBezTo>
                  <a:cubicBezTo>
                    <a:pt x="3" y="3"/>
                    <a:pt x="3" y="3"/>
                    <a:pt x="3" y="3"/>
                  </a:cubicBezTo>
                  <a:cubicBezTo>
                    <a:pt x="9" y="3"/>
                    <a:pt x="9" y="3"/>
                    <a:pt x="9" y="3"/>
                  </a:cubicBezTo>
                  <a:lnTo>
                    <a:pt x="9" y="5"/>
                  </a:lnTo>
                  <a:close/>
                  <a:moveTo>
                    <a:pt x="15" y="17"/>
                  </a:moveTo>
                  <a:cubicBezTo>
                    <a:pt x="13" y="17"/>
                    <a:pt x="13" y="17"/>
                    <a:pt x="13" y="17"/>
                  </a:cubicBezTo>
                  <a:cubicBezTo>
                    <a:pt x="13" y="16"/>
                    <a:pt x="13" y="16"/>
                    <a:pt x="13" y="16"/>
                  </a:cubicBezTo>
                  <a:cubicBezTo>
                    <a:pt x="12" y="17"/>
                    <a:pt x="11" y="17"/>
                    <a:pt x="11" y="17"/>
                  </a:cubicBezTo>
                  <a:cubicBezTo>
                    <a:pt x="10" y="17"/>
                    <a:pt x="10" y="17"/>
                    <a:pt x="10" y="17"/>
                  </a:cubicBezTo>
                  <a:cubicBezTo>
                    <a:pt x="9" y="16"/>
                    <a:pt x="9" y="16"/>
                    <a:pt x="9" y="15"/>
                  </a:cubicBezTo>
                  <a:cubicBezTo>
                    <a:pt x="9" y="7"/>
                    <a:pt x="9" y="7"/>
                    <a:pt x="9" y="7"/>
                  </a:cubicBezTo>
                  <a:cubicBezTo>
                    <a:pt x="11" y="7"/>
                    <a:pt x="11" y="7"/>
                    <a:pt x="11" y="7"/>
                  </a:cubicBezTo>
                  <a:cubicBezTo>
                    <a:pt x="11" y="15"/>
                    <a:pt x="11" y="15"/>
                    <a:pt x="11" y="15"/>
                  </a:cubicBezTo>
                  <a:cubicBezTo>
                    <a:pt x="11" y="15"/>
                    <a:pt x="11" y="15"/>
                    <a:pt x="11" y="15"/>
                  </a:cubicBezTo>
                  <a:cubicBezTo>
                    <a:pt x="11" y="16"/>
                    <a:pt x="12" y="16"/>
                    <a:pt x="12" y="16"/>
                  </a:cubicBezTo>
                  <a:cubicBezTo>
                    <a:pt x="12" y="16"/>
                    <a:pt x="13" y="15"/>
                    <a:pt x="13" y="15"/>
                  </a:cubicBezTo>
                  <a:cubicBezTo>
                    <a:pt x="13" y="7"/>
                    <a:pt x="13" y="7"/>
                    <a:pt x="13" y="7"/>
                  </a:cubicBezTo>
                  <a:cubicBezTo>
                    <a:pt x="15" y="7"/>
                    <a:pt x="15" y="7"/>
                    <a:pt x="15" y="7"/>
                  </a:cubicBezTo>
                  <a:lnTo>
                    <a:pt x="15" y="17"/>
                  </a:lnTo>
                  <a:close/>
                  <a:moveTo>
                    <a:pt x="22" y="14"/>
                  </a:moveTo>
                  <a:cubicBezTo>
                    <a:pt x="22" y="15"/>
                    <a:pt x="22" y="16"/>
                    <a:pt x="22" y="16"/>
                  </a:cubicBezTo>
                  <a:cubicBezTo>
                    <a:pt x="22" y="17"/>
                    <a:pt x="21" y="17"/>
                    <a:pt x="20" y="17"/>
                  </a:cubicBezTo>
                  <a:cubicBezTo>
                    <a:pt x="20" y="17"/>
                    <a:pt x="19" y="17"/>
                    <a:pt x="18" y="16"/>
                  </a:cubicBezTo>
                  <a:cubicBezTo>
                    <a:pt x="18" y="17"/>
                    <a:pt x="18" y="17"/>
                    <a:pt x="18" y="17"/>
                  </a:cubicBezTo>
                  <a:cubicBezTo>
                    <a:pt x="16" y="17"/>
                    <a:pt x="16" y="17"/>
                    <a:pt x="16" y="17"/>
                  </a:cubicBezTo>
                  <a:cubicBezTo>
                    <a:pt x="16" y="3"/>
                    <a:pt x="16" y="3"/>
                    <a:pt x="16" y="3"/>
                  </a:cubicBezTo>
                  <a:cubicBezTo>
                    <a:pt x="18" y="3"/>
                    <a:pt x="18" y="3"/>
                    <a:pt x="18" y="3"/>
                  </a:cubicBezTo>
                  <a:cubicBezTo>
                    <a:pt x="18" y="8"/>
                    <a:pt x="18" y="8"/>
                    <a:pt x="18" y="8"/>
                  </a:cubicBezTo>
                  <a:cubicBezTo>
                    <a:pt x="19" y="7"/>
                    <a:pt x="20" y="7"/>
                    <a:pt x="20" y="7"/>
                  </a:cubicBezTo>
                  <a:cubicBezTo>
                    <a:pt x="21" y="7"/>
                    <a:pt x="22" y="7"/>
                    <a:pt x="22" y="8"/>
                  </a:cubicBezTo>
                  <a:cubicBezTo>
                    <a:pt x="22" y="8"/>
                    <a:pt x="22" y="9"/>
                    <a:pt x="22" y="10"/>
                  </a:cubicBezTo>
                  <a:lnTo>
                    <a:pt x="22" y="14"/>
                  </a:lnTo>
                  <a:close/>
                  <a:moveTo>
                    <a:pt x="29" y="12"/>
                  </a:moveTo>
                  <a:cubicBezTo>
                    <a:pt x="25" y="12"/>
                    <a:pt x="25" y="12"/>
                    <a:pt x="25" y="12"/>
                  </a:cubicBezTo>
                  <a:cubicBezTo>
                    <a:pt x="25" y="14"/>
                    <a:pt x="25" y="14"/>
                    <a:pt x="25" y="14"/>
                  </a:cubicBezTo>
                  <a:cubicBezTo>
                    <a:pt x="25" y="15"/>
                    <a:pt x="26" y="16"/>
                    <a:pt x="26" y="16"/>
                  </a:cubicBezTo>
                  <a:cubicBezTo>
                    <a:pt x="27" y="16"/>
                    <a:pt x="27" y="15"/>
                    <a:pt x="27" y="15"/>
                  </a:cubicBezTo>
                  <a:cubicBezTo>
                    <a:pt x="27" y="15"/>
                    <a:pt x="27" y="14"/>
                    <a:pt x="27" y="14"/>
                  </a:cubicBezTo>
                  <a:cubicBezTo>
                    <a:pt x="29" y="14"/>
                    <a:pt x="29" y="14"/>
                    <a:pt x="29" y="14"/>
                  </a:cubicBezTo>
                  <a:cubicBezTo>
                    <a:pt x="29" y="14"/>
                    <a:pt x="29" y="14"/>
                    <a:pt x="29" y="14"/>
                  </a:cubicBezTo>
                  <a:cubicBezTo>
                    <a:pt x="29" y="15"/>
                    <a:pt x="29" y="15"/>
                    <a:pt x="29" y="15"/>
                  </a:cubicBezTo>
                  <a:cubicBezTo>
                    <a:pt x="29" y="16"/>
                    <a:pt x="29" y="16"/>
                    <a:pt x="29" y="16"/>
                  </a:cubicBezTo>
                  <a:cubicBezTo>
                    <a:pt x="28" y="17"/>
                    <a:pt x="27" y="17"/>
                    <a:pt x="26" y="17"/>
                  </a:cubicBezTo>
                  <a:cubicBezTo>
                    <a:pt x="25" y="17"/>
                    <a:pt x="25" y="17"/>
                    <a:pt x="24" y="16"/>
                  </a:cubicBezTo>
                  <a:cubicBezTo>
                    <a:pt x="24" y="16"/>
                    <a:pt x="23" y="15"/>
                    <a:pt x="23" y="14"/>
                  </a:cubicBezTo>
                  <a:cubicBezTo>
                    <a:pt x="23" y="10"/>
                    <a:pt x="23" y="10"/>
                    <a:pt x="23" y="10"/>
                  </a:cubicBezTo>
                  <a:cubicBezTo>
                    <a:pt x="23" y="9"/>
                    <a:pt x="24" y="8"/>
                    <a:pt x="24" y="8"/>
                  </a:cubicBezTo>
                  <a:cubicBezTo>
                    <a:pt x="25" y="7"/>
                    <a:pt x="25" y="7"/>
                    <a:pt x="26" y="7"/>
                  </a:cubicBezTo>
                  <a:cubicBezTo>
                    <a:pt x="27" y="7"/>
                    <a:pt x="28" y="7"/>
                    <a:pt x="28" y="8"/>
                  </a:cubicBezTo>
                  <a:cubicBezTo>
                    <a:pt x="29" y="8"/>
                    <a:pt x="29" y="9"/>
                    <a:pt x="29" y="10"/>
                  </a:cubicBez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3" name="กลุ่ม 662"/>
          <p:cNvGrpSpPr/>
          <p:nvPr/>
        </p:nvGrpSpPr>
        <p:grpSpPr>
          <a:xfrm>
            <a:off x="5329924" y="930062"/>
            <a:ext cx="493514" cy="488156"/>
            <a:chOff x="13995400" y="2105025"/>
            <a:chExt cx="1316037" cy="1301750"/>
          </a:xfrm>
        </p:grpSpPr>
        <p:sp>
          <p:nvSpPr>
            <p:cNvPr id="24" name="Oval 15"/>
            <p:cNvSpPr>
              <a:spLocks noChangeArrowheads="1"/>
            </p:cNvSpPr>
            <p:nvPr/>
          </p:nvSpPr>
          <p:spPr bwMode="auto">
            <a:xfrm>
              <a:off x="13995400" y="2105025"/>
              <a:ext cx="1316037" cy="1301750"/>
            </a:xfrm>
            <a:prstGeom prst="ellipse">
              <a:avLst/>
            </a:prstGeom>
            <a:solidFill>
              <a:srgbClr val="F15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5" name="Freeform 16"/>
            <p:cNvSpPr>
              <a:spLocks/>
            </p:cNvSpPr>
            <p:nvPr/>
          </p:nvSpPr>
          <p:spPr bwMode="auto">
            <a:xfrm>
              <a:off x="14347825" y="2533650"/>
              <a:ext cx="442912" cy="444500"/>
            </a:xfrm>
            <a:custGeom>
              <a:avLst/>
              <a:gdLst>
                <a:gd name="T0" fmla="*/ 15 w 29"/>
                <a:gd name="T1" fmla="*/ 12 h 29"/>
                <a:gd name="T2" fmla="*/ 14 w 29"/>
                <a:gd name="T3" fmla="*/ 12 h 29"/>
                <a:gd name="T4" fmla="*/ 15 w 29"/>
                <a:gd name="T5" fmla="*/ 18 h 29"/>
                <a:gd name="T6" fmla="*/ 22 w 29"/>
                <a:gd name="T7" fmla="*/ 18 h 29"/>
                <a:gd name="T8" fmla="*/ 19 w 29"/>
                <a:gd name="T9" fmla="*/ 22 h 29"/>
                <a:gd name="T10" fmla="*/ 15 w 29"/>
                <a:gd name="T11" fmla="*/ 23 h 29"/>
                <a:gd name="T12" fmla="*/ 12 w 29"/>
                <a:gd name="T13" fmla="*/ 23 h 29"/>
                <a:gd name="T14" fmla="*/ 6 w 29"/>
                <a:gd name="T15" fmla="*/ 16 h 29"/>
                <a:gd name="T16" fmla="*/ 6 w 29"/>
                <a:gd name="T17" fmla="*/ 13 h 29"/>
                <a:gd name="T18" fmla="*/ 16 w 29"/>
                <a:gd name="T19" fmla="*/ 6 h 29"/>
                <a:gd name="T20" fmla="*/ 20 w 29"/>
                <a:gd name="T21" fmla="*/ 8 h 29"/>
                <a:gd name="T22" fmla="*/ 24 w 29"/>
                <a:gd name="T23" fmla="*/ 4 h 29"/>
                <a:gd name="T24" fmla="*/ 22 w 29"/>
                <a:gd name="T25" fmla="*/ 2 h 29"/>
                <a:gd name="T26" fmla="*/ 15 w 29"/>
                <a:gd name="T27" fmla="*/ 0 h 29"/>
                <a:gd name="T28" fmla="*/ 13 w 29"/>
                <a:gd name="T29" fmla="*/ 0 h 29"/>
                <a:gd name="T30" fmla="*/ 11 w 29"/>
                <a:gd name="T31" fmla="*/ 1 h 29"/>
                <a:gd name="T32" fmla="*/ 3 w 29"/>
                <a:gd name="T33" fmla="*/ 6 h 29"/>
                <a:gd name="T34" fmla="*/ 0 w 29"/>
                <a:gd name="T35" fmla="*/ 14 h 29"/>
                <a:gd name="T36" fmla="*/ 0 w 29"/>
                <a:gd name="T37" fmla="*/ 18 h 29"/>
                <a:gd name="T38" fmla="*/ 6 w 29"/>
                <a:gd name="T39" fmla="*/ 27 h 29"/>
                <a:gd name="T40" fmla="*/ 14 w 29"/>
                <a:gd name="T41" fmla="*/ 29 h 29"/>
                <a:gd name="T42" fmla="*/ 19 w 29"/>
                <a:gd name="T43" fmla="*/ 29 h 29"/>
                <a:gd name="T44" fmla="*/ 26 w 29"/>
                <a:gd name="T45" fmla="*/ 24 h 29"/>
                <a:gd name="T46" fmla="*/ 28 w 29"/>
                <a:gd name="T47" fmla="*/ 12 h 29"/>
                <a:gd name="T48" fmla="*/ 15 w 29"/>
                <a:gd name="T4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9">
                  <a:moveTo>
                    <a:pt x="15" y="12"/>
                  </a:moveTo>
                  <a:cubicBezTo>
                    <a:pt x="15" y="12"/>
                    <a:pt x="14" y="12"/>
                    <a:pt x="14" y="12"/>
                  </a:cubicBezTo>
                  <a:cubicBezTo>
                    <a:pt x="14" y="14"/>
                    <a:pt x="15" y="18"/>
                    <a:pt x="15" y="18"/>
                  </a:cubicBezTo>
                  <a:cubicBezTo>
                    <a:pt x="15" y="18"/>
                    <a:pt x="22" y="18"/>
                    <a:pt x="22" y="18"/>
                  </a:cubicBezTo>
                  <a:cubicBezTo>
                    <a:pt x="22" y="18"/>
                    <a:pt x="22" y="21"/>
                    <a:pt x="19" y="22"/>
                  </a:cubicBezTo>
                  <a:cubicBezTo>
                    <a:pt x="18" y="23"/>
                    <a:pt x="17" y="23"/>
                    <a:pt x="15" y="23"/>
                  </a:cubicBezTo>
                  <a:cubicBezTo>
                    <a:pt x="14" y="24"/>
                    <a:pt x="13" y="23"/>
                    <a:pt x="12" y="23"/>
                  </a:cubicBezTo>
                  <a:cubicBezTo>
                    <a:pt x="9" y="22"/>
                    <a:pt x="6" y="19"/>
                    <a:pt x="6" y="16"/>
                  </a:cubicBezTo>
                  <a:cubicBezTo>
                    <a:pt x="6" y="15"/>
                    <a:pt x="6" y="14"/>
                    <a:pt x="6" y="13"/>
                  </a:cubicBezTo>
                  <a:cubicBezTo>
                    <a:pt x="7" y="9"/>
                    <a:pt x="11" y="6"/>
                    <a:pt x="16" y="6"/>
                  </a:cubicBezTo>
                  <a:cubicBezTo>
                    <a:pt x="18" y="7"/>
                    <a:pt x="19" y="7"/>
                    <a:pt x="20" y="8"/>
                  </a:cubicBezTo>
                  <a:cubicBezTo>
                    <a:pt x="21" y="7"/>
                    <a:pt x="23" y="6"/>
                    <a:pt x="24" y="4"/>
                  </a:cubicBezTo>
                  <a:cubicBezTo>
                    <a:pt x="24" y="4"/>
                    <a:pt x="23" y="3"/>
                    <a:pt x="22" y="2"/>
                  </a:cubicBezTo>
                  <a:cubicBezTo>
                    <a:pt x="20" y="1"/>
                    <a:pt x="17" y="0"/>
                    <a:pt x="15" y="0"/>
                  </a:cubicBezTo>
                  <a:cubicBezTo>
                    <a:pt x="14" y="0"/>
                    <a:pt x="14" y="0"/>
                    <a:pt x="13" y="0"/>
                  </a:cubicBezTo>
                  <a:cubicBezTo>
                    <a:pt x="13" y="0"/>
                    <a:pt x="12" y="1"/>
                    <a:pt x="11" y="1"/>
                  </a:cubicBezTo>
                  <a:cubicBezTo>
                    <a:pt x="8" y="2"/>
                    <a:pt x="5" y="3"/>
                    <a:pt x="3" y="6"/>
                  </a:cubicBezTo>
                  <a:cubicBezTo>
                    <a:pt x="1" y="8"/>
                    <a:pt x="0" y="11"/>
                    <a:pt x="0" y="14"/>
                  </a:cubicBezTo>
                  <a:cubicBezTo>
                    <a:pt x="0" y="15"/>
                    <a:pt x="0" y="17"/>
                    <a:pt x="0" y="18"/>
                  </a:cubicBezTo>
                  <a:cubicBezTo>
                    <a:pt x="1" y="22"/>
                    <a:pt x="3" y="24"/>
                    <a:pt x="6" y="27"/>
                  </a:cubicBezTo>
                  <a:cubicBezTo>
                    <a:pt x="8" y="28"/>
                    <a:pt x="11" y="29"/>
                    <a:pt x="14" y="29"/>
                  </a:cubicBezTo>
                  <a:cubicBezTo>
                    <a:pt x="15" y="29"/>
                    <a:pt x="17" y="29"/>
                    <a:pt x="19" y="29"/>
                  </a:cubicBezTo>
                  <a:cubicBezTo>
                    <a:pt x="21" y="28"/>
                    <a:pt x="24" y="27"/>
                    <a:pt x="26" y="24"/>
                  </a:cubicBezTo>
                  <a:cubicBezTo>
                    <a:pt x="28" y="21"/>
                    <a:pt x="29" y="16"/>
                    <a:pt x="28" y="12"/>
                  </a:cubicBezTo>
                  <a:cubicBezTo>
                    <a:pt x="24" y="12"/>
                    <a:pt x="19" y="12"/>
                    <a:pt x="1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 name="Freeform 17"/>
            <p:cNvSpPr>
              <a:spLocks/>
            </p:cNvSpPr>
            <p:nvPr/>
          </p:nvSpPr>
          <p:spPr bwMode="auto">
            <a:xfrm>
              <a:off x="14836775" y="2641600"/>
              <a:ext cx="214312" cy="214313"/>
            </a:xfrm>
            <a:custGeom>
              <a:avLst/>
              <a:gdLst>
                <a:gd name="T0" fmla="*/ 135 w 135"/>
                <a:gd name="T1" fmla="*/ 48 h 135"/>
                <a:gd name="T2" fmla="*/ 87 w 135"/>
                <a:gd name="T3" fmla="*/ 48 h 135"/>
                <a:gd name="T4" fmla="*/ 87 w 135"/>
                <a:gd name="T5" fmla="*/ 0 h 135"/>
                <a:gd name="T6" fmla="*/ 87 w 135"/>
                <a:gd name="T7" fmla="*/ 0 h 135"/>
                <a:gd name="T8" fmla="*/ 87 w 135"/>
                <a:gd name="T9" fmla="*/ 0 h 135"/>
                <a:gd name="T10" fmla="*/ 48 w 135"/>
                <a:gd name="T11" fmla="*/ 0 h 135"/>
                <a:gd name="T12" fmla="*/ 48 w 135"/>
                <a:gd name="T13" fmla="*/ 0 h 135"/>
                <a:gd name="T14" fmla="*/ 48 w 135"/>
                <a:gd name="T15" fmla="*/ 0 h 135"/>
                <a:gd name="T16" fmla="*/ 48 w 135"/>
                <a:gd name="T17" fmla="*/ 48 h 135"/>
                <a:gd name="T18" fmla="*/ 0 w 135"/>
                <a:gd name="T19" fmla="*/ 48 h 135"/>
                <a:gd name="T20" fmla="*/ 0 w 135"/>
                <a:gd name="T21" fmla="*/ 48 h 135"/>
                <a:gd name="T22" fmla="*/ 0 w 135"/>
                <a:gd name="T23" fmla="*/ 48 h 135"/>
                <a:gd name="T24" fmla="*/ 0 w 135"/>
                <a:gd name="T25" fmla="*/ 87 h 135"/>
                <a:gd name="T26" fmla="*/ 0 w 135"/>
                <a:gd name="T27" fmla="*/ 87 h 135"/>
                <a:gd name="T28" fmla="*/ 0 w 135"/>
                <a:gd name="T29" fmla="*/ 87 h 135"/>
                <a:gd name="T30" fmla="*/ 48 w 135"/>
                <a:gd name="T31" fmla="*/ 87 h 135"/>
                <a:gd name="T32" fmla="*/ 48 w 135"/>
                <a:gd name="T33" fmla="*/ 135 h 135"/>
                <a:gd name="T34" fmla="*/ 48 w 135"/>
                <a:gd name="T35" fmla="*/ 135 h 135"/>
                <a:gd name="T36" fmla="*/ 48 w 135"/>
                <a:gd name="T37" fmla="*/ 135 h 135"/>
                <a:gd name="T38" fmla="*/ 87 w 135"/>
                <a:gd name="T39" fmla="*/ 135 h 135"/>
                <a:gd name="T40" fmla="*/ 87 w 135"/>
                <a:gd name="T41" fmla="*/ 135 h 135"/>
                <a:gd name="T42" fmla="*/ 87 w 135"/>
                <a:gd name="T43" fmla="*/ 135 h 135"/>
                <a:gd name="T44" fmla="*/ 87 w 135"/>
                <a:gd name="T45" fmla="*/ 87 h 135"/>
                <a:gd name="T46" fmla="*/ 135 w 135"/>
                <a:gd name="T47" fmla="*/ 87 h 135"/>
                <a:gd name="T48" fmla="*/ 135 w 135"/>
                <a:gd name="T49" fmla="*/ 87 h 135"/>
                <a:gd name="T50" fmla="*/ 135 w 135"/>
                <a:gd name="T51" fmla="*/ 87 h 135"/>
                <a:gd name="T52" fmla="*/ 135 w 135"/>
                <a:gd name="T53" fmla="*/ 48 h 135"/>
                <a:gd name="T54" fmla="*/ 135 w 135"/>
                <a:gd name="T55" fmla="*/ 48 h 135"/>
                <a:gd name="T56" fmla="*/ 135 w 135"/>
                <a:gd name="T57" fmla="*/ 4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5">
                  <a:moveTo>
                    <a:pt x="135" y="48"/>
                  </a:moveTo>
                  <a:lnTo>
                    <a:pt x="87" y="48"/>
                  </a:lnTo>
                  <a:lnTo>
                    <a:pt x="87" y="0"/>
                  </a:lnTo>
                  <a:lnTo>
                    <a:pt x="87" y="0"/>
                  </a:lnTo>
                  <a:lnTo>
                    <a:pt x="87" y="0"/>
                  </a:lnTo>
                  <a:lnTo>
                    <a:pt x="48" y="0"/>
                  </a:lnTo>
                  <a:lnTo>
                    <a:pt x="48" y="0"/>
                  </a:lnTo>
                  <a:lnTo>
                    <a:pt x="48" y="0"/>
                  </a:lnTo>
                  <a:lnTo>
                    <a:pt x="48" y="48"/>
                  </a:lnTo>
                  <a:lnTo>
                    <a:pt x="0" y="48"/>
                  </a:lnTo>
                  <a:lnTo>
                    <a:pt x="0" y="48"/>
                  </a:lnTo>
                  <a:lnTo>
                    <a:pt x="0" y="48"/>
                  </a:lnTo>
                  <a:lnTo>
                    <a:pt x="0" y="87"/>
                  </a:lnTo>
                  <a:lnTo>
                    <a:pt x="0" y="87"/>
                  </a:lnTo>
                  <a:lnTo>
                    <a:pt x="0" y="87"/>
                  </a:lnTo>
                  <a:lnTo>
                    <a:pt x="48" y="87"/>
                  </a:lnTo>
                  <a:lnTo>
                    <a:pt x="48" y="135"/>
                  </a:lnTo>
                  <a:lnTo>
                    <a:pt x="48" y="135"/>
                  </a:lnTo>
                  <a:lnTo>
                    <a:pt x="48" y="135"/>
                  </a:lnTo>
                  <a:lnTo>
                    <a:pt x="87" y="135"/>
                  </a:lnTo>
                  <a:lnTo>
                    <a:pt x="87" y="135"/>
                  </a:lnTo>
                  <a:lnTo>
                    <a:pt x="87" y="135"/>
                  </a:lnTo>
                  <a:lnTo>
                    <a:pt x="87" y="87"/>
                  </a:lnTo>
                  <a:lnTo>
                    <a:pt x="135" y="87"/>
                  </a:lnTo>
                  <a:lnTo>
                    <a:pt x="135" y="87"/>
                  </a:lnTo>
                  <a:lnTo>
                    <a:pt x="135" y="87"/>
                  </a:lnTo>
                  <a:lnTo>
                    <a:pt x="135" y="48"/>
                  </a:lnTo>
                  <a:lnTo>
                    <a:pt x="135" y="48"/>
                  </a:lnTo>
                  <a:lnTo>
                    <a:pt x="13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4" name="กลุ่ม 663"/>
          <p:cNvGrpSpPr/>
          <p:nvPr/>
        </p:nvGrpSpPr>
        <p:grpSpPr>
          <a:xfrm>
            <a:off x="6116333" y="930062"/>
            <a:ext cx="494109" cy="488156"/>
            <a:chOff x="16092488" y="2105025"/>
            <a:chExt cx="1317625" cy="1301750"/>
          </a:xfrm>
        </p:grpSpPr>
        <p:sp>
          <p:nvSpPr>
            <p:cNvPr id="27" name="Oval 18"/>
            <p:cNvSpPr>
              <a:spLocks noChangeArrowheads="1"/>
            </p:cNvSpPr>
            <p:nvPr/>
          </p:nvSpPr>
          <p:spPr bwMode="auto">
            <a:xfrm>
              <a:off x="16092488" y="2105025"/>
              <a:ext cx="1317625" cy="1301750"/>
            </a:xfrm>
            <a:prstGeom prst="ellipse">
              <a:avLst/>
            </a:prstGeom>
            <a:solidFill>
              <a:srgbClr val="138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8" name="Freeform 19"/>
            <p:cNvSpPr>
              <a:spLocks noEditPoints="1"/>
            </p:cNvSpPr>
            <p:nvPr/>
          </p:nvSpPr>
          <p:spPr bwMode="auto">
            <a:xfrm>
              <a:off x="16506825" y="2487613"/>
              <a:ext cx="122237" cy="536575"/>
            </a:xfrm>
            <a:custGeom>
              <a:avLst/>
              <a:gdLst>
                <a:gd name="T0" fmla="*/ 1 w 8"/>
                <a:gd name="T1" fmla="*/ 12 h 35"/>
                <a:gd name="T2" fmla="*/ 8 w 8"/>
                <a:gd name="T3" fmla="*/ 12 h 35"/>
                <a:gd name="T4" fmla="*/ 8 w 8"/>
                <a:gd name="T5" fmla="*/ 35 h 35"/>
                <a:gd name="T6" fmla="*/ 1 w 8"/>
                <a:gd name="T7" fmla="*/ 35 h 35"/>
                <a:gd name="T8" fmla="*/ 1 w 8"/>
                <a:gd name="T9" fmla="*/ 12 h 35"/>
                <a:gd name="T10" fmla="*/ 4 w 8"/>
                <a:gd name="T11" fmla="*/ 0 h 35"/>
                <a:gd name="T12" fmla="*/ 8 w 8"/>
                <a:gd name="T13" fmla="*/ 5 h 35"/>
                <a:gd name="T14" fmla="*/ 4 w 8"/>
                <a:gd name="T15" fmla="*/ 9 h 35"/>
                <a:gd name="T16" fmla="*/ 0 w 8"/>
                <a:gd name="T17" fmla="*/ 5 h 35"/>
                <a:gd name="T18" fmla="*/ 4 w 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1" y="12"/>
                  </a:moveTo>
                  <a:cubicBezTo>
                    <a:pt x="8" y="12"/>
                    <a:pt x="8" y="12"/>
                    <a:pt x="8" y="12"/>
                  </a:cubicBezTo>
                  <a:cubicBezTo>
                    <a:pt x="8" y="35"/>
                    <a:pt x="8" y="35"/>
                    <a:pt x="8" y="35"/>
                  </a:cubicBezTo>
                  <a:cubicBezTo>
                    <a:pt x="1" y="35"/>
                    <a:pt x="1" y="35"/>
                    <a:pt x="1" y="35"/>
                  </a:cubicBezTo>
                  <a:lnTo>
                    <a:pt x="1" y="12"/>
                  </a:lnTo>
                  <a:close/>
                  <a:moveTo>
                    <a:pt x="4" y="0"/>
                  </a:moveTo>
                  <a:cubicBezTo>
                    <a:pt x="7" y="0"/>
                    <a:pt x="8" y="2"/>
                    <a:pt x="8" y="5"/>
                  </a:cubicBezTo>
                  <a:cubicBezTo>
                    <a:pt x="8" y="7"/>
                    <a:pt x="7" y="9"/>
                    <a:pt x="4" y="9"/>
                  </a:cubicBezTo>
                  <a:cubicBezTo>
                    <a:pt x="2" y="9"/>
                    <a:pt x="0" y="7"/>
                    <a:pt x="0" y="5"/>
                  </a:cubicBezTo>
                  <a:cubicBezTo>
                    <a:pt x="0" y="2"/>
                    <a:pt x="2"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9" name="Freeform 20"/>
            <p:cNvSpPr>
              <a:spLocks/>
            </p:cNvSpPr>
            <p:nvPr/>
          </p:nvSpPr>
          <p:spPr bwMode="auto">
            <a:xfrm>
              <a:off x="16689388" y="2655888"/>
              <a:ext cx="336550" cy="368300"/>
            </a:xfrm>
            <a:custGeom>
              <a:avLst/>
              <a:gdLst>
                <a:gd name="T0" fmla="*/ 0 w 22"/>
                <a:gd name="T1" fmla="*/ 1 h 24"/>
                <a:gd name="T2" fmla="*/ 7 w 22"/>
                <a:gd name="T3" fmla="*/ 1 h 24"/>
                <a:gd name="T4" fmla="*/ 7 w 22"/>
                <a:gd name="T5" fmla="*/ 4 h 24"/>
                <a:gd name="T6" fmla="*/ 7 w 22"/>
                <a:gd name="T7" fmla="*/ 4 h 24"/>
                <a:gd name="T8" fmla="*/ 14 w 22"/>
                <a:gd name="T9" fmla="*/ 0 h 24"/>
                <a:gd name="T10" fmla="*/ 22 w 22"/>
                <a:gd name="T11" fmla="*/ 11 h 24"/>
                <a:gd name="T12" fmla="*/ 22 w 22"/>
                <a:gd name="T13" fmla="*/ 24 h 24"/>
                <a:gd name="T14" fmla="*/ 15 w 22"/>
                <a:gd name="T15" fmla="*/ 24 h 24"/>
                <a:gd name="T16" fmla="*/ 15 w 22"/>
                <a:gd name="T17" fmla="*/ 13 h 24"/>
                <a:gd name="T18" fmla="*/ 12 w 22"/>
                <a:gd name="T19" fmla="*/ 7 h 24"/>
                <a:gd name="T20" fmla="*/ 7 w 22"/>
                <a:gd name="T21" fmla="*/ 12 h 24"/>
                <a:gd name="T22" fmla="*/ 7 w 22"/>
                <a:gd name="T23" fmla="*/ 24 h 24"/>
                <a:gd name="T24" fmla="*/ 0 w 22"/>
                <a:gd name="T25" fmla="*/ 24 h 24"/>
                <a:gd name="T26" fmla="*/ 0 w 22"/>
                <a:gd name="T2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0" y="1"/>
                  </a:moveTo>
                  <a:cubicBezTo>
                    <a:pt x="7" y="1"/>
                    <a:pt x="7" y="1"/>
                    <a:pt x="7" y="1"/>
                  </a:cubicBezTo>
                  <a:cubicBezTo>
                    <a:pt x="7" y="4"/>
                    <a:pt x="7" y="4"/>
                    <a:pt x="7" y="4"/>
                  </a:cubicBezTo>
                  <a:cubicBezTo>
                    <a:pt x="7" y="4"/>
                    <a:pt x="7" y="4"/>
                    <a:pt x="7" y="4"/>
                  </a:cubicBezTo>
                  <a:cubicBezTo>
                    <a:pt x="8" y="2"/>
                    <a:pt x="10" y="0"/>
                    <a:pt x="14" y="0"/>
                  </a:cubicBezTo>
                  <a:cubicBezTo>
                    <a:pt x="21" y="0"/>
                    <a:pt x="22" y="5"/>
                    <a:pt x="22" y="11"/>
                  </a:cubicBezTo>
                  <a:cubicBezTo>
                    <a:pt x="22" y="24"/>
                    <a:pt x="22" y="24"/>
                    <a:pt x="22" y="24"/>
                  </a:cubicBezTo>
                  <a:cubicBezTo>
                    <a:pt x="15" y="24"/>
                    <a:pt x="15" y="24"/>
                    <a:pt x="15" y="24"/>
                  </a:cubicBezTo>
                  <a:cubicBezTo>
                    <a:pt x="15" y="13"/>
                    <a:pt x="15" y="13"/>
                    <a:pt x="15" y="13"/>
                  </a:cubicBezTo>
                  <a:cubicBezTo>
                    <a:pt x="15" y="10"/>
                    <a:pt x="15" y="7"/>
                    <a:pt x="12" y="7"/>
                  </a:cubicBezTo>
                  <a:cubicBezTo>
                    <a:pt x="8" y="7"/>
                    <a:pt x="7" y="9"/>
                    <a:pt x="7" y="12"/>
                  </a:cubicBezTo>
                  <a:cubicBezTo>
                    <a:pt x="7" y="24"/>
                    <a:pt x="7" y="24"/>
                    <a:pt x="7" y="24"/>
                  </a:cubicBezTo>
                  <a:cubicBezTo>
                    <a:pt x="0" y="24"/>
                    <a:pt x="0" y="24"/>
                    <a:pt x="0" y="24"/>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5" name="กลุ่ม 2084"/>
          <p:cNvGrpSpPr/>
          <p:nvPr/>
        </p:nvGrpSpPr>
        <p:grpSpPr>
          <a:xfrm>
            <a:off x="6116333" y="3117835"/>
            <a:ext cx="494109" cy="494109"/>
            <a:chOff x="16092488" y="7939088"/>
            <a:chExt cx="1317625" cy="1317625"/>
          </a:xfrm>
        </p:grpSpPr>
        <p:sp>
          <p:nvSpPr>
            <p:cNvPr id="30" name="Oval 21"/>
            <p:cNvSpPr>
              <a:spLocks noChangeArrowheads="1"/>
            </p:cNvSpPr>
            <p:nvPr/>
          </p:nvSpPr>
          <p:spPr bwMode="auto">
            <a:xfrm>
              <a:off x="16092488" y="7939088"/>
              <a:ext cx="1317625" cy="1317625"/>
            </a:xfrm>
            <a:prstGeom prst="ellipse">
              <a:avLst/>
            </a:prstGeom>
            <a:solidFill>
              <a:srgbClr val="486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31" name="Freeform 22"/>
            <p:cNvSpPr>
              <a:spLocks noEditPoints="1"/>
            </p:cNvSpPr>
            <p:nvPr/>
          </p:nvSpPr>
          <p:spPr bwMode="auto">
            <a:xfrm>
              <a:off x="16460788" y="8399463"/>
              <a:ext cx="304800" cy="382588"/>
            </a:xfrm>
            <a:custGeom>
              <a:avLst/>
              <a:gdLst>
                <a:gd name="T0" fmla="*/ 0 w 20"/>
                <a:gd name="T1" fmla="*/ 25 h 25"/>
                <a:gd name="T2" fmla="*/ 0 w 20"/>
                <a:gd name="T3" fmla="*/ 0 h 25"/>
                <a:gd name="T4" fmla="*/ 0 w 20"/>
                <a:gd name="T5" fmla="*/ 0 h 25"/>
                <a:gd name="T6" fmla="*/ 12 w 20"/>
                <a:gd name="T7" fmla="*/ 0 h 25"/>
                <a:gd name="T8" fmla="*/ 16 w 20"/>
                <a:gd name="T9" fmla="*/ 1 h 25"/>
                <a:gd name="T10" fmla="*/ 19 w 20"/>
                <a:gd name="T11" fmla="*/ 6 h 25"/>
                <a:gd name="T12" fmla="*/ 19 w 20"/>
                <a:gd name="T13" fmla="*/ 9 h 25"/>
                <a:gd name="T14" fmla="*/ 17 w 20"/>
                <a:gd name="T15" fmla="*/ 11 h 25"/>
                <a:gd name="T16" fmla="*/ 16 w 20"/>
                <a:gd name="T17" fmla="*/ 12 h 25"/>
                <a:gd name="T18" fmla="*/ 16 w 20"/>
                <a:gd name="T19" fmla="*/ 12 h 25"/>
                <a:gd name="T20" fmla="*/ 20 w 20"/>
                <a:gd name="T21" fmla="*/ 16 h 25"/>
                <a:gd name="T22" fmla="*/ 19 w 20"/>
                <a:gd name="T23" fmla="*/ 21 h 25"/>
                <a:gd name="T24" fmla="*/ 14 w 20"/>
                <a:gd name="T25" fmla="*/ 25 h 25"/>
                <a:gd name="T26" fmla="*/ 11 w 20"/>
                <a:gd name="T27" fmla="*/ 25 h 25"/>
                <a:gd name="T28" fmla="*/ 0 w 20"/>
                <a:gd name="T29" fmla="*/ 25 h 25"/>
                <a:gd name="T30" fmla="*/ 0 w 20"/>
                <a:gd name="T31" fmla="*/ 25 h 25"/>
                <a:gd name="T32" fmla="*/ 6 w 20"/>
                <a:gd name="T33" fmla="*/ 21 h 25"/>
                <a:gd name="T34" fmla="*/ 6 w 20"/>
                <a:gd name="T35" fmla="*/ 21 h 25"/>
                <a:gd name="T36" fmla="*/ 11 w 20"/>
                <a:gd name="T37" fmla="*/ 21 h 25"/>
                <a:gd name="T38" fmla="*/ 12 w 20"/>
                <a:gd name="T39" fmla="*/ 20 h 25"/>
                <a:gd name="T40" fmla="*/ 15 w 20"/>
                <a:gd name="T41" fmla="*/ 18 h 25"/>
                <a:gd name="T42" fmla="*/ 15 w 20"/>
                <a:gd name="T43" fmla="*/ 17 h 25"/>
                <a:gd name="T44" fmla="*/ 13 w 20"/>
                <a:gd name="T45" fmla="*/ 14 h 25"/>
                <a:gd name="T46" fmla="*/ 11 w 20"/>
                <a:gd name="T47" fmla="*/ 14 h 25"/>
                <a:gd name="T48" fmla="*/ 6 w 20"/>
                <a:gd name="T49" fmla="*/ 14 h 25"/>
                <a:gd name="T50" fmla="*/ 6 w 20"/>
                <a:gd name="T51" fmla="*/ 14 h 25"/>
                <a:gd name="T52" fmla="*/ 6 w 20"/>
                <a:gd name="T53" fmla="*/ 21 h 25"/>
                <a:gd name="T54" fmla="*/ 6 w 20"/>
                <a:gd name="T55" fmla="*/ 10 h 25"/>
                <a:gd name="T56" fmla="*/ 6 w 20"/>
                <a:gd name="T57" fmla="*/ 10 h 25"/>
                <a:gd name="T58" fmla="*/ 11 w 20"/>
                <a:gd name="T59" fmla="*/ 10 h 25"/>
                <a:gd name="T60" fmla="*/ 13 w 20"/>
                <a:gd name="T61" fmla="*/ 10 h 25"/>
                <a:gd name="T62" fmla="*/ 14 w 20"/>
                <a:gd name="T63" fmla="*/ 8 h 25"/>
                <a:gd name="T64" fmla="*/ 14 w 20"/>
                <a:gd name="T65" fmla="*/ 7 h 25"/>
                <a:gd name="T66" fmla="*/ 13 w 20"/>
                <a:gd name="T67" fmla="*/ 5 h 25"/>
                <a:gd name="T68" fmla="*/ 10 w 20"/>
                <a:gd name="T69" fmla="*/ 5 h 25"/>
                <a:gd name="T70" fmla="*/ 6 w 20"/>
                <a:gd name="T71" fmla="*/ 5 h 25"/>
                <a:gd name="T72" fmla="*/ 6 w 20"/>
                <a:gd name="T73" fmla="*/ 5 h 25"/>
                <a:gd name="T74" fmla="*/ 6 w 20"/>
                <a:gd name="T7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0" y="25"/>
                  </a:moveTo>
                  <a:cubicBezTo>
                    <a:pt x="0" y="17"/>
                    <a:pt x="0" y="9"/>
                    <a:pt x="0" y="0"/>
                  </a:cubicBezTo>
                  <a:cubicBezTo>
                    <a:pt x="0" y="0"/>
                    <a:pt x="0" y="0"/>
                    <a:pt x="0" y="0"/>
                  </a:cubicBezTo>
                  <a:cubicBezTo>
                    <a:pt x="4" y="0"/>
                    <a:pt x="8" y="0"/>
                    <a:pt x="12" y="0"/>
                  </a:cubicBezTo>
                  <a:cubicBezTo>
                    <a:pt x="13" y="0"/>
                    <a:pt x="15" y="1"/>
                    <a:pt x="16" y="1"/>
                  </a:cubicBezTo>
                  <a:cubicBezTo>
                    <a:pt x="18" y="2"/>
                    <a:pt x="19" y="4"/>
                    <a:pt x="19" y="6"/>
                  </a:cubicBezTo>
                  <a:cubicBezTo>
                    <a:pt x="19" y="7"/>
                    <a:pt x="19" y="8"/>
                    <a:pt x="19" y="9"/>
                  </a:cubicBezTo>
                  <a:cubicBezTo>
                    <a:pt x="19" y="10"/>
                    <a:pt x="18" y="11"/>
                    <a:pt x="17" y="11"/>
                  </a:cubicBezTo>
                  <a:cubicBezTo>
                    <a:pt x="17" y="12"/>
                    <a:pt x="16" y="12"/>
                    <a:pt x="16" y="12"/>
                  </a:cubicBezTo>
                  <a:cubicBezTo>
                    <a:pt x="16" y="12"/>
                    <a:pt x="16" y="12"/>
                    <a:pt x="16" y="12"/>
                  </a:cubicBezTo>
                  <a:cubicBezTo>
                    <a:pt x="18" y="13"/>
                    <a:pt x="20" y="14"/>
                    <a:pt x="20" y="16"/>
                  </a:cubicBezTo>
                  <a:cubicBezTo>
                    <a:pt x="20" y="18"/>
                    <a:pt x="20" y="19"/>
                    <a:pt x="19" y="21"/>
                  </a:cubicBezTo>
                  <a:cubicBezTo>
                    <a:pt x="18" y="23"/>
                    <a:pt x="16" y="24"/>
                    <a:pt x="14" y="25"/>
                  </a:cubicBezTo>
                  <a:cubicBezTo>
                    <a:pt x="13" y="25"/>
                    <a:pt x="12" y="25"/>
                    <a:pt x="11" y="25"/>
                  </a:cubicBezTo>
                  <a:cubicBezTo>
                    <a:pt x="7" y="25"/>
                    <a:pt x="4" y="25"/>
                    <a:pt x="0" y="25"/>
                  </a:cubicBezTo>
                  <a:cubicBezTo>
                    <a:pt x="0" y="25"/>
                    <a:pt x="0" y="25"/>
                    <a:pt x="0" y="25"/>
                  </a:cubicBezTo>
                  <a:close/>
                  <a:moveTo>
                    <a:pt x="6" y="21"/>
                  </a:moveTo>
                  <a:cubicBezTo>
                    <a:pt x="6" y="21"/>
                    <a:pt x="6" y="21"/>
                    <a:pt x="6" y="21"/>
                  </a:cubicBezTo>
                  <a:cubicBezTo>
                    <a:pt x="7" y="21"/>
                    <a:pt x="9" y="21"/>
                    <a:pt x="11" y="21"/>
                  </a:cubicBezTo>
                  <a:cubicBezTo>
                    <a:pt x="11" y="21"/>
                    <a:pt x="12" y="21"/>
                    <a:pt x="12" y="20"/>
                  </a:cubicBezTo>
                  <a:cubicBezTo>
                    <a:pt x="14" y="20"/>
                    <a:pt x="14" y="19"/>
                    <a:pt x="15" y="18"/>
                  </a:cubicBezTo>
                  <a:cubicBezTo>
                    <a:pt x="15" y="18"/>
                    <a:pt x="15" y="17"/>
                    <a:pt x="15" y="17"/>
                  </a:cubicBezTo>
                  <a:cubicBezTo>
                    <a:pt x="15" y="16"/>
                    <a:pt x="14" y="15"/>
                    <a:pt x="13" y="14"/>
                  </a:cubicBezTo>
                  <a:cubicBezTo>
                    <a:pt x="13" y="14"/>
                    <a:pt x="12" y="14"/>
                    <a:pt x="11" y="14"/>
                  </a:cubicBezTo>
                  <a:cubicBezTo>
                    <a:pt x="9" y="14"/>
                    <a:pt x="8" y="14"/>
                    <a:pt x="6" y="14"/>
                  </a:cubicBezTo>
                  <a:cubicBezTo>
                    <a:pt x="6" y="14"/>
                    <a:pt x="6" y="14"/>
                    <a:pt x="6" y="14"/>
                  </a:cubicBezTo>
                  <a:cubicBezTo>
                    <a:pt x="6" y="16"/>
                    <a:pt x="6" y="18"/>
                    <a:pt x="6" y="21"/>
                  </a:cubicBezTo>
                  <a:close/>
                  <a:moveTo>
                    <a:pt x="6" y="10"/>
                  </a:moveTo>
                  <a:cubicBezTo>
                    <a:pt x="6" y="10"/>
                    <a:pt x="6" y="10"/>
                    <a:pt x="6" y="10"/>
                  </a:cubicBezTo>
                  <a:cubicBezTo>
                    <a:pt x="7" y="10"/>
                    <a:pt x="9" y="10"/>
                    <a:pt x="11" y="10"/>
                  </a:cubicBezTo>
                  <a:cubicBezTo>
                    <a:pt x="12" y="10"/>
                    <a:pt x="13" y="10"/>
                    <a:pt x="13" y="10"/>
                  </a:cubicBezTo>
                  <a:cubicBezTo>
                    <a:pt x="14" y="9"/>
                    <a:pt x="14" y="9"/>
                    <a:pt x="14" y="8"/>
                  </a:cubicBezTo>
                  <a:cubicBezTo>
                    <a:pt x="14" y="8"/>
                    <a:pt x="14" y="7"/>
                    <a:pt x="14" y="7"/>
                  </a:cubicBezTo>
                  <a:cubicBezTo>
                    <a:pt x="14" y="6"/>
                    <a:pt x="14" y="5"/>
                    <a:pt x="13" y="5"/>
                  </a:cubicBezTo>
                  <a:cubicBezTo>
                    <a:pt x="12" y="5"/>
                    <a:pt x="11" y="5"/>
                    <a:pt x="10" y="5"/>
                  </a:cubicBezTo>
                  <a:cubicBezTo>
                    <a:pt x="9" y="5"/>
                    <a:pt x="7" y="5"/>
                    <a:pt x="6" y="5"/>
                  </a:cubicBezTo>
                  <a:cubicBezTo>
                    <a:pt x="6" y="5"/>
                    <a:pt x="6" y="5"/>
                    <a:pt x="6" y="5"/>
                  </a:cubicBezTo>
                  <a:cubicBezTo>
                    <a:pt x="6" y="6"/>
                    <a:pt x="6" y="8"/>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48" name="Freeform 23"/>
            <p:cNvSpPr>
              <a:spLocks noEditPoints="1"/>
            </p:cNvSpPr>
            <p:nvPr/>
          </p:nvSpPr>
          <p:spPr bwMode="auto">
            <a:xfrm>
              <a:off x="16797338" y="8491538"/>
              <a:ext cx="260350" cy="290513"/>
            </a:xfrm>
            <a:custGeom>
              <a:avLst/>
              <a:gdLst>
                <a:gd name="T0" fmla="*/ 17 w 17"/>
                <a:gd name="T1" fmla="*/ 11 h 19"/>
                <a:gd name="T2" fmla="*/ 5 w 17"/>
                <a:gd name="T3" fmla="*/ 11 h 19"/>
                <a:gd name="T4" fmla="*/ 5 w 17"/>
                <a:gd name="T5" fmla="*/ 11 h 19"/>
                <a:gd name="T6" fmla="*/ 5 w 17"/>
                <a:gd name="T7" fmla="*/ 13 h 19"/>
                <a:gd name="T8" fmla="*/ 8 w 17"/>
                <a:gd name="T9" fmla="*/ 15 h 19"/>
                <a:gd name="T10" fmla="*/ 10 w 17"/>
                <a:gd name="T11" fmla="*/ 15 h 19"/>
                <a:gd name="T12" fmla="*/ 12 w 17"/>
                <a:gd name="T13" fmla="*/ 13 h 19"/>
                <a:gd name="T14" fmla="*/ 13 w 17"/>
                <a:gd name="T15" fmla="*/ 13 h 19"/>
                <a:gd name="T16" fmla="*/ 17 w 17"/>
                <a:gd name="T17" fmla="*/ 13 h 19"/>
                <a:gd name="T18" fmla="*/ 17 w 17"/>
                <a:gd name="T19" fmla="*/ 13 h 19"/>
                <a:gd name="T20" fmla="*/ 17 w 17"/>
                <a:gd name="T21" fmla="*/ 14 h 19"/>
                <a:gd name="T22" fmla="*/ 16 w 17"/>
                <a:gd name="T23" fmla="*/ 16 h 19"/>
                <a:gd name="T24" fmla="*/ 11 w 17"/>
                <a:gd name="T25" fmla="*/ 19 h 19"/>
                <a:gd name="T26" fmla="*/ 6 w 17"/>
                <a:gd name="T27" fmla="*/ 18 h 19"/>
                <a:gd name="T28" fmla="*/ 2 w 17"/>
                <a:gd name="T29" fmla="*/ 16 h 19"/>
                <a:gd name="T30" fmla="*/ 0 w 17"/>
                <a:gd name="T31" fmla="*/ 13 h 19"/>
                <a:gd name="T32" fmla="*/ 0 w 17"/>
                <a:gd name="T33" fmla="*/ 6 h 19"/>
                <a:gd name="T34" fmla="*/ 7 w 17"/>
                <a:gd name="T35" fmla="*/ 0 h 19"/>
                <a:gd name="T36" fmla="*/ 13 w 17"/>
                <a:gd name="T37" fmla="*/ 1 h 19"/>
                <a:gd name="T38" fmla="*/ 16 w 17"/>
                <a:gd name="T39" fmla="*/ 4 h 19"/>
                <a:gd name="T40" fmla="*/ 17 w 17"/>
                <a:gd name="T41" fmla="*/ 8 h 19"/>
                <a:gd name="T42" fmla="*/ 17 w 17"/>
                <a:gd name="T43" fmla="*/ 11 h 19"/>
                <a:gd name="T44" fmla="*/ 17 w 17"/>
                <a:gd name="T45" fmla="*/ 11 h 19"/>
                <a:gd name="T46" fmla="*/ 13 w 17"/>
                <a:gd name="T47" fmla="*/ 8 h 19"/>
                <a:gd name="T48" fmla="*/ 13 w 17"/>
                <a:gd name="T49" fmla="*/ 8 h 19"/>
                <a:gd name="T50" fmla="*/ 13 w 17"/>
                <a:gd name="T51" fmla="*/ 7 h 19"/>
                <a:gd name="T52" fmla="*/ 10 w 17"/>
                <a:gd name="T53" fmla="*/ 4 h 19"/>
                <a:gd name="T54" fmla="*/ 8 w 17"/>
                <a:gd name="T55" fmla="*/ 4 h 19"/>
                <a:gd name="T56" fmla="*/ 5 w 17"/>
                <a:gd name="T57" fmla="*/ 6 h 19"/>
                <a:gd name="T58" fmla="*/ 5 w 17"/>
                <a:gd name="T59" fmla="*/ 7 h 19"/>
                <a:gd name="T60" fmla="*/ 5 w 17"/>
                <a:gd name="T61" fmla="*/ 8 h 19"/>
                <a:gd name="T62" fmla="*/ 13 w 17"/>
                <a:gd name="T6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9">
                  <a:moveTo>
                    <a:pt x="17" y="11"/>
                  </a:moveTo>
                  <a:cubicBezTo>
                    <a:pt x="13" y="11"/>
                    <a:pt x="9" y="11"/>
                    <a:pt x="5" y="11"/>
                  </a:cubicBezTo>
                  <a:cubicBezTo>
                    <a:pt x="5" y="11"/>
                    <a:pt x="5" y="11"/>
                    <a:pt x="5" y="11"/>
                  </a:cubicBezTo>
                  <a:cubicBezTo>
                    <a:pt x="5" y="12"/>
                    <a:pt x="5" y="12"/>
                    <a:pt x="5" y="13"/>
                  </a:cubicBezTo>
                  <a:cubicBezTo>
                    <a:pt x="6" y="14"/>
                    <a:pt x="7" y="15"/>
                    <a:pt x="8" y="15"/>
                  </a:cubicBezTo>
                  <a:cubicBezTo>
                    <a:pt x="9" y="15"/>
                    <a:pt x="9" y="15"/>
                    <a:pt x="10" y="15"/>
                  </a:cubicBezTo>
                  <a:cubicBezTo>
                    <a:pt x="11" y="15"/>
                    <a:pt x="12" y="14"/>
                    <a:pt x="12" y="13"/>
                  </a:cubicBezTo>
                  <a:cubicBezTo>
                    <a:pt x="12" y="13"/>
                    <a:pt x="12" y="13"/>
                    <a:pt x="13" y="13"/>
                  </a:cubicBezTo>
                  <a:cubicBezTo>
                    <a:pt x="14" y="13"/>
                    <a:pt x="15" y="13"/>
                    <a:pt x="17" y="13"/>
                  </a:cubicBezTo>
                  <a:cubicBezTo>
                    <a:pt x="17" y="13"/>
                    <a:pt x="17" y="13"/>
                    <a:pt x="17" y="13"/>
                  </a:cubicBezTo>
                  <a:cubicBezTo>
                    <a:pt x="17" y="13"/>
                    <a:pt x="17" y="13"/>
                    <a:pt x="17" y="14"/>
                  </a:cubicBezTo>
                  <a:cubicBezTo>
                    <a:pt x="17" y="15"/>
                    <a:pt x="16" y="15"/>
                    <a:pt x="16" y="16"/>
                  </a:cubicBezTo>
                  <a:cubicBezTo>
                    <a:pt x="14" y="18"/>
                    <a:pt x="13" y="18"/>
                    <a:pt x="11" y="19"/>
                  </a:cubicBezTo>
                  <a:cubicBezTo>
                    <a:pt x="9" y="19"/>
                    <a:pt x="8" y="19"/>
                    <a:pt x="6" y="18"/>
                  </a:cubicBezTo>
                  <a:cubicBezTo>
                    <a:pt x="4" y="18"/>
                    <a:pt x="3" y="17"/>
                    <a:pt x="2" y="16"/>
                  </a:cubicBezTo>
                  <a:cubicBezTo>
                    <a:pt x="1" y="15"/>
                    <a:pt x="1" y="14"/>
                    <a:pt x="0" y="13"/>
                  </a:cubicBezTo>
                  <a:cubicBezTo>
                    <a:pt x="0" y="10"/>
                    <a:pt x="0" y="8"/>
                    <a:pt x="0" y="6"/>
                  </a:cubicBezTo>
                  <a:cubicBezTo>
                    <a:pt x="1" y="3"/>
                    <a:pt x="4" y="1"/>
                    <a:pt x="7" y="0"/>
                  </a:cubicBezTo>
                  <a:cubicBezTo>
                    <a:pt x="9" y="0"/>
                    <a:pt x="11" y="0"/>
                    <a:pt x="13" y="1"/>
                  </a:cubicBezTo>
                  <a:cubicBezTo>
                    <a:pt x="14" y="2"/>
                    <a:pt x="16" y="3"/>
                    <a:pt x="16" y="4"/>
                  </a:cubicBezTo>
                  <a:cubicBezTo>
                    <a:pt x="17" y="6"/>
                    <a:pt x="17" y="7"/>
                    <a:pt x="17" y="8"/>
                  </a:cubicBezTo>
                  <a:cubicBezTo>
                    <a:pt x="17" y="9"/>
                    <a:pt x="17" y="10"/>
                    <a:pt x="17" y="11"/>
                  </a:cubicBezTo>
                  <a:cubicBezTo>
                    <a:pt x="17" y="11"/>
                    <a:pt x="17" y="11"/>
                    <a:pt x="17" y="11"/>
                  </a:cubicBezTo>
                  <a:close/>
                  <a:moveTo>
                    <a:pt x="13" y="8"/>
                  </a:moveTo>
                  <a:cubicBezTo>
                    <a:pt x="13" y="8"/>
                    <a:pt x="13" y="8"/>
                    <a:pt x="13" y="8"/>
                  </a:cubicBezTo>
                  <a:cubicBezTo>
                    <a:pt x="13" y="7"/>
                    <a:pt x="13" y="7"/>
                    <a:pt x="13" y="7"/>
                  </a:cubicBezTo>
                  <a:cubicBezTo>
                    <a:pt x="12" y="6"/>
                    <a:pt x="12" y="5"/>
                    <a:pt x="10" y="4"/>
                  </a:cubicBezTo>
                  <a:cubicBezTo>
                    <a:pt x="10" y="4"/>
                    <a:pt x="9" y="4"/>
                    <a:pt x="8" y="4"/>
                  </a:cubicBezTo>
                  <a:cubicBezTo>
                    <a:pt x="7" y="4"/>
                    <a:pt x="6" y="5"/>
                    <a:pt x="5" y="6"/>
                  </a:cubicBezTo>
                  <a:cubicBezTo>
                    <a:pt x="5" y="6"/>
                    <a:pt x="5" y="7"/>
                    <a:pt x="5" y="7"/>
                  </a:cubicBezTo>
                  <a:cubicBezTo>
                    <a:pt x="5" y="7"/>
                    <a:pt x="5" y="7"/>
                    <a:pt x="5" y="8"/>
                  </a:cubicBezTo>
                  <a:cubicBezTo>
                    <a:pt x="7" y="8"/>
                    <a:pt x="10" y="8"/>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49" name="Freeform 24"/>
            <p:cNvSpPr>
              <a:spLocks/>
            </p:cNvSpPr>
            <p:nvPr/>
          </p:nvSpPr>
          <p:spPr bwMode="auto">
            <a:xfrm>
              <a:off x="16857663" y="8413750"/>
              <a:ext cx="153987" cy="46038"/>
            </a:xfrm>
            <a:custGeom>
              <a:avLst/>
              <a:gdLst>
                <a:gd name="T0" fmla="*/ 0 w 10"/>
                <a:gd name="T1" fmla="*/ 3 h 3"/>
                <a:gd name="T2" fmla="*/ 0 w 10"/>
                <a:gd name="T3" fmla="*/ 0 h 3"/>
                <a:gd name="T4" fmla="*/ 10 w 10"/>
                <a:gd name="T5" fmla="*/ 0 h 3"/>
                <a:gd name="T6" fmla="*/ 10 w 10"/>
                <a:gd name="T7" fmla="*/ 3 h 3"/>
                <a:gd name="T8" fmla="*/ 0 w 10"/>
                <a:gd name="T9" fmla="*/ 3 h 3"/>
              </a:gdLst>
              <a:ahLst/>
              <a:cxnLst>
                <a:cxn ang="0">
                  <a:pos x="T0" y="T1"/>
                </a:cxn>
                <a:cxn ang="0">
                  <a:pos x="T2" y="T3"/>
                </a:cxn>
                <a:cxn ang="0">
                  <a:pos x="T4" y="T5"/>
                </a:cxn>
                <a:cxn ang="0">
                  <a:pos x="T6" y="T7"/>
                </a:cxn>
                <a:cxn ang="0">
                  <a:pos x="T8" y="T9"/>
                </a:cxn>
              </a:cxnLst>
              <a:rect l="0" t="0" r="r" b="b"/>
              <a:pathLst>
                <a:path w="10" h="3">
                  <a:moveTo>
                    <a:pt x="0" y="3"/>
                  </a:moveTo>
                  <a:cubicBezTo>
                    <a:pt x="0" y="2"/>
                    <a:pt x="0" y="1"/>
                    <a:pt x="0" y="0"/>
                  </a:cubicBezTo>
                  <a:cubicBezTo>
                    <a:pt x="3" y="0"/>
                    <a:pt x="6" y="0"/>
                    <a:pt x="10" y="0"/>
                  </a:cubicBezTo>
                  <a:cubicBezTo>
                    <a:pt x="10" y="1"/>
                    <a:pt x="10" y="2"/>
                    <a:pt x="10" y="3"/>
                  </a:cubicBezTo>
                  <a:cubicBezTo>
                    <a:pt x="6" y="3"/>
                    <a:pt x="3" y="3"/>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9" name="กลุ่ม 668"/>
          <p:cNvGrpSpPr/>
          <p:nvPr/>
        </p:nvGrpSpPr>
        <p:grpSpPr>
          <a:xfrm>
            <a:off x="6116333" y="1659320"/>
            <a:ext cx="494109" cy="494109"/>
            <a:chOff x="16092488" y="4049713"/>
            <a:chExt cx="1317625" cy="1317625"/>
          </a:xfrm>
        </p:grpSpPr>
        <p:sp>
          <p:nvSpPr>
            <p:cNvPr id="2051" name="Oval 25"/>
            <p:cNvSpPr>
              <a:spLocks noChangeArrowheads="1"/>
            </p:cNvSpPr>
            <p:nvPr/>
          </p:nvSpPr>
          <p:spPr bwMode="auto">
            <a:xfrm>
              <a:off x="16092488" y="4049713"/>
              <a:ext cx="1317625" cy="1317625"/>
            </a:xfrm>
            <a:prstGeom prst="ellipse">
              <a:avLst/>
            </a:prstGeom>
            <a:solidFill>
              <a:srgbClr val="F05C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2" name="Freeform 26"/>
            <p:cNvSpPr>
              <a:spLocks noEditPoints="1"/>
            </p:cNvSpPr>
            <p:nvPr/>
          </p:nvSpPr>
          <p:spPr bwMode="auto">
            <a:xfrm>
              <a:off x="16460788" y="4418013"/>
              <a:ext cx="565150" cy="566738"/>
            </a:xfrm>
            <a:custGeom>
              <a:avLst/>
              <a:gdLst>
                <a:gd name="T0" fmla="*/ 19 w 37"/>
                <a:gd name="T1" fmla="*/ 0 h 37"/>
                <a:gd name="T2" fmla="*/ 0 w 37"/>
                <a:gd name="T3" fmla="*/ 19 h 37"/>
                <a:gd name="T4" fmla="*/ 19 w 37"/>
                <a:gd name="T5" fmla="*/ 37 h 37"/>
                <a:gd name="T6" fmla="*/ 37 w 37"/>
                <a:gd name="T7" fmla="*/ 19 h 37"/>
                <a:gd name="T8" fmla="*/ 19 w 37"/>
                <a:gd name="T9" fmla="*/ 0 h 37"/>
                <a:gd name="T10" fmla="*/ 31 w 37"/>
                <a:gd name="T11" fmla="*/ 9 h 37"/>
                <a:gd name="T12" fmla="*/ 34 w 37"/>
                <a:gd name="T13" fmla="*/ 18 h 37"/>
                <a:gd name="T14" fmla="*/ 24 w 37"/>
                <a:gd name="T15" fmla="*/ 18 h 37"/>
                <a:gd name="T16" fmla="*/ 22 w 37"/>
                <a:gd name="T17" fmla="*/ 15 h 37"/>
                <a:gd name="T18" fmla="*/ 31 w 37"/>
                <a:gd name="T19" fmla="*/ 9 h 37"/>
                <a:gd name="T20" fmla="*/ 28 w 37"/>
                <a:gd name="T21" fmla="*/ 7 h 37"/>
                <a:gd name="T22" fmla="*/ 21 w 37"/>
                <a:gd name="T23" fmla="*/ 12 h 37"/>
                <a:gd name="T24" fmla="*/ 20 w 37"/>
                <a:gd name="T25" fmla="*/ 10 h 37"/>
                <a:gd name="T26" fmla="*/ 15 w 37"/>
                <a:gd name="T27" fmla="*/ 4 h 37"/>
                <a:gd name="T28" fmla="*/ 19 w 37"/>
                <a:gd name="T29" fmla="*/ 3 h 37"/>
                <a:gd name="T30" fmla="*/ 28 w 37"/>
                <a:gd name="T31" fmla="*/ 7 h 37"/>
                <a:gd name="T32" fmla="*/ 12 w 37"/>
                <a:gd name="T33" fmla="*/ 5 h 37"/>
                <a:gd name="T34" fmla="*/ 18 w 37"/>
                <a:gd name="T35" fmla="*/ 13 h 37"/>
                <a:gd name="T36" fmla="*/ 4 w 37"/>
                <a:gd name="T37" fmla="*/ 15 h 37"/>
                <a:gd name="T38" fmla="*/ 12 w 37"/>
                <a:gd name="T39" fmla="*/ 5 h 37"/>
                <a:gd name="T40" fmla="*/ 4 w 37"/>
                <a:gd name="T41" fmla="*/ 19 h 37"/>
                <a:gd name="T42" fmla="*/ 4 w 37"/>
                <a:gd name="T43" fmla="*/ 18 h 37"/>
                <a:gd name="T44" fmla="*/ 5 w 37"/>
                <a:gd name="T45" fmla="*/ 18 h 37"/>
                <a:gd name="T46" fmla="*/ 14 w 37"/>
                <a:gd name="T47" fmla="*/ 17 h 37"/>
                <a:gd name="T48" fmla="*/ 19 w 37"/>
                <a:gd name="T49" fmla="*/ 16 h 37"/>
                <a:gd name="T50" fmla="*/ 20 w 37"/>
                <a:gd name="T51" fmla="*/ 18 h 37"/>
                <a:gd name="T52" fmla="*/ 13 w 37"/>
                <a:gd name="T53" fmla="*/ 22 h 37"/>
                <a:gd name="T54" fmla="*/ 7 w 37"/>
                <a:gd name="T55" fmla="*/ 29 h 37"/>
                <a:gd name="T56" fmla="*/ 4 w 37"/>
                <a:gd name="T57" fmla="*/ 19 h 37"/>
                <a:gd name="T58" fmla="*/ 10 w 37"/>
                <a:gd name="T59" fmla="*/ 31 h 37"/>
                <a:gd name="T60" fmla="*/ 15 w 37"/>
                <a:gd name="T61" fmla="*/ 25 h 37"/>
                <a:gd name="T62" fmla="*/ 22 w 37"/>
                <a:gd name="T63" fmla="*/ 21 h 37"/>
                <a:gd name="T64" fmla="*/ 24 w 37"/>
                <a:gd name="T65" fmla="*/ 33 h 37"/>
                <a:gd name="T66" fmla="*/ 19 w 37"/>
                <a:gd name="T67" fmla="*/ 34 h 37"/>
                <a:gd name="T68" fmla="*/ 10 w 37"/>
                <a:gd name="T69" fmla="*/ 31 h 37"/>
                <a:gd name="T70" fmla="*/ 27 w 37"/>
                <a:gd name="T71" fmla="*/ 31 h 37"/>
                <a:gd name="T72" fmla="*/ 25 w 37"/>
                <a:gd name="T73" fmla="*/ 21 h 37"/>
                <a:gd name="T74" fmla="*/ 34 w 37"/>
                <a:gd name="T75" fmla="*/ 21 h 37"/>
                <a:gd name="T76" fmla="*/ 27 w 37"/>
                <a:gd name="T7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7">
                  <a:moveTo>
                    <a:pt x="19" y="0"/>
                  </a:moveTo>
                  <a:cubicBezTo>
                    <a:pt x="9" y="0"/>
                    <a:pt x="0" y="8"/>
                    <a:pt x="0" y="19"/>
                  </a:cubicBezTo>
                  <a:cubicBezTo>
                    <a:pt x="0" y="29"/>
                    <a:pt x="9" y="37"/>
                    <a:pt x="19" y="37"/>
                  </a:cubicBezTo>
                  <a:cubicBezTo>
                    <a:pt x="29" y="37"/>
                    <a:pt x="37" y="29"/>
                    <a:pt x="37" y="19"/>
                  </a:cubicBezTo>
                  <a:cubicBezTo>
                    <a:pt x="37" y="8"/>
                    <a:pt x="29" y="0"/>
                    <a:pt x="19" y="0"/>
                  </a:cubicBezTo>
                  <a:close/>
                  <a:moveTo>
                    <a:pt x="31" y="9"/>
                  </a:moveTo>
                  <a:cubicBezTo>
                    <a:pt x="33" y="12"/>
                    <a:pt x="34" y="14"/>
                    <a:pt x="34" y="18"/>
                  </a:cubicBezTo>
                  <a:cubicBezTo>
                    <a:pt x="30" y="17"/>
                    <a:pt x="27" y="17"/>
                    <a:pt x="24" y="18"/>
                  </a:cubicBezTo>
                  <a:cubicBezTo>
                    <a:pt x="23" y="17"/>
                    <a:pt x="23" y="16"/>
                    <a:pt x="22" y="15"/>
                  </a:cubicBezTo>
                  <a:cubicBezTo>
                    <a:pt x="26" y="14"/>
                    <a:pt x="29" y="12"/>
                    <a:pt x="31" y="9"/>
                  </a:cubicBezTo>
                  <a:close/>
                  <a:moveTo>
                    <a:pt x="28" y="7"/>
                  </a:moveTo>
                  <a:cubicBezTo>
                    <a:pt x="26" y="9"/>
                    <a:pt x="24" y="11"/>
                    <a:pt x="21" y="12"/>
                  </a:cubicBezTo>
                  <a:cubicBezTo>
                    <a:pt x="21" y="12"/>
                    <a:pt x="20" y="11"/>
                    <a:pt x="20" y="10"/>
                  </a:cubicBezTo>
                  <a:cubicBezTo>
                    <a:pt x="18" y="8"/>
                    <a:pt x="17" y="5"/>
                    <a:pt x="15" y="4"/>
                  </a:cubicBezTo>
                  <a:cubicBezTo>
                    <a:pt x="16" y="4"/>
                    <a:pt x="18" y="3"/>
                    <a:pt x="19" y="3"/>
                  </a:cubicBezTo>
                  <a:cubicBezTo>
                    <a:pt x="22" y="3"/>
                    <a:pt x="26" y="5"/>
                    <a:pt x="28" y="7"/>
                  </a:cubicBezTo>
                  <a:close/>
                  <a:moveTo>
                    <a:pt x="12" y="5"/>
                  </a:moveTo>
                  <a:cubicBezTo>
                    <a:pt x="13" y="6"/>
                    <a:pt x="16" y="9"/>
                    <a:pt x="18" y="13"/>
                  </a:cubicBezTo>
                  <a:cubicBezTo>
                    <a:pt x="13" y="15"/>
                    <a:pt x="7" y="15"/>
                    <a:pt x="4" y="15"/>
                  </a:cubicBezTo>
                  <a:cubicBezTo>
                    <a:pt x="5" y="11"/>
                    <a:pt x="8" y="7"/>
                    <a:pt x="12" y="5"/>
                  </a:cubicBezTo>
                  <a:close/>
                  <a:moveTo>
                    <a:pt x="4" y="19"/>
                  </a:moveTo>
                  <a:cubicBezTo>
                    <a:pt x="4" y="18"/>
                    <a:pt x="4" y="18"/>
                    <a:pt x="4" y="18"/>
                  </a:cubicBezTo>
                  <a:cubicBezTo>
                    <a:pt x="4" y="18"/>
                    <a:pt x="5" y="18"/>
                    <a:pt x="5" y="18"/>
                  </a:cubicBezTo>
                  <a:cubicBezTo>
                    <a:pt x="7" y="18"/>
                    <a:pt x="11" y="18"/>
                    <a:pt x="14" y="17"/>
                  </a:cubicBezTo>
                  <a:cubicBezTo>
                    <a:pt x="16" y="17"/>
                    <a:pt x="18" y="17"/>
                    <a:pt x="19" y="16"/>
                  </a:cubicBezTo>
                  <a:cubicBezTo>
                    <a:pt x="20" y="17"/>
                    <a:pt x="20" y="18"/>
                    <a:pt x="20" y="18"/>
                  </a:cubicBezTo>
                  <a:cubicBezTo>
                    <a:pt x="17" y="19"/>
                    <a:pt x="15" y="21"/>
                    <a:pt x="13" y="22"/>
                  </a:cubicBezTo>
                  <a:cubicBezTo>
                    <a:pt x="10" y="24"/>
                    <a:pt x="9" y="27"/>
                    <a:pt x="7" y="29"/>
                  </a:cubicBezTo>
                  <a:cubicBezTo>
                    <a:pt x="5" y="26"/>
                    <a:pt x="4" y="22"/>
                    <a:pt x="4" y="19"/>
                  </a:cubicBezTo>
                  <a:close/>
                  <a:moveTo>
                    <a:pt x="10" y="31"/>
                  </a:moveTo>
                  <a:cubicBezTo>
                    <a:pt x="11" y="29"/>
                    <a:pt x="12" y="27"/>
                    <a:pt x="15" y="25"/>
                  </a:cubicBezTo>
                  <a:cubicBezTo>
                    <a:pt x="17" y="23"/>
                    <a:pt x="19" y="22"/>
                    <a:pt x="22" y="21"/>
                  </a:cubicBezTo>
                  <a:cubicBezTo>
                    <a:pt x="23" y="25"/>
                    <a:pt x="24" y="28"/>
                    <a:pt x="24" y="33"/>
                  </a:cubicBezTo>
                  <a:cubicBezTo>
                    <a:pt x="23" y="33"/>
                    <a:pt x="21" y="34"/>
                    <a:pt x="19" y="34"/>
                  </a:cubicBezTo>
                  <a:cubicBezTo>
                    <a:pt x="16" y="34"/>
                    <a:pt x="12" y="33"/>
                    <a:pt x="10" y="31"/>
                  </a:cubicBezTo>
                  <a:close/>
                  <a:moveTo>
                    <a:pt x="27" y="31"/>
                  </a:moveTo>
                  <a:cubicBezTo>
                    <a:pt x="27" y="27"/>
                    <a:pt x="26" y="24"/>
                    <a:pt x="25" y="21"/>
                  </a:cubicBezTo>
                  <a:cubicBezTo>
                    <a:pt x="28" y="20"/>
                    <a:pt x="31" y="20"/>
                    <a:pt x="34" y="21"/>
                  </a:cubicBezTo>
                  <a:cubicBezTo>
                    <a:pt x="33" y="25"/>
                    <a:pt x="31" y="29"/>
                    <a:pt x="2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5" name="กลุ่ม 664"/>
          <p:cNvGrpSpPr/>
          <p:nvPr/>
        </p:nvGrpSpPr>
        <p:grpSpPr>
          <a:xfrm>
            <a:off x="6903335" y="930062"/>
            <a:ext cx="493514" cy="488156"/>
            <a:chOff x="18191163" y="2105025"/>
            <a:chExt cx="1316037" cy="1301750"/>
          </a:xfrm>
        </p:grpSpPr>
        <p:sp>
          <p:nvSpPr>
            <p:cNvPr id="2053" name="Oval 27"/>
            <p:cNvSpPr>
              <a:spLocks noChangeArrowheads="1"/>
            </p:cNvSpPr>
            <p:nvPr/>
          </p:nvSpPr>
          <p:spPr bwMode="auto">
            <a:xfrm>
              <a:off x="18191163" y="2105025"/>
              <a:ext cx="1316037" cy="1301750"/>
            </a:xfrm>
            <a:prstGeom prst="ellipse">
              <a:avLst/>
            </a:prstGeom>
            <a:solidFill>
              <a:srgbClr val="EF3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4" name="Freeform 28"/>
            <p:cNvSpPr>
              <a:spLocks/>
            </p:cNvSpPr>
            <p:nvPr/>
          </p:nvSpPr>
          <p:spPr bwMode="auto">
            <a:xfrm>
              <a:off x="18619788" y="2473325"/>
              <a:ext cx="442912" cy="565150"/>
            </a:xfrm>
            <a:custGeom>
              <a:avLst/>
              <a:gdLst>
                <a:gd name="T0" fmla="*/ 13 w 29"/>
                <a:gd name="T1" fmla="*/ 24 h 37"/>
                <a:gd name="T2" fmla="*/ 12 w 29"/>
                <a:gd name="T3" fmla="*/ 25 h 37"/>
                <a:gd name="T4" fmla="*/ 10 w 29"/>
                <a:gd name="T5" fmla="*/ 33 h 37"/>
                <a:gd name="T6" fmla="*/ 7 w 29"/>
                <a:gd name="T7" fmla="*/ 37 h 37"/>
                <a:gd name="T8" fmla="*/ 7 w 29"/>
                <a:gd name="T9" fmla="*/ 37 h 37"/>
                <a:gd name="T10" fmla="*/ 7 w 29"/>
                <a:gd name="T11" fmla="*/ 37 h 37"/>
                <a:gd name="T12" fmla="*/ 6 w 29"/>
                <a:gd name="T13" fmla="*/ 32 h 37"/>
                <a:gd name="T14" fmla="*/ 9 w 29"/>
                <a:gd name="T15" fmla="*/ 17 h 37"/>
                <a:gd name="T16" fmla="*/ 9 w 29"/>
                <a:gd name="T17" fmla="*/ 17 h 37"/>
                <a:gd name="T18" fmla="*/ 9 w 29"/>
                <a:gd name="T19" fmla="*/ 12 h 37"/>
                <a:gd name="T20" fmla="*/ 16 w 29"/>
                <a:gd name="T21" fmla="*/ 11 h 37"/>
                <a:gd name="T22" fmla="*/ 14 w 29"/>
                <a:gd name="T23" fmla="*/ 19 h 37"/>
                <a:gd name="T24" fmla="*/ 20 w 29"/>
                <a:gd name="T25" fmla="*/ 22 h 37"/>
                <a:gd name="T26" fmla="*/ 24 w 29"/>
                <a:gd name="T27" fmla="*/ 11 h 37"/>
                <a:gd name="T28" fmla="*/ 10 w 29"/>
                <a:gd name="T29" fmla="*/ 5 h 37"/>
                <a:gd name="T30" fmla="*/ 6 w 29"/>
                <a:gd name="T31" fmla="*/ 18 h 37"/>
                <a:gd name="T32" fmla="*/ 6 w 29"/>
                <a:gd name="T33" fmla="*/ 19 h 37"/>
                <a:gd name="T34" fmla="*/ 6 w 29"/>
                <a:gd name="T35" fmla="*/ 21 h 37"/>
                <a:gd name="T36" fmla="*/ 5 w 29"/>
                <a:gd name="T37" fmla="*/ 21 h 37"/>
                <a:gd name="T38" fmla="*/ 2 w 29"/>
                <a:gd name="T39" fmla="*/ 20 h 37"/>
                <a:gd name="T40" fmla="*/ 3 w 29"/>
                <a:gd name="T41" fmla="*/ 7 h 37"/>
                <a:gd name="T42" fmla="*/ 17 w 29"/>
                <a:gd name="T43" fmla="*/ 0 h 37"/>
                <a:gd name="T44" fmla="*/ 29 w 29"/>
                <a:gd name="T45" fmla="*/ 11 h 37"/>
                <a:gd name="T46" fmla="*/ 26 w 29"/>
                <a:gd name="T47" fmla="*/ 23 h 37"/>
                <a:gd name="T48" fmla="*/ 13 w 29"/>
                <a:gd name="T49" fmla="*/ 25 h 37"/>
                <a:gd name="T50" fmla="*/ 13 w 29"/>
                <a:gd name="T51"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7">
                  <a:moveTo>
                    <a:pt x="13" y="24"/>
                  </a:moveTo>
                  <a:cubicBezTo>
                    <a:pt x="13" y="24"/>
                    <a:pt x="12" y="24"/>
                    <a:pt x="12" y="25"/>
                  </a:cubicBezTo>
                  <a:cubicBezTo>
                    <a:pt x="11" y="30"/>
                    <a:pt x="11" y="31"/>
                    <a:pt x="10" y="33"/>
                  </a:cubicBezTo>
                  <a:cubicBezTo>
                    <a:pt x="9" y="35"/>
                    <a:pt x="8" y="36"/>
                    <a:pt x="7" y="37"/>
                  </a:cubicBezTo>
                  <a:cubicBezTo>
                    <a:pt x="7" y="37"/>
                    <a:pt x="7" y="37"/>
                    <a:pt x="7" y="37"/>
                  </a:cubicBezTo>
                  <a:cubicBezTo>
                    <a:pt x="7" y="37"/>
                    <a:pt x="7" y="37"/>
                    <a:pt x="7" y="37"/>
                  </a:cubicBezTo>
                  <a:cubicBezTo>
                    <a:pt x="6" y="35"/>
                    <a:pt x="6" y="33"/>
                    <a:pt x="6" y="32"/>
                  </a:cubicBezTo>
                  <a:cubicBezTo>
                    <a:pt x="6" y="30"/>
                    <a:pt x="7" y="29"/>
                    <a:pt x="9" y="17"/>
                  </a:cubicBezTo>
                  <a:cubicBezTo>
                    <a:pt x="10" y="17"/>
                    <a:pt x="9" y="17"/>
                    <a:pt x="9" y="17"/>
                  </a:cubicBezTo>
                  <a:cubicBezTo>
                    <a:pt x="9" y="15"/>
                    <a:pt x="9" y="13"/>
                    <a:pt x="9" y="12"/>
                  </a:cubicBezTo>
                  <a:cubicBezTo>
                    <a:pt x="10" y="8"/>
                    <a:pt x="15" y="7"/>
                    <a:pt x="16" y="11"/>
                  </a:cubicBezTo>
                  <a:cubicBezTo>
                    <a:pt x="16" y="13"/>
                    <a:pt x="15" y="15"/>
                    <a:pt x="14" y="19"/>
                  </a:cubicBezTo>
                  <a:cubicBezTo>
                    <a:pt x="13" y="22"/>
                    <a:pt x="17" y="25"/>
                    <a:pt x="20" y="22"/>
                  </a:cubicBezTo>
                  <a:cubicBezTo>
                    <a:pt x="23" y="20"/>
                    <a:pt x="24" y="15"/>
                    <a:pt x="24" y="11"/>
                  </a:cubicBezTo>
                  <a:cubicBezTo>
                    <a:pt x="24" y="4"/>
                    <a:pt x="16" y="2"/>
                    <a:pt x="10" y="5"/>
                  </a:cubicBezTo>
                  <a:cubicBezTo>
                    <a:pt x="5" y="7"/>
                    <a:pt x="3" y="15"/>
                    <a:pt x="6" y="18"/>
                  </a:cubicBezTo>
                  <a:cubicBezTo>
                    <a:pt x="6" y="18"/>
                    <a:pt x="7" y="19"/>
                    <a:pt x="6" y="19"/>
                  </a:cubicBezTo>
                  <a:cubicBezTo>
                    <a:pt x="6" y="20"/>
                    <a:pt x="6" y="20"/>
                    <a:pt x="6" y="21"/>
                  </a:cubicBezTo>
                  <a:cubicBezTo>
                    <a:pt x="6" y="21"/>
                    <a:pt x="5" y="22"/>
                    <a:pt x="5" y="21"/>
                  </a:cubicBezTo>
                  <a:cubicBezTo>
                    <a:pt x="4" y="21"/>
                    <a:pt x="3" y="20"/>
                    <a:pt x="2" y="20"/>
                  </a:cubicBezTo>
                  <a:cubicBezTo>
                    <a:pt x="0" y="17"/>
                    <a:pt x="0" y="11"/>
                    <a:pt x="3" y="7"/>
                  </a:cubicBezTo>
                  <a:cubicBezTo>
                    <a:pt x="6" y="2"/>
                    <a:pt x="12" y="0"/>
                    <a:pt x="17" y="0"/>
                  </a:cubicBezTo>
                  <a:cubicBezTo>
                    <a:pt x="24" y="1"/>
                    <a:pt x="28" y="5"/>
                    <a:pt x="29" y="11"/>
                  </a:cubicBezTo>
                  <a:cubicBezTo>
                    <a:pt x="29" y="13"/>
                    <a:pt x="29" y="19"/>
                    <a:pt x="26" y="23"/>
                  </a:cubicBezTo>
                  <a:cubicBezTo>
                    <a:pt x="22" y="28"/>
                    <a:pt x="16" y="28"/>
                    <a:pt x="13" y="25"/>
                  </a:cubicBezTo>
                  <a:cubicBezTo>
                    <a:pt x="13" y="25"/>
                    <a:pt x="13" y="24"/>
                    <a:pt x="13"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4" name="กลุ่ม 2083"/>
          <p:cNvGrpSpPr/>
          <p:nvPr/>
        </p:nvGrpSpPr>
        <p:grpSpPr>
          <a:xfrm>
            <a:off x="6903335" y="3117835"/>
            <a:ext cx="493514" cy="494109"/>
            <a:chOff x="18191163" y="7939088"/>
            <a:chExt cx="1316037" cy="1317625"/>
          </a:xfrm>
        </p:grpSpPr>
        <p:sp>
          <p:nvSpPr>
            <p:cNvPr id="2055" name="Oval 29"/>
            <p:cNvSpPr>
              <a:spLocks noChangeArrowheads="1"/>
            </p:cNvSpPr>
            <p:nvPr/>
          </p:nvSpPr>
          <p:spPr bwMode="auto">
            <a:xfrm>
              <a:off x="18191163" y="7939088"/>
              <a:ext cx="1316037" cy="1317625"/>
            </a:xfrm>
            <a:prstGeom prst="ellipse">
              <a:avLst/>
            </a:prstGeom>
            <a:solidFill>
              <a:srgbClr val="397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6" name="Freeform 30"/>
            <p:cNvSpPr>
              <a:spLocks/>
            </p:cNvSpPr>
            <p:nvPr/>
          </p:nvSpPr>
          <p:spPr bwMode="auto">
            <a:xfrm>
              <a:off x="18557875" y="8337550"/>
              <a:ext cx="290512" cy="198438"/>
            </a:xfrm>
            <a:custGeom>
              <a:avLst/>
              <a:gdLst>
                <a:gd name="T0" fmla="*/ 106 w 183"/>
                <a:gd name="T1" fmla="*/ 0 h 125"/>
                <a:gd name="T2" fmla="*/ 0 w 183"/>
                <a:gd name="T3" fmla="*/ 68 h 125"/>
                <a:gd name="T4" fmla="*/ 77 w 183"/>
                <a:gd name="T5" fmla="*/ 125 h 125"/>
                <a:gd name="T6" fmla="*/ 183 w 183"/>
                <a:gd name="T7" fmla="*/ 68 h 125"/>
                <a:gd name="T8" fmla="*/ 106 w 183"/>
                <a:gd name="T9" fmla="*/ 0 h 125"/>
              </a:gdLst>
              <a:ahLst/>
              <a:cxnLst>
                <a:cxn ang="0">
                  <a:pos x="T0" y="T1"/>
                </a:cxn>
                <a:cxn ang="0">
                  <a:pos x="T2" y="T3"/>
                </a:cxn>
                <a:cxn ang="0">
                  <a:pos x="T4" y="T5"/>
                </a:cxn>
                <a:cxn ang="0">
                  <a:pos x="T6" y="T7"/>
                </a:cxn>
                <a:cxn ang="0">
                  <a:pos x="T8" y="T9"/>
                </a:cxn>
              </a:cxnLst>
              <a:rect l="0" t="0" r="r" b="b"/>
              <a:pathLst>
                <a:path w="183" h="125">
                  <a:moveTo>
                    <a:pt x="106" y="0"/>
                  </a:moveTo>
                  <a:lnTo>
                    <a:pt x="0" y="68"/>
                  </a:lnTo>
                  <a:lnTo>
                    <a:pt x="77" y="125"/>
                  </a:lnTo>
                  <a:lnTo>
                    <a:pt x="183" y="6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7" name="Freeform 31"/>
            <p:cNvSpPr>
              <a:spLocks/>
            </p:cNvSpPr>
            <p:nvPr/>
          </p:nvSpPr>
          <p:spPr bwMode="auto">
            <a:xfrm>
              <a:off x="18848388" y="8337550"/>
              <a:ext cx="276225" cy="198438"/>
            </a:xfrm>
            <a:custGeom>
              <a:avLst/>
              <a:gdLst>
                <a:gd name="T0" fmla="*/ 174 w 174"/>
                <a:gd name="T1" fmla="*/ 68 h 125"/>
                <a:gd name="T2" fmla="*/ 77 w 174"/>
                <a:gd name="T3" fmla="*/ 0 h 125"/>
                <a:gd name="T4" fmla="*/ 0 w 174"/>
                <a:gd name="T5" fmla="*/ 68 h 125"/>
                <a:gd name="T6" fmla="*/ 106 w 174"/>
                <a:gd name="T7" fmla="*/ 125 h 125"/>
                <a:gd name="T8" fmla="*/ 174 w 174"/>
                <a:gd name="T9" fmla="*/ 68 h 125"/>
              </a:gdLst>
              <a:ahLst/>
              <a:cxnLst>
                <a:cxn ang="0">
                  <a:pos x="T0" y="T1"/>
                </a:cxn>
                <a:cxn ang="0">
                  <a:pos x="T2" y="T3"/>
                </a:cxn>
                <a:cxn ang="0">
                  <a:pos x="T4" y="T5"/>
                </a:cxn>
                <a:cxn ang="0">
                  <a:pos x="T6" y="T7"/>
                </a:cxn>
                <a:cxn ang="0">
                  <a:pos x="T8" y="T9"/>
                </a:cxn>
              </a:cxnLst>
              <a:rect l="0" t="0" r="r" b="b"/>
              <a:pathLst>
                <a:path w="174" h="125">
                  <a:moveTo>
                    <a:pt x="174" y="68"/>
                  </a:moveTo>
                  <a:lnTo>
                    <a:pt x="77" y="0"/>
                  </a:lnTo>
                  <a:lnTo>
                    <a:pt x="0" y="68"/>
                  </a:lnTo>
                  <a:lnTo>
                    <a:pt x="106" y="125"/>
                  </a:lnTo>
                  <a:lnTo>
                    <a:pt x="174"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8" name="Freeform 32"/>
            <p:cNvSpPr>
              <a:spLocks/>
            </p:cNvSpPr>
            <p:nvPr/>
          </p:nvSpPr>
          <p:spPr bwMode="auto">
            <a:xfrm>
              <a:off x="18848388" y="8535988"/>
              <a:ext cx="276225" cy="215900"/>
            </a:xfrm>
            <a:custGeom>
              <a:avLst/>
              <a:gdLst>
                <a:gd name="T0" fmla="*/ 0 w 174"/>
                <a:gd name="T1" fmla="*/ 68 h 136"/>
                <a:gd name="T2" fmla="*/ 77 w 174"/>
                <a:gd name="T3" fmla="*/ 136 h 136"/>
                <a:gd name="T4" fmla="*/ 174 w 174"/>
                <a:gd name="T5" fmla="*/ 68 h 136"/>
                <a:gd name="T6" fmla="*/ 106 w 174"/>
                <a:gd name="T7" fmla="*/ 0 h 136"/>
                <a:gd name="T8" fmla="*/ 0 w 174"/>
                <a:gd name="T9" fmla="*/ 68 h 136"/>
              </a:gdLst>
              <a:ahLst/>
              <a:cxnLst>
                <a:cxn ang="0">
                  <a:pos x="T0" y="T1"/>
                </a:cxn>
                <a:cxn ang="0">
                  <a:pos x="T2" y="T3"/>
                </a:cxn>
                <a:cxn ang="0">
                  <a:pos x="T4" y="T5"/>
                </a:cxn>
                <a:cxn ang="0">
                  <a:pos x="T6" y="T7"/>
                </a:cxn>
                <a:cxn ang="0">
                  <a:pos x="T8" y="T9"/>
                </a:cxn>
              </a:cxnLst>
              <a:rect l="0" t="0" r="r" b="b"/>
              <a:pathLst>
                <a:path w="174" h="136">
                  <a:moveTo>
                    <a:pt x="0" y="68"/>
                  </a:moveTo>
                  <a:lnTo>
                    <a:pt x="77" y="136"/>
                  </a:lnTo>
                  <a:lnTo>
                    <a:pt x="174" y="68"/>
                  </a:lnTo>
                  <a:lnTo>
                    <a:pt x="106"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59" name="Freeform 33"/>
            <p:cNvSpPr>
              <a:spLocks/>
            </p:cNvSpPr>
            <p:nvPr/>
          </p:nvSpPr>
          <p:spPr bwMode="auto">
            <a:xfrm>
              <a:off x="18557875" y="8535988"/>
              <a:ext cx="290512" cy="215900"/>
            </a:xfrm>
            <a:custGeom>
              <a:avLst/>
              <a:gdLst>
                <a:gd name="T0" fmla="*/ 0 w 183"/>
                <a:gd name="T1" fmla="*/ 68 h 136"/>
                <a:gd name="T2" fmla="*/ 106 w 183"/>
                <a:gd name="T3" fmla="*/ 136 h 136"/>
                <a:gd name="T4" fmla="*/ 183 w 183"/>
                <a:gd name="T5" fmla="*/ 68 h 136"/>
                <a:gd name="T6" fmla="*/ 77 w 183"/>
                <a:gd name="T7" fmla="*/ 0 h 136"/>
                <a:gd name="T8" fmla="*/ 0 w 183"/>
                <a:gd name="T9" fmla="*/ 68 h 136"/>
              </a:gdLst>
              <a:ahLst/>
              <a:cxnLst>
                <a:cxn ang="0">
                  <a:pos x="T0" y="T1"/>
                </a:cxn>
                <a:cxn ang="0">
                  <a:pos x="T2" y="T3"/>
                </a:cxn>
                <a:cxn ang="0">
                  <a:pos x="T4" y="T5"/>
                </a:cxn>
                <a:cxn ang="0">
                  <a:pos x="T6" y="T7"/>
                </a:cxn>
                <a:cxn ang="0">
                  <a:pos x="T8" y="T9"/>
                </a:cxn>
              </a:cxnLst>
              <a:rect l="0" t="0" r="r" b="b"/>
              <a:pathLst>
                <a:path w="183" h="136">
                  <a:moveTo>
                    <a:pt x="0" y="68"/>
                  </a:moveTo>
                  <a:lnTo>
                    <a:pt x="106" y="136"/>
                  </a:lnTo>
                  <a:lnTo>
                    <a:pt x="183" y="68"/>
                  </a:lnTo>
                  <a:lnTo>
                    <a:pt x="77" y="0"/>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60" name="Freeform 34"/>
            <p:cNvSpPr>
              <a:spLocks/>
            </p:cNvSpPr>
            <p:nvPr/>
          </p:nvSpPr>
          <p:spPr bwMode="auto">
            <a:xfrm>
              <a:off x="18680113" y="8674100"/>
              <a:ext cx="336550" cy="200025"/>
            </a:xfrm>
            <a:custGeom>
              <a:avLst/>
              <a:gdLst>
                <a:gd name="T0" fmla="*/ 106 w 212"/>
                <a:gd name="T1" fmla="*/ 0 h 126"/>
                <a:gd name="T2" fmla="*/ 29 w 212"/>
                <a:gd name="T3" fmla="*/ 58 h 126"/>
                <a:gd name="T4" fmla="*/ 0 w 212"/>
                <a:gd name="T5" fmla="*/ 39 h 126"/>
                <a:gd name="T6" fmla="*/ 0 w 212"/>
                <a:gd name="T7" fmla="*/ 58 h 126"/>
                <a:gd name="T8" fmla="*/ 106 w 212"/>
                <a:gd name="T9" fmla="*/ 126 h 126"/>
                <a:gd name="T10" fmla="*/ 212 w 212"/>
                <a:gd name="T11" fmla="*/ 58 h 126"/>
                <a:gd name="T12" fmla="*/ 212 w 212"/>
                <a:gd name="T13" fmla="*/ 39 h 126"/>
                <a:gd name="T14" fmla="*/ 183 w 212"/>
                <a:gd name="T15" fmla="*/ 58 h 126"/>
                <a:gd name="T16" fmla="*/ 106 w 212"/>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26">
                  <a:moveTo>
                    <a:pt x="106" y="0"/>
                  </a:moveTo>
                  <a:lnTo>
                    <a:pt x="29" y="58"/>
                  </a:lnTo>
                  <a:lnTo>
                    <a:pt x="0" y="39"/>
                  </a:lnTo>
                  <a:lnTo>
                    <a:pt x="0" y="58"/>
                  </a:lnTo>
                  <a:lnTo>
                    <a:pt x="106" y="126"/>
                  </a:lnTo>
                  <a:lnTo>
                    <a:pt x="212" y="58"/>
                  </a:lnTo>
                  <a:lnTo>
                    <a:pt x="212" y="39"/>
                  </a:lnTo>
                  <a:lnTo>
                    <a:pt x="183" y="58"/>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0" name="กลุ่ม 2079"/>
          <p:cNvGrpSpPr/>
          <p:nvPr/>
        </p:nvGrpSpPr>
        <p:grpSpPr>
          <a:xfrm>
            <a:off x="4542921" y="2388577"/>
            <a:ext cx="494109" cy="494109"/>
            <a:chOff x="11896725" y="5994400"/>
            <a:chExt cx="1317625" cy="1317625"/>
          </a:xfrm>
        </p:grpSpPr>
        <p:sp>
          <p:nvSpPr>
            <p:cNvPr id="2061" name="Oval 35"/>
            <p:cNvSpPr>
              <a:spLocks noChangeArrowheads="1"/>
            </p:cNvSpPr>
            <p:nvPr/>
          </p:nvSpPr>
          <p:spPr bwMode="auto">
            <a:xfrm>
              <a:off x="11896725" y="5994400"/>
              <a:ext cx="1317625" cy="1317625"/>
            </a:xfrm>
            <a:prstGeom prst="ellipse">
              <a:avLst/>
            </a:prstGeom>
            <a:solidFill>
              <a:srgbClr val="FFC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62" name="Freeform 36"/>
            <p:cNvSpPr>
              <a:spLocks noEditPoints="1"/>
            </p:cNvSpPr>
            <p:nvPr/>
          </p:nvSpPr>
          <p:spPr bwMode="auto">
            <a:xfrm>
              <a:off x="12311063" y="6392863"/>
              <a:ext cx="488950" cy="504825"/>
            </a:xfrm>
            <a:custGeom>
              <a:avLst/>
              <a:gdLst>
                <a:gd name="T0" fmla="*/ 9 w 32"/>
                <a:gd name="T1" fmla="*/ 33 h 33"/>
                <a:gd name="T2" fmla="*/ 6 w 32"/>
                <a:gd name="T3" fmla="*/ 32 h 33"/>
                <a:gd name="T4" fmla="*/ 0 w 32"/>
                <a:gd name="T5" fmla="*/ 23 h 33"/>
                <a:gd name="T6" fmla="*/ 0 w 32"/>
                <a:gd name="T7" fmla="*/ 11 h 33"/>
                <a:gd name="T8" fmla="*/ 7 w 32"/>
                <a:gd name="T9" fmla="*/ 1 h 33"/>
                <a:gd name="T10" fmla="*/ 19 w 32"/>
                <a:gd name="T11" fmla="*/ 1 h 33"/>
                <a:gd name="T12" fmla="*/ 26 w 32"/>
                <a:gd name="T13" fmla="*/ 8 h 33"/>
                <a:gd name="T14" fmla="*/ 27 w 32"/>
                <a:gd name="T15" fmla="*/ 13 h 33"/>
                <a:gd name="T16" fmla="*/ 31 w 32"/>
                <a:gd name="T17" fmla="*/ 13 h 33"/>
                <a:gd name="T18" fmla="*/ 32 w 32"/>
                <a:gd name="T19" fmla="*/ 15 h 33"/>
                <a:gd name="T20" fmla="*/ 31 w 32"/>
                <a:gd name="T21" fmla="*/ 27 h 33"/>
                <a:gd name="T22" fmla="*/ 23 w 32"/>
                <a:gd name="T23" fmla="*/ 33 h 33"/>
                <a:gd name="T24" fmla="*/ 21 w 32"/>
                <a:gd name="T25" fmla="*/ 33 h 33"/>
                <a:gd name="T26" fmla="*/ 9 w 32"/>
                <a:gd name="T27" fmla="*/ 33 h 33"/>
                <a:gd name="T28" fmla="*/ 21 w 32"/>
                <a:gd name="T29" fmla="*/ 24 h 33"/>
                <a:gd name="T30" fmla="*/ 21 w 32"/>
                <a:gd name="T31" fmla="*/ 21 h 33"/>
                <a:gd name="T32" fmla="*/ 10 w 32"/>
                <a:gd name="T33" fmla="*/ 21 h 33"/>
                <a:gd name="T34" fmla="*/ 10 w 32"/>
                <a:gd name="T35" fmla="*/ 24 h 33"/>
                <a:gd name="T36" fmla="*/ 21 w 32"/>
                <a:gd name="T37" fmla="*/ 24 h 33"/>
                <a:gd name="T38" fmla="*/ 16 w 32"/>
                <a:gd name="T39" fmla="*/ 13 h 33"/>
                <a:gd name="T40" fmla="*/ 15 w 32"/>
                <a:gd name="T41" fmla="*/ 9 h 33"/>
                <a:gd name="T42" fmla="*/ 10 w 32"/>
                <a:gd name="T43" fmla="*/ 9 h 33"/>
                <a:gd name="T44" fmla="*/ 10 w 32"/>
                <a:gd name="T45" fmla="*/ 13 h 33"/>
                <a:gd name="T46" fmla="*/ 16 w 32"/>
                <a:gd name="T4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3">
                  <a:moveTo>
                    <a:pt x="9" y="33"/>
                  </a:moveTo>
                  <a:cubicBezTo>
                    <a:pt x="8" y="33"/>
                    <a:pt x="7" y="32"/>
                    <a:pt x="6" y="32"/>
                  </a:cubicBezTo>
                  <a:cubicBezTo>
                    <a:pt x="2" y="30"/>
                    <a:pt x="0" y="27"/>
                    <a:pt x="0" y="23"/>
                  </a:cubicBezTo>
                  <a:cubicBezTo>
                    <a:pt x="0" y="21"/>
                    <a:pt x="0" y="12"/>
                    <a:pt x="0" y="11"/>
                  </a:cubicBezTo>
                  <a:cubicBezTo>
                    <a:pt x="0" y="6"/>
                    <a:pt x="3" y="2"/>
                    <a:pt x="7" y="1"/>
                  </a:cubicBezTo>
                  <a:cubicBezTo>
                    <a:pt x="9" y="0"/>
                    <a:pt x="17" y="0"/>
                    <a:pt x="19" y="1"/>
                  </a:cubicBezTo>
                  <a:cubicBezTo>
                    <a:pt x="22" y="2"/>
                    <a:pt x="25" y="4"/>
                    <a:pt x="26" y="8"/>
                  </a:cubicBezTo>
                  <a:cubicBezTo>
                    <a:pt x="26" y="10"/>
                    <a:pt x="26" y="12"/>
                    <a:pt x="27" y="13"/>
                  </a:cubicBezTo>
                  <a:cubicBezTo>
                    <a:pt x="29" y="13"/>
                    <a:pt x="30" y="13"/>
                    <a:pt x="31" y="13"/>
                  </a:cubicBezTo>
                  <a:cubicBezTo>
                    <a:pt x="31" y="13"/>
                    <a:pt x="32" y="14"/>
                    <a:pt x="32" y="15"/>
                  </a:cubicBezTo>
                  <a:cubicBezTo>
                    <a:pt x="32" y="24"/>
                    <a:pt x="32" y="25"/>
                    <a:pt x="31" y="27"/>
                  </a:cubicBezTo>
                  <a:cubicBezTo>
                    <a:pt x="29" y="30"/>
                    <a:pt x="26" y="33"/>
                    <a:pt x="23" y="33"/>
                  </a:cubicBezTo>
                  <a:cubicBezTo>
                    <a:pt x="22" y="33"/>
                    <a:pt x="22" y="33"/>
                    <a:pt x="21" y="33"/>
                  </a:cubicBezTo>
                  <a:cubicBezTo>
                    <a:pt x="21" y="33"/>
                    <a:pt x="11" y="33"/>
                    <a:pt x="9" y="33"/>
                  </a:cubicBezTo>
                  <a:close/>
                  <a:moveTo>
                    <a:pt x="21" y="24"/>
                  </a:moveTo>
                  <a:cubicBezTo>
                    <a:pt x="24" y="24"/>
                    <a:pt x="24" y="21"/>
                    <a:pt x="21" y="21"/>
                  </a:cubicBezTo>
                  <a:cubicBezTo>
                    <a:pt x="18" y="21"/>
                    <a:pt x="14" y="21"/>
                    <a:pt x="10" y="21"/>
                  </a:cubicBezTo>
                  <a:cubicBezTo>
                    <a:pt x="7" y="21"/>
                    <a:pt x="8" y="24"/>
                    <a:pt x="10" y="24"/>
                  </a:cubicBezTo>
                  <a:cubicBezTo>
                    <a:pt x="12" y="24"/>
                    <a:pt x="21" y="24"/>
                    <a:pt x="21" y="24"/>
                  </a:cubicBezTo>
                  <a:close/>
                  <a:moveTo>
                    <a:pt x="16" y="13"/>
                  </a:moveTo>
                  <a:cubicBezTo>
                    <a:pt x="18" y="12"/>
                    <a:pt x="18" y="9"/>
                    <a:pt x="15" y="9"/>
                  </a:cubicBezTo>
                  <a:cubicBezTo>
                    <a:pt x="15" y="9"/>
                    <a:pt x="10" y="9"/>
                    <a:pt x="10" y="9"/>
                  </a:cubicBezTo>
                  <a:cubicBezTo>
                    <a:pt x="7" y="9"/>
                    <a:pt x="8" y="13"/>
                    <a:pt x="10" y="13"/>
                  </a:cubicBezTo>
                  <a:cubicBezTo>
                    <a:pt x="10" y="13"/>
                    <a:pt x="15" y="13"/>
                    <a:pt x="16"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7" name="กลุ่ม 666"/>
          <p:cNvGrpSpPr/>
          <p:nvPr/>
        </p:nvGrpSpPr>
        <p:grpSpPr>
          <a:xfrm>
            <a:off x="4542921" y="1659320"/>
            <a:ext cx="494109" cy="494109"/>
            <a:chOff x="11896725" y="4049713"/>
            <a:chExt cx="1317625" cy="1317625"/>
          </a:xfrm>
        </p:grpSpPr>
        <p:sp>
          <p:nvSpPr>
            <p:cNvPr id="2063" name="Oval 37"/>
            <p:cNvSpPr>
              <a:spLocks noChangeArrowheads="1"/>
            </p:cNvSpPr>
            <p:nvPr/>
          </p:nvSpPr>
          <p:spPr bwMode="auto">
            <a:xfrm>
              <a:off x="11896725" y="4049713"/>
              <a:ext cx="1317625" cy="1317625"/>
            </a:xfrm>
            <a:prstGeom prst="ellipse">
              <a:avLst/>
            </a:prstGeom>
            <a:solidFill>
              <a:srgbClr val="1F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64" name="Freeform 38"/>
            <p:cNvSpPr>
              <a:spLocks noEditPoints="1"/>
            </p:cNvSpPr>
            <p:nvPr/>
          </p:nvSpPr>
          <p:spPr bwMode="auto">
            <a:xfrm>
              <a:off x="12295188" y="4432300"/>
              <a:ext cx="520700" cy="536575"/>
            </a:xfrm>
            <a:custGeom>
              <a:avLst/>
              <a:gdLst>
                <a:gd name="T0" fmla="*/ 32 w 34"/>
                <a:gd name="T1" fmla="*/ 20 h 35"/>
                <a:gd name="T2" fmla="*/ 33 w 34"/>
                <a:gd name="T3" fmla="*/ 18 h 35"/>
                <a:gd name="T4" fmla="*/ 17 w 34"/>
                <a:gd name="T5" fmla="*/ 2 h 35"/>
                <a:gd name="T6" fmla="*/ 14 w 34"/>
                <a:gd name="T7" fmla="*/ 2 h 35"/>
                <a:gd name="T8" fmla="*/ 9 w 34"/>
                <a:gd name="T9" fmla="*/ 0 h 35"/>
                <a:gd name="T10" fmla="*/ 0 w 34"/>
                <a:gd name="T11" fmla="*/ 10 h 35"/>
                <a:gd name="T12" fmla="*/ 1 w 34"/>
                <a:gd name="T13" fmla="*/ 14 h 35"/>
                <a:gd name="T14" fmla="*/ 1 w 34"/>
                <a:gd name="T15" fmla="*/ 18 h 35"/>
                <a:gd name="T16" fmla="*/ 17 w 34"/>
                <a:gd name="T17" fmla="*/ 34 h 35"/>
                <a:gd name="T18" fmla="*/ 20 w 34"/>
                <a:gd name="T19" fmla="*/ 34 h 35"/>
                <a:gd name="T20" fmla="*/ 25 w 34"/>
                <a:gd name="T21" fmla="*/ 35 h 35"/>
                <a:gd name="T22" fmla="*/ 34 w 34"/>
                <a:gd name="T23" fmla="*/ 26 h 35"/>
                <a:gd name="T24" fmla="*/ 32 w 34"/>
                <a:gd name="T25" fmla="*/ 20 h 35"/>
                <a:gd name="T26" fmla="*/ 21 w 34"/>
                <a:gd name="T27" fmla="*/ 27 h 35"/>
                <a:gd name="T28" fmla="*/ 14 w 34"/>
                <a:gd name="T29" fmla="*/ 27 h 35"/>
                <a:gd name="T30" fmla="*/ 9 w 34"/>
                <a:gd name="T31" fmla="*/ 23 h 35"/>
                <a:gd name="T32" fmla="*/ 12 w 34"/>
                <a:gd name="T33" fmla="*/ 22 h 35"/>
                <a:gd name="T34" fmla="*/ 13 w 34"/>
                <a:gd name="T35" fmla="*/ 23 h 35"/>
                <a:gd name="T36" fmla="*/ 20 w 34"/>
                <a:gd name="T37" fmla="*/ 23 h 35"/>
                <a:gd name="T38" fmla="*/ 20 w 34"/>
                <a:gd name="T39" fmla="*/ 21 h 35"/>
                <a:gd name="T40" fmla="*/ 13 w 34"/>
                <a:gd name="T41" fmla="*/ 19 h 35"/>
                <a:gd name="T42" fmla="*/ 10 w 34"/>
                <a:gd name="T43" fmla="*/ 10 h 35"/>
                <a:gd name="T44" fmla="*/ 16 w 34"/>
                <a:gd name="T45" fmla="*/ 7 h 35"/>
                <a:gd name="T46" fmla="*/ 24 w 34"/>
                <a:gd name="T47" fmla="*/ 12 h 35"/>
                <a:gd name="T48" fmla="*/ 23 w 34"/>
                <a:gd name="T49" fmla="*/ 14 h 35"/>
                <a:gd name="T50" fmla="*/ 20 w 34"/>
                <a:gd name="T51" fmla="*/ 12 h 35"/>
                <a:gd name="T52" fmla="*/ 14 w 34"/>
                <a:gd name="T53" fmla="*/ 11 h 35"/>
                <a:gd name="T54" fmla="*/ 14 w 34"/>
                <a:gd name="T55" fmla="*/ 14 h 35"/>
                <a:gd name="T56" fmla="*/ 22 w 34"/>
                <a:gd name="T57" fmla="*/ 17 h 35"/>
                <a:gd name="T58" fmla="*/ 25 w 34"/>
                <a:gd name="T59" fmla="*/ 22 h 35"/>
                <a:gd name="T60" fmla="*/ 21 w 34"/>
                <a:gd name="T61"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35">
                  <a:moveTo>
                    <a:pt x="32" y="20"/>
                  </a:moveTo>
                  <a:cubicBezTo>
                    <a:pt x="33" y="20"/>
                    <a:pt x="33" y="19"/>
                    <a:pt x="33" y="18"/>
                  </a:cubicBezTo>
                  <a:cubicBezTo>
                    <a:pt x="33" y="9"/>
                    <a:pt x="25" y="2"/>
                    <a:pt x="17" y="2"/>
                  </a:cubicBezTo>
                  <a:cubicBezTo>
                    <a:pt x="16" y="2"/>
                    <a:pt x="15" y="2"/>
                    <a:pt x="14" y="2"/>
                  </a:cubicBezTo>
                  <a:cubicBezTo>
                    <a:pt x="13" y="1"/>
                    <a:pt x="11" y="0"/>
                    <a:pt x="9" y="0"/>
                  </a:cubicBezTo>
                  <a:cubicBezTo>
                    <a:pt x="4" y="0"/>
                    <a:pt x="0" y="5"/>
                    <a:pt x="0" y="10"/>
                  </a:cubicBezTo>
                  <a:cubicBezTo>
                    <a:pt x="0" y="11"/>
                    <a:pt x="0" y="13"/>
                    <a:pt x="1" y="14"/>
                  </a:cubicBezTo>
                  <a:cubicBezTo>
                    <a:pt x="1" y="16"/>
                    <a:pt x="1" y="17"/>
                    <a:pt x="1" y="18"/>
                  </a:cubicBezTo>
                  <a:cubicBezTo>
                    <a:pt x="1" y="27"/>
                    <a:pt x="8" y="34"/>
                    <a:pt x="17" y="34"/>
                  </a:cubicBezTo>
                  <a:cubicBezTo>
                    <a:pt x="18" y="34"/>
                    <a:pt x="19" y="34"/>
                    <a:pt x="20" y="34"/>
                  </a:cubicBezTo>
                  <a:cubicBezTo>
                    <a:pt x="21" y="34"/>
                    <a:pt x="23" y="35"/>
                    <a:pt x="25" y="35"/>
                  </a:cubicBezTo>
                  <a:cubicBezTo>
                    <a:pt x="30" y="35"/>
                    <a:pt x="34" y="31"/>
                    <a:pt x="34" y="26"/>
                  </a:cubicBezTo>
                  <a:cubicBezTo>
                    <a:pt x="34" y="24"/>
                    <a:pt x="33" y="22"/>
                    <a:pt x="32" y="20"/>
                  </a:cubicBezTo>
                  <a:close/>
                  <a:moveTo>
                    <a:pt x="21" y="27"/>
                  </a:moveTo>
                  <a:cubicBezTo>
                    <a:pt x="19" y="28"/>
                    <a:pt x="16" y="28"/>
                    <a:pt x="14" y="27"/>
                  </a:cubicBezTo>
                  <a:cubicBezTo>
                    <a:pt x="10" y="27"/>
                    <a:pt x="9" y="25"/>
                    <a:pt x="9" y="23"/>
                  </a:cubicBezTo>
                  <a:cubicBezTo>
                    <a:pt x="8" y="21"/>
                    <a:pt x="11" y="20"/>
                    <a:pt x="12" y="22"/>
                  </a:cubicBezTo>
                  <a:cubicBezTo>
                    <a:pt x="13" y="22"/>
                    <a:pt x="13" y="23"/>
                    <a:pt x="13" y="23"/>
                  </a:cubicBezTo>
                  <a:cubicBezTo>
                    <a:pt x="15" y="25"/>
                    <a:pt x="19" y="25"/>
                    <a:pt x="20" y="23"/>
                  </a:cubicBezTo>
                  <a:cubicBezTo>
                    <a:pt x="21" y="22"/>
                    <a:pt x="21" y="22"/>
                    <a:pt x="20" y="21"/>
                  </a:cubicBezTo>
                  <a:cubicBezTo>
                    <a:pt x="19" y="20"/>
                    <a:pt x="19" y="20"/>
                    <a:pt x="13" y="19"/>
                  </a:cubicBezTo>
                  <a:cubicBezTo>
                    <a:pt x="8" y="17"/>
                    <a:pt x="8" y="13"/>
                    <a:pt x="10" y="10"/>
                  </a:cubicBezTo>
                  <a:cubicBezTo>
                    <a:pt x="11" y="8"/>
                    <a:pt x="13" y="8"/>
                    <a:pt x="16" y="7"/>
                  </a:cubicBezTo>
                  <a:cubicBezTo>
                    <a:pt x="20" y="7"/>
                    <a:pt x="24" y="9"/>
                    <a:pt x="24" y="12"/>
                  </a:cubicBezTo>
                  <a:cubicBezTo>
                    <a:pt x="24" y="13"/>
                    <a:pt x="24" y="13"/>
                    <a:pt x="23" y="14"/>
                  </a:cubicBezTo>
                  <a:cubicBezTo>
                    <a:pt x="21" y="14"/>
                    <a:pt x="21" y="13"/>
                    <a:pt x="20" y="12"/>
                  </a:cubicBezTo>
                  <a:cubicBezTo>
                    <a:pt x="18" y="10"/>
                    <a:pt x="15" y="11"/>
                    <a:pt x="14" y="11"/>
                  </a:cubicBezTo>
                  <a:cubicBezTo>
                    <a:pt x="13" y="12"/>
                    <a:pt x="13" y="14"/>
                    <a:pt x="14" y="14"/>
                  </a:cubicBezTo>
                  <a:cubicBezTo>
                    <a:pt x="15" y="15"/>
                    <a:pt x="20" y="16"/>
                    <a:pt x="22" y="17"/>
                  </a:cubicBezTo>
                  <a:cubicBezTo>
                    <a:pt x="24" y="18"/>
                    <a:pt x="25" y="19"/>
                    <a:pt x="25" y="22"/>
                  </a:cubicBezTo>
                  <a:cubicBezTo>
                    <a:pt x="25" y="24"/>
                    <a:pt x="24" y="26"/>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1" name="กลุ่ม 2080"/>
          <p:cNvGrpSpPr/>
          <p:nvPr/>
        </p:nvGrpSpPr>
        <p:grpSpPr>
          <a:xfrm>
            <a:off x="5329924" y="2388577"/>
            <a:ext cx="493514" cy="494109"/>
            <a:chOff x="13995400" y="5994400"/>
            <a:chExt cx="1316037" cy="1317625"/>
          </a:xfrm>
        </p:grpSpPr>
        <p:sp>
          <p:nvSpPr>
            <p:cNvPr id="2065" name="Oval 39"/>
            <p:cNvSpPr>
              <a:spLocks noChangeArrowheads="1"/>
            </p:cNvSpPr>
            <p:nvPr/>
          </p:nvSpPr>
          <p:spPr bwMode="auto">
            <a:xfrm>
              <a:off x="13995400" y="5994400"/>
              <a:ext cx="1316037" cy="1317625"/>
            </a:xfrm>
            <a:prstGeom prst="ellipse">
              <a:avLst/>
            </a:prstGeom>
            <a:solidFill>
              <a:srgbClr val="7D5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66" name="Freeform 40"/>
            <p:cNvSpPr>
              <a:spLocks noEditPoints="1"/>
            </p:cNvSpPr>
            <p:nvPr/>
          </p:nvSpPr>
          <p:spPr bwMode="auto">
            <a:xfrm>
              <a:off x="14392275" y="6392863"/>
              <a:ext cx="520700" cy="504825"/>
            </a:xfrm>
            <a:custGeom>
              <a:avLst/>
              <a:gdLst>
                <a:gd name="T0" fmla="*/ 28 w 34"/>
                <a:gd name="T1" fmla="*/ 0 h 33"/>
                <a:gd name="T2" fmla="*/ 5 w 34"/>
                <a:gd name="T3" fmla="*/ 0 h 33"/>
                <a:gd name="T4" fmla="*/ 0 w 34"/>
                <a:gd name="T5" fmla="*/ 5 h 33"/>
                <a:gd name="T6" fmla="*/ 0 w 34"/>
                <a:gd name="T7" fmla="*/ 28 h 33"/>
                <a:gd name="T8" fmla="*/ 5 w 34"/>
                <a:gd name="T9" fmla="*/ 33 h 33"/>
                <a:gd name="T10" fmla="*/ 28 w 34"/>
                <a:gd name="T11" fmla="*/ 33 h 33"/>
                <a:gd name="T12" fmla="*/ 34 w 34"/>
                <a:gd name="T13" fmla="*/ 28 h 33"/>
                <a:gd name="T14" fmla="*/ 34 w 34"/>
                <a:gd name="T15" fmla="*/ 5 h 33"/>
                <a:gd name="T16" fmla="*/ 28 w 34"/>
                <a:gd name="T17" fmla="*/ 0 h 33"/>
                <a:gd name="T18" fmla="*/ 24 w 34"/>
                <a:gd name="T19" fmla="*/ 4 h 33"/>
                <a:gd name="T20" fmla="*/ 25 w 34"/>
                <a:gd name="T21" fmla="*/ 3 h 33"/>
                <a:gd name="T22" fmla="*/ 29 w 34"/>
                <a:gd name="T23" fmla="*/ 3 h 33"/>
                <a:gd name="T24" fmla="*/ 30 w 34"/>
                <a:gd name="T25" fmla="*/ 4 h 33"/>
                <a:gd name="T26" fmla="*/ 30 w 34"/>
                <a:gd name="T27" fmla="*/ 8 h 33"/>
                <a:gd name="T28" fmla="*/ 29 w 34"/>
                <a:gd name="T29" fmla="*/ 9 h 33"/>
                <a:gd name="T30" fmla="*/ 25 w 34"/>
                <a:gd name="T31" fmla="*/ 9 h 33"/>
                <a:gd name="T32" fmla="*/ 24 w 34"/>
                <a:gd name="T33" fmla="*/ 8 h 33"/>
                <a:gd name="T34" fmla="*/ 24 w 34"/>
                <a:gd name="T35" fmla="*/ 4 h 33"/>
                <a:gd name="T36" fmla="*/ 11 w 34"/>
                <a:gd name="T37" fmla="*/ 14 h 33"/>
                <a:gd name="T38" fmla="*/ 17 w 34"/>
                <a:gd name="T39" fmla="*/ 10 h 33"/>
                <a:gd name="T40" fmla="*/ 23 w 34"/>
                <a:gd name="T41" fmla="*/ 14 h 33"/>
                <a:gd name="T42" fmla="*/ 24 w 34"/>
                <a:gd name="T43" fmla="*/ 17 h 33"/>
                <a:gd name="T44" fmla="*/ 17 w 34"/>
                <a:gd name="T45" fmla="*/ 23 h 33"/>
                <a:gd name="T46" fmla="*/ 10 w 34"/>
                <a:gd name="T47" fmla="*/ 17 h 33"/>
                <a:gd name="T48" fmla="*/ 11 w 34"/>
                <a:gd name="T49" fmla="*/ 14 h 33"/>
                <a:gd name="T50" fmla="*/ 30 w 34"/>
                <a:gd name="T51" fmla="*/ 28 h 33"/>
                <a:gd name="T52" fmla="*/ 28 w 34"/>
                <a:gd name="T53" fmla="*/ 30 h 33"/>
                <a:gd name="T54" fmla="*/ 5 w 34"/>
                <a:gd name="T55" fmla="*/ 30 h 33"/>
                <a:gd name="T56" fmla="*/ 4 w 34"/>
                <a:gd name="T57" fmla="*/ 28 h 33"/>
                <a:gd name="T58" fmla="*/ 4 w 34"/>
                <a:gd name="T59" fmla="*/ 14 h 33"/>
                <a:gd name="T60" fmla="*/ 7 w 34"/>
                <a:gd name="T61" fmla="*/ 14 h 33"/>
                <a:gd name="T62" fmla="*/ 7 w 34"/>
                <a:gd name="T63" fmla="*/ 17 h 33"/>
                <a:gd name="T64" fmla="*/ 17 w 34"/>
                <a:gd name="T65" fmla="*/ 27 h 33"/>
                <a:gd name="T66" fmla="*/ 27 w 34"/>
                <a:gd name="T67" fmla="*/ 17 h 33"/>
                <a:gd name="T68" fmla="*/ 27 w 34"/>
                <a:gd name="T69" fmla="*/ 14 h 33"/>
                <a:gd name="T70" fmla="*/ 30 w 34"/>
                <a:gd name="T71" fmla="*/ 14 h 33"/>
                <a:gd name="T72" fmla="*/ 30 w 34"/>
                <a:gd name="T7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3">
                  <a:moveTo>
                    <a:pt x="28" y="0"/>
                  </a:moveTo>
                  <a:cubicBezTo>
                    <a:pt x="5" y="0"/>
                    <a:pt x="5" y="0"/>
                    <a:pt x="5" y="0"/>
                  </a:cubicBezTo>
                  <a:cubicBezTo>
                    <a:pt x="2" y="0"/>
                    <a:pt x="0" y="2"/>
                    <a:pt x="0" y="5"/>
                  </a:cubicBezTo>
                  <a:cubicBezTo>
                    <a:pt x="0" y="28"/>
                    <a:pt x="0" y="28"/>
                    <a:pt x="0" y="28"/>
                  </a:cubicBezTo>
                  <a:cubicBezTo>
                    <a:pt x="0" y="31"/>
                    <a:pt x="2" y="33"/>
                    <a:pt x="5" y="33"/>
                  </a:cubicBezTo>
                  <a:cubicBezTo>
                    <a:pt x="28" y="33"/>
                    <a:pt x="28" y="33"/>
                    <a:pt x="28" y="33"/>
                  </a:cubicBezTo>
                  <a:cubicBezTo>
                    <a:pt x="31" y="33"/>
                    <a:pt x="34" y="31"/>
                    <a:pt x="34" y="28"/>
                  </a:cubicBezTo>
                  <a:cubicBezTo>
                    <a:pt x="34" y="5"/>
                    <a:pt x="34" y="5"/>
                    <a:pt x="34" y="5"/>
                  </a:cubicBezTo>
                  <a:cubicBezTo>
                    <a:pt x="34" y="2"/>
                    <a:pt x="31" y="0"/>
                    <a:pt x="28" y="0"/>
                  </a:cubicBezTo>
                  <a:close/>
                  <a:moveTo>
                    <a:pt x="24" y="4"/>
                  </a:moveTo>
                  <a:cubicBezTo>
                    <a:pt x="24" y="4"/>
                    <a:pt x="24" y="3"/>
                    <a:pt x="25" y="3"/>
                  </a:cubicBezTo>
                  <a:cubicBezTo>
                    <a:pt x="29" y="3"/>
                    <a:pt x="29" y="3"/>
                    <a:pt x="29" y="3"/>
                  </a:cubicBezTo>
                  <a:cubicBezTo>
                    <a:pt x="30" y="3"/>
                    <a:pt x="30" y="4"/>
                    <a:pt x="30" y="4"/>
                  </a:cubicBezTo>
                  <a:cubicBezTo>
                    <a:pt x="30" y="8"/>
                    <a:pt x="30" y="8"/>
                    <a:pt x="30" y="8"/>
                  </a:cubicBezTo>
                  <a:cubicBezTo>
                    <a:pt x="30" y="9"/>
                    <a:pt x="30" y="9"/>
                    <a:pt x="29" y="9"/>
                  </a:cubicBezTo>
                  <a:cubicBezTo>
                    <a:pt x="25" y="9"/>
                    <a:pt x="25" y="9"/>
                    <a:pt x="25" y="9"/>
                  </a:cubicBezTo>
                  <a:cubicBezTo>
                    <a:pt x="24" y="9"/>
                    <a:pt x="24" y="9"/>
                    <a:pt x="24" y="8"/>
                  </a:cubicBezTo>
                  <a:lnTo>
                    <a:pt x="24" y="4"/>
                  </a:lnTo>
                  <a:close/>
                  <a:moveTo>
                    <a:pt x="11" y="14"/>
                  </a:moveTo>
                  <a:cubicBezTo>
                    <a:pt x="12" y="12"/>
                    <a:pt x="14" y="10"/>
                    <a:pt x="17" y="10"/>
                  </a:cubicBezTo>
                  <a:cubicBezTo>
                    <a:pt x="20" y="10"/>
                    <a:pt x="22" y="12"/>
                    <a:pt x="23" y="14"/>
                  </a:cubicBezTo>
                  <a:cubicBezTo>
                    <a:pt x="23" y="15"/>
                    <a:pt x="24" y="16"/>
                    <a:pt x="24" y="17"/>
                  </a:cubicBezTo>
                  <a:cubicBezTo>
                    <a:pt x="24" y="20"/>
                    <a:pt x="21" y="23"/>
                    <a:pt x="17" y="23"/>
                  </a:cubicBezTo>
                  <a:cubicBezTo>
                    <a:pt x="13" y="23"/>
                    <a:pt x="10" y="20"/>
                    <a:pt x="10" y="17"/>
                  </a:cubicBezTo>
                  <a:cubicBezTo>
                    <a:pt x="10" y="16"/>
                    <a:pt x="10" y="15"/>
                    <a:pt x="11" y="14"/>
                  </a:cubicBezTo>
                  <a:close/>
                  <a:moveTo>
                    <a:pt x="30" y="28"/>
                  </a:moveTo>
                  <a:cubicBezTo>
                    <a:pt x="30" y="29"/>
                    <a:pt x="29" y="30"/>
                    <a:pt x="28" y="30"/>
                  </a:cubicBezTo>
                  <a:cubicBezTo>
                    <a:pt x="5" y="30"/>
                    <a:pt x="5" y="30"/>
                    <a:pt x="5" y="30"/>
                  </a:cubicBezTo>
                  <a:cubicBezTo>
                    <a:pt x="4" y="30"/>
                    <a:pt x="4" y="29"/>
                    <a:pt x="4" y="28"/>
                  </a:cubicBezTo>
                  <a:cubicBezTo>
                    <a:pt x="4" y="14"/>
                    <a:pt x="4" y="14"/>
                    <a:pt x="4" y="14"/>
                  </a:cubicBezTo>
                  <a:cubicBezTo>
                    <a:pt x="7" y="14"/>
                    <a:pt x="7" y="14"/>
                    <a:pt x="7" y="14"/>
                  </a:cubicBezTo>
                  <a:cubicBezTo>
                    <a:pt x="7" y="15"/>
                    <a:pt x="7" y="16"/>
                    <a:pt x="7" y="17"/>
                  </a:cubicBezTo>
                  <a:cubicBezTo>
                    <a:pt x="7" y="22"/>
                    <a:pt x="11" y="27"/>
                    <a:pt x="17" y="27"/>
                  </a:cubicBezTo>
                  <a:cubicBezTo>
                    <a:pt x="22" y="27"/>
                    <a:pt x="27" y="22"/>
                    <a:pt x="27" y="17"/>
                  </a:cubicBezTo>
                  <a:cubicBezTo>
                    <a:pt x="27" y="16"/>
                    <a:pt x="27" y="15"/>
                    <a:pt x="27" y="14"/>
                  </a:cubicBezTo>
                  <a:cubicBezTo>
                    <a:pt x="30" y="14"/>
                    <a:pt x="30" y="14"/>
                    <a:pt x="30" y="14"/>
                  </a:cubicBez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8" name="กลุ่ม 2087"/>
          <p:cNvGrpSpPr/>
          <p:nvPr/>
        </p:nvGrpSpPr>
        <p:grpSpPr>
          <a:xfrm>
            <a:off x="3756514" y="3117835"/>
            <a:ext cx="493514" cy="494109"/>
            <a:chOff x="9799638" y="7939088"/>
            <a:chExt cx="1316037" cy="1317625"/>
          </a:xfrm>
        </p:grpSpPr>
        <p:sp>
          <p:nvSpPr>
            <p:cNvPr id="2067" name="Oval 41"/>
            <p:cNvSpPr>
              <a:spLocks noChangeArrowheads="1"/>
            </p:cNvSpPr>
            <p:nvPr/>
          </p:nvSpPr>
          <p:spPr bwMode="auto">
            <a:xfrm>
              <a:off x="9799638" y="7939088"/>
              <a:ext cx="1316037" cy="1317625"/>
            </a:xfrm>
            <a:prstGeom prst="ellipse">
              <a:avLst/>
            </a:prstGeom>
            <a:solidFill>
              <a:srgbClr val="28B6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68" name="Freeform 42"/>
            <p:cNvSpPr>
              <a:spLocks/>
            </p:cNvSpPr>
            <p:nvPr/>
          </p:nvSpPr>
          <p:spPr bwMode="auto">
            <a:xfrm>
              <a:off x="10182225" y="8353425"/>
              <a:ext cx="550862" cy="474663"/>
            </a:xfrm>
            <a:custGeom>
              <a:avLst/>
              <a:gdLst>
                <a:gd name="T0" fmla="*/ 35 w 36"/>
                <a:gd name="T1" fmla="*/ 7 h 31"/>
                <a:gd name="T2" fmla="*/ 16 w 36"/>
                <a:gd name="T3" fmla="*/ 31 h 31"/>
                <a:gd name="T4" fmla="*/ 11 w 36"/>
                <a:gd name="T5" fmla="*/ 25 h 31"/>
                <a:gd name="T6" fmla="*/ 5 w 36"/>
                <a:gd name="T7" fmla="*/ 9 h 31"/>
                <a:gd name="T8" fmla="*/ 2 w 36"/>
                <a:gd name="T9" fmla="*/ 11 h 31"/>
                <a:gd name="T10" fmla="*/ 0 w 36"/>
                <a:gd name="T11" fmla="*/ 9 h 31"/>
                <a:gd name="T12" fmla="*/ 10 w 36"/>
                <a:gd name="T13" fmla="*/ 1 h 31"/>
                <a:gd name="T14" fmla="*/ 16 w 36"/>
                <a:gd name="T15" fmla="*/ 6 h 31"/>
                <a:gd name="T16" fmla="*/ 20 w 36"/>
                <a:gd name="T17" fmla="*/ 20 h 31"/>
                <a:gd name="T18" fmla="*/ 25 w 36"/>
                <a:gd name="T19" fmla="*/ 11 h 31"/>
                <a:gd name="T20" fmla="*/ 20 w 36"/>
                <a:gd name="T21" fmla="*/ 9 h 31"/>
                <a:gd name="T22" fmla="*/ 30 w 36"/>
                <a:gd name="T23" fmla="*/ 0 h 31"/>
                <a:gd name="T24" fmla="*/ 35 w 36"/>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1">
                  <a:moveTo>
                    <a:pt x="35" y="7"/>
                  </a:moveTo>
                  <a:cubicBezTo>
                    <a:pt x="35" y="14"/>
                    <a:pt x="23" y="31"/>
                    <a:pt x="16" y="31"/>
                  </a:cubicBezTo>
                  <a:cubicBezTo>
                    <a:pt x="14" y="31"/>
                    <a:pt x="12" y="29"/>
                    <a:pt x="11" y="25"/>
                  </a:cubicBezTo>
                  <a:cubicBezTo>
                    <a:pt x="8" y="15"/>
                    <a:pt x="7" y="9"/>
                    <a:pt x="5" y="9"/>
                  </a:cubicBezTo>
                  <a:cubicBezTo>
                    <a:pt x="4" y="9"/>
                    <a:pt x="3" y="10"/>
                    <a:pt x="2" y="11"/>
                  </a:cubicBezTo>
                  <a:cubicBezTo>
                    <a:pt x="0" y="9"/>
                    <a:pt x="0" y="9"/>
                    <a:pt x="0" y="9"/>
                  </a:cubicBezTo>
                  <a:cubicBezTo>
                    <a:pt x="5" y="5"/>
                    <a:pt x="8" y="1"/>
                    <a:pt x="10" y="1"/>
                  </a:cubicBezTo>
                  <a:cubicBezTo>
                    <a:pt x="13" y="1"/>
                    <a:pt x="15" y="2"/>
                    <a:pt x="16" y="6"/>
                  </a:cubicBezTo>
                  <a:cubicBezTo>
                    <a:pt x="16" y="12"/>
                    <a:pt x="18" y="20"/>
                    <a:pt x="20" y="20"/>
                  </a:cubicBezTo>
                  <a:cubicBezTo>
                    <a:pt x="21" y="20"/>
                    <a:pt x="25" y="13"/>
                    <a:pt x="25" y="11"/>
                  </a:cubicBezTo>
                  <a:cubicBezTo>
                    <a:pt x="26" y="8"/>
                    <a:pt x="23" y="8"/>
                    <a:pt x="20" y="9"/>
                  </a:cubicBezTo>
                  <a:cubicBezTo>
                    <a:pt x="22" y="3"/>
                    <a:pt x="25" y="0"/>
                    <a:pt x="30" y="0"/>
                  </a:cubicBezTo>
                  <a:cubicBezTo>
                    <a:pt x="34" y="1"/>
                    <a:pt x="36" y="3"/>
                    <a:pt x="3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8" name="กลุ่ม 667"/>
          <p:cNvGrpSpPr/>
          <p:nvPr/>
        </p:nvGrpSpPr>
        <p:grpSpPr>
          <a:xfrm>
            <a:off x="5329924" y="1659320"/>
            <a:ext cx="493514" cy="494109"/>
            <a:chOff x="13995400" y="4049713"/>
            <a:chExt cx="1316037" cy="1317625"/>
          </a:xfrm>
        </p:grpSpPr>
        <p:sp>
          <p:nvSpPr>
            <p:cNvPr id="2069" name="Oval 43"/>
            <p:cNvSpPr>
              <a:spLocks noChangeArrowheads="1"/>
            </p:cNvSpPr>
            <p:nvPr/>
          </p:nvSpPr>
          <p:spPr bwMode="auto">
            <a:xfrm>
              <a:off x="13995400" y="4049713"/>
              <a:ext cx="1316037" cy="1317625"/>
            </a:xfrm>
            <a:prstGeom prst="ellipse">
              <a:avLst/>
            </a:prstGeom>
            <a:solidFill>
              <a:srgbClr val="209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0" name="Freeform 44"/>
            <p:cNvSpPr>
              <a:spLocks noEditPoints="1"/>
            </p:cNvSpPr>
            <p:nvPr/>
          </p:nvSpPr>
          <p:spPr bwMode="auto">
            <a:xfrm>
              <a:off x="14331950" y="4402138"/>
              <a:ext cx="612775" cy="566738"/>
            </a:xfrm>
            <a:custGeom>
              <a:avLst/>
              <a:gdLst>
                <a:gd name="T0" fmla="*/ 3 w 40"/>
                <a:gd name="T1" fmla="*/ 37 h 37"/>
                <a:gd name="T2" fmla="*/ 4 w 40"/>
                <a:gd name="T3" fmla="*/ 35 h 37"/>
                <a:gd name="T4" fmla="*/ 6 w 40"/>
                <a:gd name="T5" fmla="*/ 29 h 37"/>
                <a:gd name="T6" fmla="*/ 6 w 40"/>
                <a:gd name="T7" fmla="*/ 28 h 37"/>
                <a:gd name="T8" fmla="*/ 17 w 40"/>
                <a:gd name="T9" fmla="*/ 3 h 37"/>
                <a:gd name="T10" fmla="*/ 38 w 40"/>
                <a:gd name="T11" fmla="*/ 16 h 37"/>
                <a:gd name="T12" fmla="*/ 24 w 40"/>
                <a:gd name="T13" fmla="*/ 37 h 37"/>
                <a:gd name="T14" fmla="*/ 13 w 40"/>
                <a:gd name="T15" fmla="*/ 35 h 37"/>
                <a:gd name="T16" fmla="*/ 12 w 40"/>
                <a:gd name="T17" fmla="*/ 35 h 37"/>
                <a:gd name="T18" fmla="*/ 3 w 40"/>
                <a:gd name="T19" fmla="*/ 37 h 37"/>
                <a:gd name="T20" fmla="*/ 7 w 40"/>
                <a:gd name="T21" fmla="*/ 33 h 37"/>
                <a:gd name="T22" fmla="*/ 12 w 40"/>
                <a:gd name="T23" fmla="*/ 32 h 37"/>
                <a:gd name="T24" fmla="*/ 14 w 40"/>
                <a:gd name="T25" fmla="*/ 32 h 37"/>
                <a:gd name="T26" fmla="*/ 23 w 40"/>
                <a:gd name="T27" fmla="*/ 34 h 37"/>
                <a:gd name="T28" fmla="*/ 35 w 40"/>
                <a:gd name="T29" fmla="*/ 17 h 37"/>
                <a:gd name="T30" fmla="*/ 18 w 40"/>
                <a:gd name="T31" fmla="*/ 5 h 37"/>
                <a:gd name="T32" fmla="*/ 8 w 40"/>
                <a:gd name="T33" fmla="*/ 26 h 37"/>
                <a:gd name="T34" fmla="*/ 9 w 40"/>
                <a:gd name="T35" fmla="*/ 29 h 37"/>
                <a:gd name="T36" fmla="*/ 7 w 40"/>
                <a:gd name="T3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7">
                  <a:moveTo>
                    <a:pt x="3" y="37"/>
                  </a:moveTo>
                  <a:cubicBezTo>
                    <a:pt x="4" y="36"/>
                    <a:pt x="4" y="36"/>
                    <a:pt x="4" y="35"/>
                  </a:cubicBezTo>
                  <a:cubicBezTo>
                    <a:pt x="5" y="33"/>
                    <a:pt x="5" y="31"/>
                    <a:pt x="6" y="29"/>
                  </a:cubicBezTo>
                  <a:cubicBezTo>
                    <a:pt x="6" y="28"/>
                    <a:pt x="6" y="28"/>
                    <a:pt x="6" y="28"/>
                  </a:cubicBezTo>
                  <a:cubicBezTo>
                    <a:pt x="0" y="18"/>
                    <a:pt x="6" y="5"/>
                    <a:pt x="17" y="3"/>
                  </a:cubicBezTo>
                  <a:cubicBezTo>
                    <a:pt x="27" y="0"/>
                    <a:pt x="36" y="7"/>
                    <a:pt x="38" y="16"/>
                  </a:cubicBezTo>
                  <a:cubicBezTo>
                    <a:pt x="40" y="26"/>
                    <a:pt x="33" y="35"/>
                    <a:pt x="24" y="37"/>
                  </a:cubicBezTo>
                  <a:cubicBezTo>
                    <a:pt x="20" y="37"/>
                    <a:pt x="17" y="37"/>
                    <a:pt x="13" y="35"/>
                  </a:cubicBezTo>
                  <a:cubicBezTo>
                    <a:pt x="13" y="35"/>
                    <a:pt x="12" y="35"/>
                    <a:pt x="12" y="35"/>
                  </a:cubicBezTo>
                  <a:cubicBezTo>
                    <a:pt x="7" y="36"/>
                    <a:pt x="4" y="37"/>
                    <a:pt x="3" y="37"/>
                  </a:cubicBezTo>
                  <a:close/>
                  <a:moveTo>
                    <a:pt x="7" y="33"/>
                  </a:moveTo>
                  <a:cubicBezTo>
                    <a:pt x="9" y="33"/>
                    <a:pt x="11" y="32"/>
                    <a:pt x="12" y="32"/>
                  </a:cubicBezTo>
                  <a:cubicBezTo>
                    <a:pt x="13" y="32"/>
                    <a:pt x="13" y="32"/>
                    <a:pt x="14" y="32"/>
                  </a:cubicBezTo>
                  <a:cubicBezTo>
                    <a:pt x="17" y="34"/>
                    <a:pt x="20" y="34"/>
                    <a:pt x="23" y="34"/>
                  </a:cubicBezTo>
                  <a:cubicBezTo>
                    <a:pt x="31" y="33"/>
                    <a:pt x="36" y="25"/>
                    <a:pt x="35" y="17"/>
                  </a:cubicBezTo>
                  <a:cubicBezTo>
                    <a:pt x="34" y="9"/>
                    <a:pt x="26" y="4"/>
                    <a:pt x="18" y="5"/>
                  </a:cubicBezTo>
                  <a:cubicBezTo>
                    <a:pt x="9" y="7"/>
                    <a:pt x="3" y="18"/>
                    <a:pt x="8" y="26"/>
                  </a:cubicBezTo>
                  <a:cubicBezTo>
                    <a:pt x="9" y="27"/>
                    <a:pt x="9" y="28"/>
                    <a:pt x="9" y="29"/>
                  </a:cubicBezTo>
                  <a:cubicBezTo>
                    <a:pt x="8" y="30"/>
                    <a:pt x="8" y="32"/>
                    <a:pt x="7"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1" name="Freeform 45"/>
            <p:cNvSpPr>
              <a:spLocks/>
            </p:cNvSpPr>
            <p:nvPr/>
          </p:nvSpPr>
          <p:spPr bwMode="auto">
            <a:xfrm>
              <a:off x="14516100" y="4570413"/>
              <a:ext cx="274637" cy="260350"/>
            </a:xfrm>
            <a:custGeom>
              <a:avLst/>
              <a:gdLst>
                <a:gd name="T0" fmla="*/ 13 w 18"/>
                <a:gd name="T1" fmla="*/ 17 h 17"/>
                <a:gd name="T2" fmla="*/ 1 w 18"/>
                <a:gd name="T3" fmla="*/ 8 h 17"/>
                <a:gd name="T4" fmla="*/ 2 w 18"/>
                <a:gd name="T5" fmla="*/ 1 h 17"/>
                <a:gd name="T6" fmla="*/ 4 w 18"/>
                <a:gd name="T7" fmla="*/ 1 h 17"/>
                <a:gd name="T8" fmla="*/ 4 w 18"/>
                <a:gd name="T9" fmla="*/ 1 h 17"/>
                <a:gd name="T10" fmla="*/ 6 w 18"/>
                <a:gd name="T11" fmla="*/ 4 h 17"/>
                <a:gd name="T12" fmla="*/ 5 w 18"/>
                <a:gd name="T13" fmla="*/ 7 h 17"/>
                <a:gd name="T14" fmla="*/ 5 w 18"/>
                <a:gd name="T15" fmla="*/ 8 h 17"/>
                <a:gd name="T16" fmla="*/ 11 w 18"/>
                <a:gd name="T17" fmla="*/ 13 h 17"/>
                <a:gd name="T18" fmla="*/ 12 w 18"/>
                <a:gd name="T19" fmla="*/ 13 h 17"/>
                <a:gd name="T20" fmla="*/ 14 w 18"/>
                <a:gd name="T21" fmla="*/ 11 h 17"/>
                <a:gd name="T22" fmla="*/ 18 w 18"/>
                <a:gd name="T23" fmla="*/ 13 h 17"/>
                <a:gd name="T24" fmla="*/ 13 w 18"/>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7">
                  <a:moveTo>
                    <a:pt x="13" y="17"/>
                  </a:moveTo>
                  <a:cubicBezTo>
                    <a:pt x="10" y="17"/>
                    <a:pt x="5" y="14"/>
                    <a:pt x="1" y="8"/>
                  </a:cubicBezTo>
                  <a:cubicBezTo>
                    <a:pt x="0" y="5"/>
                    <a:pt x="0" y="3"/>
                    <a:pt x="2" y="1"/>
                  </a:cubicBezTo>
                  <a:cubicBezTo>
                    <a:pt x="2" y="0"/>
                    <a:pt x="3" y="0"/>
                    <a:pt x="4" y="1"/>
                  </a:cubicBezTo>
                  <a:cubicBezTo>
                    <a:pt x="4" y="1"/>
                    <a:pt x="4" y="1"/>
                    <a:pt x="4" y="1"/>
                  </a:cubicBezTo>
                  <a:cubicBezTo>
                    <a:pt x="5" y="2"/>
                    <a:pt x="5" y="3"/>
                    <a:pt x="6" y="4"/>
                  </a:cubicBezTo>
                  <a:cubicBezTo>
                    <a:pt x="6" y="5"/>
                    <a:pt x="6" y="6"/>
                    <a:pt x="5" y="7"/>
                  </a:cubicBezTo>
                  <a:cubicBezTo>
                    <a:pt x="4" y="7"/>
                    <a:pt x="4" y="7"/>
                    <a:pt x="5" y="8"/>
                  </a:cubicBezTo>
                  <a:cubicBezTo>
                    <a:pt x="6" y="10"/>
                    <a:pt x="8" y="12"/>
                    <a:pt x="11" y="13"/>
                  </a:cubicBezTo>
                  <a:cubicBezTo>
                    <a:pt x="11" y="13"/>
                    <a:pt x="11" y="13"/>
                    <a:pt x="12" y="13"/>
                  </a:cubicBezTo>
                  <a:cubicBezTo>
                    <a:pt x="13" y="11"/>
                    <a:pt x="13" y="10"/>
                    <a:pt x="14" y="11"/>
                  </a:cubicBezTo>
                  <a:cubicBezTo>
                    <a:pt x="17" y="12"/>
                    <a:pt x="18" y="12"/>
                    <a:pt x="18" y="13"/>
                  </a:cubicBezTo>
                  <a:cubicBezTo>
                    <a:pt x="18" y="16"/>
                    <a:pt x="15" y="17"/>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3" name="กลุ่ม 2082"/>
          <p:cNvGrpSpPr/>
          <p:nvPr/>
        </p:nvGrpSpPr>
        <p:grpSpPr>
          <a:xfrm>
            <a:off x="6903335" y="2388577"/>
            <a:ext cx="493514" cy="494109"/>
            <a:chOff x="18191163" y="5994400"/>
            <a:chExt cx="1316037" cy="1317625"/>
          </a:xfrm>
        </p:grpSpPr>
        <p:sp>
          <p:nvSpPr>
            <p:cNvPr id="2072" name="Oval 46"/>
            <p:cNvSpPr>
              <a:spLocks noChangeArrowheads="1"/>
            </p:cNvSpPr>
            <p:nvPr/>
          </p:nvSpPr>
          <p:spPr bwMode="auto">
            <a:xfrm>
              <a:off x="18191163" y="5994400"/>
              <a:ext cx="1316037" cy="1317625"/>
            </a:xfrm>
            <a:prstGeom prst="ellipse">
              <a:avLst/>
            </a:prstGeom>
            <a:solidFill>
              <a:srgbClr val="4C7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3" name="Freeform 47"/>
            <p:cNvSpPr>
              <a:spLocks/>
            </p:cNvSpPr>
            <p:nvPr/>
          </p:nvSpPr>
          <p:spPr bwMode="auto">
            <a:xfrm>
              <a:off x="18680113" y="6362700"/>
              <a:ext cx="336550" cy="566738"/>
            </a:xfrm>
            <a:custGeom>
              <a:avLst/>
              <a:gdLst>
                <a:gd name="T0" fmla="*/ 22 w 22"/>
                <a:gd name="T1" fmla="*/ 29 h 37"/>
                <a:gd name="T2" fmla="*/ 22 w 22"/>
                <a:gd name="T3" fmla="*/ 29 h 37"/>
                <a:gd name="T4" fmla="*/ 13 w 22"/>
                <a:gd name="T5" fmla="*/ 30 h 37"/>
                <a:gd name="T6" fmla="*/ 12 w 22"/>
                <a:gd name="T7" fmla="*/ 22 h 37"/>
                <a:gd name="T8" fmla="*/ 12 w 22"/>
                <a:gd name="T9" fmla="*/ 15 h 37"/>
                <a:gd name="T10" fmla="*/ 21 w 22"/>
                <a:gd name="T11" fmla="*/ 15 h 37"/>
                <a:gd name="T12" fmla="*/ 21 w 22"/>
                <a:gd name="T13" fmla="*/ 10 h 37"/>
                <a:gd name="T14" fmla="*/ 12 w 22"/>
                <a:gd name="T15" fmla="*/ 10 h 37"/>
                <a:gd name="T16" fmla="*/ 12 w 22"/>
                <a:gd name="T17" fmla="*/ 0 h 37"/>
                <a:gd name="T18" fmla="*/ 7 w 22"/>
                <a:gd name="T19" fmla="*/ 0 h 37"/>
                <a:gd name="T20" fmla="*/ 7 w 22"/>
                <a:gd name="T21" fmla="*/ 0 h 37"/>
                <a:gd name="T22" fmla="*/ 0 w 22"/>
                <a:gd name="T23" fmla="*/ 10 h 37"/>
                <a:gd name="T24" fmla="*/ 0 w 22"/>
                <a:gd name="T25" fmla="*/ 15 h 37"/>
                <a:gd name="T26" fmla="*/ 4 w 22"/>
                <a:gd name="T27" fmla="*/ 15 h 37"/>
                <a:gd name="T28" fmla="*/ 4 w 22"/>
                <a:gd name="T29" fmla="*/ 28 h 37"/>
                <a:gd name="T30" fmla="*/ 6 w 22"/>
                <a:gd name="T31" fmla="*/ 35 h 37"/>
                <a:gd name="T32" fmla="*/ 18 w 22"/>
                <a:gd name="T33" fmla="*/ 36 h 37"/>
                <a:gd name="T34" fmla="*/ 22 w 22"/>
                <a:gd name="T35" fmla="*/ 35 h 37"/>
                <a:gd name="T36" fmla="*/ 22 w 22"/>
                <a:gd name="T3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37">
                  <a:moveTo>
                    <a:pt x="22" y="29"/>
                  </a:moveTo>
                  <a:cubicBezTo>
                    <a:pt x="22" y="29"/>
                    <a:pt x="22" y="29"/>
                    <a:pt x="22" y="29"/>
                  </a:cubicBezTo>
                  <a:cubicBezTo>
                    <a:pt x="22" y="29"/>
                    <a:pt x="17" y="33"/>
                    <a:pt x="13" y="30"/>
                  </a:cubicBezTo>
                  <a:cubicBezTo>
                    <a:pt x="12" y="29"/>
                    <a:pt x="12" y="28"/>
                    <a:pt x="12" y="22"/>
                  </a:cubicBezTo>
                  <a:cubicBezTo>
                    <a:pt x="12" y="21"/>
                    <a:pt x="12" y="16"/>
                    <a:pt x="12" y="15"/>
                  </a:cubicBezTo>
                  <a:cubicBezTo>
                    <a:pt x="12" y="15"/>
                    <a:pt x="12" y="15"/>
                    <a:pt x="21" y="15"/>
                  </a:cubicBezTo>
                  <a:cubicBezTo>
                    <a:pt x="21" y="10"/>
                    <a:pt x="21" y="10"/>
                    <a:pt x="21" y="10"/>
                  </a:cubicBezTo>
                  <a:cubicBezTo>
                    <a:pt x="19" y="10"/>
                    <a:pt x="12" y="10"/>
                    <a:pt x="12" y="10"/>
                  </a:cubicBezTo>
                  <a:cubicBezTo>
                    <a:pt x="12" y="0"/>
                    <a:pt x="12" y="1"/>
                    <a:pt x="12" y="0"/>
                  </a:cubicBezTo>
                  <a:cubicBezTo>
                    <a:pt x="7" y="0"/>
                    <a:pt x="7" y="0"/>
                    <a:pt x="7" y="0"/>
                  </a:cubicBezTo>
                  <a:cubicBezTo>
                    <a:pt x="7" y="0"/>
                    <a:pt x="7" y="0"/>
                    <a:pt x="7" y="0"/>
                  </a:cubicBezTo>
                  <a:cubicBezTo>
                    <a:pt x="6" y="5"/>
                    <a:pt x="5" y="9"/>
                    <a:pt x="0" y="10"/>
                  </a:cubicBezTo>
                  <a:cubicBezTo>
                    <a:pt x="0" y="15"/>
                    <a:pt x="0" y="15"/>
                    <a:pt x="0" y="15"/>
                  </a:cubicBezTo>
                  <a:cubicBezTo>
                    <a:pt x="1" y="15"/>
                    <a:pt x="2" y="15"/>
                    <a:pt x="4" y="15"/>
                  </a:cubicBezTo>
                  <a:cubicBezTo>
                    <a:pt x="4" y="16"/>
                    <a:pt x="4" y="14"/>
                    <a:pt x="4" y="28"/>
                  </a:cubicBezTo>
                  <a:cubicBezTo>
                    <a:pt x="4" y="31"/>
                    <a:pt x="4" y="33"/>
                    <a:pt x="6" y="35"/>
                  </a:cubicBezTo>
                  <a:cubicBezTo>
                    <a:pt x="9" y="37"/>
                    <a:pt x="15" y="37"/>
                    <a:pt x="18" y="36"/>
                  </a:cubicBezTo>
                  <a:cubicBezTo>
                    <a:pt x="20" y="36"/>
                    <a:pt x="22" y="35"/>
                    <a:pt x="22" y="35"/>
                  </a:cubicBezTo>
                  <a:cubicBezTo>
                    <a:pt x="22" y="35"/>
                    <a:pt x="22" y="35"/>
                    <a:pt x="22"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2" name="กลุ่ม 2081"/>
          <p:cNvGrpSpPr/>
          <p:nvPr/>
        </p:nvGrpSpPr>
        <p:grpSpPr>
          <a:xfrm>
            <a:off x="6116333" y="2388577"/>
            <a:ext cx="494109" cy="494109"/>
            <a:chOff x="16092488" y="5994400"/>
            <a:chExt cx="1317625" cy="1317625"/>
          </a:xfrm>
        </p:grpSpPr>
        <p:sp>
          <p:nvSpPr>
            <p:cNvPr id="2074" name="Oval 48"/>
            <p:cNvSpPr>
              <a:spLocks noChangeArrowheads="1"/>
            </p:cNvSpPr>
            <p:nvPr/>
          </p:nvSpPr>
          <p:spPr bwMode="auto">
            <a:xfrm>
              <a:off x="16092488" y="5994400"/>
              <a:ext cx="1317625" cy="1317625"/>
            </a:xfrm>
            <a:prstGeom prst="ellipse">
              <a:avLst/>
            </a:prstGeom>
            <a:solidFill>
              <a:srgbClr val="00B4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5" name="Freeform 49"/>
            <p:cNvSpPr>
              <a:spLocks/>
            </p:cNvSpPr>
            <p:nvPr/>
          </p:nvSpPr>
          <p:spPr bwMode="auto">
            <a:xfrm>
              <a:off x="16506825" y="6362700"/>
              <a:ext cx="488950" cy="566738"/>
            </a:xfrm>
            <a:custGeom>
              <a:avLst/>
              <a:gdLst>
                <a:gd name="T0" fmla="*/ 31 w 32"/>
                <a:gd name="T1" fmla="*/ 19 h 37"/>
                <a:gd name="T2" fmla="*/ 21 w 32"/>
                <a:gd name="T3" fmla="*/ 11 h 37"/>
                <a:gd name="T4" fmla="*/ 26 w 32"/>
                <a:gd name="T5" fmla="*/ 7 h 37"/>
                <a:gd name="T6" fmla="*/ 25 w 32"/>
                <a:gd name="T7" fmla="*/ 14 h 37"/>
                <a:gd name="T8" fmla="*/ 25 w 32"/>
                <a:gd name="T9" fmla="*/ 14 h 37"/>
                <a:gd name="T10" fmla="*/ 31 w 32"/>
                <a:gd name="T11" fmla="*/ 15 h 37"/>
                <a:gd name="T12" fmla="*/ 32 w 32"/>
                <a:gd name="T13" fmla="*/ 10 h 37"/>
                <a:gd name="T14" fmla="*/ 23 w 32"/>
                <a:gd name="T15" fmla="*/ 0 h 37"/>
                <a:gd name="T16" fmla="*/ 16 w 32"/>
                <a:gd name="T17" fmla="*/ 7 h 37"/>
                <a:gd name="T18" fmla="*/ 17 w 32"/>
                <a:gd name="T19" fmla="*/ 17 h 37"/>
                <a:gd name="T20" fmla="*/ 22 w 32"/>
                <a:gd name="T21" fmla="*/ 22 h 37"/>
                <a:gd name="T22" fmla="*/ 22 w 32"/>
                <a:gd name="T23" fmla="*/ 22 h 37"/>
                <a:gd name="T24" fmla="*/ 16 w 32"/>
                <a:gd name="T25" fmla="*/ 31 h 37"/>
                <a:gd name="T26" fmla="*/ 15 w 32"/>
                <a:gd name="T27" fmla="*/ 31 h 37"/>
                <a:gd name="T28" fmla="*/ 6 w 32"/>
                <a:gd name="T29" fmla="*/ 6 h 37"/>
                <a:gd name="T30" fmla="*/ 0 w 32"/>
                <a:gd name="T31" fmla="*/ 6 h 37"/>
                <a:gd name="T32" fmla="*/ 13 w 32"/>
                <a:gd name="T33" fmla="*/ 36 h 37"/>
                <a:gd name="T34" fmla="*/ 14 w 32"/>
                <a:gd name="T35" fmla="*/ 37 h 37"/>
                <a:gd name="T36" fmla="*/ 17 w 32"/>
                <a:gd name="T37" fmla="*/ 36 h 37"/>
                <a:gd name="T38" fmla="*/ 27 w 32"/>
                <a:gd name="T39" fmla="*/ 24 h 37"/>
                <a:gd name="T40" fmla="*/ 28 w 32"/>
                <a:gd name="T41" fmla="*/ 23 h 37"/>
                <a:gd name="T42" fmla="*/ 31 w 32"/>
                <a:gd name="T43" fmla="*/ 23 h 37"/>
                <a:gd name="T44" fmla="*/ 31 w 32"/>
                <a:gd name="T45"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7">
                  <a:moveTo>
                    <a:pt x="31" y="19"/>
                  </a:moveTo>
                  <a:cubicBezTo>
                    <a:pt x="26" y="20"/>
                    <a:pt x="21" y="17"/>
                    <a:pt x="21" y="11"/>
                  </a:cubicBezTo>
                  <a:cubicBezTo>
                    <a:pt x="21" y="5"/>
                    <a:pt x="25" y="5"/>
                    <a:pt x="26" y="7"/>
                  </a:cubicBezTo>
                  <a:cubicBezTo>
                    <a:pt x="26" y="10"/>
                    <a:pt x="26" y="12"/>
                    <a:pt x="25" y="14"/>
                  </a:cubicBezTo>
                  <a:cubicBezTo>
                    <a:pt x="25" y="14"/>
                    <a:pt x="25" y="14"/>
                    <a:pt x="25" y="14"/>
                  </a:cubicBezTo>
                  <a:cubicBezTo>
                    <a:pt x="27" y="16"/>
                    <a:pt x="30" y="16"/>
                    <a:pt x="31" y="15"/>
                  </a:cubicBezTo>
                  <a:cubicBezTo>
                    <a:pt x="31" y="14"/>
                    <a:pt x="32" y="12"/>
                    <a:pt x="32" y="10"/>
                  </a:cubicBezTo>
                  <a:cubicBezTo>
                    <a:pt x="32" y="3"/>
                    <a:pt x="28" y="0"/>
                    <a:pt x="23" y="0"/>
                  </a:cubicBezTo>
                  <a:cubicBezTo>
                    <a:pt x="19" y="1"/>
                    <a:pt x="16" y="4"/>
                    <a:pt x="16" y="7"/>
                  </a:cubicBezTo>
                  <a:cubicBezTo>
                    <a:pt x="15" y="10"/>
                    <a:pt x="15" y="14"/>
                    <a:pt x="17" y="17"/>
                  </a:cubicBezTo>
                  <a:cubicBezTo>
                    <a:pt x="18" y="19"/>
                    <a:pt x="20" y="21"/>
                    <a:pt x="22" y="22"/>
                  </a:cubicBezTo>
                  <a:cubicBezTo>
                    <a:pt x="22" y="22"/>
                    <a:pt x="22" y="22"/>
                    <a:pt x="22" y="22"/>
                  </a:cubicBezTo>
                  <a:cubicBezTo>
                    <a:pt x="20" y="25"/>
                    <a:pt x="18" y="28"/>
                    <a:pt x="16" y="31"/>
                  </a:cubicBezTo>
                  <a:cubicBezTo>
                    <a:pt x="16" y="31"/>
                    <a:pt x="16" y="31"/>
                    <a:pt x="15" y="31"/>
                  </a:cubicBezTo>
                  <a:cubicBezTo>
                    <a:pt x="9" y="23"/>
                    <a:pt x="7" y="15"/>
                    <a:pt x="6" y="6"/>
                  </a:cubicBezTo>
                  <a:cubicBezTo>
                    <a:pt x="0" y="6"/>
                    <a:pt x="0" y="6"/>
                    <a:pt x="0" y="6"/>
                  </a:cubicBezTo>
                  <a:cubicBezTo>
                    <a:pt x="0" y="8"/>
                    <a:pt x="2" y="28"/>
                    <a:pt x="13" y="36"/>
                  </a:cubicBezTo>
                  <a:cubicBezTo>
                    <a:pt x="13" y="36"/>
                    <a:pt x="14" y="36"/>
                    <a:pt x="14" y="37"/>
                  </a:cubicBezTo>
                  <a:cubicBezTo>
                    <a:pt x="15" y="37"/>
                    <a:pt x="16" y="37"/>
                    <a:pt x="17" y="36"/>
                  </a:cubicBezTo>
                  <a:cubicBezTo>
                    <a:pt x="19" y="35"/>
                    <a:pt x="24" y="30"/>
                    <a:pt x="27" y="24"/>
                  </a:cubicBezTo>
                  <a:cubicBezTo>
                    <a:pt x="27" y="23"/>
                    <a:pt x="28" y="23"/>
                    <a:pt x="28" y="23"/>
                  </a:cubicBezTo>
                  <a:cubicBezTo>
                    <a:pt x="29" y="23"/>
                    <a:pt x="30" y="23"/>
                    <a:pt x="31" y="23"/>
                  </a:cubicBezTo>
                  <a:lnTo>
                    <a:pt x="3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7" name="กลุ่ม 2086"/>
          <p:cNvGrpSpPr/>
          <p:nvPr/>
        </p:nvGrpSpPr>
        <p:grpSpPr>
          <a:xfrm>
            <a:off x="4542921" y="3117835"/>
            <a:ext cx="494109" cy="494109"/>
            <a:chOff x="11896725" y="7939088"/>
            <a:chExt cx="1317625" cy="1317625"/>
          </a:xfrm>
        </p:grpSpPr>
        <p:sp>
          <p:nvSpPr>
            <p:cNvPr id="2076" name="Oval 50"/>
            <p:cNvSpPr>
              <a:spLocks noChangeArrowheads="1"/>
            </p:cNvSpPr>
            <p:nvPr/>
          </p:nvSpPr>
          <p:spPr bwMode="auto">
            <a:xfrm>
              <a:off x="11896725" y="7939088"/>
              <a:ext cx="1317625" cy="1317625"/>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7" name="Oval 51"/>
            <p:cNvSpPr>
              <a:spLocks noChangeArrowheads="1"/>
            </p:cNvSpPr>
            <p:nvPr/>
          </p:nvSpPr>
          <p:spPr bwMode="auto">
            <a:xfrm>
              <a:off x="12279313" y="8475663"/>
              <a:ext cx="246062" cy="230188"/>
            </a:xfrm>
            <a:prstGeom prst="ellipse">
              <a:avLst/>
            </a:prstGeom>
            <a:solidFill>
              <a:srgbClr val="386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078" name="Oval 52"/>
            <p:cNvSpPr>
              <a:spLocks noChangeArrowheads="1"/>
            </p:cNvSpPr>
            <p:nvPr/>
          </p:nvSpPr>
          <p:spPr bwMode="auto">
            <a:xfrm>
              <a:off x="12585700" y="8475663"/>
              <a:ext cx="246062" cy="230188"/>
            </a:xfrm>
            <a:prstGeom prst="ellipse">
              <a:avLst/>
            </a:prstGeom>
            <a:solidFill>
              <a:srgbClr val="ED21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66" name="กลุ่ม 665"/>
          <p:cNvGrpSpPr/>
          <p:nvPr/>
        </p:nvGrpSpPr>
        <p:grpSpPr>
          <a:xfrm>
            <a:off x="3756514" y="1659320"/>
            <a:ext cx="493514" cy="494109"/>
            <a:chOff x="9799638" y="4049713"/>
            <a:chExt cx="1316037" cy="1317625"/>
          </a:xfrm>
        </p:grpSpPr>
        <p:sp>
          <p:nvSpPr>
            <p:cNvPr id="2079" name="Oval 53"/>
            <p:cNvSpPr>
              <a:spLocks noChangeArrowheads="1"/>
            </p:cNvSpPr>
            <p:nvPr/>
          </p:nvSpPr>
          <p:spPr bwMode="auto">
            <a:xfrm>
              <a:off x="9799638" y="4049713"/>
              <a:ext cx="1316037" cy="1317625"/>
            </a:xfrm>
            <a:prstGeom prst="ellipse">
              <a:avLst/>
            </a:prstGeom>
            <a:solidFill>
              <a:srgbClr val="EF3F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56" name="Freeform 54"/>
            <p:cNvSpPr>
              <a:spLocks noEditPoints="1"/>
            </p:cNvSpPr>
            <p:nvPr/>
          </p:nvSpPr>
          <p:spPr bwMode="auto">
            <a:xfrm>
              <a:off x="10152063" y="4494213"/>
              <a:ext cx="596900" cy="412750"/>
            </a:xfrm>
            <a:custGeom>
              <a:avLst/>
              <a:gdLst>
                <a:gd name="T0" fmla="*/ 5 w 39"/>
                <a:gd name="T1" fmla="*/ 26 h 27"/>
                <a:gd name="T2" fmla="*/ 2 w 39"/>
                <a:gd name="T3" fmla="*/ 23 h 27"/>
                <a:gd name="T4" fmla="*/ 2 w 39"/>
                <a:gd name="T5" fmla="*/ 2 h 27"/>
                <a:gd name="T6" fmla="*/ 6 w 39"/>
                <a:gd name="T7" fmla="*/ 1 h 27"/>
                <a:gd name="T8" fmla="*/ 35 w 39"/>
                <a:gd name="T9" fmla="*/ 1 h 27"/>
                <a:gd name="T10" fmla="*/ 38 w 39"/>
                <a:gd name="T11" fmla="*/ 4 h 27"/>
                <a:gd name="T12" fmla="*/ 38 w 39"/>
                <a:gd name="T13" fmla="*/ 24 h 27"/>
                <a:gd name="T14" fmla="*/ 36 w 39"/>
                <a:gd name="T15" fmla="*/ 26 h 27"/>
                <a:gd name="T16" fmla="*/ 5 w 39"/>
                <a:gd name="T17" fmla="*/ 26 h 27"/>
                <a:gd name="T18" fmla="*/ 15 w 39"/>
                <a:gd name="T19" fmla="*/ 19 h 27"/>
                <a:gd name="T20" fmla="*/ 27 w 39"/>
                <a:gd name="T21" fmla="*/ 13 h 27"/>
                <a:gd name="T22" fmla="*/ 15 w 39"/>
                <a:gd name="T23" fmla="*/ 7 h 27"/>
                <a:gd name="T24" fmla="*/ 15 w 39"/>
                <a:gd name="T2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7">
                  <a:moveTo>
                    <a:pt x="5" y="26"/>
                  </a:moveTo>
                  <a:cubicBezTo>
                    <a:pt x="3" y="26"/>
                    <a:pt x="2" y="25"/>
                    <a:pt x="2" y="23"/>
                  </a:cubicBezTo>
                  <a:cubicBezTo>
                    <a:pt x="0" y="20"/>
                    <a:pt x="0" y="5"/>
                    <a:pt x="2" y="2"/>
                  </a:cubicBezTo>
                  <a:cubicBezTo>
                    <a:pt x="3" y="1"/>
                    <a:pt x="4" y="1"/>
                    <a:pt x="6" y="1"/>
                  </a:cubicBezTo>
                  <a:cubicBezTo>
                    <a:pt x="12" y="0"/>
                    <a:pt x="33" y="0"/>
                    <a:pt x="35" y="1"/>
                  </a:cubicBezTo>
                  <a:cubicBezTo>
                    <a:pt x="36" y="1"/>
                    <a:pt x="37" y="2"/>
                    <a:pt x="38" y="4"/>
                  </a:cubicBezTo>
                  <a:cubicBezTo>
                    <a:pt x="39" y="7"/>
                    <a:pt x="39" y="20"/>
                    <a:pt x="38" y="24"/>
                  </a:cubicBezTo>
                  <a:cubicBezTo>
                    <a:pt x="37" y="25"/>
                    <a:pt x="37" y="26"/>
                    <a:pt x="36" y="26"/>
                  </a:cubicBezTo>
                  <a:cubicBezTo>
                    <a:pt x="33" y="27"/>
                    <a:pt x="8" y="27"/>
                    <a:pt x="5" y="26"/>
                  </a:cubicBezTo>
                  <a:close/>
                  <a:moveTo>
                    <a:pt x="15" y="19"/>
                  </a:moveTo>
                  <a:cubicBezTo>
                    <a:pt x="19" y="17"/>
                    <a:pt x="23" y="15"/>
                    <a:pt x="27" y="13"/>
                  </a:cubicBezTo>
                  <a:cubicBezTo>
                    <a:pt x="23" y="11"/>
                    <a:pt x="19" y="9"/>
                    <a:pt x="15" y="7"/>
                  </a:cubicBezTo>
                  <a:cubicBezTo>
                    <a:pt x="15" y="11"/>
                    <a:pt x="15" y="15"/>
                    <a:pt x="15"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70" name="กลุ่ม 669"/>
          <p:cNvGrpSpPr/>
          <p:nvPr/>
        </p:nvGrpSpPr>
        <p:grpSpPr>
          <a:xfrm>
            <a:off x="6903335" y="1659320"/>
            <a:ext cx="493514" cy="494109"/>
            <a:chOff x="18191163" y="4049713"/>
            <a:chExt cx="1316037" cy="1317625"/>
          </a:xfrm>
        </p:grpSpPr>
        <p:sp>
          <p:nvSpPr>
            <p:cNvPr id="257" name="Oval 55"/>
            <p:cNvSpPr>
              <a:spLocks noChangeArrowheads="1"/>
            </p:cNvSpPr>
            <p:nvPr/>
          </p:nvSpPr>
          <p:spPr bwMode="auto">
            <a:xfrm>
              <a:off x="18191163" y="4049713"/>
              <a:ext cx="1316037" cy="1317625"/>
            </a:xfrm>
            <a:prstGeom prst="ellipse">
              <a:avLst/>
            </a:prstGeom>
            <a:solidFill>
              <a:srgbClr val="FBC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58" name="Oval 56"/>
            <p:cNvSpPr>
              <a:spLocks noChangeArrowheads="1"/>
            </p:cNvSpPr>
            <p:nvPr/>
          </p:nvSpPr>
          <p:spPr bwMode="auto">
            <a:xfrm>
              <a:off x="18603913" y="4800600"/>
              <a:ext cx="138112" cy="138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59" name="Freeform 57"/>
            <p:cNvSpPr>
              <a:spLocks/>
            </p:cNvSpPr>
            <p:nvPr/>
          </p:nvSpPr>
          <p:spPr bwMode="auto">
            <a:xfrm>
              <a:off x="18603913" y="4616450"/>
              <a:ext cx="320675" cy="322263"/>
            </a:xfrm>
            <a:custGeom>
              <a:avLst/>
              <a:gdLst>
                <a:gd name="T0" fmla="*/ 0 w 21"/>
                <a:gd name="T1" fmla="*/ 6 h 21"/>
                <a:gd name="T2" fmla="*/ 15 w 21"/>
                <a:gd name="T3" fmla="*/ 21 h 21"/>
                <a:gd name="T4" fmla="*/ 21 w 21"/>
                <a:gd name="T5" fmla="*/ 21 h 21"/>
                <a:gd name="T6" fmla="*/ 0 w 21"/>
                <a:gd name="T7" fmla="*/ 0 h 21"/>
                <a:gd name="T8" fmla="*/ 0 w 21"/>
                <a:gd name="T9" fmla="*/ 6 h 21"/>
              </a:gdLst>
              <a:ahLst/>
              <a:cxnLst>
                <a:cxn ang="0">
                  <a:pos x="T0" y="T1"/>
                </a:cxn>
                <a:cxn ang="0">
                  <a:pos x="T2" y="T3"/>
                </a:cxn>
                <a:cxn ang="0">
                  <a:pos x="T4" y="T5"/>
                </a:cxn>
                <a:cxn ang="0">
                  <a:pos x="T6" y="T7"/>
                </a:cxn>
                <a:cxn ang="0">
                  <a:pos x="T8" y="T9"/>
                </a:cxn>
              </a:cxnLst>
              <a:rect l="0" t="0" r="r" b="b"/>
              <a:pathLst>
                <a:path w="21" h="21">
                  <a:moveTo>
                    <a:pt x="0" y="6"/>
                  </a:moveTo>
                  <a:cubicBezTo>
                    <a:pt x="8" y="6"/>
                    <a:pt x="15" y="13"/>
                    <a:pt x="15" y="21"/>
                  </a:cubicBezTo>
                  <a:cubicBezTo>
                    <a:pt x="21" y="21"/>
                    <a:pt x="21" y="21"/>
                    <a:pt x="21" y="21"/>
                  </a:cubicBezTo>
                  <a:cubicBezTo>
                    <a:pt x="21" y="9"/>
                    <a:pt x="11" y="0"/>
                    <a:pt x="0" y="0"/>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0" name="Freeform 58"/>
            <p:cNvSpPr>
              <a:spLocks/>
            </p:cNvSpPr>
            <p:nvPr/>
          </p:nvSpPr>
          <p:spPr bwMode="auto">
            <a:xfrm>
              <a:off x="18603913" y="4432300"/>
              <a:ext cx="490537" cy="506413"/>
            </a:xfrm>
            <a:custGeom>
              <a:avLst/>
              <a:gdLst>
                <a:gd name="T0" fmla="*/ 0 w 32"/>
                <a:gd name="T1" fmla="*/ 7 h 33"/>
                <a:gd name="T2" fmla="*/ 26 w 32"/>
                <a:gd name="T3" fmla="*/ 33 h 33"/>
                <a:gd name="T4" fmla="*/ 32 w 32"/>
                <a:gd name="T5" fmla="*/ 33 h 33"/>
                <a:gd name="T6" fmla="*/ 0 w 32"/>
                <a:gd name="T7" fmla="*/ 0 h 33"/>
                <a:gd name="T8" fmla="*/ 0 w 32"/>
                <a:gd name="T9" fmla="*/ 7 h 33"/>
              </a:gdLst>
              <a:ahLst/>
              <a:cxnLst>
                <a:cxn ang="0">
                  <a:pos x="T0" y="T1"/>
                </a:cxn>
                <a:cxn ang="0">
                  <a:pos x="T2" y="T3"/>
                </a:cxn>
                <a:cxn ang="0">
                  <a:pos x="T4" y="T5"/>
                </a:cxn>
                <a:cxn ang="0">
                  <a:pos x="T6" y="T7"/>
                </a:cxn>
                <a:cxn ang="0">
                  <a:pos x="T8" y="T9"/>
                </a:cxn>
              </a:cxnLst>
              <a:rect l="0" t="0" r="r" b="b"/>
              <a:pathLst>
                <a:path w="32" h="33">
                  <a:moveTo>
                    <a:pt x="0" y="7"/>
                  </a:moveTo>
                  <a:cubicBezTo>
                    <a:pt x="14" y="7"/>
                    <a:pt x="26" y="19"/>
                    <a:pt x="26" y="33"/>
                  </a:cubicBezTo>
                  <a:cubicBezTo>
                    <a:pt x="32" y="33"/>
                    <a:pt x="32" y="33"/>
                    <a:pt x="32" y="33"/>
                  </a:cubicBezTo>
                  <a:cubicBezTo>
                    <a:pt x="32" y="15"/>
                    <a:pt x="18" y="0"/>
                    <a:pt x="0" y="0"/>
                  </a:cubicBez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671" name="กลุ่ม 670"/>
          <p:cNvGrpSpPr/>
          <p:nvPr/>
        </p:nvGrpSpPr>
        <p:grpSpPr>
          <a:xfrm>
            <a:off x="3756514" y="2388577"/>
            <a:ext cx="493514" cy="494109"/>
            <a:chOff x="9799638" y="5994400"/>
            <a:chExt cx="1316037" cy="1317625"/>
          </a:xfrm>
        </p:grpSpPr>
        <p:sp>
          <p:nvSpPr>
            <p:cNvPr id="261" name="Oval 59"/>
            <p:cNvSpPr>
              <a:spLocks noChangeArrowheads="1"/>
            </p:cNvSpPr>
            <p:nvPr/>
          </p:nvSpPr>
          <p:spPr bwMode="auto">
            <a:xfrm>
              <a:off x="9799638" y="5994400"/>
              <a:ext cx="1316037" cy="1317625"/>
            </a:xfrm>
            <a:prstGeom prst="ellipse">
              <a:avLst/>
            </a:prstGeom>
            <a:solidFill>
              <a:srgbClr val="49B7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2" name="Freeform 60"/>
            <p:cNvSpPr>
              <a:spLocks/>
            </p:cNvSpPr>
            <p:nvPr/>
          </p:nvSpPr>
          <p:spPr bwMode="auto">
            <a:xfrm>
              <a:off x="10304463" y="6408738"/>
              <a:ext cx="306387" cy="488950"/>
            </a:xfrm>
            <a:custGeom>
              <a:avLst/>
              <a:gdLst>
                <a:gd name="T0" fmla="*/ 193 w 193"/>
                <a:gd name="T1" fmla="*/ 0 h 308"/>
                <a:gd name="T2" fmla="*/ 135 w 193"/>
                <a:gd name="T3" fmla="*/ 0 h 308"/>
                <a:gd name="T4" fmla="*/ 97 w 193"/>
                <a:gd name="T5" fmla="*/ 58 h 308"/>
                <a:gd name="T6" fmla="*/ 0 w 193"/>
                <a:gd name="T7" fmla="*/ 58 h 308"/>
                <a:gd name="T8" fmla="*/ 0 w 193"/>
                <a:gd name="T9" fmla="*/ 135 h 308"/>
                <a:gd name="T10" fmla="*/ 58 w 193"/>
                <a:gd name="T11" fmla="*/ 135 h 308"/>
                <a:gd name="T12" fmla="*/ 0 w 193"/>
                <a:gd name="T13" fmla="*/ 250 h 308"/>
                <a:gd name="T14" fmla="*/ 0 w 193"/>
                <a:gd name="T15" fmla="*/ 308 h 308"/>
                <a:gd name="T16" fmla="*/ 58 w 193"/>
                <a:gd name="T17" fmla="*/ 308 h 308"/>
                <a:gd name="T18" fmla="*/ 87 w 193"/>
                <a:gd name="T19" fmla="*/ 241 h 308"/>
                <a:gd name="T20" fmla="*/ 193 w 193"/>
                <a:gd name="T21" fmla="*/ 241 h 308"/>
                <a:gd name="T22" fmla="*/ 193 w 193"/>
                <a:gd name="T23" fmla="*/ 164 h 308"/>
                <a:gd name="T24" fmla="*/ 135 w 193"/>
                <a:gd name="T25" fmla="*/ 164 h 308"/>
                <a:gd name="T26" fmla="*/ 193 w 193"/>
                <a:gd name="T27" fmla="*/ 48 h 308"/>
                <a:gd name="T28" fmla="*/ 193 w 193"/>
                <a:gd name="T2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308">
                  <a:moveTo>
                    <a:pt x="193" y="0"/>
                  </a:moveTo>
                  <a:lnTo>
                    <a:pt x="135" y="0"/>
                  </a:lnTo>
                  <a:lnTo>
                    <a:pt x="97" y="58"/>
                  </a:lnTo>
                  <a:lnTo>
                    <a:pt x="0" y="58"/>
                  </a:lnTo>
                  <a:lnTo>
                    <a:pt x="0" y="135"/>
                  </a:lnTo>
                  <a:lnTo>
                    <a:pt x="58" y="135"/>
                  </a:lnTo>
                  <a:lnTo>
                    <a:pt x="0" y="250"/>
                  </a:lnTo>
                  <a:lnTo>
                    <a:pt x="0" y="308"/>
                  </a:lnTo>
                  <a:lnTo>
                    <a:pt x="58" y="308"/>
                  </a:lnTo>
                  <a:lnTo>
                    <a:pt x="87" y="241"/>
                  </a:lnTo>
                  <a:lnTo>
                    <a:pt x="193" y="241"/>
                  </a:lnTo>
                  <a:lnTo>
                    <a:pt x="193" y="164"/>
                  </a:lnTo>
                  <a:lnTo>
                    <a:pt x="135" y="164"/>
                  </a:lnTo>
                  <a:lnTo>
                    <a:pt x="193" y="48"/>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91" name="กลุ่ม 2090"/>
          <p:cNvGrpSpPr/>
          <p:nvPr/>
        </p:nvGrpSpPr>
        <p:grpSpPr>
          <a:xfrm>
            <a:off x="5329924" y="3847093"/>
            <a:ext cx="493514" cy="494109"/>
            <a:chOff x="13995400" y="9883775"/>
            <a:chExt cx="1316037" cy="1317625"/>
          </a:xfrm>
        </p:grpSpPr>
        <p:sp>
          <p:nvSpPr>
            <p:cNvPr id="263" name="Oval 61"/>
            <p:cNvSpPr>
              <a:spLocks noChangeArrowheads="1"/>
            </p:cNvSpPr>
            <p:nvPr/>
          </p:nvSpPr>
          <p:spPr bwMode="auto">
            <a:xfrm>
              <a:off x="13995400" y="9883775"/>
              <a:ext cx="1316037" cy="1317625"/>
            </a:xfrm>
            <a:prstGeom prst="ellipse">
              <a:avLst/>
            </a:prstGeom>
            <a:solidFill>
              <a:srgbClr val="F04A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4" name="Freeform 62"/>
            <p:cNvSpPr>
              <a:spLocks noEditPoints="1"/>
            </p:cNvSpPr>
            <p:nvPr/>
          </p:nvSpPr>
          <p:spPr bwMode="auto">
            <a:xfrm>
              <a:off x="14377988" y="10328275"/>
              <a:ext cx="550862" cy="428625"/>
            </a:xfrm>
            <a:custGeom>
              <a:avLst/>
              <a:gdLst>
                <a:gd name="T0" fmla="*/ 18 w 36"/>
                <a:gd name="T1" fmla="*/ 0 h 28"/>
                <a:gd name="T2" fmla="*/ 10 w 36"/>
                <a:gd name="T3" fmla="*/ 8 h 28"/>
                <a:gd name="T4" fmla="*/ 10 w 36"/>
                <a:gd name="T5" fmla="*/ 19 h 28"/>
                <a:gd name="T6" fmla="*/ 8 w 36"/>
                <a:gd name="T7" fmla="*/ 21 h 28"/>
                <a:gd name="T8" fmla="*/ 6 w 36"/>
                <a:gd name="T9" fmla="*/ 19 h 28"/>
                <a:gd name="T10" fmla="*/ 6 w 36"/>
                <a:gd name="T11" fmla="*/ 14 h 28"/>
                <a:gd name="T12" fmla="*/ 0 w 36"/>
                <a:gd name="T13" fmla="*/ 14 h 28"/>
                <a:gd name="T14" fmla="*/ 0 w 36"/>
                <a:gd name="T15" fmla="*/ 19 h 28"/>
                <a:gd name="T16" fmla="*/ 8 w 36"/>
                <a:gd name="T17" fmla="*/ 28 h 28"/>
                <a:gd name="T18" fmla="*/ 16 w 36"/>
                <a:gd name="T19" fmla="*/ 19 h 28"/>
                <a:gd name="T20" fmla="*/ 16 w 36"/>
                <a:gd name="T21" fmla="*/ 8 h 28"/>
                <a:gd name="T22" fmla="*/ 18 w 36"/>
                <a:gd name="T23" fmla="*/ 6 h 28"/>
                <a:gd name="T24" fmla="*/ 20 w 36"/>
                <a:gd name="T25" fmla="*/ 8 h 28"/>
                <a:gd name="T26" fmla="*/ 20 w 36"/>
                <a:gd name="T27" fmla="*/ 10 h 28"/>
                <a:gd name="T28" fmla="*/ 22 w 36"/>
                <a:gd name="T29" fmla="*/ 11 h 28"/>
                <a:gd name="T30" fmla="*/ 26 w 36"/>
                <a:gd name="T31" fmla="*/ 10 h 28"/>
                <a:gd name="T32" fmla="*/ 26 w 36"/>
                <a:gd name="T33" fmla="*/ 8 h 28"/>
                <a:gd name="T34" fmla="*/ 18 w 36"/>
                <a:gd name="T35" fmla="*/ 0 h 28"/>
                <a:gd name="T36" fmla="*/ 20 w 36"/>
                <a:gd name="T37" fmla="*/ 14 h 28"/>
                <a:gd name="T38" fmla="*/ 20 w 36"/>
                <a:gd name="T39" fmla="*/ 19 h 28"/>
                <a:gd name="T40" fmla="*/ 28 w 36"/>
                <a:gd name="T41" fmla="*/ 28 h 28"/>
                <a:gd name="T42" fmla="*/ 36 w 36"/>
                <a:gd name="T43" fmla="*/ 19 h 28"/>
                <a:gd name="T44" fmla="*/ 36 w 36"/>
                <a:gd name="T45" fmla="*/ 14 h 28"/>
                <a:gd name="T46" fmla="*/ 30 w 36"/>
                <a:gd name="T47" fmla="*/ 14 h 28"/>
                <a:gd name="T48" fmla="*/ 30 w 36"/>
                <a:gd name="T49" fmla="*/ 19 h 28"/>
                <a:gd name="T50" fmla="*/ 28 w 36"/>
                <a:gd name="T51" fmla="*/ 21 h 28"/>
                <a:gd name="T52" fmla="*/ 26 w 36"/>
                <a:gd name="T53" fmla="*/ 19 h 28"/>
                <a:gd name="T54" fmla="*/ 26 w 36"/>
                <a:gd name="T55" fmla="*/ 14 h 28"/>
                <a:gd name="T56" fmla="*/ 22 w 36"/>
                <a:gd name="T57" fmla="*/ 15 h 28"/>
                <a:gd name="T58" fmla="*/ 20 w 36"/>
                <a:gd name="T5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28">
                  <a:moveTo>
                    <a:pt x="18" y="0"/>
                  </a:moveTo>
                  <a:cubicBezTo>
                    <a:pt x="13" y="0"/>
                    <a:pt x="10" y="3"/>
                    <a:pt x="10" y="8"/>
                  </a:cubicBezTo>
                  <a:cubicBezTo>
                    <a:pt x="10" y="19"/>
                    <a:pt x="10" y="19"/>
                    <a:pt x="10" y="19"/>
                  </a:cubicBezTo>
                  <a:cubicBezTo>
                    <a:pt x="10" y="20"/>
                    <a:pt x="9" y="21"/>
                    <a:pt x="8" y="21"/>
                  </a:cubicBezTo>
                  <a:cubicBezTo>
                    <a:pt x="7" y="21"/>
                    <a:pt x="6" y="20"/>
                    <a:pt x="6" y="19"/>
                  </a:cubicBezTo>
                  <a:cubicBezTo>
                    <a:pt x="6" y="14"/>
                    <a:pt x="6" y="14"/>
                    <a:pt x="6" y="14"/>
                  </a:cubicBezTo>
                  <a:cubicBezTo>
                    <a:pt x="0" y="14"/>
                    <a:pt x="0" y="14"/>
                    <a:pt x="0" y="14"/>
                  </a:cubicBezTo>
                  <a:cubicBezTo>
                    <a:pt x="0" y="19"/>
                    <a:pt x="0" y="19"/>
                    <a:pt x="0" y="19"/>
                  </a:cubicBezTo>
                  <a:cubicBezTo>
                    <a:pt x="0" y="24"/>
                    <a:pt x="3" y="28"/>
                    <a:pt x="8" y="28"/>
                  </a:cubicBezTo>
                  <a:cubicBezTo>
                    <a:pt x="12" y="28"/>
                    <a:pt x="16" y="24"/>
                    <a:pt x="16" y="19"/>
                  </a:cubicBezTo>
                  <a:cubicBezTo>
                    <a:pt x="16" y="8"/>
                    <a:pt x="16" y="8"/>
                    <a:pt x="16" y="8"/>
                  </a:cubicBezTo>
                  <a:cubicBezTo>
                    <a:pt x="16" y="7"/>
                    <a:pt x="17" y="6"/>
                    <a:pt x="18" y="6"/>
                  </a:cubicBezTo>
                  <a:cubicBezTo>
                    <a:pt x="19" y="6"/>
                    <a:pt x="20" y="7"/>
                    <a:pt x="20" y="8"/>
                  </a:cubicBezTo>
                  <a:cubicBezTo>
                    <a:pt x="20" y="10"/>
                    <a:pt x="20" y="10"/>
                    <a:pt x="20" y="10"/>
                  </a:cubicBezTo>
                  <a:cubicBezTo>
                    <a:pt x="22" y="11"/>
                    <a:pt x="22" y="11"/>
                    <a:pt x="22" y="11"/>
                  </a:cubicBezTo>
                  <a:cubicBezTo>
                    <a:pt x="26" y="10"/>
                    <a:pt x="26" y="10"/>
                    <a:pt x="26" y="10"/>
                  </a:cubicBezTo>
                  <a:cubicBezTo>
                    <a:pt x="26" y="8"/>
                    <a:pt x="26" y="8"/>
                    <a:pt x="26" y="8"/>
                  </a:cubicBezTo>
                  <a:cubicBezTo>
                    <a:pt x="26" y="3"/>
                    <a:pt x="22" y="0"/>
                    <a:pt x="18" y="0"/>
                  </a:cubicBezTo>
                  <a:close/>
                  <a:moveTo>
                    <a:pt x="20" y="14"/>
                  </a:moveTo>
                  <a:cubicBezTo>
                    <a:pt x="20" y="19"/>
                    <a:pt x="20" y="19"/>
                    <a:pt x="20" y="19"/>
                  </a:cubicBezTo>
                  <a:cubicBezTo>
                    <a:pt x="20" y="24"/>
                    <a:pt x="23" y="28"/>
                    <a:pt x="28" y="28"/>
                  </a:cubicBezTo>
                  <a:cubicBezTo>
                    <a:pt x="32" y="28"/>
                    <a:pt x="36" y="24"/>
                    <a:pt x="36" y="19"/>
                  </a:cubicBezTo>
                  <a:cubicBezTo>
                    <a:pt x="36" y="14"/>
                    <a:pt x="36" y="14"/>
                    <a:pt x="36" y="14"/>
                  </a:cubicBezTo>
                  <a:cubicBezTo>
                    <a:pt x="30" y="14"/>
                    <a:pt x="30" y="14"/>
                    <a:pt x="30" y="14"/>
                  </a:cubicBezTo>
                  <a:cubicBezTo>
                    <a:pt x="30" y="19"/>
                    <a:pt x="30" y="19"/>
                    <a:pt x="30" y="19"/>
                  </a:cubicBezTo>
                  <a:cubicBezTo>
                    <a:pt x="30" y="21"/>
                    <a:pt x="29" y="21"/>
                    <a:pt x="28" y="21"/>
                  </a:cubicBezTo>
                  <a:cubicBezTo>
                    <a:pt x="27" y="21"/>
                    <a:pt x="26" y="21"/>
                    <a:pt x="26" y="19"/>
                  </a:cubicBezTo>
                  <a:cubicBezTo>
                    <a:pt x="26" y="14"/>
                    <a:pt x="26" y="14"/>
                    <a:pt x="26" y="14"/>
                  </a:cubicBezTo>
                  <a:cubicBezTo>
                    <a:pt x="22" y="15"/>
                    <a:pt x="22" y="15"/>
                    <a:pt x="22" y="15"/>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90" name="กลุ่ม 2089"/>
          <p:cNvGrpSpPr/>
          <p:nvPr/>
        </p:nvGrpSpPr>
        <p:grpSpPr>
          <a:xfrm>
            <a:off x="4542921" y="3847093"/>
            <a:ext cx="494109" cy="494109"/>
            <a:chOff x="11896725" y="9883775"/>
            <a:chExt cx="1317625" cy="1317625"/>
          </a:xfrm>
        </p:grpSpPr>
        <p:sp>
          <p:nvSpPr>
            <p:cNvPr id="265" name="Oval 63"/>
            <p:cNvSpPr>
              <a:spLocks noChangeArrowheads="1"/>
            </p:cNvSpPr>
            <p:nvPr/>
          </p:nvSpPr>
          <p:spPr bwMode="auto">
            <a:xfrm>
              <a:off x="11896725" y="9883775"/>
              <a:ext cx="1317625" cy="1317625"/>
            </a:xfrm>
            <a:prstGeom prst="ellipse">
              <a:avLst/>
            </a:prstGeom>
            <a:solidFill>
              <a:srgbClr val="38A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6" name="Freeform 64"/>
            <p:cNvSpPr>
              <a:spLocks/>
            </p:cNvSpPr>
            <p:nvPr/>
          </p:nvSpPr>
          <p:spPr bwMode="auto">
            <a:xfrm>
              <a:off x="12311063" y="10344150"/>
              <a:ext cx="198437" cy="182563"/>
            </a:xfrm>
            <a:custGeom>
              <a:avLst/>
              <a:gdLst>
                <a:gd name="T0" fmla="*/ 125 w 125"/>
                <a:gd name="T1" fmla="*/ 115 h 115"/>
                <a:gd name="T2" fmla="*/ 125 w 125"/>
                <a:gd name="T3" fmla="*/ 0 h 115"/>
                <a:gd name="T4" fmla="*/ 0 w 125"/>
                <a:gd name="T5" fmla="*/ 9 h 115"/>
                <a:gd name="T6" fmla="*/ 0 w 125"/>
                <a:gd name="T7" fmla="*/ 115 h 115"/>
                <a:gd name="T8" fmla="*/ 125 w 125"/>
                <a:gd name="T9" fmla="*/ 115 h 115"/>
              </a:gdLst>
              <a:ahLst/>
              <a:cxnLst>
                <a:cxn ang="0">
                  <a:pos x="T0" y="T1"/>
                </a:cxn>
                <a:cxn ang="0">
                  <a:pos x="T2" y="T3"/>
                </a:cxn>
                <a:cxn ang="0">
                  <a:pos x="T4" y="T5"/>
                </a:cxn>
                <a:cxn ang="0">
                  <a:pos x="T6" y="T7"/>
                </a:cxn>
                <a:cxn ang="0">
                  <a:pos x="T8" y="T9"/>
                </a:cxn>
              </a:cxnLst>
              <a:rect l="0" t="0" r="r" b="b"/>
              <a:pathLst>
                <a:path w="125" h="115">
                  <a:moveTo>
                    <a:pt x="125" y="115"/>
                  </a:moveTo>
                  <a:lnTo>
                    <a:pt x="125" y="0"/>
                  </a:lnTo>
                  <a:lnTo>
                    <a:pt x="0" y="9"/>
                  </a:lnTo>
                  <a:lnTo>
                    <a:pt x="0" y="115"/>
                  </a:lnTo>
                  <a:lnTo>
                    <a:pt x="125"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7" name="Freeform 65"/>
            <p:cNvSpPr>
              <a:spLocks/>
            </p:cNvSpPr>
            <p:nvPr/>
          </p:nvSpPr>
          <p:spPr bwMode="auto">
            <a:xfrm>
              <a:off x="12311063" y="10542588"/>
              <a:ext cx="198437" cy="200025"/>
            </a:xfrm>
            <a:custGeom>
              <a:avLst/>
              <a:gdLst>
                <a:gd name="T0" fmla="*/ 0 w 125"/>
                <a:gd name="T1" fmla="*/ 0 h 126"/>
                <a:gd name="T2" fmla="*/ 0 w 125"/>
                <a:gd name="T3" fmla="*/ 106 h 126"/>
                <a:gd name="T4" fmla="*/ 125 w 125"/>
                <a:gd name="T5" fmla="*/ 126 h 126"/>
                <a:gd name="T6" fmla="*/ 125 w 125"/>
                <a:gd name="T7" fmla="*/ 0 h 126"/>
                <a:gd name="T8" fmla="*/ 0 w 125"/>
                <a:gd name="T9" fmla="*/ 0 h 126"/>
              </a:gdLst>
              <a:ahLst/>
              <a:cxnLst>
                <a:cxn ang="0">
                  <a:pos x="T0" y="T1"/>
                </a:cxn>
                <a:cxn ang="0">
                  <a:pos x="T2" y="T3"/>
                </a:cxn>
                <a:cxn ang="0">
                  <a:pos x="T4" y="T5"/>
                </a:cxn>
                <a:cxn ang="0">
                  <a:pos x="T6" y="T7"/>
                </a:cxn>
                <a:cxn ang="0">
                  <a:pos x="T8" y="T9"/>
                </a:cxn>
              </a:cxnLst>
              <a:rect l="0" t="0" r="r" b="b"/>
              <a:pathLst>
                <a:path w="125" h="126">
                  <a:moveTo>
                    <a:pt x="0" y="0"/>
                  </a:moveTo>
                  <a:lnTo>
                    <a:pt x="0" y="106"/>
                  </a:lnTo>
                  <a:lnTo>
                    <a:pt x="125" y="126"/>
                  </a:lnTo>
                  <a:lnTo>
                    <a:pt x="12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8" name="Freeform 66"/>
            <p:cNvSpPr>
              <a:spLocks/>
            </p:cNvSpPr>
            <p:nvPr/>
          </p:nvSpPr>
          <p:spPr bwMode="auto">
            <a:xfrm>
              <a:off x="12525375" y="10542588"/>
              <a:ext cx="260350" cy="230188"/>
            </a:xfrm>
            <a:custGeom>
              <a:avLst/>
              <a:gdLst>
                <a:gd name="T0" fmla="*/ 0 w 164"/>
                <a:gd name="T1" fmla="*/ 0 h 145"/>
                <a:gd name="T2" fmla="*/ 0 w 164"/>
                <a:gd name="T3" fmla="*/ 126 h 145"/>
                <a:gd name="T4" fmla="*/ 164 w 164"/>
                <a:gd name="T5" fmla="*/ 145 h 145"/>
                <a:gd name="T6" fmla="*/ 164 w 164"/>
                <a:gd name="T7" fmla="*/ 0 h 145"/>
                <a:gd name="T8" fmla="*/ 0 w 164"/>
                <a:gd name="T9" fmla="*/ 0 h 145"/>
              </a:gdLst>
              <a:ahLst/>
              <a:cxnLst>
                <a:cxn ang="0">
                  <a:pos x="T0" y="T1"/>
                </a:cxn>
                <a:cxn ang="0">
                  <a:pos x="T2" y="T3"/>
                </a:cxn>
                <a:cxn ang="0">
                  <a:pos x="T4" y="T5"/>
                </a:cxn>
                <a:cxn ang="0">
                  <a:pos x="T6" y="T7"/>
                </a:cxn>
                <a:cxn ang="0">
                  <a:pos x="T8" y="T9"/>
                </a:cxn>
              </a:cxnLst>
              <a:rect l="0" t="0" r="r" b="b"/>
              <a:pathLst>
                <a:path w="164" h="145">
                  <a:moveTo>
                    <a:pt x="0" y="0"/>
                  </a:moveTo>
                  <a:lnTo>
                    <a:pt x="0" y="126"/>
                  </a:lnTo>
                  <a:lnTo>
                    <a:pt x="164" y="145"/>
                  </a:lnTo>
                  <a:lnTo>
                    <a:pt x="16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69" name="Freeform 67"/>
            <p:cNvSpPr>
              <a:spLocks/>
            </p:cNvSpPr>
            <p:nvPr/>
          </p:nvSpPr>
          <p:spPr bwMode="auto">
            <a:xfrm>
              <a:off x="12525375" y="10298113"/>
              <a:ext cx="260350" cy="228600"/>
            </a:xfrm>
            <a:custGeom>
              <a:avLst/>
              <a:gdLst>
                <a:gd name="T0" fmla="*/ 164 w 164"/>
                <a:gd name="T1" fmla="*/ 144 h 144"/>
                <a:gd name="T2" fmla="*/ 164 w 164"/>
                <a:gd name="T3" fmla="*/ 0 h 144"/>
                <a:gd name="T4" fmla="*/ 0 w 164"/>
                <a:gd name="T5" fmla="*/ 19 h 144"/>
                <a:gd name="T6" fmla="*/ 0 w 164"/>
                <a:gd name="T7" fmla="*/ 144 h 144"/>
                <a:gd name="T8" fmla="*/ 164 w 164"/>
                <a:gd name="T9" fmla="*/ 144 h 144"/>
              </a:gdLst>
              <a:ahLst/>
              <a:cxnLst>
                <a:cxn ang="0">
                  <a:pos x="T0" y="T1"/>
                </a:cxn>
                <a:cxn ang="0">
                  <a:pos x="T2" y="T3"/>
                </a:cxn>
                <a:cxn ang="0">
                  <a:pos x="T4" y="T5"/>
                </a:cxn>
                <a:cxn ang="0">
                  <a:pos x="T6" y="T7"/>
                </a:cxn>
                <a:cxn ang="0">
                  <a:pos x="T8" y="T9"/>
                </a:cxn>
              </a:cxnLst>
              <a:rect l="0" t="0" r="r" b="b"/>
              <a:pathLst>
                <a:path w="164" h="144">
                  <a:moveTo>
                    <a:pt x="164" y="144"/>
                  </a:moveTo>
                  <a:lnTo>
                    <a:pt x="164" y="0"/>
                  </a:lnTo>
                  <a:lnTo>
                    <a:pt x="0" y="19"/>
                  </a:lnTo>
                  <a:lnTo>
                    <a:pt x="0" y="144"/>
                  </a:lnTo>
                  <a:lnTo>
                    <a:pt x="164"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89" name="กลุ่ม 2088"/>
          <p:cNvGrpSpPr/>
          <p:nvPr/>
        </p:nvGrpSpPr>
        <p:grpSpPr>
          <a:xfrm>
            <a:off x="3756514" y="3847093"/>
            <a:ext cx="493514" cy="494109"/>
            <a:chOff x="9799638" y="9883775"/>
            <a:chExt cx="1316037" cy="1317625"/>
          </a:xfrm>
        </p:grpSpPr>
        <p:sp>
          <p:nvSpPr>
            <p:cNvPr id="270" name="Oval 68"/>
            <p:cNvSpPr>
              <a:spLocks noChangeArrowheads="1"/>
            </p:cNvSpPr>
            <p:nvPr/>
          </p:nvSpPr>
          <p:spPr bwMode="auto">
            <a:xfrm>
              <a:off x="9799638" y="9883775"/>
              <a:ext cx="1316037" cy="1317625"/>
            </a:xfrm>
            <a:prstGeom prst="ellipse">
              <a:avLst/>
            </a:pr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71" name="Freeform 69"/>
            <p:cNvSpPr>
              <a:spLocks/>
            </p:cNvSpPr>
            <p:nvPr/>
          </p:nvSpPr>
          <p:spPr bwMode="auto">
            <a:xfrm>
              <a:off x="10212388" y="10374313"/>
              <a:ext cx="474662" cy="444500"/>
            </a:xfrm>
            <a:custGeom>
              <a:avLst/>
              <a:gdLst>
                <a:gd name="T0" fmla="*/ 31 w 31"/>
                <a:gd name="T1" fmla="*/ 19 h 29"/>
                <a:gd name="T2" fmla="*/ 22 w 31"/>
                <a:gd name="T3" fmla="*/ 28 h 29"/>
                <a:gd name="T4" fmla="*/ 15 w 31"/>
                <a:gd name="T5" fmla="*/ 27 h 29"/>
                <a:gd name="T6" fmla="*/ 11 w 31"/>
                <a:gd name="T7" fmla="*/ 28 h 29"/>
                <a:gd name="T8" fmla="*/ 5 w 31"/>
                <a:gd name="T9" fmla="*/ 24 h 29"/>
                <a:gd name="T10" fmla="*/ 2 w 31"/>
                <a:gd name="T11" fmla="*/ 20 h 29"/>
                <a:gd name="T12" fmla="*/ 1 w 31"/>
                <a:gd name="T13" fmla="*/ 8 h 29"/>
                <a:gd name="T14" fmla="*/ 7 w 31"/>
                <a:gd name="T15" fmla="*/ 2 h 29"/>
                <a:gd name="T16" fmla="*/ 15 w 31"/>
                <a:gd name="T17" fmla="*/ 3 h 29"/>
                <a:gd name="T18" fmla="*/ 19 w 31"/>
                <a:gd name="T19" fmla="*/ 2 h 29"/>
                <a:gd name="T20" fmla="*/ 30 w 31"/>
                <a:gd name="T21" fmla="*/ 5 h 29"/>
                <a:gd name="T22" fmla="*/ 30 w 31"/>
                <a:gd name="T23" fmla="*/ 5 h 29"/>
                <a:gd name="T24" fmla="*/ 31 w 31"/>
                <a:gd name="T25" fmla="*/ 19 h 29"/>
                <a:gd name="T26" fmla="*/ 31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31" y="19"/>
                  </a:moveTo>
                  <a:cubicBezTo>
                    <a:pt x="29" y="23"/>
                    <a:pt x="26" y="29"/>
                    <a:pt x="22" y="28"/>
                  </a:cubicBezTo>
                  <a:cubicBezTo>
                    <a:pt x="19" y="28"/>
                    <a:pt x="18" y="26"/>
                    <a:pt x="15" y="27"/>
                  </a:cubicBezTo>
                  <a:cubicBezTo>
                    <a:pt x="13" y="27"/>
                    <a:pt x="12" y="28"/>
                    <a:pt x="11" y="28"/>
                  </a:cubicBezTo>
                  <a:cubicBezTo>
                    <a:pt x="8" y="28"/>
                    <a:pt x="6" y="26"/>
                    <a:pt x="5" y="24"/>
                  </a:cubicBezTo>
                  <a:cubicBezTo>
                    <a:pt x="4" y="23"/>
                    <a:pt x="3" y="21"/>
                    <a:pt x="2" y="20"/>
                  </a:cubicBezTo>
                  <a:cubicBezTo>
                    <a:pt x="1" y="16"/>
                    <a:pt x="0" y="12"/>
                    <a:pt x="1" y="8"/>
                  </a:cubicBezTo>
                  <a:cubicBezTo>
                    <a:pt x="2" y="5"/>
                    <a:pt x="4" y="3"/>
                    <a:pt x="7" y="2"/>
                  </a:cubicBezTo>
                  <a:cubicBezTo>
                    <a:pt x="11" y="0"/>
                    <a:pt x="14" y="2"/>
                    <a:pt x="15" y="3"/>
                  </a:cubicBezTo>
                  <a:cubicBezTo>
                    <a:pt x="17" y="3"/>
                    <a:pt x="17" y="2"/>
                    <a:pt x="19" y="2"/>
                  </a:cubicBezTo>
                  <a:cubicBezTo>
                    <a:pt x="22" y="1"/>
                    <a:pt x="27" y="1"/>
                    <a:pt x="30" y="5"/>
                  </a:cubicBezTo>
                  <a:cubicBezTo>
                    <a:pt x="30" y="5"/>
                    <a:pt x="30" y="5"/>
                    <a:pt x="30" y="5"/>
                  </a:cubicBezTo>
                  <a:cubicBezTo>
                    <a:pt x="24" y="9"/>
                    <a:pt x="25" y="15"/>
                    <a:pt x="31" y="19"/>
                  </a:cubicBezTo>
                  <a:cubicBezTo>
                    <a:pt x="31" y="19"/>
                    <a:pt x="31" y="19"/>
                    <a:pt x="31"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272" name="Freeform 70"/>
            <p:cNvSpPr>
              <a:spLocks/>
            </p:cNvSpPr>
            <p:nvPr/>
          </p:nvSpPr>
          <p:spPr bwMode="auto">
            <a:xfrm>
              <a:off x="10442575" y="10266363"/>
              <a:ext cx="122237" cy="138113"/>
            </a:xfrm>
            <a:custGeom>
              <a:avLst/>
              <a:gdLst>
                <a:gd name="T0" fmla="*/ 8 w 8"/>
                <a:gd name="T1" fmla="*/ 0 h 9"/>
                <a:gd name="T2" fmla="*/ 8 w 8"/>
                <a:gd name="T3" fmla="*/ 2 h 9"/>
                <a:gd name="T4" fmla="*/ 1 w 8"/>
                <a:gd name="T5" fmla="*/ 9 h 9"/>
                <a:gd name="T6" fmla="*/ 1 w 8"/>
                <a:gd name="T7" fmla="*/ 9 h 9"/>
                <a:gd name="T8" fmla="*/ 0 w 8"/>
                <a:gd name="T9" fmla="*/ 7 h 9"/>
                <a:gd name="T10" fmla="*/ 7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cubicBezTo>
                    <a:pt x="8" y="0"/>
                    <a:pt x="8" y="1"/>
                    <a:pt x="8" y="2"/>
                  </a:cubicBezTo>
                  <a:cubicBezTo>
                    <a:pt x="8" y="5"/>
                    <a:pt x="4" y="9"/>
                    <a:pt x="1" y="9"/>
                  </a:cubicBezTo>
                  <a:cubicBezTo>
                    <a:pt x="1" y="9"/>
                    <a:pt x="1" y="9"/>
                    <a:pt x="1" y="9"/>
                  </a:cubicBezTo>
                  <a:cubicBezTo>
                    <a:pt x="0" y="8"/>
                    <a:pt x="0" y="8"/>
                    <a:pt x="0" y="7"/>
                  </a:cubicBezTo>
                  <a:cubicBezTo>
                    <a:pt x="1" y="4"/>
                    <a:pt x="4" y="1"/>
                    <a:pt x="7" y="0"/>
                  </a:cubicBezTo>
                  <a:cubicBezTo>
                    <a:pt x="7" y="0"/>
                    <a:pt x="8"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92" name="กลุ่ม 2091"/>
          <p:cNvGrpSpPr/>
          <p:nvPr/>
        </p:nvGrpSpPr>
        <p:grpSpPr>
          <a:xfrm>
            <a:off x="6116333" y="3847093"/>
            <a:ext cx="494109" cy="494109"/>
            <a:chOff x="16092488" y="9883775"/>
            <a:chExt cx="1317625" cy="1317625"/>
          </a:xfrm>
        </p:grpSpPr>
        <p:sp>
          <p:nvSpPr>
            <p:cNvPr id="275" name="Oval 71"/>
            <p:cNvSpPr>
              <a:spLocks noChangeArrowheads="1"/>
            </p:cNvSpPr>
            <p:nvPr/>
          </p:nvSpPr>
          <p:spPr bwMode="auto">
            <a:xfrm>
              <a:off x="16092488" y="9883775"/>
              <a:ext cx="1317625" cy="1317625"/>
            </a:xfrm>
            <a:prstGeom prst="ellipse">
              <a:avLst/>
            </a:prstGeom>
            <a:solidFill>
              <a:srgbClr val="82B5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656" name="Freeform 72"/>
            <p:cNvSpPr>
              <a:spLocks/>
            </p:cNvSpPr>
            <p:nvPr/>
          </p:nvSpPr>
          <p:spPr bwMode="auto">
            <a:xfrm>
              <a:off x="16475075" y="10282238"/>
              <a:ext cx="582612" cy="550863"/>
            </a:xfrm>
            <a:custGeom>
              <a:avLst/>
              <a:gdLst>
                <a:gd name="T0" fmla="*/ 10 w 38"/>
                <a:gd name="T1" fmla="*/ 21 h 36"/>
                <a:gd name="T2" fmla="*/ 10 w 38"/>
                <a:gd name="T3" fmla="*/ 18 h 36"/>
                <a:gd name="T4" fmla="*/ 18 w 38"/>
                <a:gd name="T5" fmla="*/ 3 h 36"/>
                <a:gd name="T6" fmla="*/ 25 w 38"/>
                <a:gd name="T7" fmla="*/ 0 h 36"/>
                <a:gd name="T8" fmla="*/ 29 w 38"/>
                <a:gd name="T9" fmla="*/ 1 h 36"/>
                <a:gd name="T10" fmla="*/ 31 w 38"/>
                <a:gd name="T11" fmla="*/ 5 h 36"/>
                <a:gd name="T12" fmla="*/ 13 w 38"/>
                <a:gd name="T13" fmla="*/ 32 h 36"/>
                <a:gd name="T14" fmla="*/ 7 w 38"/>
                <a:gd name="T15" fmla="*/ 9 h 36"/>
                <a:gd name="T16" fmla="*/ 8 w 38"/>
                <a:gd name="T17" fmla="*/ 10 h 36"/>
                <a:gd name="T18" fmla="*/ 10 w 38"/>
                <a:gd name="T19" fmla="*/ 21 h 36"/>
                <a:gd name="T20" fmla="*/ 10 w 38"/>
                <a:gd name="T21"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6">
                  <a:moveTo>
                    <a:pt x="10" y="21"/>
                  </a:moveTo>
                  <a:cubicBezTo>
                    <a:pt x="10" y="20"/>
                    <a:pt x="10" y="19"/>
                    <a:pt x="10" y="18"/>
                  </a:cubicBezTo>
                  <a:cubicBezTo>
                    <a:pt x="11" y="12"/>
                    <a:pt x="13" y="7"/>
                    <a:pt x="18" y="3"/>
                  </a:cubicBezTo>
                  <a:cubicBezTo>
                    <a:pt x="20" y="1"/>
                    <a:pt x="21" y="1"/>
                    <a:pt x="25" y="0"/>
                  </a:cubicBezTo>
                  <a:cubicBezTo>
                    <a:pt x="27" y="0"/>
                    <a:pt x="28" y="0"/>
                    <a:pt x="29" y="1"/>
                  </a:cubicBezTo>
                  <a:cubicBezTo>
                    <a:pt x="30" y="2"/>
                    <a:pt x="30" y="4"/>
                    <a:pt x="31" y="5"/>
                  </a:cubicBezTo>
                  <a:cubicBezTo>
                    <a:pt x="38" y="27"/>
                    <a:pt x="24" y="36"/>
                    <a:pt x="13" y="32"/>
                  </a:cubicBezTo>
                  <a:cubicBezTo>
                    <a:pt x="3" y="29"/>
                    <a:pt x="0" y="16"/>
                    <a:pt x="7" y="9"/>
                  </a:cubicBezTo>
                  <a:cubicBezTo>
                    <a:pt x="8" y="8"/>
                    <a:pt x="8" y="9"/>
                    <a:pt x="8" y="10"/>
                  </a:cubicBezTo>
                  <a:cubicBezTo>
                    <a:pt x="8" y="11"/>
                    <a:pt x="6" y="17"/>
                    <a:pt x="10" y="21"/>
                  </a:cubicBezTo>
                  <a:cubicBezTo>
                    <a:pt x="10" y="21"/>
                    <a:pt x="10" y="21"/>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grpSp>
        <p:nvGrpSpPr>
          <p:cNvPr id="2093" name="กลุ่ม 2092"/>
          <p:cNvGrpSpPr/>
          <p:nvPr/>
        </p:nvGrpSpPr>
        <p:grpSpPr>
          <a:xfrm>
            <a:off x="6903335" y="3847093"/>
            <a:ext cx="493514" cy="494109"/>
            <a:chOff x="18191163" y="9883775"/>
            <a:chExt cx="1316037" cy="1317625"/>
          </a:xfrm>
        </p:grpSpPr>
        <p:sp>
          <p:nvSpPr>
            <p:cNvPr id="657" name="Oval 73"/>
            <p:cNvSpPr>
              <a:spLocks noChangeArrowheads="1"/>
            </p:cNvSpPr>
            <p:nvPr/>
          </p:nvSpPr>
          <p:spPr bwMode="auto">
            <a:xfrm>
              <a:off x="18191163" y="9883775"/>
              <a:ext cx="1316037" cy="1317625"/>
            </a:xfrm>
            <a:prstGeom prst="ellipse">
              <a:avLst/>
            </a:prstGeom>
            <a:solidFill>
              <a:srgbClr val="53A8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658" name="Freeform 74"/>
            <p:cNvSpPr>
              <a:spLocks/>
            </p:cNvSpPr>
            <p:nvPr/>
          </p:nvSpPr>
          <p:spPr bwMode="auto">
            <a:xfrm>
              <a:off x="18542000" y="10282238"/>
              <a:ext cx="292100" cy="520700"/>
            </a:xfrm>
            <a:custGeom>
              <a:avLst/>
              <a:gdLst>
                <a:gd name="T0" fmla="*/ 184 w 184"/>
                <a:gd name="T1" fmla="*/ 106 h 328"/>
                <a:gd name="T2" fmla="*/ 58 w 184"/>
                <a:gd name="T3" fmla="*/ 328 h 328"/>
                <a:gd name="T4" fmla="*/ 0 w 184"/>
                <a:gd name="T5" fmla="*/ 212 h 328"/>
                <a:gd name="T6" fmla="*/ 126 w 184"/>
                <a:gd name="T7" fmla="*/ 0 h 328"/>
                <a:gd name="T8" fmla="*/ 184 w 184"/>
                <a:gd name="T9" fmla="*/ 106 h 328"/>
              </a:gdLst>
              <a:ahLst/>
              <a:cxnLst>
                <a:cxn ang="0">
                  <a:pos x="T0" y="T1"/>
                </a:cxn>
                <a:cxn ang="0">
                  <a:pos x="T2" y="T3"/>
                </a:cxn>
                <a:cxn ang="0">
                  <a:pos x="T4" y="T5"/>
                </a:cxn>
                <a:cxn ang="0">
                  <a:pos x="T6" y="T7"/>
                </a:cxn>
                <a:cxn ang="0">
                  <a:pos x="T8" y="T9"/>
                </a:cxn>
              </a:cxnLst>
              <a:rect l="0" t="0" r="r" b="b"/>
              <a:pathLst>
                <a:path w="184" h="328">
                  <a:moveTo>
                    <a:pt x="184" y="106"/>
                  </a:moveTo>
                  <a:lnTo>
                    <a:pt x="58" y="328"/>
                  </a:lnTo>
                  <a:lnTo>
                    <a:pt x="0" y="212"/>
                  </a:lnTo>
                  <a:lnTo>
                    <a:pt x="126" y="0"/>
                  </a:lnTo>
                  <a:lnTo>
                    <a:pt x="184"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659" name="Freeform 75"/>
            <p:cNvSpPr>
              <a:spLocks/>
            </p:cNvSpPr>
            <p:nvPr/>
          </p:nvSpPr>
          <p:spPr bwMode="auto">
            <a:xfrm>
              <a:off x="18756313" y="10266363"/>
              <a:ext cx="398462" cy="352425"/>
            </a:xfrm>
            <a:custGeom>
              <a:avLst/>
              <a:gdLst>
                <a:gd name="T0" fmla="*/ 251 w 251"/>
                <a:gd name="T1" fmla="*/ 222 h 222"/>
                <a:gd name="T2" fmla="*/ 126 w 251"/>
                <a:gd name="T3" fmla="*/ 222 h 222"/>
                <a:gd name="T4" fmla="*/ 0 w 251"/>
                <a:gd name="T5" fmla="*/ 0 h 222"/>
                <a:gd name="T6" fmla="*/ 126 w 251"/>
                <a:gd name="T7" fmla="*/ 0 h 222"/>
                <a:gd name="T8" fmla="*/ 251 w 251"/>
                <a:gd name="T9" fmla="*/ 222 h 222"/>
              </a:gdLst>
              <a:ahLst/>
              <a:cxnLst>
                <a:cxn ang="0">
                  <a:pos x="T0" y="T1"/>
                </a:cxn>
                <a:cxn ang="0">
                  <a:pos x="T2" y="T3"/>
                </a:cxn>
                <a:cxn ang="0">
                  <a:pos x="T4" y="T5"/>
                </a:cxn>
                <a:cxn ang="0">
                  <a:pos x="T6" y="T7"/>
                </a:cxn>
                <a:cxn ang="0">
                  <a:pos x="T8" y="T9"/>
                </a:cxn>
              </a:cxnLst>
              <a:rect l="0" t="0" r="r" b="b"/>
              <a:pathLst>
                <a:path w="251" h="222">
                  <a:moveTo>
                    <a:pt x="251" y="222"/>
                  </a:moveTo>
                  <a:lnTo>
                    <a:pt x="126" y="222"/>
                  </a:lnTo>
                  <a:lnTo>
                    <a:pt x="0" y="0"/>
                  </a:lnTo>
                  <a:lnTo>
                    <a:pt x="126" y="0"/>
                  </a:lnTo>
                  <a:lnTo>
                    <a:pt x="251" y="2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sp>
          <p:nvSpPr>
            <p:cNvPr id="660" name="Freeform 76"/>
            <p:cNvSpPr>
              <a:spLocks/>
            </p:cNvSpPr>
            <p:nvPr/>
          </p:nvSpPr>
          <p:spPr bwMode="auto">
            <a:xfrm>
              <a:off x="18649950" y="10634663"/>
              <a:ext cx="504825" cy="168275"/>
            </a:xfrm>
            <a:custGeom>
              <a:avLst/>
              <a:gdLst>
                <a:gd name="T0" fmla="*/ 318 w 318"/>
                <a:gd name="T1" fmla="*/ 0 h 106"/>
                <a:gd name="T2" fmla="*/ 260 w 318"/>
                <a:gd name="T3" fmla="*/ 106 h 106"/>
                <a:gd name="T4" fmla="*/ 0 w 318"/>
                <a:gd name="T5" fmla="*/ 106 h 106"/>
                <a:gd name="T6" fmla="*/ 67 w 318"/>
                <a:gd name="T7" fmla="*/ 0 h 106"/>
                <a:gd name="T8" fmla="*/ 318 w 318"/>
                <a:gd name="T9" fmla="*/ 0 h 106"/>
              </a:gdLst>
              <a:ahLst/>
              <a:cxnLst>
                <a:cxn ang="0">
                  <a:pos x="T0" y="T1"/>
                </a:cxn>
                <a:cxn ang="0">
                  <a:pos x="T2" y="T3"/>
                </a:cxn>
                <a:cxn ang="0">
                  <a:pos x="T4" y="T5"/>
                </a:cxn>
                <a:cxn ang="0">
                  <a:pos x="T6" y="T7"/>
                </a:cxn>
                <a:cxn ang="0">
                  <a:pos x="T8" y="T9"/>
                </a:cxn>
              </a:cxnLst>
              <a:rect l="0" t="0" r="r" b="b"/>
              <a:pathLst>
                <a:path w="318" h="106">
                  <a:moveTo>
                    <a:pt x="318" y="0"/>
                  </a:moveTo>
                  <a:lnTo>
                    <a:pt x="260" y="106"/>
                  </a:lnTo>
                  <a:lnTo>
                    <a:pt x="0" y="106"/>
                  </a:lnTo>
                  <a:lnTo>
                    <a:pt x="67" y="0"/>
                  </a:lnTo>
                  <a:lnTo>
                    <a:pt x="3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th-TH" sz="525">
                <a:solidFill>
                  <a:schemeClr val="accent4">
                    <a:lumMod val="50000"/>
                  </a:schemeClr>
                </a:solidFill>
              </a:endParaRPr>
            </a:p>
          </p:txBody>
        </p:sp>
      </p:grpSp>
    </p:spTree>
    <p:extLst>
      <p:ext uri="{BB962C8B-B14F-4D97-AF65-F5344CB8AC3E}">
        <p14:creationId xmlns:p14="http://schemas.microsoft.com/office/powerpoint/2010/main" val="19856259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405"/>
        <p:cNvGrpSpPr/>
        <p:nvPr/>
      </p:nvGrpSpPr>
      <p:grpSpPr>
        <a:xfrm>
          <a:off x="0" y="0"/>
          <a:ext cx="0" cy="0"/>
          <a:chOff x="0" y="0"/>
          <a:chExt cx="0" cy="0"/>
        </a:xfrm>
      </p:grpSpPr>
      <p:grpSp>
        <p:nvGrpSpPr>
          <p:cNvPr id="12406" name="Google Shape;12406;p23"/>
          <p:cNvGrpSpPr/>
          <p:nvPr/>
        </p:nvGrpSpPr>
        <p:grpSpPr>
          <a:xfrm>
            <a:off x="1765469" y="1821418"/>
            <a:ext cx="370100" cy="250625"/>
            <a:chOff x="980425" y="4196875"/>
            <a:chExt cx="370100" cy="250625"/>
          </a:xfrm>
        </p:grpSpPr>
        <p:sp>
          <p:nvSpPr>
            <p:cNvPr id="12407" name="Google Shape;12407;p23"/>
            <p:cNvSpPr/>
            <p:nvPr/>
          </p:nvSpPr>
          <p:spPr>
            <a:xfrm>
              <a:off x="1154775" y="4246525"/>
              <a:ext cx="129650" cy="103900"/>
            </a:xfrm>
            <a:custGeom>
              <a:avLst/>
              <a:gdLst/>
              <a:ahLst/>
              <a:cxnLst/>
              <a:rect l="l" t="t" r="r" b="b"/>
              <a:pathLst>
                <a:path w="5186" h="4156" extrusionOk="0">
                  <a:moveTo>
                    <a:pt x="2747" y="422"/>
                  </a:moveTo>
                  <a:cubicBezTo>
                    <a:pt x="3241" y="422"/>
                    <a:pt x="3735" y="669"/>
                    <a:pt x="4044" y="1070"/>
                  </a:cubicBezTo>
                  <a:cubicBezTo>
                    <a:pt x="4321" y="1409"/>
                    <a:pt x="4445" y="1872"/>
                    <a:pt x="4383" y="2304"/>
                  </a:cubicBezTo>
                  <a:cubicBezTo>
                    <a:pt x="4269" y="3170"/>
                    <a:pt x="3534" y="3733"/>
                    <a:pt x="2747" y="3733"/>
                  </a:cubicBezTo>
                  <a:cubicBezTo>
                    <a:pt x="2467" y="3733"/>
                    <a:pt x="2181" y="3662"/>
                    <a:pt x="1914" y="3508"/>
                  </a:cubicBezTo>
                  <a:cubicBezTo>
                    <a:pt x="896" y="2921"/>
                    <a:pt x="803" y="1502"/>
                    <a:pt x="1729" y="761"/>
                  </a:cubicBezTo>
                  <a:cubicBezTo>
                    <a:pt x="2007" y="545"/>
                    <a:pt x="2377" y="422"/>
                    <a:pt x="2747" y="422"/>
                  </a:cubicBezTo>
                  <a:close/>
                  <a:moveTo>
                    <a:pt x="2757" y="1"/>
                  </a:moveTo>
                  <a:cubicBezTo>
                    <a:pt x="2314" y="1"/>
                    <a:pt x="1865" y="144"/>
                    <a:pt x="1482" y="453"/>
                  </a:cubicBezTo>
                  <a:cubicBezTo>
                    <a:pt x="1" y="1594"/>
                    <a:pt x="649" y="3909"/>
                    <a:pt x="2470" y="4156"/>
                  </a:cubicBezTo>
                  <a:lnTo>
                    <a:pt x="2747" y="4156"/>
                  </a:lnTo>
                  <a:cubicBezTo>
                    <a:pt x="4167" y="4156"/>
                    <a:pt x="5186" y="2767"/>
                    <a:pt x="4723" y="1409"/>
                  </a:cubicBezTo>
                  <a:cubicBezTo>
                    <a:pt x="4419" y="519"/>
                    <a:pt x="3599" y="1"/>
                    <a:pt x="275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08" name="Google Shape;12408;p23"/>
            <p:cNvSpPr/>
            <p:nvPr/>
          </p:nvSpPr>
          <p:spPr>
            <a:xfrm>
              <a:off x="1199775" y="4267525"/>
              <a:ext cx="51200" cy="20950"/>
            </a:xfrm>
            <a:custGeom>
              <a:avLst/>
              <a:gdLst/>
              <a:ahLst/>
              <a:cxnLst/>
              <a:rect l="l" t="t" r="r" b="b"/>
              <a:pathLst>
                <a:path w="2048" h="838" extrusionOk="0">
                  <a:moveTo>
                    <a:pt x="925" y="1"/>
                  </a:moveTo>
                  <a:cubicBezTo>
                    <a:pt x="664" y="1"/>
                    <a:pt x="402" y="85"/>
                    <a:pt x="176" y="261"/>
                  </a:cubicBezTo>
                  <a:cubicBezTo>
                    <a:pt x="1" y="411"/>
                    <a:pt x="130" y="642"/>
                    <a:pt x="300" y="642"/>
                  </a:cubicBezTo>
                  <a:cubicBezTo>
                    <a:pt x="340" y="642"/>
                    <a:pt x="382" y="629"/>
                    <a:pt x="423" y="600"/>
                  </a:cubicBezTo>
                  <a:cubicBezTo>
                    <a:pt x="577" y="484"/>
                    <a:pt x="759" y="427"/>
                    <a:pt x="938" y="427"/>
                  </a:cubicBezTo>
                  <a:cubicBezTo>
                    <a:pt x="1188" y="427"/>
                    <a:pt x="1434" y="538"/>
                    <a:pt x="1596" y="754"/>
                  </a:cubicBezTo>
                  <a:cubicBezTo>
                    <a:pt x="1646" y="813"/>
                    <a:pt x="1706" y="838"/>
                    <a:pt x="1763" y="838"/>
                  </a:cubicBezTo>
                  <a:cubicBezTo>
                    <a:pt x="1915" y="838"/>
                    <a:pt x="2047" y="665"/>
                    <a:pt x="1935" y="508"/>
                  </a:cubicBezTo>
                  <a:cubicBezTo>
                    <a:pt x="1679" y="178"/>
                    <a:pt x="1304" y="1"/>
                    <a:pt x="92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09" name="Google Shape;12409;p23"/>
            <p:cNvSpPr/>
            <p:nvPr/>
          </p:nvSpPr>
          <p:spPr>
            <a:xfrm>
              <a:off x="980425" y="4196875"/>
              <a:ext cx="370100" cy="250625"/>
            </a:xfrm>
            <a:custGeom>
              <a:avLst/>
              <a:gdLst/>
              <a:ahLst/>
              <a:cxnLst/>
              <a:rect l="l" t="t" r="r" b="b"/>
              <a:pathLst>
                <a:path w="14804" h="10025" extrusionOk="0">
                  <a:moveTo>
                    <a:pt x="11666" y="6235"/>
                  </a:moveTo>
                  <a:lnTo>
                    <a:pt x="11974" y="6636"/>
                  </a:lnTo>
                  <a:lnTo>
                    <a:pt x="11604" y="6913"/>
                  </a:lnTo>
                  <a:lnTo>
                    <a:pt x="11295" y="6512"/>
                  </a:lnTo>
                  <a:cubicBezTo>
                    <a:pt x="11357" y="6481"/>
                    <a:pt x="11419" y="6420"/>
                    <a:pt x="11481" y="6389"/>
                  </a:cubicBezTo>
                  <a:cubicBezTo>
                    <a:pt x="11542" y="6327"/>
                    <a:pt x="11604" y="6296"/>
                    <a:pt x="11666" y="6235"/>
                  </a:cubicBezTo>
                  <a:close/>
                  <a:moveTo>
                    <a:pt x="12701" y="6716"/>
                  </a:moveTo>
                  <a:cubicBezTo>
                    <a:pt x="12752" y="6716"/>
                    <a:pt x="12805" y="6739"/>
                    <a:pt x="12839" y="6790"/>
                  </a:cubicBezTo>
                  <a:cubicBezTo>
                    <a:pt x="12900" y="6883"/>
                    <a:pt x="12869" y="6975"/>
                    <a:pt x="12808" y="7037"/>
                  </a:cubicBezTo>
                  <a:lnTo>
                    <a:pt x="11789" y="7808"/>
                  </a:lnTo>
                  <a:cubicBezTo>
                    <a:pt x="11748" y="7836"/>
                    <a:pt x="11700" y="7851"/>
                    <a:pt x="11654" y="7851"/>
                  </a:cubicBezTo>
                  <a:cubicBezTo>
                    <a:pt x="11598" y="7851"/>
                    <a:pt x="11545" y="7829"/>
                    <a:pt x="11511" y="7778"/>
                  </a:cubicBezTo>
                  <a:cubicBezTo>
                    <a:pt x="11450" y="7716"/>
                    <a:pt x="11481" y="7592"/>
                    <a:pt x="11542" y="7531"/>
                  </a:cubicBezTo>
                  <a:lnTo>
                    <a:pt x="12592" y="6759"/>
                  </a:lnTo>
                  <a:cubicBezTo>
                    <a:pt x="12619" y="6731"/>
                    <a:pt x="12660" y="6716"/>
                    <a:pt x="12701" y="6716"/>
                  </a:cubicBezTo>
                  <a:close/>
                  <a:moveTo>
                    <a:pt x="12839" y="7562"/>
                  </a:moveTo>
                  <a:lnTo>
                    <a:pt x="13980" y="9012"/>
                  </a:lnTo>
                  <a:cubicBezTo>
                    <a:pt x="14042" y="9105"/>
                    <a:pt x="14073" y="9197"/>
                    <a:pt x="14042" y="9290"/>
                  </a:cubicBezTo>
                  <a:cubicBezTo>
                    <a:pt x="14003" y="9484"/>
                    <a:pt x="13842" y="9593"/>
                    <a:pt x="13674" y="9593"/>
                  </a:cubicBezTo>
                  <a:cubicBezTo>
                    <a:pt x="13575" y="9593"/>
                    <a:pt x="13474" y="9555"/>
                    <a:pt x="13394" y="9475"/>
                  </a:cubicBezTo>
                  <a:lnTo>
                    <a:pt x="12252" y="7994"/>
                  </a:lnTo>
                  <a:lnTo>
                    <a:pt x="12839" y="7562"/>
                  </a:lnTo>
                  <a:close/>
                  <a:moveTo>
                    <a:pt x="1883" y="0"/>
                  </a:moveTo>
                  <a:cubicBezTo>
                    <a:pt x="864" y="0"/>
                    <a:pt x="0" y="834"/>
                    <a:pt x="0" y="1883"/>
                  </a:cubicBezTo>
                  <a:cubicBezTo>
                    <a:pt x="0" y="2932"/>
                    <a:pt x="833" y="3766"/>
                    <a:pt x="1883" y="3766"/>
                  </a:cubicBezTo>
                  <a:lnTo>
                    <a:pt x="6820" y="3766"/>
                  </a:lnTo>
                  <a:cubicBezTo>
                    <a:pt x="6666" y="5340"/>
                    <a:pt x="7777" y="6728"/>
                    <a:pt x="9351" y="6944"/>
                  </a:cubicBezTo>
                  <a:cubicBezTo>
                    <a:pt x="9475" y="6975"/>
                    <a:pt x="9598" y="6975"/>
                    <a:pt x="9721" y="6975"/>
                  </a:cubicBezTo>
                  <a:cubicBezTo>
                    <a:pt x="10123" y="6975"/>
                    <a:pt x="10555" y="6883"/>
                    <a:pt x="10925" y="6728"/>
                  </a:cubicBezTo>
                  <a:lnTo>
                    <a:pt x="11295" y="7191"/>
                  </a:lnTo>
                  <a:cubicBezTo>
                    <a:pt x="10842" y="7554"/>
                    <a:pt x="11099" y="8272"/>
                    <a:pt x="11661" y="8272"/>
                  </a:cubicBezTo>
                  <a:cubicBezTo>
                    <a:pt x="11673" y="8272"/>
                    <a:pt x="11685" y="8272"/>
                    <a:pt x="11697" y="8271"/>
                  </a:cubicBezTo>
                  <a:cubicBezTo>
                    <a:pt x="11724" y="8280"/>
                    <a:pt x="11748" y="8284"/>
                    <a:pt x="11772" y="8284"/>
                  </a:cubicBezTo>
                  <a:cubicBezTo>
                    <a:pt x="11828" y="8284"/>
                    <a:pt x="11878" y="8262"/>
                    <a:pt x="11944" y="8241"/>
                  </a:cubicBezTo>
                  <a:lnTo>
                    <a:pt x="13085" y="9722"/>
                  </a:lnTo>
                  <a:cubicBezTo>
                    <a:pt x="13250" y="9936"/>
                    <a:pt x="13461" y="10025"/>
                    <a:pt x="13670" y="10025"/>
                  </a:cubicBezTo>
                  <a:cubicBezTo>
                    <a:pt x="14244" y="10025"/>
                    <a:pt x="14803" y="9354"/>
                    <a:pt x="14351" y="8765"/>
                  </a:cubicBezTo>
                  <a:lnTo>
                    <a:pt x="13209" y="7284"/>
                  </a:lnTo>
                  <a:cubicBezTo>
                    <a:pt x="13271" y="7191"/>
                    <a:pt x="13301" y="7068"/>
                    <a:pt x="13332" y="6975"/>
                  </a:cubicBezTo>
                  <a:cubicBezTo>
                    <a:pt x="13355" y="6588"/>
                    <a:pt x="13042" y="6302"/>
                    <a:pt x="12703" y="6302"/>
                  </a:cubicBezTo>
                  <a:cubicBezTo>
                    <a:pt x="12582" y="6302"/>
                    <a:pt x="12458" y="6339"/>
                    <a:pt x="12345" y="6420"/>
                  </a:cubicBezTo>
                  <a:lnTo>
                    <a:pt x="11974" y="5926"/>
                  </a:lnTo>
                  <a:cubicBezTo>
                    <a:pt x="12129" y="5741"/>
                    <a:pt x="12252" y="5494"/>
                    <a:pt x="12376" y="5278"/>
                  </a:cubicBezTo>
                  <a:cubicBezTo>
                    <a:pt x="12437" y="5113"/>
                    <a:pt x="12293" y="4990"/>
                    <a:pt x="12154" y="4990"/>
                  </a:cubicBezTo>
                  <a:cubicBezTo>
                    <a:pt x="12084" y="4990"/>
                    <a:pt x="12016" y="5021"/>
                    <a:pt x="11974" y="5093"/>
                  </a:cubicBezTo>
                  <a:cubicBezTo>
                    <a:pt x="11560" y="6059"/>
                    <a:pt x="10644" y="6572"/>
                    <a:pt x="9723" y="6572"/>
                  </a:cubicBezTo>
                  <a:cubicBezTo>
                    <a:pt x="8997" y="6572"/>
                    <a:pt x="8267" y="6253"/>
                    <a:pt x="7777" y="5586"/>
                  </a:cubicBezTo>
                  <a:cubicBezTo>
                    <a:pt x="6728" y="4259"/>
                    <a:pt x="7283" y="2315"/>
                    <a:pt x="8857" y="1760"/>
                  </a:cubicBezTo>
                  <a:cubicBezTo>
                    <a:pt x="9148" y="1653"/>
                    <a:pt x="9441" y="1604"/>
                    <a:pt x="9725" y="1604"/>
                  </a:cubicBezTo>
                  <a:cubicBezTo>
                    <a:pt x="11013" y="1604"/>
                    <a:pt x="12140" y="2617"/>
                    <a:pt x="12190" y="3982"/>
                  </a:cubicBezTo>
                  <a:cubicBezTo>
                    <a:pt x="12205" y="4097"/>
                    <a:pt x="12294" y="4152"/>
                    <a:pt x="12388" y="4152"/>
                  </a:cubicBezTo>
                  <a:cubicBezTo>
                    <a:pt x="12494" y="4152"/>
                    <a:pt x="12606" y="4082"/>
                    <a:pt x="12623" y="3951"/>
                  </a:cubicBezTo>
                  <a:cubicBezTo>
                    <a:pt x="12623" y="3889"/>
                    <a:pt x="12623" y="3858"/>
                    <a:pt x="12623" y="3796"/>
                  </a:cubicBezTo>
                  <a:cubicBezTo>
                    <a:pt x="13641" y="3766"/>
                    <a:pt x="14474" y="2932"/>
                    <a:pt x="14474" y="1883"/>
                  </a:cubicBezTo>
                  <a:cubicBezTo>
                    <a:pt x="14474" y="834"/>
                    <a:pt x="13641" y="0"/>
                    <a:pt x="12592" y="0"/>
                  </a:cubicBezTo>
                  <a:lnTo>
                    <a:pt x="3765" y="0"/>
                  </a:lnTo>
                  <a:cubicBezTo>
                    <a:pt x="3487" y="0"/>
                    <a:pt x="3487" y="432"/>
                    <a:pt x="3765" y="432"/>
                  </a:cubicBezTo>
                  <a:lnTo>
                    <a:pt x="12592" y="432"/>
                  </a:lnTo>
                  <a:cubicBezTo>
                    <a:pt x="13394" y="432"/>
                    <a:pt x="14042" y="1081"/>
                    <a:pt x="14042" y="1883"/>
                  </a:cubicBezTo>
                  <a:cubicBezTo>
                    <a:pt x="14042" y="2685"/>
                    <a:pt x="13394" y="3364"/>
                    <a:pt x="12592" y="3364"/>
                  </a:cubicBezTo>
                  <a:lnTo>
                    <a:pt x="12530" y="3364"/>
                  </a:lnTo>
                  <a:cubicBezTo>
                    <a:pt x="12437" y="2994"/>
                    <a:pt x="12252" y="2624"/>
                    <a:pt x="12005" y="2315"/>
                  </a:cubicBezTo>
                  <a:cubicBezTo>
                    <a:pt x="11419" y="1542"/>
                    <a:pt x="10572" y="1182"/>
                    <a:pt x="9731" y="1182"/>
                  </a:cubicBezTo>
                  <a:cubicBezTo>
                    <a:pt x="8489" y="1182"/>
                    <a:pt x="7263" y="1966"/>
                    <a:pt x="6913" y="3364"/>
                  </a:cubicBezTo>
                  <a:lnTo>
                    <a:pt x="1883" y="3364"/>
                  </a:lnTo>
                  <a:cubicBezTo>
                    <a:pt x="1080" y="3364"/>
                    <a:pt x="432" y="2685"/>
                    <a:pt x="432" y="1883"/>
                  </a:cubicBezTo>
                  <a:cubicBezTo>
                    <a:pt x="432" y="1081"/>
                    <a:pt x="1080" y="432"/>
                    <a:pt x="1883" y="432"/>
                  </a:cubicBezTo>
                  <a:lnTo>
                    <a:pt x="2438" y="432"/>
                  </a:lnTo>
                  <a:cubicBezTo>
                    <a:pt x="2716" y="432"/>
                    <a:pt x="2716" y="0"/>
                    <a:pt x="243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0" name="Google Shape;12410;p23"/>
            <p:cNvSpPr/>
            <p:nvPr/>
          </p:nvSpPr>
          <p:spPr>
            <a:xfrm>
              <a:off x="1027475" y="4239300"/>
              <a:ext cx="110350" cy="10825"/>
            </a:xfrm>
            <a:custGeom>
              <a:avLst/>
              <a:gdLst/>
              <a:ahLst/>
              <a:cxnLst/>
              <a:rect l="l" t="t" r="r" b="b"/>
              <a:pathLst>
                <a:path w="4414" h="433" extrusionOk="0">
                  <a:moveTo>
                    <a:pt x="217" y="1"/>
                  </a:moveTo>
                  <a:cubicBezTo>
                    <a:pt x="93" y="1"/>
                    <a:pt x="1" y="93"/>
                    <a:pt x="1" y="217"/>
                  </a:cubicBezTo>
                  <a:cubicBezTo>
                    <a:pt x="1" y="340"/>
                    <a:pt x="93" y="433"/>
                    <a:pt x="217" y="433"/>
                  </a:cubicBezTo>
                  <a:lnTo>
                    <a:pt x="4136" y="433"/>
                  </a:lnTo>
                  <a:cubicBezTo>
                    <a:pt x="4414" y="433"/>
                    <a:pt x="4414" y="1"/>
                    <a:pt x="413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11" name="Google Shape;12411;p23"/>
          <p:cNvGrpSpPr/>
          <p:nvPr/>
        </p:nvGrpSpPr>
        <p:grpSpPr>
          <a:xfrm>
            <a:off x="2501238" y="1777356"/>
            <a:ext cx="364200" cy="338750"/>
            <a:chOff x="7731450" y="3574225"/>
            <a:chExt cx="364200" cy="338750"/>
          </a:xfrm>
        </p:grpSpPr>
        <p:sp>
          <p:nvSpPr>
            <p:cNvPr id="12412" name="Google Shape;12412;p23"/>
            <p:cNvSpPr/>
            <p:nvPr/>
          </p:nvSpPr>
          <p:spPr>
            <a:xfrm>
              <a:off x="7940850" y="3673950"/>
              <a:ext cx="38275" cy="39575"/>
            </a:xfrm>
            <a:custGeom>
              <a:avLst/>
              <a:gdLst/>
              <a:ahLst/>
              <a:cxnLst/>
              <a:rect l="l" t="t" r="r" b="b"/>
              <a:pathLst>
                <a:path w="1531" h="1583" extrusionOk="0">
                  <a:moveTo>
                    <a:pt x="790" y="703"/>
                  </a:moveTo>
                  <a:lnTo>
                    <a:pt x="914" y="981"/>
                  </a:lnTo>
                  <a:lnTo>
                    <a:pt x="667" y="981"/>
                  </a:lnTo>
                  <a:lnTo>
                    <a:pt x="790" y="703"/>
                  </a:lnTo>
                  <a:close/>
                  <a:moveTo>
                    <a:pt x="790" y="1"/>
                  </a:moveTo>
                  <a:cubicBezTo>
                    <a:pt x="713" y="1"/>
                    <a:pt x="636" y="39"/>
                    <a:pt x="605" y="117"/>
                  </a:cubicBezTo>
                  <a:lnTo>
                    <a:pt x="80" y="1289"/>
                  </a:lnTo>
                  <a:cubicBezTo>
                    <a:pt x="1" y="1449"/>
                    <a:pt x="127" y="1582"/>
                    <a:pt x="259" y="1582"/>
                  </a:cubicBezTo>
                  <a:cubicBezTo>
                    <a:pt x="332" y="1582"/>
                    <a:pt x="407" y="1542"/>
                    <a:pt x="451" y="1444"/>
                  </a:cubicBezTo>
                  <a:lnTo>
                    <a:pt x="451" y="1413"/>
                  </a:lnTo>
                  <a:lnTo>
                    <a:pt x="1099" y="1413"/>
                  </a:lnTo>
                  <a:lnTo>
                    <a:pt x="1099" y="1444"/>
                  </a:lnTo>
                  <a:cubicBezTo>
                    <a:pt x="1146" y="1538"/>
                    <a:pt x="1229" y="1578"/>
                    <a:pt x="1307" y="1578"/>
                  </a:cubicBezTo>
                  <a:cubicBezTo>
                    <a:pt x="1331" y="1578"/>
                    <a:pt x="1355" y="1574"/>
                    <a:pt x="1377" y="1567"/>
                  </a:cubicBezTo>
                  <a:cubicBezTo>
                    <a:pt x="1500" y="1505"/>
                    <a:pt x="1531" y="1382"/>
                    <a:pt x="1500" y="1289"/>
                  </a:cubicBezTo>
                  <a:lnTo>
                    <a:pt x="975" y="117"/>
                  </a:lnTo>
                  <a:cubicBezTo>
                    <a:pt x="945" y="39"/>
                    <a:pt x="867" y="1"/>
                    <a:pt x="79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3" name="Google Shape;12413;p23"/>
            <p:cNvSpPr/>
            <p:nvPr/>
          </p:nvSpPr>
          <p:spPr>
            <a:xfrm>
              <a:off x="7988375" y="3673000"/>
              <a:ext cx="40900" cy="40150"/>
            </a:xfrm>
            <a:custGeom>
              <a:avLst/>
              <a:gdLst/>
              <a:ahLst/>
              <a:cxnLst/>
              <a:rect l="l" t="t" r="r" b="b"/>
              <a:pathLst>
                <a:path w="1636" h="1606" extrusionOk="0">
                  <a:moveTo>
                    <a:pt x="587" y="432"/>
                  </a:moveTo>
                  <a:cubicBezTo>
                    <a:pt x="957" y="556"/>
                    <a:pt x="957" y="1080"/>
                    <a:pt x="587" y="1173"/>
                  </a:cubicBezTo>
                  <a:lnTo>
                    <a:pt x="402" y="1173"/>
                  </a:lnTo>
                  <a:lnTo>
                    <a:pt x="402" y="432"/>
                  </a:lnTo>
                  <a:close/>
                  <a:moveTo>
                    <a:pt x="587" y="0"/>
                  </a:moveTo>
                  <a:lnTo>
                    <a:pt x="587" y="31"/>
                  </a:lnTo>
                  <a:lnTo>
                    <a:pt x="216" y="31"/>
                  </a:lnTo>
                  <a:cubicBezTo>
                    <a:pt x="93" y="31"/>
                    <a:pt x="0" y="124"/>
                    <a:pt x="0" y="216"/>
                  </a:cubicBezTo>
                  <a:lnTo>
                    <a:pt x="0" y="1389"/>
                  </a:lnTo>
                  <a:cubicBezTo>
                    <a:pt x="0" y="1512"/>
                    <a:pt x="93" y="1605"/>
                    <a:pt x="216" y="1605"/>
                  </a:cubicBezTo>
                  <a:lnTo>
                    <a:pt x="587" y="1605"/>
                  </a:lnTo>
                  <a:cubicBezTo>
                    <a:pt x="1636" y="1605"/>
                    <a:pt x="1636" y="0"/>
                    <a:pt x="58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4" name="Google Shape;12414;p23"/>
            <p:cNvSpPr/>
            <p:nvPr/>
          </p:nvSpPr>
          <p:spPr>
            <a:xfrm>
              <a:off x="7760775" y="3614350"/>
              <a:ext cx="282400" cy="10825"/>
            </a:xfrm>
            <a:custGeom>
              <a:avLst/>
              <a:gdLst/>
              <a:ahLst/>
              <a:cxnLst/>
              <a:rect l="l" t="t" r="r" b="b"/>
              <a:pathLst>
                <a:path w="11296" h="433" extrusionOk="0">
                  <a:moveTo>
                    <a:pt x="278" y="1"/>
                  </a:moveTo>
                  <a:cubicBezTo>
                    <a:pt x="0" y="1"/>
                    <a:pt x="0" y="433"/>
                    <a:pt x="278" y="433"/>
                  </a:cubicBezTo>
                  <a:lnTo>
                    <a:pt x="11079" y="433"/>
                  </a:lnTo>
                  <a:cubicBezTo>
                    <a:pt x="11203" y="433"/>
                    <a:pt x="11296" y="340"/>
                    <a:pt x="11296" y="217"/>
                  </a:cubicBezTo>
                  <a:cubicBezTo>
                    <a:pt x="11296" y="93"/>
                    <a:pt x="11203" y="1"/>
                    <a:pt x="1107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5" name="Google Shape;12415;p23"/>
            <p:cNvSpPr/>
            <p:nvPr/>
          </p:nvSpPr>
          <p:spPr>
            <a:xfrm>
              <a:off x="7760775" y="364367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6" name="Google Shape;12416;p23"/>
            <p:cNvSpPr/>
            <p:nvPr/>
          </p:nvSpPr>
          <p:spPr>
            <a:xfrm>
              <a:off x="7760775" y="3673000"/>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7" name="Google Shape;12417;p23"/>
            <p:cNvSpPr/>
            <p:nvPr/>
          </p:nvSpPr>
          <p:spPr>
            <a:xfrm>
              <a:off x="7760775" y="3702325"/>
              <a:ext cx="145825" cy="10825"/>
            </a:xfrm>
            <a:custGeom>
              <a:avLst/>
              <a:gdLst/>
              <a:ahLst/>
              <a:cxnLst/>
              <a:rect l="l" t="t" r="r" b="b"/>
              <a:pathLst>
                <a:path w="5833" h="433" extrusionOk="0">
                  <a:moveTo>
                    <a:pt x="278" y="0"/>
                  </a:moveTo>
                  <a:cubicBezTo>
                    <a:pt x="0" y="0"/>
                    <a:pt x="0" y="432"/>
                    <a:pt x="278" y="432"/>
                  </a:cubicBezTo>
                  <a:lnTo>
                    <a:pt x="5555" y="432"/>
                  </a:lnTo>
                  <a:cubicBezTo>
                    <a:pt x="5833" y="432"/>
                    <a:pt x="5833" y="0"/>
                    <a:pt x="555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8" name="Google Shape;12418;p23"/>
            <p:cNvSpPr/>
            <p:nvPr/>
          </p:nvSpPr>
          <p:spPr>
            <a:xfrm>
              <a:off x="7760775" y="3731625"/>
              <a:ext cx="145825" cy="10825"/>
            </a:xfrm>
            <a:custGeom>
              <a:avLst/>
              <a:gdLst/>
              <a:ahLst/>
              <a:cxnLst/>
              <a:rect l="l" t="t" r="r" b="b"/>
              <a:pathLst>
                <a:path w="5833" h="433" extrusionOk="0">
                  <a:moveTo>
                    <a:pt x="278" y="1"/>
                  </a:moveTo>
                  <a:cubicBezTo>
                    <a:pt x="0" y="1"/>
                    <a:pt x="0" y="433"/>
                    <a:pt x="278" y="433"/>
                  </a:cubicBezTo>
                  <a:lnTo>
                    <a:pt x="5555" y="433"/>
                  </a:lnTo>
                  <a:cubicBezTo>
                    <a:pt x="5833" y="433"/>
                    <a:pt x="5833" y="1"/>
                    <a:pt x="555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19" name="Google Shape;12419;p23"/>
            <p:cNvSpPr/>
            <p:nvPr/>
          </p:nvSpPr>
          <p:spPr>
            <a:xfrm>
              <a:off x="7731450" y="3574225"/>
              <a:ext cx="364200" cy="338750"/>
            </a:xfrm>
            <a:custGeom>
              <a:avLst/>
              <a:gdLst/>
              <a:ahLst/>
              <a:cxnLst/>
              <a:rect l="l" t="t" r="r" b="b"/>
              <a:pathLst>
                <a:path w="14568" h="13550" extrusionOk="0">
                  <a:moveTo>
                    <a:pt x="12036" y="3211"/>
                  </a:moveTo>
                  <a:lnTo>
                    <a:pt x="12036" y="5957"/>
                  </a:lnTo>
                  <a:cubicBezTo>
                    <a:pt x="12020" y="5955"/>
                    <a:pt x="12005" y="5953"/>
                    <a:pt x="11989" y="5953"/>
                  </a:cubicBezTo>
                  <a:cubicBezTo>
                    <a:pt x="11826" y="5953"/>
                    <a:pt x="11697" y="6097"/>
                    <a:pt x="11697" y="6266"/>
                  </a:cubicBezTo>
                  <a:lnTo>
                    <a:pt x="11697" y="6328"/>
                  </a:lnTo>
                  <a:lnTo>
                    <a:pt x="8055" y="6297"/>
                  </a:lnTo>
                  <a:lnTo>
                    <a:pt x="8055" y="3211"/>
                  </a:lnTo>
                  <a:close/>
                  <a:moveTo>
                    <a:pt x="12129" y="6482"/>
                  </a:moveTo>
                  <a:lnTo>
                    <a:pt x="13826" y="7716"/>
                  </a:lnTo>
                  <a:lnTo>
                    <a:pt x="12901" y="7716"/>
                  </a:lnTo>
                  <a:cubicBezTo>
                    <a:pt x="12808" y="7716"/>
                    <a:pt x="12715" y="7778"/>
                    <a:pt x="12654" y="7871"/>
                  </a:cubicBezTo>
                  <a:lnTo>
                    <a:pt x="12129" y="8581"/>
                  </a:lnTo>
                  <a:lnTo>
                    <a:pt x="12129" y="6482"/>
                  </a:lnTo>
                  <a:close/>
                  <a:moveTo>
                    <a:pt x="13425" y="8148"/>
                  </a:moveTo>
                  <a:lnTo>
                    <a:pt x="13425" y="9383"/>
                  </a:lnTo>
                  <a:cubicBezTo>
                    <a:pt x="13425" y="9815"/>
                    <a:pt x="13086" y="10154"/>
                    <a:pt x="12654" y="10154"/>
                  </a:cubicBezTo>
                  <a:lnTo>
                    <a:pt x="1173" y="10154"/>
                  </a:lnTo>
                  <a:cubicBezTo>
                    <a:pt x="741" y="10154"/>
                    <a:pt x="402" y="9815"/>
                    <a:pt x="402" y="9383"/>
                  </a:cubicBezTo>
                  <a:lnTo>
                    <a:pt x="402" y="8241"/>
                  </a:lnTo>
                  <a:lnTo>
                    <a:pt x="11697" y="8241"/>
                  </a:lnTo>
                  <a:lnTo>
                    <a:pt x="11697" y="8920"/>
                  </a:lnTo>
                  <a:cubicBezTo>
                    <a:pt x="11697" y="9115"/>
                    <a:pt x="11858" y="9237"/>
                    <a:pt x="12023" y="9237"/>
                  </a:cubicBezTo>
                  <a:cubicBezTo>
                    <a:pt x="12118" y="9237"/>
                    <a:pt x="12215" y="9196"/>
                    <a:pt x="12283" y="9105"/>
                  </a:cubicBezTo>
                  <a:lnTo>
                    <a:pt x="12962" y="8148"/>
                  </a:lnTo>
                  <a:close/>
                  <a:moveTo>
                    <a:pt x="7932" y="10587"/>
                  </a:moveTo>
                  <a:lnTo>
                    <a:pt x="7932" y="12161"/>
                  </a:lnTo>
                  <a:lnTo>
                    <a:pt x="5926" y="12161"/>
                  </a:lnTo>
                  <a:lnTo>
                    <a:pt x="5926" y="10587"/>
                  </a:lnTo>
                  <a:close/>
                  <a:moveTo>
                    <a:pt x="1173" y="1"/>
                  </a:moveTo>
                  <a:cubicBezTo>
                    <a:pt x="525" y="32"/>
                    <a:pt x="0" y="556"/>
                    <a:pt x="0" y="1174"/>
                  </a:cubicBezTo>
                  <a:lnTo>
                    <a:pt x="0" y="9383"/>
                  </a:lnTo>
                  <a:cubicBezTo>
                    <a:pt x="0" y="10031"/>
                    <a:pt x="525" y="10556"/>
                    <a:pt x="1173" y="10556"/>
                  </a:cubicBezTo>
                  <a:lnTo>
                    <a:pt x="5525" y="10556"/>
                  </a:lnTo>
                  <a:lnTo>
                    <a:pt x="5525" y="12130"/>
                  </a:lnTo>
                  <a:lnTo>
                    <a:pt x="4352" y="12130"/>
                  </a:lnTo>
                  <a:cubicBezTo>
                    <a:pt x="3488" y="12191"/>
                    <a:pt x="3488" y="13488"/>
                    <a:pt x="4352" y="13549"/>
                  </a:cubicBezTo>
                  <a:lnTo>
                    <a:pt x="8117" y="13549"/>
                  </a:lnTo>
                  <a:cubicBezTo>
                    <a:pt x="8395" y="13549"/>
                    <a:pt x="8395" y="13148"/>
                    <a:pt x="8117" y="13148"/>
                  </a:cubicBezTo>
                  <a:lnTo>
                    <a:pt x="4352" y="13148"/>
                  </a:lnTo>
                  <a:cubicBezTo>
                    <a:pt x="4012" y="13086"/>
                    <a:pt x="4012" y="12593"/>
                    <a:pt x="4352" y="12562"/>
                  </a:cubicBezTo>
                  <a:lnTo>
                    <a:pt x="9506" y="12562"/>
                  </a:lnTo>
                  <a:cubicBezTo>
                    <a:pt x="9845" y="12593"/>
                    <a:pt x="9845" y="13086"/>
                    <a:pt x="9506" y="13148"/>
                  </a:cubicBezTo>
                  <a:lnTo>
                    <a:pt x="9351" y="13148"/>
                  </a:lnTo>
                  <a:cubicBezTo>
                    <a:pt x="9074" y="13148"/>
                    <a:pt x="9074" y="13549"/>
                    <a:pt x="9351" y="13549"/>
                  </a:cubicBezTo>
                  <a:lnTo>
                    <a:pt x="9506" y="13549"/>
                  </a:lnTo>
                  <a:cubicBezTo>
                    <a:pt x="10370" y="13488"/>
                    <a:pt x="10370" y="12191"/>
                    <a:pt x="9506" y="12130"/>
                  </a:cubicBezTo>
                  <a:lnTo>
                    <a:pt x="8333" y="12130"/>
                  </a:lnTo>
                  <a:lnTo>
                    <a:pt x="8333" y="10556"/>
                  </a:lnTo>
                  <a:lnTo>
                    <a:pt x="12685" y="10556"/>
                  </a:lnTo>
                  <a:cubicBezTo>
                    <a:pt x="13333" y="10556"/>
                    <a:pt x="13857" y="10031"/>
                    <a:pt x="13857" y="9383"/>
                  </a:cubicBezTo>
                  <a:lnTo>
                    <a:pt x="13857" y="8118"/>
                  </a:lnTo>
                  <a:lnTo>
                    <a:pt x="14135" y="8118"/>
                  </a:lnTo>
                  <a:cubicBezTo>
                    <a:pt x="14444" y="8118"/>
                    <a:pt x="14567" y="7747"/>
                    <a:pt x="14320" y="7562"/>
                  </a:cubicBezTo>
                  <a:lnTo>
                    <a:pt x="14320" y="7562"/>
                  </a:lnTo>
                  <a:lnTo>
                    <a:pt x="14320" y="7593"/>
                  </a:lnTo>
                  <a:lnTo>
                    <a:pt x="13857" y="7223"/>
                  </a:lnTo>
                  <a:lnTo>
                    <a:pt x="13857" y="1205"/>
                  </a:lnTo>
                  <a:cubicBezTo>
                    <a:pt x="13857" y="556"/>
                    <a:pt x="13333" y="32"/>
                    <a:pt x="12685" y="32"/>
                  </a:cubicBezTo>
                  <a:lnTo>
                    <a:pt x="3056" y="32"/>
                  </a:lnTo>
                  <a:cubicBezTo>
                    <a:pt x="2778" y="32"/>
                    <a:pt x="2778" y="464"/>
                    <a:pt x="3056" y="464"/>
                  </a:cubicBezTo>
                  <a:lnTo>
                    <a:pt x="12685" y="464"/>
                  </a:lnTo>
                  <a:cubicBezTo>
                    <a:pt x="13117" y="464"/>
                    <a:pt x="13456" y="803"/>
                    <a:pt x="13456" y="1235"/>
                  </a:cubicBezTo>
                  <a:lnTo>
                    <a:pt x="13456" y="6914"/>
                  </a:lnTo>
                  <a:lnTo>
                    <a:pt x="12469" y="6173"/>
                  </a:lnTo>
                  <a:cubicBezTo>
                    <a:pt x="12469" y="6173"/>
                    <a:pt x="12469" y="6142"/>
                    <a:pt x="12469" y="6142"/>
                  </a:cubicBezTo>
                  <a:lnTo>
                    <a:pt x="12469" y="2995"/>
                  </a:lnTo>
                  <a:cubicBezTo>
                    <a:pt x="12469" y="2871"/>
                    <a:pt x="12376" y="2779"/>
                    <a:pt x="12252" y="2779"/>
                  </a:cubicBezTo>
                  <a:lnTo>
                    <a:pt x="7839" y="2779"/>
                  </a:lnTo>
                  <a:cubicBezTo>
                    <a:pt x="7716" y="2779"/>
                    <a:pt x="7623" y="2871"/>
                    <a:pt x="7623" y="2995"/>
                  </a:cubicBezTo>
                  <a:lnTo>
                    <a:pt x="7623" y="6513"/>
                  </a:lnTo>
                  <a:cubicBezTo>
                    <a:pt x="7623" y="6636"/>
                    <a:pt x="7716" y="6729"/>
                    <a:pt x="7839" y="6729"/>
                  </a:cubicBezTo>
                  <a:lnTo>
                    <a:pt x="11697" y="6729"/>
                  </a:lnTo>
                  <a:lnTo>
                    <a:pt x="11697" y="7809"/>
                  </a:lnTo>
                  <a:lnTo>
                    <a:pt x="402" y="7809"/>
                  </a:lnTo>
                  <a:lnTo>
                    <a:pt x="402" y="1205"/>
                  </a:lnTo>
                  <a:cubicBezTo>
                    <a:pt x="402" y="772"/>
                    <a:pt x="741" y="433"/>
                    <a:pt x="1173" y="433"/>
                  </a:cubicBezTo>
                  <a:lnTo>
                    <a:pt x="1883" y="433"/>
                  </a:lnTo>
                  <a:cubicBezTo>
                    <a:pt x="2161" y="433"/>
                    <a:pt x="2161" y="1"/>
                    <a:pt x="188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20" name="Google Shape;12420;p23"/>
          <p:cNvGrpSpPr/>
          <p:nvPr/>
        </p:nvGrpSpPr>
        <p:grpSpPr>
          <a:xfrm>
            <a:off x="3248956" y="1765793"/>
            <a:ext cx="317900" cy="361875"/>
            <a:chOff x="3275000" y="4141325"/>
            <a:chExt cx="317900" cy="361875"/>
          </a:xfrm>
        </p:grpSpPr>
        <p:sp>
          <p:nvSpPr>
            <p:cNvPr id="12421" name="Google Shape;12421;p23"/>
            <p:cNvSpPr/>
            <p:nvPr/>
          </p:nvSpPr>
          <p:spPr>
            <a:xfrm>
              <a:off x="3520025" y="4162925"/>
              <a:ext cx="11925" cy="8175"/>
            </a:xfrm>
            <a:custGeom>
              <a:avLst/>
              <a:gdLst/>
              <a:ahLst/>
              <a:cxnLst/>
              <a:rect l="l" t="t" r="r" b="b"/>
              <a:pathLst>
                <a:path w="477" h="327" extrusionOk="0">
                  <a:moveTo>
                    <a:pt x="260" y="1"/>
                  </a:moveTo>
                  <a:cubicBezTo>
                    <a:pt x="0" y="1"/>
                    <a:pt x="265" y="326"/>
                    <a:pt x="403" y="326"/>
                  </a:cubicBezTo>
                  <a:cubicBezTo>
                    <a:pt x="446" y="326"/>
                    <a:pt x="476" y="296"/>
                    <a:pt x="476" y="217"/>
                  </a:cubicBezTo>
                  <a:cubicBezTo>
                    <a:pt x="476" y="93"/>
                    <a:pt x="384" y="1"/>
                    <a:pt x="26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2" name="Google Shape;12422;p23"/>
            <p:cNvSpPr/>
            <p:nvPr/>
          </p:nvSpPr>
          <p:spPr>
            <a:xfrm>
              <a:off x="3336725" y="4162925"/>
              <a:ext cx="83350" cy="10825"/>
            </a:xfrm>
            <a:custGeom>
              <a:avLst/>
              <a:gdLst/>
              <a:ahLst/>
              <a:cxnLst/>
              <a:rect l="l" t="t" r="r" b="b"/>
              <a:pathLst>
                <a:path w="3334" h="433" extrusionOk="0">
                  <a:moveTo>
                    <a:pt x="216" y="1"/>
                  </a:moveTo>
                  <a:cubicBezTo>
                    <a:pt x="93" y="1"/>
                    <a:pt x="0" y="93"/>
                    <a:pt x="0" y="217"/>
                  </a:cubicBezTo>
                  <a:cubicBezTo>
                    <a:pt x="0" y="340"/>
                    <a:pt x="93" y="433"/>
                    <a:pt x="216" y="433"/>
                  </a:cubicBezTo>
                  <a:lnTo>
                    <a:pt x="3117" y="433"/>
                  </a:lnTo>
                  <a:cubicBezTo>
                    <a:pt x="3241" y="433"/>
                    <a:pt x="3333" y="340"/>
                    <a:pt x="3333" y="217"/>
                  </a:cubicBezTo>
                  <a:cubicBezTo>
                    <a:pt x="3333" y="93"/>
                    <a:pt x="3241" y="1"/>
                    <a:pt x="311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3" name="Google Shape;12423;p23"/>
            <p:cNvSpPr/>
            <p:nvPr/>
          </p:nvSpPr>
          <p:spPr>
            <a:xfrm>
              <a:off x="3342125" y="4216150"/>
              <a:ext cx="185200" cy="73325"/>
            </a:xfrm>
            <a:custGeom>
              <a:avLst/>
              <a:gdLst/>
              <a:ahLst/>
              <a:cxnLst/>
              <a:rect l="l" t="t" r="r" b="b"/>
              <a:pathLst>
                <a:path w="7408" h="2933" extrusionOk="0">
                  <a:moveTo>
                    <a:pt x="7006" y="433"/>
                  </a:moveTo>
                  <a:lnTo>
                    <a:pt x="6975" y="2532"/>
                  </a:lnTo>
                  <a:lnTo>
                    <a:pt x="432" y="2532"/>
                  </a:lnTo>
                  <a:lnTo>
                    <a:pt x="432" y="433"/>
                  </a:lnTo>
                  <a:close/>
                  <a:moveTo>
                    <a:pt x="216" y="1"/>
                  </a:moveTo>
                  <a:cubicBezTo>
                    <a:pt x="93" y="1"/>
                    <a:pt x="0" y="94"/>
                    <a:pt x="0" y="217"/>
                  </a:cubicBezTo>
                  <a:lnTo>
                    <a:pt x="0" y="2717"/>
                  </a:lnTo>
                  <a:cubicBezTo>
                    <a:pt x="0" y="2840"/>
                    <a:pt x="93" y="2933"/>
                    <a:pt x="216" y="2933"/>
                  </a:cubicBezTo>
                  <a:lnTo>
                    <a:pt x="7191" y="2933"/>
                  </a:lnTo>
                  <a:cubicBezTo>
                    <a:pt x="7314" y="2933"/>
                    <a:pt x="7407" y="2840"/>
                    <a:pt x="7407" y="2717"/>
                  </a:cubicBezTo>
                  <a:lnTo>
                    <a:pt x="7407" y="217"/>
                  </a:lnTo>
                  <a:cubicBezTo>
                    <a:pt x="7407" y="94"/>
                    <a:pt x="7314" y="1"/>
                    <a:pt x="719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4" name="Google Shape;12424;p23"/>
            <p:cNvSpPr/>
            <p:nvPr/>
          </p:nvSpPr>
          <p:spPr>
            <a:xfrm>
              <a:off x="3339800" y="4311825"/>
              <a:ext cx="189050" cy="10075"/>
            </a:xfrm>
            <a:custGeom>
              <a:avLst/>
              <a:gdLst/>
              <a:ahLst/>
              <a:cxnLst/>
              <a:rect l="l" t="t" r="r" b="b"/>
              <a:pathLst>
                <a:path w="7562" h="403" extrusionOk="0">
                  <a:moveTo>
                    <a:pt x="278" y="1"/>
                  </a:moveTo>
                  <a:cubicBezTo>
                    <a:pt x="1" y="1"/>
                    <a:pt x="1" y="402"/>
                    <a:pt x="278" y="402"/>
                  </a:cubicBezTo>
                  <a:lnTo>
                    <a:pt x="7253" y="402"/>
                  </a:lnTo>
                  <a:cubicBezTo>
                    <a:pt x="7562" y="402"/>
                    <a:pt x="7562" y="1"/>
                    <a:pt x="72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5" name="Google Shape;12425;p23"/>
            <p:cNvSpPr/>
            <p:nvPr/>
          </p:nvSpPr>
          <p:spPr>
            <a:xfrm>
              <a:off x="3339800" y="4341150"/>
              <a:ext cx="189050" cy="10825"/>
            </a:xfrm>
            <a:custGeom>
              <a:avLst/>
              <a:gdLst/>
              <a:ahLst/>
              <a:cxnLst/>
              <a:rect l="l" t="t" r="r" b="b"/>
              <a:pathLst>
                <a:path w="7562" h="433" extrusionOk="0">
                  <a:moveTo>
                    <a:pt x="278" y="1"/>
                  </a:moveTo>
                  <a:cubicBezTo>
                    <a:pt x="1" y="1"/>
                    <a:pt x="1" y="433"/>
                    <a:pt x="278" y="433"/>
                  </a:cubicBezTo>
                  <a:lnTo>
                    <a:pt x="7253" y="433"/>
                  </a:lnTo>
                  <a:cubicBezTo>
                    <a:pt x="7562" y="433"/>
                    <a:pt x="7562" y="1"/>
                    <a:pt x="72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6" name="Google Shape;12426;p23"/>
            <p:cNvSpPr/>
            <p:nvPr/>
          </p:nvSpPr>
          <p:spPr>
            <a:xfrm>
              <a:off x="3275000" y="4141325"/>
              <a:ext cx="317900" cy="361875"/>
            </a:xfrm>
            <a:custGeom>
              <a:avLst/>
              <a:gdLst/>
              <a:ahLst/>
              <a:cxnLst/>
              <a:rect l="l" t="t" r="r" b="b"/>
              <a:pathLst>
                <a:path w="12716" h="14475" extrusionOk="0">
                  <a:moveTo>
                    <a:pt x="2386" y="430"/>
                  </a:moveTo>
                  <a:cubicBezTo>
                    <a:pt x="2403" y="430"/>
                    <a:pt x="2421" y="431"/>
                    <a:pt x="2438" y="432"/>
                  </a:cubicBezTo>
                  <a:lnTo>
                    <a:pt x="10308" y="432"/>
                  </a:lnTo>
                  <a:cubicBezTo>
                    <a:pt x="10586" y="432"/>
                    <a:pt x="10833" y="648"/>
                    <a:pt x="10802" y="926"/>
                  </a:cubicBezTo>
                  <a:lnTo>
                    <a:pt x="10802" y="1760"/>
                  </a:lnTo>
                  <a:lnTo>
                    <a:pt x="1914" y="1760"/>
                  </a:lnTo>
                  <a:lnTo>
                    <a:pt x="1914" y="926"/>
                  </a:lnTo>
                  <a:cubicBezTo>
                    <a:pt x="1914" y="664"/>
                    <a:pt x="2106" y="430"/>
                    <a:pt x="2386" y="430"/>
                  </a:cubicBezTo>
                  <a:close/>
                  <a:moveTo>
                    <a:pt x="1482" y="6728"/>
                  </a:moveTo>
                  <a:lnTo>
                    <a:pt x="1482" y="8487"/>
                  </a:lnTo>
                  <a:lnTo>
                    <a:pt x="587" y="7932"/>
                  </a:lnTo>
                  <a:cubicBezTo>
                    <a:pt x="617" y="7839"/>
                    <a:pt x="679" y="7716"/>
                    <a:pt x="772" y="7654"/>
                  </a:cubicBezTo>
                  <a:lnTo>
                    <a:pt x="1482" y="6728"/>
                  </a:lnTo>
                  <a:close/>
                  <a:moveTo>
                    <a:pt x="11234" y="6728"/>
                  </a:moveTo>
                  <a:lnTo>
                    <a:pt x="11975" y="7654"/>
                  </a:lnTo>
                  <a:cubicBezTo>
                    <a:pt x="12067" y="7716"/>
                    <a:pt x="12098" y="7808"/>
                    <a:pt x="12160" y="7932"/>
                  </a:cubicBezTo>
                  <a:lnTo>
                    <a:pt x="11234" y="8487"/>
                  </a:lnTo>
                  <a:lnTo>
                    <a:pt x="11234" y="6728"/>
                  </a:lnTo>
                  <a:close/>
                  <a:moveTo>
                    <a:pt x="9444" y="9598"/>
                  </a:moveTo>
                  <a:lnTo>
                    <a:pt x="8240" y="10370"/>
                  </a:lnTo>
                  <a:lnTo>
                    <a:pt x="4506" y="10370"/>
                  </a:lnTo>
                  <a:lnTo>
                    <a:pt x="3272" y="9598"/>
                  </a:lnTo>
                  <a:close/>
                  <a:moveTo>
                    <a:pt x="7561" y="10802"/>
                  </a:moveTo>
                  <a:lnTo>
                    <a:pt x="6389" y="11543"/>
                  </a:lnTo>
                  <a:lnTo>
                    <a:pt x="5185" y="10802"/>
                  </a:lnTo>
                  <a:close/>
                  <a:moveTo>
                    <a:pt x="2438" y="0"/>
                  </a:moveTo>
                  <a:cubicBezTo>
                    <a:pt x="1914" y="0"/>
                    <a:pt x="1482" y="432"/>
                    <a:pt x="1482" y="957"/>
                  </a:cubicBezTo>
                  <a:lnTo>
                    <a:pt x="1482" y="6080"/>
                  </a:lnTo>
                  <a:lnTo>
                    <a:pt x="432" y="7376"/>
                  </a:lnTo>
                  <a:cubicBezTo>
                    <a:pt x="154" y="7685"/>
                    <a:pt x="31" y="8086"/>
                    <a:pt x="31" y="8487"/>
                  </a:cubicBezTo>
                  <a:lnTo>
                    <a:pt x="31" y="11296"/>
                  </a:lnTo>
                  <a:cubicBezTo>
                    <a:pt x="31" y="11450"/>
                    <a:pt x="139" y="11527"/>
                    <a:pt x="247" y="11527"/>
                  </a:cubicBezTo>
                  <a:cubicBezTo>
                    <a:pt x="355" y="11527"/>
                    <a:pt x="463" y="11450"/>
                    <a:pt x="463" y="11296"/>
                  </a:cubicBezTo>
                  <a:lnTo>
                    <a:pt x="463" y="8518"/>
                  </a:lnTo>
                  <a:lnTo>
                    <a:pt x="463" y="8364"/>
                  </a:lnTo>
                  <a:lnTo>
                    <a:pt x="6265" y="11975"/>
                  </a:lnTo>
                  <a:cubicBezTo>
                    <a:pt x="6296" y="12006"/>
                    <a:pt x="6335" y="12021"/>
                    <a:pt x="6373" y="12021"/>
                  </a:cubicBezTo>
                  <a:cubicBezTo>
                    <a:pt x="6412" y="12021"/>
                    <a:pt x="6450" y="12006"/>
                    <a:pt x="6481" y="11975"/>
                  </a:cubicBezTo>
                  <a:lnTo>
                    <a:pt x="12283" y="8364"/>
                  </a:lnTo>
                  <a:cubicBezTo>
                    <a:pt x="12283" y="8426"/>
                    <a:pt x="12283" y="8457"/>
                    <a:pt x="12283" y="8518"/>
                  </a:cubicBezTo>
                  <a:lnTo>
                    <a:pt x="12283" y="13148"/>
                  </a:lnTo>
                  <a:cubicBezTo>
                    <a:pt x="12283" y="13641"/>
                    <a:pt x="11882" y="14043"/>
                    <a:pt x="11357" y="14043"/>
                  </a:cubicBezTo>
                  <a:lnTo>
                    <a:pt x="1327" y="14043"/>
                  </a:lnTo>
                  <a:cubicBezTo>
                    <a:pt x="833" y="14043"/>
                    <a:pt x="432" y="13641"/>
                    <a:pt x="432" y="13148"/>
                  </a:cubicBezTo>
                  <a:lnTo>
                    <a:pt x="432" y="12623"/>
                  </a:lnTo>
                  <a:cubicBezTo>
                    <a:pt x="432" y="12484"/>
                    <a:pt x="324" y="12415"/>
                    <a:pt x="216" y="12415"/>
                  </a:cubicBezTo>
                  <a:cubicBezTo>
                    <a:pt x="108" y="12415"/>
                    <a:pt x="0" y="12484"/>
                    <a:pt x="0" y="12623"/>
                  </a:cubicBezTo>
                  <a:lnTo>
                    <a:pt x="0" y="13148"/>
                  </a:lnTo>
                  <a:cubicBezTo>
                    <a:pt x="31" y="13888"/>
                    <a:pt x="617" y="14475"/>
                    <a:pt x="1327" y="14475"/>
                  </a:cubicBezTo>
                  <a:lnTo>
                    <a:pt x="11357" y="14475"/>
                  </a:lnTo>
                  <a:cubicBezTo>
                    <a:pt x="12098" y="14475"/>
                    <a:pt x="12684" y="13888"/>
                    <a:pt x="12684" y="13148"/>
                  </a:cubicBezTo>
                  <a:lnTo>
                    <a:pt x="12684" y="8518"/>
                  </a:lnTo>
                  <a:cubicBezTo>
                    <a:pt x="12715" y="8117"/>
                    <a:pt x="12561" y="7716"/>
                    <a:pt x="12314" y="7407"/>
                  </a:cubicBezTo>
                  <a:lnTo>
                    <a:pt x="12314" y="7376"/>
                  </a:lnTo>
                  <a:lnTo>
                    <a:pt x="11234" y="6049"/>
                  </a:lnTo>
                  <a:lnTo>
                    <a:pt x="11234" y="5185"/>
                  </a:lnTo>
                  <a:cubicBezTo>
                    <a:pt x="11234" y="5031"/>
                    <a:pt x="11126" y="4954"/>
                    <a:pt x="11018" y="4954"/>
                  </a:cubicBezTo>
                  <a:cubicBezTo>
                    <a:pt x="10910" y="4954"/>
                    <a:pt x="10802" y="5031"/>
                    <a:pt x="10802" y="5185"/>
                  </a:cubicBezTo>
                  <a:lnTo>
                    <a:pt x="10802" y="8734"/>
                  </a:lnTo>
                  <a:lnTo>
                    <a:pt x="10030" y="9259"/>
                  </a:lnTo>
                  <a:cubicBezTo>
                    <a:pt x="9969" y="9197"/>
                    <a:pt x="9907" y="9166"/>
                    <a:pt x="9845" y="9166"/>
                  </a:cubicBezTo>
                  <a:lnTo>
                    <a:pt x="2870" y="9166"/>
                  </a:lnTo>
                  <a:cubicBezTo>
                    <a:pt x="2809" y="9166"/>
                    <a:pt x="2747" y="9197"/>
                    <a:pt x="2716" y="9259"/>
                  </a:cubicBezTo>
                  <a:lnTo>
                    <a:pt x="1914" y="8734"/>
                  </a:lnTo>
                  <a:lnTo>
                    <a:pt x="1914" y="2161"/>
                  </a:lnTo>
                  <a:lnTo>
                    <a:pt x="10833" y="2161"/>
                  </a:lnTo>
                  <a:lnTo>
                    <a:pt x="10833" y="3889"/>
                  </a:lnTo>
                  <a:cubicBezTo>
                    <a:pt x="10833" y="4028"/>
                    <a:pt x="10941" y="4097"/>
                    <a:pt x="11049" y="4097"/>
                  </a:cubicBezTo>
                  <a:cubicBezTo>
                    <a:pt x="11157" y="4097"/>
                    <a:pt x="11265" y="4028"/>
                    <a:pt x="11265" y="3889"/>
                  </a:cubicBezTo>
                  <a:lnTo>
                    <a:pt x="11265" y="957"/>
                  </a:lnTo>
                  <a:cubicBezTo>
                    <a:pt x="11265" y="432"/>
                    <a:pt x="10833" y="0"/>
                    <a:pt x="1033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27" name="Google Shape;12427;p23"/>
          <p:cNvGrpSpPr/>
          <p:nvPr/>
        </p:nvGrpSpPr>
        <p:grpSpPr>
          <a:xfrm>
            <a:off x="5484394" y="1765781"/>
            <a:ext cx="361875" cy="361900"/>
            <a:chOff x="6250075" y="3563425"/>
            <a:chExt cx="361875" cy="361900"/>
          </a:xfrm>
        </p:grpSpPr>
        <p:sp>
          <p:nvSpPr>
            <p:cNvPr id="12428" name="Google Shape;12428;p23"/>
            <p:cNvSpPr/>
            <p:nvPr/>
          </p:nvSpPr>
          <p:spPr>
            <a:xfrm>
              <a:off x="6309050" y="3728950"/>
              <a:ext cx="126650" cy="94125"/>
            </a:xfrm>
            <a:custGeom>
              <a:avLst/>
              <a:gdLst/>
              <a:ahLst/>
              <a:cxnLst/>
              <a:rect l="l" t="t" r="r" b="b"/>
              <a:pathLst>
                <a:path w="5066" h="3765" extrusionOk="0">
                  <a:moveTo>
                    <a:pt x="2543" y="439"/>
                  </a:moveTo>
                  <a:cubicBezTo>
                    <a:pt x="2840" y="439"/>
                    <a:pt x="3135" y="533"/>
                    <a:pt x="3382" y="725"/>
                  </a:cubicBezTo>
                  <a:lnTo>
                    <a:pt x="1376" y="2731"/>
                  </a:lnTo>
                  <a:cubicBezTo>
                    <a:pt x="944" y="2176"/>
                    <a:pt x="1005" y="1373"/>
                    <a:pt x="1499" y="879"/>
                  </a:cubicBezTo>
                  <a:cubicBezTo>
                    <a:pt x="1791" y="587"/>
                    <a:pt x="2169" y="439"/>
                    <a:pt x="2543" y="439"/>
                  </a:cubicBezTo>
                  <a:close/>
                  <a:moveTo>
                    <a:pt x="3690" y="1034"/>
                  </a:moveTo>
                  <a:lnTo>
                    <a:pt x="3690" y="1034"/>
                  </a:lnTo>
                  <a:cubicBezTo>
                    <a:pt x="4123" y="1620"/>
                    <a:pt x="4061" y="2392"/>
                    <a:pt x="3536" y="2916"/>
                  </a:cubicBezTo>
                  <a:cubicBezTo>
                    <a:pt x="3289" y="3194"/>
                    <a:pt x="2919" y="3348"/>
                    <a:pt x="2518" y="3348"/>
                  </a:cubicBezTo>
                  <a:cubicBezTo>
                    <a:pt x="2209" y="3348"/>
                    <a:pt x="1900" y="3225"/>
                    <a:pt x="1684" y="3040"/>
                  </a:cubicBezTo>
                  <a:lnTo>
                    <a:pt x="3690" y="1034"/>
                  </a:lnTo>
                  <a:close/>
                  <a:moveTo>
                    <a:pt x="2548" y="0"/>
                  </a:moveTo>
                  <a:cubicBezTo>
                    <a:pt x="1162" y="0"/>
                    <a:pt x="0" y="1682"/>
                    <a:pt x="1067" y="3040"/>
                  </a:cubicBezTo>
                  <a:lnTo>
                    <a:pt x="697" y="3410"/>
                  </a:lnTo>
                  <a:cubicBezTo>
                    <a:pt x="635" y="3503"/>
                    <a:pt x="635" y="3626"/>
                    <a:pt x="697" y="3719"/>
                  </a:cubicBezTo>
                  <a:cubicBezTo>
                    <a:pt x="743" y="3749"/>
                    <a:pt x="797" y="3765"/>
                    <a:pt x="851" y="3765"/>
                  </a:cubicBezTo>
                  <a:cubicBezTo>
                    <a:pt x="905" y="3765"/>
                    <a:pt x="959" y="3749"/>
                    <a:pt x="1005" y="3719"/>
                  </a:cubicBezTo>
                  <a:lnTo>
                    <a:pt x="1376" y="3348"/>
                  </a:lnTo>
                  <a:cubicBezTo>
                    <a:pt x="1746" y="3639"/>
                    <a:pt x="2141" y="3764"/>
                    <a:pt x="2519" y="3764"/>
                  </a:cubicBezTo>
                  <a:cubicBezTo>
                    <a:pt x="3904" y="3764"/>
                    <a:pt x="5066" y="2083"/>
                    <a:pt x="3999" y="725"/>
                  </a:cubicBezTo>
                  <a:lnTo>
                    <a:pt x="4339" y="355"/>
                  </a:lnTo>
                  <a:cubicBezTo>
                    <a:pt x="4502" y="214"/>
                    <a:pt x="4365" y="3"/>
                    <a:pt x="4208" y="3"/>
                  </a:cubicBezTo>
                  <a:cubicBezTo>
                    <a:pt x="4158" y="3"/>
                    <a:pt x="4106" y="25"/>
                    <a:pt x="4061" y="77"/>
                  </a:cubicBezTo>
                  <a:lnTo>
                    <a:pt x="3690" y="416"/>
                  </a:lnTo>
                  <a:cubicBezTo>
                    <a:pt x="3320" y="125"/>
                    <a:pt x="2925" y="0"/>
                    <a:pt x="254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29" name="Google Shape;12429;p23"/>
            <p:cNvSpPr/>
            <p:nvPr/>
          </p:nvSpPr>
          <p:spPr>
            <a:xfrm>
              <a:off x="6525775" y="3657150"/>
              <a:ext cx="69975" cy="54450"/>
            </a:xfrm>
            <a:custGeom>
              <a:avLst/>
              <a:gdLst/>
              <a:ahLst/>
              <a:cxnLst/>
              <a:rect l="l" t="t" r="r" b="b"/>
              <a:pathLst>
                <a:path w="2799" h="2178" extrusionOk="0">
                  <a:moveTo>
                    <a:pt x="1410" y="449"/>
                  </a:moveTo>
                  <a:cubicBezTo>
                    <a:pt x="1502" y="449"/>
                    <a:pt x="1595" y="480"/>
                    <a:pt x="1688" y="511"/>
                  </a:cubicBezTo>
                  <a:lnTo>
                    <a:pt x="823" y="1375"/>
                  </a:lnTo>
                  <a:cubicBezTo>
                    <a:pt x="700" y="1128"/>
                    <a:pt x="762" y="819"/>
                    <a:pt x="947" y="634"/>
                  </a:cubicBezTo>
                  <a:cubicBezTo>
                    <a:pt x="1070" y="511"/>
                    <a:pt x="1256" y="449"/>
                    <a:pt x="1410" y="449"/>
                  </a:cubicBezTo>
                  <a:close/>
                  <a:moveTo>
                    <a:pt x="1996" y="819"/>
                  </a:moveTo>
                  <a:lnTo>
                    <a:pt x="1996" y="819"/>
                  </a:lnTo>
                  <a:cubicBezTo>
                    <a:pt x="2120" y="1066"/>
                    <a:pt x="2058" y="1344"/>
                    <a:pt x="1873" y="1560"/>
                  </a:cubicBezTo>
                  <a:cubicBezTo>
                    <a:pt x="1753" y="1680"/>
                    <a:pt x="1582" y="1748"/>
                    <a:pt x="1410" y="1748"/>
                  </a:cubicBezTo>
                  <a:cubicBezTo>
                    <a:pt x="1315" y="1748"/>
                    <a:pt x="1220" y="1727"/>
                    <a:pt x="1132" y="1684"/>
                  </a:cubicBezTo>
                  <a:lnTo>
                    <a:pt x="1996" y="819"/>
                  </a:lnTo>
                  <a:close/>
                  <a:moveTo>
                    <a:pt x="1393" y="1"/>
                  </a:moveTo>
                  <a:cubicBezTo>
                    <a:pt x="632" y="1"/>
                    <a:pt x="1" y="900"/>
                    <a:pt x="515" y="1684"/>
                  </a:cubicBezTo>
                  <a:lnTo>
                    <a:pt x="391" y="1807"/>
                  </a:lnTo>
                  <a:cubicBezTo>
                    <a:pt x="249" y="1973"/>
                    <a:pt x="381" y="2176"/>
                    <a:pt x="548" y="2176"/>
                  </a:cubicBezTo>
                  <a:cubicBezTo>
                    <a:pt x="597" y="2176"/>
                    <a:pt x="650" y="2158"/>
                    <a:pt x="700" y="2116"/>
                  </a:cubicBezTo>
                  <a:lnTo>
                    <a:pt x="823" y="1992"/>
                  </a:lnTo>
                  <a:cubicBezTo>
                    <a:pt x="1009" y="2116"/>
                    <a:pt x="1194" y="2177"/>
                    <a:pt x="1410" y="2177"/>
                  </a:cubicBezTo>
                  <a:cubicBezTo>
                    <a:pt x="2274" y="2177"/>
                    <a:pt x="2799" y="1221"/>
                    <a:pt x="2336" y="511"/>
                  </a:cubicBezTo>
                  <a:lnTo>
                    <a:pt x="2459" y="357"/>
                  </a:lnTo>
                  <a:cubicBezTo>
                    <a:pt x="2521" y="295"/>
                    <a:pt x="2521" y="140"/>
                    <a:pt x="2459" y="79"/>
                  </a:cubicBezTo>
                  <a:lnTo>
                    <a:pt x="2428" y="79"/>
                  </a:lnTo>
                  <a:cubicBezTo>
                    <a:pt x="2382" y="32"/>
                    <a:pt x="2328" y="9"/>
                    <a:pt x="2274" y="9"/>
                  </a:cubicBezTo>
                  <a:cubicBezTo>
                    <a:pt x="2220" y="9"/>
                    <a:pt x="2166" y="32"/>
                    <a:pt x="2120" y="79"/>
                  </a:cubicBezTo>
                  <a:lnTo>
                    <a:pt x="1996" y="202"/>
                  </a:lnTo>
                  <a:cubicBezTo>
                    <a:pt x="1798" y="62"/>
                    <a:pt x="1591" y="1"/>
                    <a:pt x="139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0" name="Google Shape;12430;p23"/>
            <p:cNvSpPr/>
            <p:nvPr/>
          </p:nvSpPr>
          <p:spPr>
            <a:xfrm>
              <a:off x="6510075" y="3563625"/>
              <a:ext cx="101875" cy="177300"/>
            </a:xfrm>
            <a:custGeom>
              <a:avLst/>
              <a:gdLst/>
              <a:ahLst/>
              <a:cxnLst/>
              <a:rect l="l" t="t" r="r" b="b"/>
              <a:pathLst>
                <a:path w="4075" h="7092" extrusionOk="0">
                  <a:moveTo>
                    <a:pt x="2038" y="1"/>
                  </a:moveTo>
                  <a:cubicBezTo>
                    <a:pt x="1930" y="1"/>
                    <a:pt x="1822" y="70"/>
                    <a:pt x="1822" y="209"/>
                  </a:cubicBezTo>
                  <a:lnTo>
                    <a:pt x="1822" y="980"/>
                  </a:lnTo>
                  <a:lnTo>
                    <a:pt x="1451" y="980"/>
                  </a:lnTo>
                  <a:cubicBezTo>
                    <a:pt x="1174" y="980"/>
                    <a:pt x="896" y="1104"/>
                    <a:pt x="742" y="1320"/>
                  </a:cubicBezTo>
                  <a:lnTo>
                    <a:pt x="217" y="1968"/>
                  </a:lnTo>
                  <a:cubicBezTo>
                    <a:pt x="63" y="2122"/>
                    <a:pt x="1" y="2338"/>
                    <a:pt x="1" y="2554"/>
                  </a:cubicBezTo>
                  <a:lnTo>
                    <a:pt x="1" y="6165"/>
                  </a:lnTo>
                  <a:cubicBezTo>
                    <a:pt x="1" y="6659"/>
                    <a:pt x="402" y="7091"/>
                    <a:pt x="927" y="7091"/>
                  </a:cubicBezTo>
                  <a:lnTo>
                    <a:pt x="3180" y="7091"/>
                  </a:lnTo>
                  <a:cubicBezTo>
                    <a:pt x="3674" y="7091"/>
                    <a:pt x="4075" y="6659"/>
                    <a:pt x="4075" y="6165"/>
                  </a:cubicBezTo>
                  <a:lnTo>
                    <a:pt x="4075" y="4344"/>
                  </a:lnTo>
                  <a:cubicBezTo>
                    <a:pt x="4075" y="4206"/>
                    <a:pt x="3974" y="4136"/>
                    <a:pt x="3874" y="4136"/>
                  </a:cubicBezTo>
                  <a:cubicBezTo>
                    <a:pt x="3774" y="4136"/>
                    <a:pt x="3674" y="4206"/>
                    <a:pt x="3674" y="4344"/>
                  </a:cubicBezTo>
                  <a:lnTo>
                    <a:pt x="3674" y="6165"/>
                  </a:lnTo>
                  <a:cubicBezTo>
                    <a:pt x="3674" y="6443"/>
                    <a:pt x="3458" y="6659"/>
                    <a:pt x="3180" y="6659"/>
                  </a:cubicBezTo>
                  <a:lnTo>
                    <a:pt x="927" y="6659"/>
                  </a:lnTo>
                  <a:cubicBezTo>
                    <a:pt x="649" y="6659"/>
                    <a:pt x="433" y="6443"/>
                    <a:pt x="433" y="6165"/>
                  </a:cubicBezTo>
                  <a:lnTo>
                    <a:pt x="433" y="2524"/>
                  </a:lnTo>
                  <a:cubicBezTo>
                    <a:pt x="433" y="2431"/>
                    <a:pt x="464" y="2308"/>
                    <a:pt x="526" y="2215"/>
                  </a:cubicBezTo>
                  <a:lnTo>
                    <a:pt x="1050" y="1567"/>
                  </a:lnTo>
                  <a:cubicBezTo>
                    <a:pt x="1143" y="1443"/>
                    <a:pt x="1297" y="1382"/>
                    <a:pt x="1451" y="1382"/>
                  </a:cubicBezTo>
                  <a:lnTo>
                    <a:pt x="1822" y="1382"/>
                  </a:lnTo>
                  <a:lnTo>
                    <a:pt x="1822" y="2308"/>
                  </a:lnTo>
                  <a:cubicBezTo>
                    <a:pt x="1822" y="2431"/>
                    <a:pt x="1914" y="2524"/>
                    <a:pt x="2038" y="2524"/>
                  </a:cubicBezTo>
                  <a:cubicBezTo>
                    <a:pt x="2161" y="2524"/>
                    <a:pt x="2254" y="2431"/>
                    <a:pt x="2254" y="2308"/>
                  </a:cubicBezTo>
                  <a:lnTo>
                    <a:pt x="2254" y="1382"/>
                  </a:lnTo>
                  <a:lnTo>
                    <a:pt x="2655" y="1382"/>
                  </a:lnTo>
                  <a:cubicBezTo>
                    <a:pt x="2809" y="1382"/>
                    <a:pt x="2933" y="1443"/>
                    <a:pt x="3025" y="1567"/>
                  </a:cubicBezTo>
                  <a:lnTo>
                    <a:pt x="3550" y="2215"/>
                  </a:lnTo>
                  <a:cubicBezTo>
                    <a:pt x="3612" y="2308"/>
                    <a:pt x="3674" y="2431"/>
                    <a:pt x="3674" y="2524"/>
                  </a:cubicBezTo>
                  <a:lnTo>
                    <a:pt x="3674" y="3141"/>
                  </a:lnTo>
                  <a:cubicBezTo>
                    <a:pt x="3674" y="3264"/>
                    <a:pt x="3766" y="3357"/>
                    <a:pt x="3859" y="3357"/>
                  </a:cubicBezTo>
                  <a:cubicBezTo>
                    <a:pt x="3982" y="3357"/>
                    <a:pt x="4075" y="3264"/>
                    <a:pt x="4075" y="3141"/>
                  </a:cubicBezTo>
                  <a:lnTo>
                    <a:pt x="4075" y="2554"/>
                  </a:lnTo>
                  <a:cubicBezTo>
                    <a:pt x="4075" y="2338"/>
                    <a:pt x="4013" y="2122"/>
                    <a:pt x="3890" y="1968"/>
                  </a:cubicBezTo>
                  <a:lnTo>
                    <a:pt x="3365" y="1320"/>
                  </a:lnTo>
                  <a:cubicBezTo>
                    <a:pt x="3180" y="1104"/>
                    <a:pt x="2933" y="980"/>
                    <a:pt x="2655" y="980"/>
                  </a:cubicBezTo>
                  <a:lnTo>
                    <a:pt x="2254" y="980"/>
                  </a:lnTo>
                  <a:lnTo>
                    <a:pt x="2254" y="209"/>
                  </a:lnTo>
                  <a:cubicBezTo>
                    <a:pt x="2254" y="70"/>
                    <a:pt x="2146" y="1"/>
                    <a:pt x="203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1" name="Google Shape;12431;p23"/>
            <p:cNvSpPr/>
            <p:nvPr/>
          </p:nvSpPr>
          <p:spPr>
            <a:xfrm>
              <a:off x="6250075" y="3563425"/>
              <a:ext cx="361875" cy="361900"/>
            </a:xfrm>
            <a:custGeom>
              <a:avLst/>
              <a:gdLst/>
              <a:ahLst/>
              <a:cxnLst/>
              <a:rect l="l" t="t" r="r" b="b"/>
              <a:pathLst>
                <a:path w="14475" h="14476" extrusionOk="0">
                  <a:moveTo>
                    <a:pt x="5093" y="433"/>
                  </a:moveTo>
                  <a:cubicBezTo>
                    <a:pt x="6019" y="433"/>
                    <a:pt x="6759" y="1174"/>
                    <a:pt x="6759" y="2099"/>
                  </a:cubicBezTo>
                  <a:lnTo>
                    <a:pt x="6759" y="3365"/>
                  </a:lnTo>
                  <a:lnTo>
                    <a:pt x="3025" y="3365"/>
                  </a:lnTo>
                  <a:lnTo>
                    <a:pt x="3025" y="2099"/>
                  </a:lnTo>
                  <a:cubicBezTo>
                    <a:pt x="3025" y="1174"/>
                    <a:pt x="3766" y="433"/>
                    <a:pt x="4692" y="433"/>
                  </a:cubicBezTo>
                  <a:close/>
                  <a:moveTo>
                    <a:pt x="13641" y="8179"/>
                  </a:moveTo>
                  <a:cubicBezTo>
                    <a:pt x="13858" y="8210"/>
                    <a:pt x="14074" y="8395"/>
                    <a:pt x="14074" y="8642"/>
                  </a:cubicBezTo>
                  <a:lnTo>
                    <a:pt x="14074" y="8982"/>
                  </a:lnTo>
                  <a:lnTo>
                    <a:pt x="8210" y="8982"/>
                  </a:lnTo>
                  <a:lnTo>
                    <a:pt x="8210" y="8642"/>
                  </a:lnTo>
                  <a:cubicBezTo>
                    <a:pt x="8210" y="8395"/>
                    <a:pt x="8395" y="8179"/>
                    <a:pt x="8642" y="8179"/>
                  </a:cubicBezTo>
                  <a:close/>
                  <a:moveTo>
                    <a:pt x="4692" y="1"/>
                  </a:moveTo>
                  <a:cubicBezTo>
                    <a:pt x="3519" y="1"/>
                    <a:pt x="2593" y="927"/>
                    <a:pt x="2593" y="2099"/>
                  </a:cubicBezTo>
                  <a:lnTo>
                    <a:pt x="2593" y="3365"/>
                  </a:lnTo>
                  <a:lnTo>
                    <a:pt x="247" y="3365"/>
                  </a:lnTo>
                  <a:cubicBezTo>
                    <a:pt x="124" y="3365"/>
                    <a:pt x="31" y="3457"/>
                    <a:pt x="31" y="3581"/>
                  </a:cubicBezTo>
                  <a:lnTo>
                    <a:pt x="31" y="4661"/>
                  </a:lnTo>
                  <a:cubicBezTo>
                    <a:pt x="31" y="4800"/>
                    <a:pt x="132" y="4869"/>
                    <a:pt x="232" y="4869"/>
                  </a:cubicBezTo>
                  <a:cubicBezTo>
                    <a:pt x="332" y="4869"/>
                    <a:pt x="433" y="4800"/>
                    <a:pt x="433" y="4661"/>
                  </a:cubicBezTo>
                  <a:lnTo>
                    <a:pt x="433" y="3797"/>
                  </a:lnTo>
                  <a:lnTo>
                    <a:pt x="2624" y="3797"/>
                  </a:lnTo>
                  <a:lnTo>
                    <a:pt x="2624" y="4661"/>
                  </a:lnTo>
                  <a:cubicBezTo>
                    <a:pt x="2624" y="4800"/>
                    <a:pt x="2724" y="4869"/>
                    <a:pt x="2824" y="4869"/>
                  </a:cubicBezTo>
                  <a:cubicBezTo>
                    <a:pt x="2925" y="4869"/>
                    <a:pt x="3025" y="4800"/>
                    <a:pt x="3025" y="4661"/>
                  </a:cubicBezTo>
                  <a:lnTo>
                    <a:pt x="3025" y="3797"/>
                  </a:lnTo>
                  <a:lnTo>
                    <a:pt x="6790" y="3797"/>
                  </a:lnTo>
                  <a:lnTo>
                    <a:pt x="6790" y="4661"/>
                  </a:lnTo>
                  <a:cubicBezTo>
                    <a:pt x="6790" y="4800"/>
                    <a:pt x="6890" y="4869"/>
                    <a:pt x="6991" y="4869"/>
                  </a:cubicBezTo>
                  <a:cubicBezTo>
                    <a:pt x="7091" y="4869"/>
                    <a:pt x="7191" y="4800"/>
                    <a:pt x="7191" y="4661"/>
                  </a:cubicBezTo>
                  <a:lnTo>
                    <a:pt x="7191" y="3797"/>
                  </a:lnTo>
                  <a:lnTo>
                    <a:pt x="9352" y="3797"/>
                  </a:lnTo>
                  <a:lnTo>
                    <a:pt x="9352" y="7778"/>
                  </a:lnTo>
                  <a:lnTo>
                    <a:pt x="8673" y="7778"/>
                  </a:lnTo>
                  <a:cubicBezTo>
                    <a:pt x="8179" y="7778"/>
                    <a:pt x="7809" y="8148"/>
                    <a:pt x="7809" y="8642"/>
                  </a:cubicBezTo>
                  <a:lnTo>
                    <a:pt x="7809" y="12037"/>
                  </a:lnTo>
                  <a:lnTo>
                    <a:pt x="2902" y="12037"/>
                  </a:lnTo>
                  <a:cubicBezTo>
                    <a:pt x="2624" y="12037"/>
                    <a:pt x="2624" y="12438"/>
                    <a:pt x="2902" y="12438"/>
                  </a:cubicBezTo>
                  <a:lnTo>
                    <a:pt x="7778" y="12438"/>
                  </a:lnTo>
                  <a:lnTo>
                    <a:pt x="7778" y="13611"/>
                  </a:lnTo>
                  <a:cubicBezTo>
                    <a:pt x="7778" y="13765"/>
                    <a:pt x="7809" y="13889"/>
                    <a:pt x="7901" y="14043"/>
                  </a:cubicBezTo>
                  <a:lnTo>
                    <a:pt x="1081" y="14043"/>
                  </a:lnTo>
                  <a:cubicBezTo>
                    <a:pt x="710" y="14043"/>
                    <a:pt x="433" y="13765"/>
                    <a:pt x="433" y="13395"/>
                  </a:cubicBezTo>
                  <a:lnTo>
                    <a:pt x="433" y="12438"/>
                  </a:lnTo>
                  <a:lnTo>
                    <a:pt x="1698" y="12438"/>
                  </a:lnTo>
                  <a:cubicBezTo>
                    <a:pt x="1976" y="12438"/>
                    <a:pt x="1976" y="12006"/>
                    <a:pt x="1698" y="12006"/>
                  </a:cubicBezTo>
                  <a:lnTo>
                    <a:pt x="433" y="12006"/>
                  </a:lnTo>
                  <a:lnTo>
                    <a:pt x="433" y="5834"/>
                  </a:lnTo>
                  <a:cubicBezTo>
                    <a:pt x="433" y="5679"/>
                    <a:pt x="325" y="5602"/>
                    <a:pt x="217" y="5602"/>
                  </a:cubicBezTo>
                  <a:cubicBezTo>
                    <a:pt x="109" y="5602"/>
                    <a:pt x="1" y="5679"/>
                    <a:pt x="1" y="5834"/>
                  </a:cubicBezTo>
                  <a:lnTo>
                    <a:pt x="1" y="13426"/>
                  </a:lnTo>
                  <a:cubicBezTo>
                    <a:pt x="1" y="14012"/>
                    <a:pt x="463" y="14475"/>
                    <a:pt x="1081" y="14475"/>
                  </a:cubicBezTo>
                  <a:lnTo>
                    <a:pt x="11944" y="14475"/>
                  </a:lnTo>
                  <a:cubicBezTo>
                    <a:pt x="12222" y="14475"/>
                    <a:pt x="12222" y="14043"/>
                    <a:pt x="11944" y="14043"/>
                  </a:cubicBezTo>
                  <a:lnTo>
                    <a:pt x="8642" y="14043"/>
                  </a:lnTo>
                  <a:cubicBezTo>
                    <a:pt x="8395" y="14043"/>
                    <a:pt x="8210" y="13858"/>
                    <a:pt x="8210" y="13611"/>
                  </a:cubicBezTo>
                  <a:lnTo>
                    <a:pt x="8210" y="9414"/>
                  </a:lnTo>
                  <a:lnTo>
                    <a:pt x="14043" y="9414"/>
                  </a:lnTo>
                  <a:lnTo>
                    <a:pt x="14043" y="13611"/>
                  </a:lnTo>
                  <a:cubicBezTo>
                    <a:pt x="14043" y="13858"/>
                    <a:pt x="13858" y="14043"/>
                    <a:pt x="13611" y="14043"/>
                  </a:cubicBezTo>
                  <a:lnTo>
                    <a:pt x="13117" y="14043"/>
                  </a:lnTo>
                  <a:cubicBezTo>
                    <a:pt x="12839" y="14043"/>
                    <a:pt x="12839" y="14475"/>
                    <a:pt x="13117" y="14475"/>
                  </a:cubicBezTo>
                  <a:lnTo>
                    <a:pt x="13611" y="14475"/>
                  </a:lnTo>
                  <a:cubicBezTo>
                    <a:pt x="14104" y="14475"/>
                    <a:pt x="14475" y="14105"/>
                    <a:pt x="14475" y="13611"/>
                  </a:cubicBezTo>
                  <a:lnTo>
                    <a:pt x="14475" y="8642"/>
                  </a:lnTo>
                  <a:cubicBezTo>
                    <a:pt x="14475" y="8148"/>
                    <a:pt x="14104" y="7778"/>
                    <a:pt x="13641" y="7778"/>
                  </a:cubicBezTo>
                  <a:lnTo>
                    <a:pt x="9784" y="7778"/>
                  </a:lnTo>
                  <a:lnTo>
                    <a:pt x="9784" y="3581"/>
                  </a:lnTo>
                  <a:cubicBezTo>
                    <a:pt x="9784" y="3457"/>
                    <a:pt x="9660" y="3365"/>
                    <a:pt x="9568" y="3365"/>
                  </a:cubicBezTo>
                  <a:lnTo>
                    <a:pt x="7191" y="3365"/>
                  </a:lnTo>
                  <a:lnTo>
                    <a:pt x="7191" y="2099"/>
                  </a:lnTo>
                  <a:cubicBezTo>
                    <a:pt x="7191" y="927"/>
                    <a:pt x="6235" y="1"/>
                    <a:pt x="509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2" name="Google Shape;12432;p23"/>
            <p:cNvSpPr/>
            <p:nvPr/>
          </p:nvSpPr>
          <p:spPr>
            <a:xfrm>
              <a:off x="6483950" y="3822850"/>
              <a:ext cx="88575" cy="67175"/>
            </a:xfrm>
            <a:custGeom>
              <a:avLst/>
              <a:gdLst/>
              <a:ahLst/>
              <a:cxnLst/>
              <a:rect l="l" t="t" r="r" b="b"/>
              <a:pathLst>
                <a:path w="3543" h="2687" extrusionOk="0">
                  <a:moveTo>
                    <a:pt x="1787" y="456"/>
                  </a:moveTo>
                  <a:cubicBezTo>
                    <a:pt x="1941" y="456"/>
                    <a:pt x="2095" y="487"/>
                    <a:pt x="2250" y="580"/>
                  </a:cubicBezTo>
                  <a:lnTo>
                    <a:pt x="1015" y="1814"/>
                  </a:lnTo>
                  <a:cubicBezTo>
                    <a:pt x="799" y="1444"/>
                    <a:pt x="861" y="1012"/>
                    <a:pt x="1139" y="703"/>
                  </a:cubicBezTo>
                  <a:cubicBezTo>
                    <a:pt x="1324" y="549"/>
                    <a:pt x="1540" y="456"/>
                    <a:pt x="1787" y="456"/>
                  </a:cubicBezTo>
                  <a:close/>
                  <a:moveTo>
                    <a:pt x="2558" y="858"/>
                  </a:moveTo>
                  <a:lnTo>
                    <a:pt x="2558" y="858"/>
                  </a:lnTo>
                  <a:cubicBezTo>
                    <a:pt x="2774" y="1228"/>
                    <a:pt x="2713" y="1660"/>
                    <a:pt x="2404" y="1969"/>
                  </a:cubicBezTo>
                  <a:cubicBezTo>
                    <a:pt x="2239" y="2133"/>
                    <a:pt x="2010" y="2222"/>
                    <a:pt x="1779" y="2222"/>
                  </a:cubicBezTo>
                  <a:cubicBezTo>
                    <a:pt x="1621" y="2222"/>
                    <a:pt x="1462" y="2180"/>
                    <a:pt x="1324" y="2092"/>
                  </a:cubicBezTo>
                  <a:lnTo>
                    <a:pt x="2558" y="858"/>
                  </a:lnTo>
                  <a:close/>
                  <a:moveTo>
                    <a:pt x="1766" y="1"/>
                  </a:moveTo>
                  <a:cubicBezTo>
                    <a:pt x="793" y="1"/>
                    <a:pt x="0" y="1148"/>
                    <a:pt x="707" y="2123"/>
                  </a:cubicBezTo>
                  <a:lnTo>
                    <a:pt x="521" y="2308"/>
                  </a:lnTo>
                  <a:cubicBezTo>
                    <a:pt x="429" y="2401"/>
                    <a:pt x="429" y="2524"/>
                    <a:pt x="521" y="2617"/>
                  </a:cubicBezTo>
                  <a:cubicBezTo>
                    <a:pt x="552" y="2663"/>
                    <a:pt x="598" y="2686"/>
                    <a:pt x="649" y="2686"/>
                  </a:cubicBezTo>
                  <a:cubicBezTo>
                    <a:pt x="699" y="2686"/>
                    <a:pt x="753" y="2663"/>
                    <a:pt x="799" y="2617"/>
                  </a:cubicBezTo>
                  <a:lnTo>
                    <a:pt x="1015" y="2401"/>
                  </a:lnTo>
                  <a:cubicBezTo>
                    <a:pt x="1269" y="2590"/>
                    <a:pt x="1537" y="2671"/>
                    <a:pt x="1793" y="2671"/>
                  </a:cubicBezTo>
                  <a:cubicBezTo>
                    <a:pt x="2750" y="2671"/>
                    <a:pt x="3542" y="1529"/>
                    <a:pt x="2836" y="580"/>
                  </a:cubicBezTo>
                  <a:lnTo>
                    <a:pt x="3052" y="364"/>
                  </a:lnTo>
                  <a:cubicBezTo>
                    <a:pt x="3114" y="302"/>
                    <a:pt x="3114" y="148"/>
                    <a:pt x="3052" y="86"/>
                  </a:cubicBezTo>
                  <a:cubicBezTo>
                    <a:pt x="3006" y="40"/>
                    <a:pt x="2952" y="17"/>
                    <a:pt x="2898" y="17"/>
                  </a:cubicBezTo>
                  <a:cubicBezTo>
                    <a:pt x="2844" y="17"/>
                    <a:pt x="2790" y="40"/>
                    <a:pt x="2743" y="86"/>
                  </a:cubicBezTo>
                  <a:lnTo>
                    <a:pt x="2558" y="271"/>
                  </a:lnTo>
                  <a:cubicBezTo>
                    <a:pt x="2298" y="83"/>
                    <a:pt x="2026" y="1"/>
                    <a:pt x="176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33" name="Google Shape;12433;p23"/>
          <p:cNvGrpSpPr/>
          <p:nvPr/>
        </p:nvGrpSpPr>
        <p:grpSpPr>
          <a:xfrm>
            <a:off x="6266531" y="1765781"/>
            <a:ext cx="365725" cy="361900"/>
            <a:chOff x="5504000" y="3563425"/>
            <a:chExt cx="365725" cy="361900"/>
          </a:xfrm>
        </p:grpSpPr>
        <p:sp>
          <p:nvSpPr>
            <p:cNvPr id="12434" name="Google Shape;12434;p23"/>
            <p:cNvSpPr/>
            <p:nvPr/>
          </p:nvSpPr>
          <p:spPr>
            <a:xfrm>
              <a:off x="5564950" y="3631200"/>
              <a:ext cx="243050" cy="227000"/>
            </a:xfrm>
            <a:custGeom>
              <a:avLst/>
              <a:gdLst/>
              <a:ahLst/>
              <a:cxnLst/>
              <a:rect l="l" t="t" r="r" b="b"/>
              <a:pathLst>
                <a:path w="9722" h="9080" extrusionOk="0">
                  <a:moveTo>
                    <a:pt x="5247" y="2444"/>
                  </a:moveTo>
                  <a:cubicBezTo>
                    <a:pt x="5339" y="2629"/>
                    <a:pt x="5432" y="2783"/>
                    <a:pt x="5586" y="2907"/>
                  </a:cubicBezTo>
                  <a:cubicBezTo>
                    <a:pt x="5833" y="3154"/>
                    <a:pt x="6203" y="3339"/>
                    <a:pt x="6574" y="3370"/>
                  </a:cubicBezTo>
                  <a:lnTo>
                    <a:pt x="6574" y="3740"/>
                  </a:lnTo>
                  <a:cubicBezTo>
                    <a:pt x="6574" y="4604"/>
                    <a:pt x="5864" y="5283"/>
                    <a:pt x="5031" y="5283"/>
                  </a:cubicBezTo>
                  <a:lnTo>
                    <a:pt x="4722" y="5283"/>
                  </a:lnTo>
                  <a:cubicBezTo>
                    <a:pt x="3858" y="5283"/>
                    <a:pt x="3179" y="4604"/>
                    <a:pt x="3179" y="3740"/>
                  </a:cubicBezTo>
                  <a:lnTo>
                    <a:pt x="3148" y="3771"/>
                  </a:lnTo>
                  <a:lnTo>
                    <a:pt x="3148" y="3370"/>
                  </a:lnTo>
                  <a:lnTo>
                    <a:pt x="3673" y="3370"/>
                  </a:lnTo>
                  <a:cubicBezTo>
                    <a:pt x="4167" y="3370"/>
                    <a:pt x="4629" y="3184"/>
                    <a:pt x="4969" y="2814"/>
                  </a:cubicBezTo>
                  <a:cubicBezTo>
                    <a:pt x="5062" y="2722"/>
                    <a:pt x="5154" y="2567"/>
                    <a:pt x="5247" y="2444"/>
                  </a:cubicBezTo>
                  <a:close/>
                  <a:moveTo>
                    <a:pt x="5339" y="5746"/>
                  </a:moveTo>
                  <a:lnTo>
                    <a:pt x="5339" y="6548"/>
                  </a:lnTo>
                  <a:cubicBezTo>
                    <a:pt x="5339" y="6857"/>
                    <a:pt x="5108" y="7011"/>
                    <a:pt x="4876" y="7011"/>
                  </a:cubicBezTo>
                  <a:cubicBezTo>
                    <a:pt x="4645" y="7011"/>
                    <a:pt x="4413" y="6857"/>
                    <a:pt x="4413" y="6548"/>
                  </a:cubicBezTo>
                  <a:lnTo>
                    <a:pt x="4413" y="5746"/>
                  </a:lnTo>
                  <a:lnTo>
                    <a:pt x="4722" y="5746"/>
                  </a:lnTo>
                  <a:cubicBezTo>
                    <a:pt x="4784" y="5756"/>
                    <a:pt x="4849" y="5760"/>
                    <a:pt x="4916" y="5760"/>
                  </a:cubicBezTo>
                  <a:cubicBezTo>
                    <a:pt x="5051" y="5760"/>
                    <a:pt x="5195" y="5746"/>
                    <a:pt x="5339" y="5746"/>
                  </a:cubicBezTo>
                  <a:close/>
                  <a:moveTo>
                    <a:pt x="3981" y="6394"/>
                  </a:moveTo>
                  <a:lnTo>
                    <a:pt x="3981" y="6548"/>
                  </a:lnTo>
                  <a:cubicBezTo>
                    <a:pt x="3981" y="7135"/>
                    <a:pt x="4421" y="7428"/>
                    <a:pt x="4861" y="7428"/>
                  </a:cubicBezTo>
                  <a:cubicBezTo>
                    <a:pt x="5301" y="7428"/>
                    <a:pt x="5741" y="7135"/>
                    <a:pt x="5741" y="6548"/>
                  </a:cubicBezTo>
                  <a:lnTo>
                    <a:pt x="5741" y="6425"/>
                  </a:lnTo>
                  <a:lnTo>
                    <a:pt x="6358" y="6425"/>
                  </a:lnTo>
                  <a:cubicBezTo>
                    <a:pt x="7129" y="6425"/>
                    <a:pt x="7747" y="7042"/>
                    <a:pt x="7747" y="7814"/>
                  </a:cubicBezTo>
                  <a:lnTo>
                    <a:pt x="7747" y="8647"/>
                  </a:lnTo>
                  <a:lnTo>
                    <a:pt x="1975" y="8647"/>
                  </a:lnTo>
                  <a:lnTo>
                    <a:pt x="1975" y="7783"/>
                  </a:lnTo>
                  <a:cubicBezTo>
                    <a:pt x="1975" y="7011"/>
                    <a:pt x="2593" y="6394"/>
                    <a:pt x="3364" y="6394"/>
                  </a:cubicBezTo>
                  <a:close/>
                  <a:moveTo>
                    <a:pt x="4733" y="1"/>
                  </a:moveTo>
                  <a:cubicBezTo>
                    <a:pt x="4318" y="1"/>
                    <a:pt x="3906" y="117"/>
                    <a:pt x="3518" y="283"/>
                  </a:cubicBezTo>
                  <a:cubicBezTo>
                    <a:pt x="3277" y="391"/>
                    <a:pt x="3385" y="708"/>
                    <a:pt x="3600" y="708"/>
                  </a:cubicBezTo>
                  <a:cubicBezTo>
                    <a:pt x="3633" y="708"/>
                    <a:pt x="3667" y="701"/>
                    <a:pt x="3704" y="685"/>
                  </a:cubicBezTo>
                  <a:cubicBezTo>
                    <a:pt x="4074" y="500"/>
                    <a:pt x="4475" y="407"/>
                    <a:pt x="4876" y="407"/>
                  </a:cubicBezTo>
                  <a:cubicBezTo>
                    <a:pt x="6296" y="407"/>
                    <a:pt x="7438" y="1580"/>
                    <a:pt x="7438" y="2999"/>
                  </a:cubicBezTo>
                  <a:cubicBezTo>
                    <a:pt x="7438" y="3184"/>
                    <a:pt x="7438" y="3401"/>
                    <a:pt x="7407" y="3617"/>
                  </a:cubicBezTo>
                  <a:cubicBezTo>
                    <a:pt x="7284" y="4450"/>
                    <a:pt x="7129" y="5592"/>
                    <a:pt x="8364" y="6240"/>
                  </a:cubicBezTo>
                  <a:cubicBezTo>
                    <a:pt x="8981" y="6548"/>
                    <a:pt x="9259" y="7258"/>
                    <a:pt x="9012" y="7906"/>
                  </a:cubicBezTo>
                  <a:cubicBezTo>
                    <a:pt x="8888" y="8308"/>
                    <a:pt x="8549" y="8585"/>
                    <a:pt x="8179" y="8647"/>
                  </a:cubicBezTo>
                  <a:lnTo>
                    <a:pt x="8179" y="7783"/>
                  </a:lnTo>
                  <a:cubicBezTo>
                    <a:pt x="8179" y="6764"/>
                    <a:pt x="7345" y="5962"/>
                    <a:pt x="6358" y="5962"/>
                  </a:cubicBezTo>
                  <a:lnTo>
                    <a:pt x="5741" y="5962"/>
                  </a:lnTo>
                  <a:lnTo>
                    <a:pt x="5741" y="5592"/>
                  </a:lnTo>
                  <a:cubicBezTo>
                    <a:pt x="6481" y="5283"/>
                    <a:pt x="6975" y="4542"/>
                    <a:pt x="6975" y="3740"/>
                  </a:cubicBezTo>
                  <a:lnTo>
                    <a:pt x="6975" y="3154"/>
                  </a:lnTo>
                  <a:cubicBezTo>
                    <a:pt x="6975" y="3030"/>
                    <a:pt x="6882" y="2938"/>
                    <a:pt x="6759" y="2938"/>
                  </a:cubicBezTo>
                  <a:cubicBezTo>
                    <a:pt x="6742" y="2938"/>
                    <a:pt x="6725" y="2939"/>
                    <a:pt x="6708" y="2939"/>
                  </a:cubicBezTo>
                  <a:cubicBezTo>
                    <a:pt x="5992" y="2939"/>
                    <a:pt x="5433" y="2303"/>
                    <a:pt x="5463" y="1580"/>
                  </a:cubicBezTo>
                  <a:cubicBezTo>
                    <a:pt x="5463" y="1410"/>
                    <a:pt x="5355" y="1325"/>
                    <a:pt x="5251" y="1325"/>
                  </a:cubicBezTo>
                  <a:cubicBezTo>
                    <a:pt x="5146" y="1325"/>
                    <a:pt x="5046" y="1410"/>
                    <a:pt x="5062" y="1580"/>
                  </a:cubicBezTo>
                  <a:cubicBezTo>
                    <a:pt x="5031" y="1950"/>
                    <a:pt x="4876" y="2259"/>
                    <a:pt x="4629" y="2506"/>
                  </a:cubicBezTo>
                  <a:cubicBezTo>
                    <a:pt x="4383" y="2783"/>
                    <a:pt x="4043" y="2938"/>
                    <a:pt x="3673" y="2938"/>
                  </a:cubicBezTo>
                  <a:lnTo>
                    <a:pt x="2963" y="2938"/>
                  </a:lnTo>
                  <a:cubicBezTo>
                    <a:pt x="2839" y="2938"/>
                    <a:pt x="2747" y="3030"/>
                    <a:pt x="2747" y="3154"/>
                  </a:cubicBezTo>
                  <a:lnTo>
                    <a:pt x="2747" y="3740"/>
                  </a:lnTo>
                  <a:cubicBezTo>
                    <a:pt x="2747" y="4542"/>
                    <a:pt x="3241" y="5283"/>
                    <a:pt x="3981" y="5592"/>
                  </a:cubicBezTo>
                  <a:lnTo>
                    <a:pt x="3981" y="5962"/>
                  </a:lnTo>
                  <a:lnTo>
                    <a:pt x="3364" y="5962"/>
                  </a:lnTo>
                  <a:cubicBezTo>
                    <a:pt x="2346" y="5962"/>
                    <a:pt x="1543" y="6764"/>
                    <a:pt x="1543" y="7783"/>
                  </a:cubicBezTo>
                  <a:lnTo>
                    <a:pt x="1543" y="8647"/>
                  </a:lnTo>
                  <a:cubicBezTo>
                    <a:pt x="1142" y="8554"/>
                    <a:pt x="833" y="8277"/>
                    <a:pt x="710" y="7906"/>
                  </a:cubicBezTo>
                  <a:cubicBezTo>
                    <a:pt x="463" y="7258"/>
                    <a:pt x="741" y="6518"/>
                    <a:pt x="1358" y="6209"/>
                  </a:cubicBezTo>
                  <a:cubicBezTo>
                    <a:pt x="2593" y="5561"/>
                    <a:pt x="2438" y="4419"/>
                    <a:pt x="2315" y="3586"/>
                  </a:cubicBezTo>
                  <a:cubicBezTo>
                    <a:pt x="2284" y="3401"/>
                    <a:pt x="2284" y="3184"/>
                    <a:pt x="2253" y="2968"/>
                  </a:cubicBezTo>
                  <a:cubicBezTo>
                    <a:pt x="2253" y="2413"/>
                    <a:pt x="2438" y="1857"/>
                    <a:pt x="2809" y="1395"/>
                  </a:cubicBezTo>
                  <a:cubicBezTo>
                    <a:pt x="2921" y="1237"/>
                    <a:pt x="2788" y="1064"/>
                    <a:pt x="2637" y="1064"/>
                  </a:cubicBezTo>
                  <a:cubicBezTo>
                    <a:pt x="2580" y="1064"/>
                    <a:pt x="2520" y="1089"/>
                    <a:pt x="2469" y="1148"/>
                  </a:cubicBezTo>
                  <a:cubicBezTo>
                    <a:pt x="2068" y="1672"/>
                    <a:pt x="1852" y="2320"/>
                    <a:pt x="1852" y="2968"/>
                  </a:cubicBezTo>
                  <a:cubicBezTo>
                    <a:pt x="1852" y="3184"/>
                    <a:pt x="1852" y="3431"/>
                    <a:pt x="1914" y="3647"/>
                  </a:cubicBezTo>
                  <a:cubicBezTo>
                    <a:pt x="2006" y="4481"/>
                    <a:pt x="2130" y="5345"/>
                    <a:pt x="1173" y="5839"/>
                  </a:cubicBezTo>
                  <a:cubicBezTo>
                    <a:pt x="340" y="6240"/>
                    <a:pt x="0" y="7197"/>
                    <a:pt x="309" y="8030"/>
                  </a:cubicBezTo>
                  <a:cubicBezTo>
                    <a:pt x="494" y="8616"/>
                    <a:pt x="1019" y="9048"/>
                    <a:pt x="1636" y="9079"/>
                  </a:cubicBezTo>
                  <a:lnTo>
                    <a:pt x="7963" y="9079"/>
                  </a:lnTo>
                  <a:cubicBezTo>
                    <a:pt x="8611" y="9079"/>
                    <a:pt x="9197" y="8678"/>
                    <a:pt x="9413" y="8030"/>
                  </a:cubicBezTo>
                  <a:cubicBezTo>
                    <a:pt x="9413" y="7999"/>
                    <a:pt x="9444" y="7968"/>
                    <a:pt x="9444" y="7906"/>
                  </a:cubicBezTo>
                  <a:cubicBezTo>
                    <a:pt x="9722" y="7104"/>
                    <a:pt x="9320" y="6240"/>
                    <a:pt x="8580" y="5839"/>
                  </a:cubicBezTo>
                  <a:cubicBezTo>
                    <a:pt x="7623" y="5345"/>
                    <a:pt x="7716" y="4481"/>
                    <a:pt x="7839" y="3647"/>
                  </a:cubicBezTo>
                  <a:cubicBezTo>
                    <a:pt x="7870" y="3431"/>
                    <a:pt x="7870" y="3184"/>
                    <a:pt x="7901" y="2968"/>
                  </a:cubicBezTo>
                  <a:cubicBezTo>
                    <a:pt x="7870" y="1321"/>
                    <a:pt x="6573" y="5"/>
                    <a:pt x="4933" y="5"/>
                  </a:cubicBezTo>
                  <a:cubicBezTo>
                    <a:pt x="4914" y="5"/>
                    <a:pt x="4895" y="5"/>
                    <a:pt x="4876" y="6"/>
                  </a:cubicBezTo>
                  <a:cubicBezTo>
                    <a:pt x="4829" y="3"/>
                    <a:pt x="4781" y="1"/>
                    <a:pt x="473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5" name="Google Shape;12435;p23"/>
            <p:cNvSpPr/>
            <p:nvPr/>
          </p:nvSpPr>
          <p:spPr>
            <a:xfrm>
              <a:off x="5544875" y="3839250"/>
              <a:ext cx="49400" cy="46725"/>
            </a:xfrm>
            <a:custGeom>
              <a:avLst/>
              <a:gdLst/>
              <a:ahLst/>
              <a:cxnLst/>
              <a:rect l="l" t="t" r="r" b="b"/>
              <a:pathLst>
                <a:path w="1976" h="1869" extrusionOk="0">
                  <a:moveTo>
                    <a:pt x="201" y="1"/>
                  </a:moveTo>
                  <a:cubicBezTo>
                    <a:pt x="101" y="1"/>
                    <a:pt x="1" y="78"/>
                    <a:pt x="1" y="232"/>
                  </a:cubicBezTo>
                  <a:lnTo>
                    <a:pt x="1" y="1004"/>
                  </a:lnTo>
                  <a:cubicBezTo>
                    <a:pt x="1" y="1467"/>
                    <a:pt x="371" y="1868"/>
                    <a:pt x="865" y="1868"/>
                  </a:cubicBezTo>
                  <a:lnTo>
                    <a:pt x="1667" y="1868"/>
                  </a:lnTo>
                  <a:cubicBezTo>
                    <a:pt x="1976" y="1868"/>
                    <a:pt x="1976" y="1436"/>
                    <a:pt x="1667" y="1436"/>
                  </a:cubicBezTo>
                  <a:lnTo>
                    <a:pt x="865" y="1436"/>
                  </a:lnTo>
                  <a:cubicBezTo>
                    <a:pt x="618" y="1436"/>
                    <a:pt x="402" y="1251"/>
                    <a:pt x="402" y="1004"/>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6" name="Google Shape;12436;p23"/>
            <p:cNvSpPr/>
            <p:nvPr/>
          </p:nvSpPr>
          <p:spPr>
            <a:xfrm>
              <a:off x="5780200" y="3838500"/>
              <a:ext cx="47875" cy="47475"/>
            </a:xfrm>
            <a:custGeom>
              <a:avLst/>
              <a:gdLst/>
              <a:ahLst/>
              <a:cxnLst/>
              <a:rect l="l" t="t" r="r" b="b"/>
              <a:pathLst>
                <a:path w="1915" h="1899" extrusionOk="0">
                  <a:moveTo>
                    <a:pt x="1713" y="0"/>
                  </a:moveTo>
                  <a:cubicBezTo>
                    <a:pt x="1613" y="0"/>
                    <a:pt x="1513" y="77"/>
                    <a:pt x="1513" y="232"/>
                  </a:cubicBezTo>
                  <a:lnTo>
                    <a:pt x="1513" y="1034"/>
                  </a:lnTo>
                  <a:cubicBezTo>
                    <a:pt x="1513" y="1281"/>
                    <a:pt x="1297" y="1466"/>
                    <a:pt x="1050" y="1466"/>
                  </a:cubicBezTo>
                  <a:lnTo>
                    <a:pt x="278" y="1466"/>
                  </a:lnTo>
                  <a:cubicBezTo>
                    <a:pt x="1" y="1466"/>
                    <a:pt x="1" y="1898"/>
                    <a:pt x="278" y="1898"/>
                  </a:cubicBezTo>
                  <a:lnTo>
                    <a:pt x="1050" y="1898"/>
                  </a:lnTo>
                  <a:cubicBezTo>
                    <a:pt x="1544" y="1898"/>
                    <a:pt x="1914" y="1497"/>
                    <a:pt x="1914" y="1034"/>
                  </a:cubicBezTo>
                  <a:lnTo>
                    <a:pt x="1914" y="232"/>
                  </a:lnTo>
                  <a:cubicBezTo>
                    <a:pt x="1914" y="77"/>
                    <a:pt x="1814" y="0"/>
                    <a:pt x="171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7" name="Google Shape;12437;p23"/>
            <p:cNvSpPr/>
            <p:nvPr/>
          </p:nvSpPr>
          <p:spPr>
            <a:xfrm>
              <a:off x="5781750" y="3602000"/>
              <a:ext cx="47075" cy="46725"/>
            </a:xfrm>
            <a:custGeom>
              <a:avLst/>
              <a:gdLst/>
              <a:ahLst/>
              <a:cxnLst/>
              <a:rect l="l" t="t" r="r" b="b"/>
              <a:pathLst>
                <a:path w="1883" h="1869" extrusionOk="0">
                  <a:moveTo>
                    <a:pt x="309" y="1"/>
                  </a:moveTo>
                  <a:cubicBezTo>
                    <a:pt x="0" y="1"/>
                    <a:pt x="0" y="433"/>
                    <a:pt x="309" y="433"/>
                  </a:cubicBezTo>
                  <a:lnTo>
                    <a:pt x="988" y="433"/>
                  </a:lnTo>
                  <a:cubicBezTo>
                    <a:pt x="1235" y="433"/>
                    <a:pt x="1451" y="618"/>
                    <a:pt x="1451" y="865"/>
                  </a:cubicBezTo>
                  <a:lnTo>
                    <a:pt x="1451" y="1637"/>
                  </a:lnTo>
                  <a:cubicBezTo>
                    <a:pt x="1451" y="1791"/>
                    <a:pt x="1559" y="1868"/>
                    <a:pt x="1667" y="1868"/>
                  </a:cubicBezTo>
                  <a:cubicBezTo>
                    <a:pt x="1775" y="1868"/>
                    <a:pt x="1883" y="1791"/>
                    <a:pt x="1883" y="1637"/>
                  </a:cubicBezTo>
                  <a:lnTo>
                    <a:pt x="1883" y="865"/>
                  </a:lnTo>
                  <a:cubicBezTo>
                    <a:pt x="1883" y="402"/>
                    <a:pt x="1482" y="1"/>
                    <a:pt x="98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8" name="Google Shape;12438;p23"/>
            <p:cNvSpPr/>
            <p:nvPr/>
          </p:nvSpPr>
          <p:spPr>
            <a:xfrm>
              <a:off x="5544875" y="3602775"/>
              <a:ext cx="46325" cy="45175"/>
            </a:xfrm>
            <a:custGeom>
              <a:avLst/>
              <a:gdLst/>
              <a:ahLst/>
              <a:cxnLst/>
              <a:rect l="l" t="t" r="r" b="b"/>
              <a:pathLst>
                <a:path w="1853" h="1807" extrusionOk="0">
                  <a:moveTo>
                    <a:pt x="865" y="1"/>
                  </a:moveTo>
                  <a:cubicBezTo>
                    <a:pt x="371" y="1"/>
                    <a:pt x="1" y="371"/>
                    <a:pt x="1" y="865"/>
                  </a:cubicBezTo>
                  <a:lnTo>
                    <a:pt x="1" y="1575"/>
                  </a:lnTo>
                  <a:cubicBezTo>
                    <a:pt x="1" y="1729"/>
                    <a:pt x="101" y="1806"/>
                    <a:pt x="201" y="1806"/>
                  </a:cubicBezTo>
                  <a:cubicBezTo>
                    <a:pt x="302" y="1806"/>
                    <a:pt x="402" y="1729"/>
                    <a:pt x="402" y="1575"/>
                  </a:cubicBezTo>
                  <a:lnTo>
                    <a:pt x="402" y="865"/>
                  </a:lnTo>
                  <a:cubicBezTo>
                    <a:pt x="402" y="618"/>
                    <a:pt x="618" y="402"/>
                    <a:pt x="865" y="402"/>
                  </a:cubicBezTo>
                  <a:lnTo>
                    <a:pt x="1575" y="402"/>
                  </a:lnTo>
                  <a:cubicBezTo>
                    <a:pt x="1853" y="402"/>
                    <a:pt x="1853" y="1"/>
                    <a:pt x="157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39" name="Google Shape;12439;p23"/>
            <p:cNvSpPr/>
            <p:nvPr/>
          </p:nvSpPr>
          <p:spPr>
            <a:xfrm>
              <a:off x="5504000" y="3563425"/>
              <a:ext cx="365725" cy="361900"/>
            </a:xfrm>
            <a:custGeom>
              <a:avLst/>
              <a:gdLst/>
              <a:ahLst/>
              <a:cxnLst/>
              <a:rect l="l" t="t" r="r" b="b"/>
              <a:pathLst>
                <a:path w="14629" h="14476" extrusionOk="0">
                  <a:moveTo>
                    <a:pt x="7314" y="1"/>
                  </a:moveTo>
                  <a:cubicBezTo>
                    <a:pt x="7191" y="1"/>
                    <a:pt x="7098" y="93"/>
                    <a:pt x="7098" y="217"/>
                  </a:cubicBezTo>
                  <a:lnTo>
                    <a:pt x="7098" y="711"/>
                  </a:lnTo>
                  <a:lnTo>
                    <a:pt x="2407" y="711"/>
                  </a:lnTo>
                  <a:cubicBezTo>
                    <a:pt x="1512" y="711"/>
                    <a:pt x="772" y="1451"/>
                    <a:pt x="772" y="2346"/>
                  </a:cubicBezTo>
                  <a:lnTo>
                    <a:pt x="772" y="7037"/>
                  </a:lnTo>
                  <a:lnTo>
                    <a:pt x="278" y="7037"/>
                  </a:lnTo>
                  <a:cubicBezTo>
                    <a:pt x="0" y="7037"/>
                    <a:pt x="0" y="7439"/>
                    <a:pt x="278" y="7439"/>
                  </a:cubicBezTo>
                  <a:lnTo>
                    <a:pt x="772" y="7439"/>
                  </a:lnTo>
                  <a:lnTo>
                    <a:pt x="772" y="12130"/>
                  </a:lnTo>
                  <a:cubicBezTo>
                    <a:pt x="772" y="13025"/>
                    <a:pt x="1512" y="13765"/>
                    <a:pt x="2407" y="13765"/>
                  </a:cubicBezTo>
                  <a:lnTo>
                    <a:pt x="7098" y="13765"/>
                  </a:lnTo>
                  <a:lnTo>
                    <a:pt x="7098" y="14290"/>
                  </a:lnTo>
                  <a:cubicBezTo>
                    <a:pt x="7098" y="14382"/>
                    <a:pt x="7191" y="14475"/>
                    <a:pt x="7314" y="14475"/>
                  </a:cubicBezTo>
                  <a:cubicBezTo>
                    <a:pt x="7407" y="14475"/>
                    <a:pt x="7530" y="14382"/>
                    <a:pt x="7530" y="14290"/>
                  </a:cubicBezTo>
                  <a:lnTo>
                    <a:pt x="7530" y="13765"/>
                  </a:lnTo>
                  <a:lnTo>
                    <a:pt x="9999" y="13765"/>
                  </a:lnTo>
                  <a:cubicBezTo>
                    <a:pt x="10277" y="13765"/>
                    <a:pt x="10277" y="13364"/>
                    <a:pt x="9999" y="13364"/>
                  </a:cubicBezTo>
                  <a:lnTo>
                    <a:pt x="7530" y="13364"/>
                  </a:lnTo>
                  <a:lnTo>
                    <a:pt x="7530" y="12901"/>
                  </a:lnTo>
                  <a:cubicBezTo>
                    <a:pt x="7530" y="12778"/>
                    <a:pt x="7407" y="12685"/>
                    <a:pt x="7314" y="12685"/>
                  </a:cubicBezTo>
                  <a:cubicBezTo>
                    <a:pt x="7191" y="12685"/>
                    <a:pt x="7098" y="12778"/>
                    <a:pt x="7098" y="12901"/>
                  </a:cubicBezTo>
                  <a:lnTo>
                    <a:pt x="7098" y="13333"/>
                  </a:lnTo>
                  <a:lnTo>
                    <a:pt x="2407" y="13333"/>
                  </a:lnTo>
                  <a:cubicBezTo>
                    <a:pt x="1728" y="13333"/>
                    <a:pt x="1204" y="12809"/>
                    <a:pt x="1204" y="12130"/>
                  </a:cubicBezTo>
                  <a:lnTo>
                    <a:pt x="1204" y="7439"/>
                  </a:lnTo>
                  <a:lnTo>
                    <a:pt x="1636" y="7439"/>
                  </a:lnTo>
                  <a:cubicBezTo>
                    <a:pt x="1914" y="7439"/>
                    <a:pt x="1914" y="7037"/>
                    <a:pt x="1636" y="7037"/>
                  </a:cubicBezTo>
                  <a:lnTo>
                    <a:pt x="1204" y="7037"/>
                  </a:lnTo>
                  <a:lnTo>
                    <a:pt x="1204" y="2316"/>
                  </a:lnTo>
                  <a:cubicBezTo>
                    <a:pt x="1204" y="1667"/>
                    <a:pt x="1728" y="1112"/>
                    <a:pt x="2407" y="1112"/>
                  </a:cubicBezTo>
                  <a:lnTo>
                    <a:pt x="7098" y="1112"/>
                  </a:lnTo>
                  <a:lnTo>
                    <a:pt x="7098" y="1575"/>
                  </a:lnTo>
                  <a:cubicBezTo>
                    <a:pt x="7098" y="1698"/>
                    <a:pt x="7191" y="1791"/>
                    <a:pt x="7314" y="1791"/>
                  </a:cubicBezTo>
                  <a:cubicBezTo>
                    <a:pt x="7407" y="1791"/>
                    <a:pt x="7530" y="1698"/>
                    <a:pt x="7530" y="1575"/>
                  </a:cubicBezTo>
                  <a:lnTo>
                    <a:pt x="7530" y="1174"/>
                  </a:lnTo>
                  <a:lnTo>
                    <a:pt x="12221" y="1174"/>
                  </a:lnTo>
                  <a:cubicBezTo>
                    <a:pt x="12870" y="1174"/>
                    <a:pt x="13394" y="1698"/>
                    <a:pt x="13394" y="2346"/>
                  </a:cubicBezTo>
                  <a:lnTo>
                    <a:pt x="13394" y="7037"/>
                  </a:lnTo>
                  <a:lnTo>
                    <a:pt x="12962" y="7037"/>
                  </a:lnTo>
                  <a:cubicBezTo>
                    <a:pt x="12684" y="7037"/>
                    <a:pt x="12684" y="7439"/>
                    <a:pt x="12962" y="7439"/>
                  </a:cubicBezTo>
                  <a:lnTo>
                    <a:pt x="13394" y="7439"/>
                  </a:lnTo>
                  <a:lnTo>
                    <a:pt x="13394" y="12130"/>
                  </a:lnTo>
                  <a:cubicBezTo>
                    <a:pt x="13394" y="12809"/>
                    <a:pt x="12870" y="13333"/>
                    <a:pt x="12221" y="13333"/>
                  </a:cubicBezTo>
                  <a:lnTo>
                    <a:pt x="11326" y="13333"/>
                  </a:lnTo>
                  <a:cubicBezTo>
                    <a:pt x="11049" y="13333"/>
                    <a:pt x="11049" y="13765"/>
                    <a:pt x="11326" y="13765"/>
                  </a:cubicBezTo>
                  <a:lnTo>
                    <a:pt x="12221" y="13765"/>
                  </a:lnTo>
                  <a:cubicBezTo>
                    <a:pt x="13116" y="13765"/>
                    <a:pt x="13826" y="13025"/>
                    <a:pt x="13826" y="12130"/>
                  </a:cubicBezTo>
                  <a:lnTo>
                    <a:pt x="13826" y="7439"/>
                  </a:lnTo>
                  <a:lnTo>
                    <a:pt x="14320" y="7439"/>
                  </a:lnTo>
                  <a:cubicBezTo>
                    <a:pt x="14629" y="7439"/>
                    <a:pt x="14629" y="7037"/>
                    <a:pt x="14320" y="7037"/>
                  </a:cubicBezTo>
                  <a:lnTo>
                    <a:pt x="13826" y="7037"/>
                  </a:lnTo>
                  <a:lnTo>
                    <a:pt x="13826" y="2316"/>
                  </a:lnTo>
                  <a:cubicBezTo>
                    <a:pt x="13826" y="1421"/>
                    <a:pt x="13116" y="711"/>
                    <a:pt x="12221" y="711"/>
                  </a:cubicBezTo>
                  <a:lnTo>
                    <a:pt x="7530" y="711"/>
                  </a:lnTo>
                  <a:lnTo>
                    <a:pt x="7530" y="186"/>
                  </a:lnTo>
                  <a:cubicBezTo>
                    <a:pt x="7500" y="93"/>
                    <a:pt x="7407" y="1"/>
                    <a:pt x="731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40" name="Google Shape;12440;p23"/>
          <p:cNvGrpSpPr/>
          <p:nvPr/>
        </p:nvGrpSpPr>
        <p:grpSpPr>
          <a:xfrm>
            <a:off x="7000125" y="1765581"/>
            <a:ext cx="361875" cy="362300"/>
            <a:chOff x="4755600" y="3563025"/>
            <a:chExt cx="361875" cy="362300"/>
          </a:xfrm>
        </p:grpSpPr>
        <p:sp>
          <p:nvSpPr>
            <p:cNvPr id="12441" name="Google Shape;12441;p23"/>
            <p:cNvSpPr/>
            <p:nvPr/>
          </p:nvSpPr>
          <p:spPr>
            <a:xfrm>
              <a:off x="4755600" y="3700000"/>
              <a:ext cx="74075" cy="225325"/>
            </a:xfrm>
            <a:custGeom>
              <a:avLst/>
              <a:gdLst/>
              <a:ahLst/>
              <a:cxnLst/>
              <a:rect l="l" t="t" r="r" b="b"/>
              <a:pathLst>
                <a:path w="2963" h="9013" extrusionOk="0">
                  <a:moveTo>
                    <a:pt x="926" y="0"/>
                  </a:moveTo>
                  <a:cubicBezTo>
                    <a:pt x="401" y="0"/>
                    <a:pt x="0" y="402"/>
                    <a:pt x="0" y="926"/>
                  </a:cubicBezTo>
                  <a:lnTo>
                    <a:pt x="0" y="5988"/>
                  </a:lnTo>
                  <a:cubicBezTo>
                    <a:pt x="16" y="6111"/>
                    <a:pt x="116" y="6173"/>
                    <a:pt x="216" y="6173"/>
                  </a:cubicBezTo>
                  <a:cubicBezTo>
                    <a:pt x="316" y="6173"/>
                    <a:pt x="417" y="6111"/>
                    <a:pt x="432" y="5988"/>
                  </a:cubicBezTo>
                  <a:lnTo>
                    <a:pt x="432" y="926"/>
                  </a:lnTo>
                  <a:cubicBezTo>
                    <a:pt x="432" y="649"/>
                    <a:pt x="648" y="432"/>
                    <a:pt x="895" y="432"/>
                  </a:cubicBezTo>
                  <a:lnTo>
                    <a:pt x="2037" y="432"/>
                  </a:lnTo>
                  <a:cubicBezTo>
                    <a:pt x="2315" y="432"/>
                    <a:pt x="2531" y="649"/>
                    <a:pt x="2531" y="926"/>
                  </a:cubicBezTo>
                  <a:lnTo>
                    <a:pt x="2531" y="8117"/>
                  </a:lnTo>
                  <a:cubicBezTo>
                    <a:pt x="2531" y="8364"/>
                    <a:pt x="2315" y="8580"/>
                    <a:pt x="2037" y="8580"/>
                  </a:cubicBezTo>
                  <a:lnTo>
                    <a:pt x="926" y="8580"/>
                  </a:lnTo>
                  <a:cubicBezTo>
                    <a:pt x="648" y="8580"/>
                    <a:pt x="432" y="8364"/>
                    <a:pt x="432" y="8117"/>
                  </a:cubicBezTo>
                  <a:lnTo>
                    <a:pt x="432" y="7222"/>
                  </a:lnTo>
                  <a:cubicBezTo>
                    <a:pt x="417" y="7099"/>
                    <a:pt x="316" y="7037"/>
                    <a:pt x="216" y="7037"/>
                  </a:cubicBezTo>
                  <a:cubicBezTo>
                    <a:pt x="116" y="7037"/>
                    <a:pt x="16" y="7099"/>
                    <a:pt x="0" y="7222"/>
                  </a:cubicBezTo>
                  <a:lnTo>
                    <a:pt x="0" y="8117"/>
                  </a:lnTo>
                  <a:cubicBezTo>
                    <a:pt x="0" y="8611"/>
                    <a:pt x="401" y="9012"/>
                    <a:pt x="926" y="9012"/>
                  </a:cubicBezTo>
                  <a:lnTo>
                    <a:pt x="2037" y="9012"/>
                  </a:lnTo>
                  <a:cubicBezTo>
                    <a:pt x="2531" y="9012"/>
                    <a:pt x="2963" y="8611"/>
                    <a:pt x="2963" y="8117"/>
                  </a:cubicBezTo>
                  <a:lnTo>
                    <a:pt x="2963" y="926"/>
                  </a:lnTo>
                  <a:cubicBezTo>
                    <a:pt x="2963" y="402"/>
                    <a:pt x="2531" y="0"/>
                    <a:pt x="203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2" name="Google Shape;12442;p23"/>
            <p:cNvSpPr/>
            <p:nvPr/>
          </p:nvSpPr>
          <p:spPr>
            <a:xfrm>
              <a:off x="4852025" y="3783325"/>
              <a:ext cx="73325" cy="142000"/>
            </a:xfrm>
            <a:custGeom>
              <a:avLst/>
              <a:gdLst/>
              <a:ahLst/>
              <a:cxnLst/>
              <a:rect l="l" t="t" r="r" b="b"/>
              <a:pathLst>
                <a:path w="2933" h="5680" extrusionOk="0">
                  <a:moveTo>
                    <a:pt x="2038" y="433"/>
                  </a:moveTo>
                  <a:cubicBezTo>
                    <a:pt x="2315" y="433"/>
                    <a:pt x="2532" y="649"/>
                    <a:pt x="2532" y="926"/>
                  </a:cubicBezTo>
                  <a:lnTo>
                    <a:pt x="2532" y="4784"/>
                  </a:lnTo>
                  <a:cubicBezTo>
                    <a:pt x="2532" y="5031"/>
                    <a:pt x="2315" y="5247"/>
                    <a:pt x="2038" y="5247"/>
                  </a:cubicBezTo>
                  <a:lnTo>
                    <a:pt x="927" y="5247"/>
                  </a:lnTo>
                  <a:cubicBezTo>
                    <a:pt x="649" y="5247"/>
                    <a:pt x="433" y="5031"/>
                    <a:pt x="433" y="4784"/>
                  </a:cubicBezTo>
                  <a:lnTo>
                    <a:pt x="433" y="926"/>
                  </a:lnTo>
                  <a:cubicBezTo>
                    <a:pt x="433" y="649"/>
                    <a:pt x="649" y="433"/>
                    <a:pt x="927" y="433"/>
                  </a:cubicBezTo>
                  <a:close/>
                  <a:moveTo>
                    <a:pt x="896" y="1"/>
                  </a:moveTo>
                  <a:cubicBezTo>
                    <a:pt x="402" y="1"/>
                    <a:pt x="1" y="402"/>
                    <a:pt x="1" y="926"/>
                  </a:cubicBezTo>
                  <a:lnTo>
                    <a:pt x="1" y="4784"/>
                  </a:lnTo>
                  <a:cubicBezTo>
                    <a:pt x="1" y="5278"/>
                    <a:pt x="402" y="5679"/>
                    <a:pt x="896" y="5679"/>
                  </a:cubicBezTo>
                  <a:lnTo>
                    <a:pt x="2038" y="5679"/>
                  </a:lnTo>
                  <a:cubicBezTo>
                    <a:pt x="2532" y="5679"/>
                    <a:pt x="2933" y="5278"/>
                    <a:pt x="2933" y="4784"/>
                  </a:cubicBezTo>
                  <a:lnTo>
                    <a:pt x="2933" y="926"/>
                  </a:lnTo>
                  <a:cubicBezTo>
                    <a:pt x="2933" y="402"/>
                    <a:pt x="2532" y="1"/>
                    <a:pt x="203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3" name="Google Shape;12443;p23"/>
            <p:cNvSpPr/>
            <p:nvPr/>
          </p:nvSpPr>
          <p:spPr>
            <a:xfrm>
              <a:off x="4947700" y="3720825"/>
              <a:ext cx="74100" cy="204500"/>
            </a:xfrm>
            <a:custGeom>
              <a:avLst/>
              <a:gdLst/>
              <a:ahLst/>
              <a:cxnLst/>
              <a:rect l="l" t="t" r="r" b="b"/>
              <a:pathLst>
                <a:path w="2964" h="8180" extrusionOk="0">
                  <a:moveTo>
                    <a:pt x="927" y="1"/>
                  </a:moveTo>
                  <a:cubicBezTo>
                    <a:pt x="402" y="1"/>
                    <a:pt x="1" y="402"/>
                    <a:pt x="1" y="896"/>
                  </a:cubicBezTo>
                  <a:lnTo>
                    <a:pt x="1" y="7284"/>
                  </a:lnTo>
                  <a:cubicBezTo>
                    <a:pt x="1" y="7778"/>
                    <a:pt x="402" y="8179"/>
                    <a:pt x="927" y="8179"/>
                  </a:cubicBezTo>
                  <a:lnTo>
                    <a:pt x="2038" y="8179"/>
                  </a:lnTo>
                  <a:cubicBezTo>
                    <a:pt x="2531" y="8179"/>
                    <a:pt x="2963" y="7778"/>
                    <a:pt x="2963" y="7284"/>
                  </a:cubicBezTo>
                  <a:lnTo>
                    <a:pt x="2963" y="2655"/>
                  </a:lnTo>
                  <a:cubicBezTo>
                    <a:pt x="2963" y="2516"/>
                    <a:pt x="2855" y="2446"/>
                    <a:pt x="2747" y="2446"/>
                  </a:cubicBezTo>
                  <a:cubicBezTo>
                    <a:pt x="2639" y="2446"/>
                    <a:pt x="2531" y="2516"/>
                    <a:pt x="2531" y="2655"/>
                  </a:cubicBezTo>
                  <a:lnTo>
                    <a:pt x="2531" y="7284"/>
                  </a:lnTo>
                  <a:cubicBezTo>
                    <a:pt x="2531" y="7531"/>
                    <a:pt x="2315" y="7747"/>
                    <a:pt x="2038" y="7747"/>
                  </a:cubicBezTo>
                  <a:lnTo>
                    <a:pt x="927" y="7747"/>
                  </a:lnTo>
                  <a:cubicBezTo>
                    <a:pt x="649" y="7747"/>
                    <a:pt x="433" y="7531"/>
                    <a:pt x="433" y="7284"/>
                  </a:cubicBezTo>
                  <a:lnTo>
                    <a:pt x="433" y="896"/>
                  </a:lnTo>
                  <a:cubicBezTo>
                    <a:pt x="433" y="649"/>
                    <a:pt x="649" y="433"/>
                    <a:pt x="927" y="433"/>
                  </a:cubicBezTo>
                  <a:lnTo>
                    <a:pt x="2038" y="433"/>
                  </a:lnTo>
                  <a:cubicBezTo>
                    <a:pt x="2315" y="433"/>
                    <a:pt x="2531" y="649"/>
                    <a:pt x="2531" y="896"/>
                  </a:cubicBezTo>
                  <a:lnTo>
                    <a:pt x="2531" y="1389"/>
                  </a:lnTo>
                  <a:cubicBezTo>
                    <a:pt x="2531" y="1528"/>
                    <a:pt x="2639" y="1598"/>
                    <a:pt x="2747" y="1598"/>
                  </a:cubicBezTo>
                  <a:cubicBezTo>
                    <a:pt x="2855" y="1598"/>
                    <a:pt x="2963" y="1528"/>
                    <a:pt x="2963" y="1389"/>
                  </a:cubicBezTo>
                  <a:lnTo>
                    <a:pt x="2963" y="896"/>
                  </a:lnTo>
                  <a:cubicBezTo>
                    <a:pt x="2963" y="402"/>
                    <a:pt x="2562" y="1"/>
                    <a:pt x="203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4" name="Google Shape;12444;p23"/>
            <p:cNvSpPr/>
            <p:nvPr/>
          </p:nvSpPr>
          <p:spPr>
            <a:xfrm>
              <a:off x="5044150" y="3652150"/>
              <a:ext cx="73325" cy="273175"/>
            </a:xfrm>
            <a:custGeom>
              <a:avLst/>
              <a:gdLst/>
              <a:ahLst/>
              <a:cxnLst/>
              <a:rect l="l" t="t" r="r" b="b"/>
              <a:pathLst>
                <a:path w="2933" h="10927" extrusionOk="0">
                  <a:moveTo>
                    <a:pt x="2037" y="402"/>
                  </a:moveTo>
                  <a:cubicBezTo>
                    <a:pt x="2315" y="402"/>
                    <a:pt x="2531" y="618"/>
                    <a:pt x="2531" y="896"/>
                  </a:cubicBezTo>
                  <a:lnTo>
                    <a:pt x="2531" y="10031"/>
                  </a:lnTo>
                  <a:cubicBezTo>
                    <a:pt x="2531" y="10278"/>
                    <a:pt x="2315" y="10494"/>
                    <a:pt x="2037" y="10494"/>
                  </a:cubicBezTo>
                  <a:lnTo>
                    <a:pt x="895" y="10494"/>
                  </a:lnTo>
                  <a:cubicBezTo>
                    <a:pt x="618" y="10494"/>
                    <a:pt x="433" y="10278"/>
                    <a:pt x="433" y="10031"/>
                  </a:cubicBezTo>
                  <a:lnTo>
                    <a:pt x="433" y="896"/>
                  </a:lnTo>
                  <a:cubicBezTo>
                    <a:pt x="402" y="618"/>
                    <a:pt x="618" y="402"/>
                    <a:pt x="895" y="402"/>
                  </a:cubicBezTo>
                  <a:close/>
                  <a:moveTo>
                    <a:pt x="895" y="1"/>
                  </a:moveTo>
                  <a:cubicBezTo>
                    <a:pt x="402" y="1"/>
                    <a:pt x="0" y="402"/>
                    <a:pt x="0" y="896"/>
                  </a:cubicBezTo>
                  <a:lnTo>
                    <a:pt x="0" y="10031"/>
                  </a:lnTo>
                  <a:cubicBezTo>
                    <a:pt x="0" y="10525"/>
                    <a:pt x="402" y="10926"/>
                    <a:pt x="895" y="10926"/>
                  </a:cubicBezTo>
                  <a:lnTo>
                    <a:pt x="2037" y="10926"/>
                  </a:lnTo>
                  <a:cubicBezTo>
                    <a:pt x="2531" y="10926"/>
                    <a:pt x="2932" y="10525"/>
                    <a:pt x="2932" y="10031"/>
                  </a:cubicBezTo>
                  <a:lnTo>
                    <a:pt x="2932" y="896"/>
                  </a:lnTo>
                  <a:cubicBezTo>
                    <a:pt x="2932" y="402"/>
                    <a:pt x="2531" y="1"/>
                    <a:pt x="203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5" name="Google Shape;12445;p23"/>
            <p:cNvSpPr/>
            <p:nvPr/>
          </p:nvSpPr>
          <p:spPr>
            <a:xfrm>
              <a:off x="4763300" y="3563025"/>
              <a:ext cx="347750" cy="197750"/>
            </a:xfrm>
            <a:custGeom>
              <a:avLst/>
              <a:gdLst/>
              <a:ahLst/>
              <a:cxnLst/>
              <a:rect l="l" t="t" r="r" b="b"/>
              <a:pathLst>
                <a:path w="13910" h="7910" extrusionOk="0">
                  <a:moveTo>
                    <a:pt x="12770" y="446"/>
                  </a:moveTo>
                  <a:cubicBezTo>
                    <a:pt x="13315" y="446"/>
                    <a:pt x="13315" y="1316"/>
                    <a:pt x="12770" y="1316"/>
                  </a:cubicBezTo>
                  <a:cubicBezTo>
                    <a:pt x="12753" y="1316"/>
                    <a:pt x="12735" y="1315"/>
                    <a:pt x="12716" y="1313"/>
                  </a:cubicBezTo>
                  <a:cubicBezTo>
                    <a:pt x="12469" y="1313"/>
                    <a:pt x="12253" y="1128"/>
                    <a:pt x="12253" y="881"/>
                  </a:cubicBezTo>
                  <a:cubicBezTo>
                    <a:pt x="12253" y="634"/>
                    <a:pt x="12469" y="449"/>
                    <a:pt x="12716" y="449"/>
                  </a:cubicBezTo>
                  <a:cubicBezTo>
                    <a:pt x="12735" y="447"/>
                    <a:pt x="12753" y="446"/>
                    <a:pt x="12770" y="446"/>
                  </a:cubicBezTo>
                  <a:close/>
                  <a:moveTo>
                    <a:pt x="1173" y="2640"/>
                  </a:moveTo>
                  <a:cubicBezTo>
                    <a:pt x="1575" y="2640"/>
                    <a:pt x="1760" y="3134"/>
                    <a:pt x="1482" y="3412"/>
                  </a:cubicBezTo>
                  <a:cubicBezTo>
                    <a:pt x="1396" y="3498"/>
                    <a:pt x="1291" y="3537"/>
                    <a:pt x="1188" y="3537"/>
                  </a:cubicBezTo>
                  <a:cubicBezTo>
                    <a:pt x="961" y="3537"/>
                    <a:pt x="741" y="3348"/>
                    <a:pt x="741" y="3072"/>
                  </a:cubicBezTo>
                  <a:cubicBezTo>
                    <a:pt x="711" y="2856"/>
                    <a:pt x="927" y="2640"/>
                    <a:pt x="1173" y="2640"/>
                  </a:cubicBezTo>
                  <a:close/>
                  <a:moveTo>
                    <a:pt x="8858" y="3535"/>
                  </a:moveTo>
                  <a:cubicBezTo>
                    <a:pt x="9455" y="3565"/>
                    <a:pt x="9388" y="4402"/>
                    <a:pt x="8853" y="4402"/>
                  </a:cubicBezTo>
                  <a:cubicBezTo>
                    <a:pt x="8835" y="4402"/>
                    <a:pt x="8816" y="4401"/>
                    <a:pt x="8796" y="4399"/>
                  </a:cubicBezTo>
                  <a:cubicBezTo>
                    <a:pt x="8673" y="4368"/>
                    <a:pt x="8549" y="4307"/>
                    <a:pt x="8488" y="4214"/>
                  </a:cubicBezTo>
                  <a:cubicBezTo>
                    <a:pt x="8426" y="4122"/>
                    <a:pt x="8395" y="3998"/>
                    <a:pt x="8426" y="3875"/>
                  </a:cubicBezTo>
                  <a:lnTo>
                    <a:pt x="8426" y="3875"/>
                  </a:lnTo>
                  <a:lnTo>
                    <a:pt x="8426" y="3905"/>
                  </a:lnTo>
                  <a:cubicBezTo>
                    <a:pt x="8457" y="3689"/>
                    <a:pt x="8642" y="3535"/>
                    <a:pt x="8858" y="3535"/>
                  </a:cubicBezTo>
                  <a:close/>
                  <a:moveTo>
                    <a:pt x="5167" y="6689"/>
                  </a:moveTo>
                  <a:cubicBezTo>
                    <a:pt x="5239" y="6689"/>
                    <a:pt x="5310" y="6723"/>
                    <a:pt x="5371" y="6806"/>
                  </a:cubicBezTo>
                  <a:cubicBezTo>
                    <a:pt x="5432" y="6899"/>
                    <a:pt x="5463" y="7023"/>
                    <a:pt x="5463" y="7115"/>
                  </a:cubicBezTo>
                  <a:cubicBezTo>
                    <a:pt x="5407" y="7341"/>
                    <a:pt x="5221" y="7489"/>
                    <a:pt x="5001" y="7489"/>
                  </a:cubicBezTo>
                  <a:cubicBezTo>
                    <a:pt x="4980" y="7489"/>
                    <a:pt x="4960" y="7488"/>
                    <a:pt x="4939" y="7485"/>
                  </a:cubicBezTo>
                  <a:cubicBezTo>
                    <a:pt x="4483" y="7409"/>
                    <a:pt x="4837" y="6689"/>
                    <a:pt x="5167" y="6689"/>
                  </a:cubicBezTo>
                  <a:close/>
                  <a:moveTo>
                    <a:pt x="12721" y="1"/>
                  </a:moveTo>
                  <a:cubicBezTo>
                    <a:pt x="12148" y="1"/>
                    <a:pt x="11645" y="611"/>
                    <a:pt x="11913" y="1220"/>
                  </a:cubicBezTo>
                  <a:lnTo>
                    <a:pt x="9383" y="3257"/>
                  </a:lnTo>
                  <a:cubicBezTo>
                    <a:pt x="9290" y="3196"/>
                    <a:pt x="9167" y="3134"/>
                    <a:pt x="9012" y="3103"/>
                  </a:cubicBezTo>
                  <a:cubicBezTo>
                    <a:pt x="8973" y="3098"/>
                    <a:pt x="8933" y="3095"/>
                    <a:pt x="8894" y="3095"/>
                  </a:cubicBezTo>
                  <a:cubicBezTo>
                    <a:pt x="8473" y="3095"/>
                    <a:pt x="8081" y="3390"/>
                    <a:pt x="8025" y="3813"/>
                  </a:cubicBezTo>
                  <a:cubicBezTo>
                    <a:pt x="7994" y="3998"/>
                    <a:pt x="8025" y="4152"/>
                    <a:pt x="8087" y="4307"/>
                  </a:cubicBezTo>
                  <a:lnTo>
                    <a:pt x="5556" y="6344"/>
                  </a:lnTo>
                  <a:cubicBezTo>
                    <a:pt x="5432" y="6251"/>
                    <a:pt x="5309" y="6220"/>
                    <a:pt x="5155" y="6189"/>
                  </a:cubicBezTo>
                  <a:cubicBezTo>
                    <a:pt x="5108" y="6182"/>
                    <a:pt x="5060" y="6178"/>
                    <a:pt x="5011" y="6178"/>
                  </a:cubicBezTo>
                  <a:cubicBezTo>
                    <a:pt x="4863" y="6178"/>
                    <a:pt x="4707" y="6212"/>
                    <a:pt x="4568" y="6282"/>
                  </a:cubicBezTo>
                  <a:lnTo>
                    <a:pt x="1914" y="3535"/>
                  </a:lnTo>
                  <a:cubicBezTo>
                    <a:pt x="2007" y="3381"/>
                    <a:pt x="2038" y="3227"/>
                    <a:pt x="2038" y="3072"/>
                  </a:cubicBezTo>
                  <a:cubicBezTo>
                    <a:pt x="2038" y="2549"/>
                    <a:pt x="1612" y="2196"/>
                    <a:pt x="1165" y="2196"/>
                  </a:cubicBezTo>
                  <a:cubicBezTo>
                    <a:pt x="953" y="2196"/>
                    <a:pt x="735" y="2276"/>
                    <a:pt x="556" y="2455"/>
                  </a:cubicBezTo>
                  <a:cubicBezTo>
                    <a:pt x="1" y="3010"/>
                    <a:pt x="402" y="3936"/>
                    <a:pt x="1173" y="3936"/>
                  </a:cubicBezTo>
                  <a:lnTo>
                    <a:pt x="1173" y="3967"/>
                  </a:lnTo>
                  <a:cubicBezTo>
                    <a:pt x="1328" y="3936"/>
                    <a:pt x="1482" y="3905"/>
                    <a:pt x="1606" y="3844"/>
                  </a:cubicBezTo>
                  <a:lnTo>
                    <a:pt x="4291" y="6590"/>
                  </a:lnTo>
                  <a:cubicBezTo>
                    <a:pt x="4229" y="6683"/>
                    <a:pt x="4167" y="6806"/>
                    <a:pt x="4167" y="6899"/>
                  </a:cubicBezTo>
                  <a:cubicBezTo>
                    <a:pt x="4105" y="7115"/>
                    <a:pt x="4167" y="7362"/>
                    <a:pt x="4321" y="7547"/>
                  </a:cubicBezTo>
                  <a:cubicBezTo>
                    <a:pt x="4445" y="7732"/>
                    <a:pt x="4630" y="7856"/>
                    <a:pt x="4877" y="7887"/>
                  </a:cubicBezTo>
                  <a:cubicBezTo>
                    <a:pt x="4892" y="7902"/>
                    <a:pt x="4915" y="7910"/>
                    <a:pt x="4939" y="7910"/>
                  </a:cubicBezTo>
                  <a:cubicBezTo>
                    <a:pt x="4962" y="7910"/>
                    <a:pt x="4985" y="7902"/>
                    <a:pt x="5000" y="7887"/>
                  </a:cubicBezTo>
                  <a:cubicBezTo>
                    <a:pt x="5432" y="7887"/>
                    <a:pt x="5803" y="7609"/>
                    <a:pt x="5864" y="7177"/>
                  </a:cubicBezTo>
                  <a:cubicBezTo>
                    <a:pt x="5895" y="7023"/>
                    <a:pt x="5864" y="6837"/>
                    <a:pt x="5803" y="6683"/>
                  </a:cubicBezTo>
                  <a:lnTo>
                    <a:pt x="8333" y="4646"/>
                  </a:lnTo>
                  <a:cubicBezTo>
                    <a:pt x="8488" y="4770"/>
                    <a:pt x="8673" y="4831"/>
                    <a:pt x="8858" y="4831"/>
                  </a:cubicBezTo>
                  <a:cubicBezTo>
                    <a:pt x="9290" y="4831"/>
                    <a:pt x="9630" y="4523"/>
                    <a:pt x="9722" y="4122"/>
                  </a:cubicBezTo>
                  <a:cubicBezTo>
                    <a:pt x="9753" y="3936"/>
                    <a:pt x="9722" y="3751"/>
                    <a:pt x="9630" y="3597"/>
                  </a:cubicBezTo>
                  <a:lnTo>
                    <a:pt x="12191" y="1560"/>
                  </a:lnTo>
                  <a:cubicBezTo>
                    <a:pt x="12315" y="1653"/>
                    <a:pt x="12500" y="1714"/>
                    <a:pt x="12685" y="1714"/>
                  </a:cubicBezTo>
                  <a:cubicBezTo>
                    <a:pt x="12696" y="1715"/>
                    <a:pt x="12708" y="1715"/>
                    <a:pt x="12719" y="1715"/>
                  </a:cubicBezTo>
                  <a:cubicBezTo>
                    <a:pt x="13559" y="1715"/>
                    <a:pt x="13910" y="597"/>
                    <a:pt x="13179" y="140"/>
                  </a:cubicBezTo>
                  <a:cubicBezTo>
                    <a:pt x="13030" y="43"/>
                    <a:pt x="12873" y="1"/>
                    <a:pt x="1272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46" name="Google Shape;12446;p23"/>
          <p:cNvGrpSpPr/>
          <p:nvPr/>
        </p:nvGrpSpPr>
        <p:grpSpPr>
          <a:xfrm>
            <a:off x="7796257" y="1765793"/>
            <a:ext cx="212200" cy="361875"/>
            <a:chOff x="7060200" y="4141325"/>
            <a:chExt cx="212200" cy="361875"/>
          </a:xfrm>
        </p:grpSpPr>
        <p:sp>
          <p:nvSpPr>
            <p:cNvPr id="12447" name="Google Shape;12447;p23"/>
            <p:cNvSpPr/>
            <p:nvPr/>
          </p:nvSpPr>
          <p:spPr>
            <a:xfrm>
              <a:off x="7060200" y="4141325"/>
              <a:ext cx="212200" cy="361875"/>
            </a:xfrm>
            <a:custGeom>
              <a:avLst/>
              <a:gdLst/>
              <a:ahLst/>
              <a:cxnLst/>
              <a:rect l="l" t="t" r="r" b="b"/>
              <a:pathLst>
                <a:path w="8488" h="14475" extrusionOk="0">
                  <a:moveTo>
                    <a:pt x="8055" y="1760"/>
                  </a:moveTo>
                  <a:lnTo>
                    <a:pt x="8055" y="11851"/>
                  </a:lnTo>
                  <a:lnTo>
                    <a:pt x="433" y="11851"/>
                  </a:lnTo>
                  <a:lnTo>
                    <a:pt x="433" y="1760"/>
                  </a:lnTo>
                  <a:close/>
                  <a:moveTo>
                    <a:pt x="1297" y="0"/>
                  </a:moveTo>
                  <a:cubicBezTo>
                    <a:pt x="587" y="0"/>
                    <a:pt x="31" y="587"/>
                    <a:pt x="0" y="1297"/>
                  </a:cubicBezTo>
                  <a:lnTo>
                    <a:pt x="0" y="13178"/>
                  </a:lnTo>
                  <a:cubicBezTo>
                    <a:pt x="31" y="13888"/>
                    <a:pt x="587" y="14475"/>
                    <a:pt x="1297" y="14475"/>
                  </a:cubicBezTo>
                  <a:lnTo>
                    <a:pt x="5432" y="14475"/>
                  </a:lnTo>
                  <a:cubicBezTo>
                    <a:pt x="5710" y="14475"/>
                    <a:pt x="5710" y="14043"/>
                    <a:pt x="5432" y="14043"/>
                  </a:cubicBezTo>
                  <a:lnTo>
                    <a:pt x="1297" y="14043"/>
                  </a:lnTo>
                  <a:cubicBezTo>
                    <a:pt x="834" y="14043"/>
                    <a:pt x="433" y="13672"/>
                    <a:pt x="433" y="13178"/>
                  </a:cubicBezTo>
                  <a:lnTo>
                    <a:pt x="433" y="12283"/>
                  </a:lnTo>
                  <a:lnTo>
                    <a:pt x="8055" y="12283"/>
                  </a:lnTo>
                  <a:lnTo>
                    <a:pt x="8055" y="13178"/>
                  </a:lnTo>
                  <a:cubicBezTo>
                    <a:pt x="8055" y="13672"/>
                    <a:pt x="7654" y="14043"/>
                    <a:pt x="7191" y="14043"/>
                  </a:cubicBezTo>
                  <a:lnTo>
                    <a:pt x="6667" y="14043"/>
                  </a:lnTo>
                  <a:cubicBezTo>
                    <a:pt x="6389" y="14043"/>
                    <a:pt x="6389" y="14475"/>
                    <a:pt x="6667" y="14475"/>
                  </a:cubicBezTo>
                  <a:lnTo>
                    <a:pt x="7191" y="14475"/>
                  </a:lnTo>
                  <a:cubicBezTo>
                    <a:pt x="7901" y="14475"/>
                    <a:pt x="8488" y="13888"/>
                    <a:pt x="8488" y="13178"/>
                  </a:cubicBezTo>
                  <a:lnTo>
                    <a:pt x="8488" y="1297"/>
                  </a:lnTo>
                  <a:cubicBezTo>
                    <a:pt x="8488" y="587"/>
                    <a:pt x="7901" y="0"/>
                    <a:pt x="7191" y="0"/>
                  </a:cubicBezTo>
                  <a:lnTo>
                    <a:pt x="3087" y="0"/>
                  </a:lnTo>
                  <a:cubicBezTo>
                    <a:pt x="2809" y="0"/>
                    <a:pt x="2809" y="432"/>
                    <a:pt x="3087" y="432"/>
                  </a:cubicBezTo>
                  <a:lnTo>
                    <a:pt x="7191" y="432"/>
                  </a:lnTo>
                  <a:cubicBezTo>
                    <a:pt x="7654" y="432"/>
                    <a:pt x="8055" y="803"/>
                    <a:pt x="8055" y="1297"/>
                  </a:cubicBezTo>
                  <a:lnTo>
                    <a:pt x="8055" y="1327"/>
                  </a:lnTo>
                  <a:lnTo>
                    <a:pt x="433" y="1327"/>
                  </a:lnTo>
                  <a:lnTo>
                    <a:pt x="433" y="1297"/>
                  </a:lnTo>
                  <a:cubicBezTo>
                    <a:pt x="433" y="803"/>
                    <a:pt x="834" y="432"/>
                    <a:pt x="1297" y="432"/>
                  </a:cubicBezTo>
                  <a:lnTo>
                    <a:pt x="1821" y="432"/>
                  </a:lnTo>
                  <a:cubicBezTo>
                    <a:pt x="2099" y="432"/>
                    <a:pt x="2099" y="0"/>
                    <a:pt x="182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8" name="Google Shape;12448;p23"/>
            <p:cNvSpPr/>
            <p:nvPr/>
          </p:nvSpPr>
          <p:spPr>
            <a:xfrm>
              <a:off x="7146625" y="4463825"/>
              <a:ext cx="39350" cy="10825"/>
            </a:xfrm>
            <a:custGeom>
              <a:avLst/>
              <a:gdLst/>
              <a:ahLst/>
              <a:cxnLst/>
              <a:rect l="l" t="t" r="r" b="b"/>
              <a:pathLst>
                <a:path w="1574" h="433" extrusionOk="0">
                  <a:moveTo>
                    <a:pt x="278" y="1"/>
                  </a:moveTo>
                  <a:cubicBezTo>
                    <a:pt x="0" y="1"/>
                    <a:pt x="0" y="433"/>
                    <a:pt x="278" y="433"/>
                  </a:cubicBezTo>
                  <a:lnTo>
                    <a:pt x="1296" y="433"/>
                  </a:lnTo>
                  <a:cubicBezTo>
                    <a:pt x="1574" y="433"/>
                    <a:pt x="1574" y="1"/>
                    <a:pt x="129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49" name="Google Shape;12449;p23"/>
            <p:cNvSpPr/>
            <p:nvPr/>
          </p:nvSpPr>
          <p:spPr>
            <a:xfrm>
              <a:off x="7102625" y="4243125"/>
              <a:ext cx="144300" cy="142075"/>
            </a:xfrm>
            <a:custGeom>
              <a:avLst/>
              <a:gdLst/>
              <a:ahLst/>
              <a:cxnLst/>
              <a:rect l="l" t="t" r="r" b="b"/>
              <a:pathLst>
                <a:path w="5772" h="5683" extrusionOk="0">
                  <a:moveTo>
                    <a:pt x="4383" y="1514"/>
                  </a:moveTo>
                  <a:lnTo>
                    <a:pt x="4013" y="3490"/>
                  </a:lnTo>
                  <a:lnTo>
                    <a:pt x="896" y="3490"/>
                  </a:lnTo>
                  <a:cubicBezTo>
                    <a:pt x="865" y="3490"/>
                    <a:pt x="834" y="3459"/>
                    <a:pt x="834" y="3397"/>
                  </a:cubicBezTo>
                  <a:lnTo>
                    <a:pt x="433" y="1607"/>
                  </a:lnTo>
                  <a:cubicBezTo>
                    <a:pt x="433" y="1576"/>
                    <a:pt x="433" y="1576"/>
                    <a:pt x="433" y="1545"/>
                  </a:cubicBezTo>
                  <a:cubicBezTo>
                    <a:pt x="464" y="1514"/>
                    <a:pt x="464" y="1514"/>
                    <a:pt x="495" y="1514"/>
                  </a:cubicBezTo>
                  <a:close/>
                  <a:moveTo>
                    <a:pt x="1359" y="4817"/>
                  </a:moveTo>
                  <a:cubicBezTo>
                    <a:pt x="1482" y="4817"/>
                    <a:pt x="1575" y="4909"/>
                    <a:pt x="1575" y="5033"/>
                  </a:cubicBezTo>
                  <a:cubicBezTo>
                    <a:pt x="1575" y="5112"/>
                    <a:pt x="1544" y="5142"/>
                    <a:pt x="1502" y="5142"/>
                  </a:cubicBezTo>
                  <a:cubicBezTo>
                    <a:pt x="1364" y="5142"/>
                    <a:pt x="1099" y="4817"/>
                    <a:pt x="1359" y="4817"/>
                  </a:cubicBezTo>
                  <a:close/>
                  <a:moveTo>
                    <a:pt x="3457" y="4817"/>
                  </a:moveTo>
                  <a:cubicBezTo>
                    <a:pt x="3735" y="4817"/>
                    <a:pt x="3735" y="5249"/>
                    <a:pt x="3457" y="5249"/>
                  </a:cubicBezTo>
                  <a:cubicBezTo>
                    <a:pt x="3180" y="5249"/>
                    <a:pt x="3180" y="4817"/>
                    <a:pt x="3457" y="4817"/>
                  </a:cubicBezTo>
                  <a:close/>
                  <a:moveTo>
                    <a:pt x="5522" y="1"/>
                  </a:moveTo>
                  <a:cubicBezTo>
                    <a:pt x="5513" y="1"/>
                    <a:pt x="5504" y="1"/>
                    <a:pt x="5494" y="2"/>
                  </a:cubicBezTo>
                  <a:lnTo>
                    <a:pt x="5247" y="2"/>
                  </a:lnTo>
                  <a:cubicBezTo>
                    <a:pt x="4939" y="2"/>
                    <a:pt x="4661" y="218"/>
                    <a:pt x="4630" y="527"/>
                  </a:cubicBezTo>
                  <a:lnTo>
                    <a:pt x="4507" y="1113"/>
                  </a:lnTo>
                  <a:lnTo>
                    <a:pt x="526" y="1113"/>
                  </a:lnTo>
                  <a:cubicBezTo>
                    <a:pt x="371" y="1113"/>
                    <a:pt x="248" y="1175"/>
                    <a:pt x="155" y="1298"/>
                  </a:cubicBezTo>
                  <a:cubicBezTo>
                    <a:pt x="63" y="1391"/>
                    <a:pt x="1" y="1576"/>
                    <a:pt x="32" y="1700"/>
                  </a:cubicBezTo>
                  <a:lnTo>
                    <a:pt x="433" y="3520"/>
                  </a:lnTo>
                  <a:cubicBezTo>
                    <a:pt x="495" y="3736"/>
                    <a:pt x="680" y="3922"/>
                    <a:pt x="927" y="3922"/>
                  </a:cubicBezTo>
                  <a:lnTo>
                    <a:pt x="4013" y="3922"/>
                  </a:lnTo>
                  <a:lnTo>
                    <a:pt x="4013" y="3983"/>
                  </a:lnTo>
                  <a:cubicBezTo>
                    <a:pt x="3982" y="4230"/>
                    <a:pt x="3766" y="4415"/>
                    <a:pt x="3519" y="4415"/>
                  </a:cubicBezTo>
                  <a:lnTo>
                    <a:pt x="958" y="4415"/>
                  </a:lnTo>
                  <a:cubicBezTo>
                    <a:pt x="834" y="4415"/>
                    <a:pt x="742" y="4508"/>
                    <a:pt x="742" y="4631"/>
                  </a:cubicBezTo>
                  <a:cubicBezTo>
                    <a:pt x="742" y="4693"/>
                    <a:pt x="772" y="4755"/>
                    <a:pt x="834" y="4817"/>
                  </a:cubicBezTo>
                  <a:cubicBezTo>
                    <a:pt x="649" y="5218"/>
                    <a:pt x="958" y="5681"/>
                    <a:pt x="1390" y="5681"/>
                  </a:cubicBezTo>
                  <a:cubicBezTo>
                    <a:pt x="1405" y="5682"/>
                    <a:pt x="1421" y="5682"/>
                    <a:pt x="1436" y="5682"/>
                  </a:cubicBezTo>
                  <a:cubicBezTo>
                    <a:pt x="1873" y="5682"/>
                    <a:pt x="2156" y="5265"/>
                    <a:pt x="2007" y="4847"/>
                  </a:cubicBezTo>
                  <a:lnTo>
                    <a:pt x="2902" y="4847"/>
                  </a:lnTo>
                  <a:cubicBezTo>
                    <a:pt x="2871" y="4909"/>
                    <a:pt x="2871" y="4971"/>
                    <a:pt x="2871" y="5063"/>
                  </a:cubicBezTo>
                  <a:cubicBezTo>
                    <a:pt x="2882" y="5337"/>
                    <a:pt x="3087" y="5448"/>
                    <a:pt x="3327" y="5448"/>
                  </a:cubicBezTo>
                  <a:cubicBezTo>
                    <a:pt x="3766" y="5448"/>
                    <a:pt x="4323" y="5081"/>
                    <a:pt x="4044" y="4662"/>
                  </a:cubicBezTo>
                  <a:cubicBezTo>
                    <a:pt x="4229" y="4539"/>
                    <a:pt x="4383" y="4292"/>
                    <a:pt x="4414" y="4045"/>
                  </a:cubicBezTo>
                  <a:lnTo>
                    <a:pt x="5062" y="589"/>
                  </a:lnTo>
                  <a:cubicBezTo>
                    <a:pt x="5093" y="496"/>
                    <a:pt x="5186" y="403"/>
                    <a:pt x="5278" y="403"/>
                  </a:cubicBezTo>
                  <a:lnTo>
                    <a:pt x="5494" y="403"/>
                  </a:lnTo>
                  <a:cubicBezTo>
                    <a:pt x="5762" y="403"/>
                    <a:pt x="5772" y="1"/>
                    <a:pt x="552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50" name="Google Shape;12450;p23"/>
          <p:cNvGrpSpPr/>
          <p:nvPr/>
        </p:nvGrpSpPr>
        <p:grpSpPr>
          <a:xfrm>
            <a:off x="7721420" y="2326799"/>
            <a:ext cx="361875" cy="362275"/>
            <a:chOff x="4004875" y="3563050"/>
            <a:chExt cx="361875" cy="362275"/>
          </a:xfrm>
        </p:grpSpPr>
        <p:sp>
          <p:nvSpPr>
            <p:cNvPr id="12451" name="Google Shape;12451;p23"/>
            <p:cNvSpPr/>
            <p:nvPr/>
          </p:nvSpPr>
          <p:spPr>
            <a:xfrm>
              <a:off x="4004875" y="3563050"/>
              <a:ext cx="361875" cy="362275"/>
            </a:xfrm>
            <a:custGeom>
              <a:avLst/>
              <a:gdLst/>
              <a:ahLst/>
              <a:cxnLst/>
              <a:rect l="l" t="t" r="r" b="b"/>
              <a:pathLst>
                <a:path w="14475" h="14491" extrusionOk="0">
                  <a:moveTo>
                    <a:pt x="4769" y="510"/>
                  </a:moveTo>
                  <a:cubicBezTo>
                    <a:pt x="5201" y="510"/>
                    <a:pt x="5633" y="787"/>
                    <a:pt x="5679" y="1343"/>
                  </a:cubicBezTo>
                  <a:cubicBezTo>
                    <a:pt x="5679" y="1466"/>
                    <a:pt x="5648" y="1590"/>
                    <a:pt x="5587" y="1713"/>
                  </a:cubicBezTo>
                  <a:cubicBezTo>
                    <a:pt x="5525" y="1837"/>
                    <a:pt x="5617" y="1991"/>
                    <a:pt x="5772" y="1991"/>
                  </a:cubicBezTo>
                  <a:lnTo>
                    <a:pt x="6512" y="1991"/>
                  </a:lnTo>
                  <a:lnTo>
                    <a:pt x="6512" y="3133"/>
                  </a:lnTo>
                  <a:lnTo>
                    <a:pt x="3025" y="3133"/>
                  </a:lnTo>
                  <a:lnTo>
                    <a:pt x="3025" y="1991"/>
                  </a:lnTo>
                  <a:lnTo>
                    <a:pt x="3735" y="1991"/>
                  </a:lnTo>
                  <a:cubicBezTo>
                    <a:pt x="3889" y="1991"/>
                    <a:pt x="4013" y="1837"/>
                    <a:pt x="3951" y="1713"/>
                  </a:cubicBezTo>
                  <a:cubicBezTo>
                    <a:pt x="3889" y="1590"/>
                    <a:pt x="3858" y="1466"/>
                    <a:pt x="3858" y="1343"/>
                  </a:cubicBezTo>
                  <a:cubicBezTo>
                    <a:pt x="3905" y="787"/>
                    <a:pt x="4337" y="510"/>
                    <a:pt x="4769" y="510"/>
                  </a:cubicBezTo>
                  <a:close/>
                  <a:moveTo>
                    <a:pt x="11759" y="3503"/>
                  </a:moveTo>
                  <a:cubicBezTo>
                    <a:pt x="11882" y="3503"/>
                    <a:pt x="12006" y="3596"/>
                    <a:pt x="12006" y="3719"/>
                  </a:cubicBezTo>
                  <a:lnTo>
                    <a:pt x="10926" y="3719"/>
                  </a:lnTo>
                  <a:cubicBezTo>
                    <a:pt x="10956" y="3596"/>
                    <a:pt x="11049" y="3503"/>
                    <a:pt x="11173" y="3503"/>
                  </a:cubicBezTo>
                  <a:close/>
                  <a:moveTo>
                    <a:pt x="12191" y="4151"/>
                  </a:moveTo>
                  <a:lnTo>
                    <a:pt x="12962" y="4645"/>
                  </a:lnTo>
                  <a:lnTo>
                    <a:pt x="9969" y="4645"/>
                  </a:lnTo>
                  <a:lnTo>
                    <a:pt x="10771" y="4151"/>
                  </a:lnTo>
                  <a:close/>
                  <a:moveTo>
                    <a:pt x="13271" y="5077"/>
                  </a:moveTo>
                  <a:lnTo>
                    <a:pt x="12438" y="6157"/>
                  </a:lnTo>
                  <a:lnTo>
                    <a:pt x="10524" y="6157"/>
                  </a:lnTo>
                  <a:lnTo>
                    <a:pt x="9691" y="5077"/>
                  </a:lnTo>
                  <a:close/>
                  <a:moveTo>
                    <a:pt x="12568" y="6584"/>
                  </a:moveTo>
                  <a:cubicBezTo>
                    <a:pt x="12740" y="6584"/>
                    <a:pt x="12734" y="6961"/>
                    <a:pt x="12551" y="6961"/>
                  </a:cubicBezTo>
                  <a:cubicBezTo>
                    <a:pt x="12544" y="6961"/>
                    <a:pt x="12537" y="6961"/>
                    <a:pt x="12530" y="6960"/>
                  </a:cubicBezTo>
                  <a:lnTo>
                    <a:pt x="10432" y="6960"/>
                  </a:lnTo>
                  <a:cubicBezTo>
                    <a:pt x="10216" y="6929"/>
                    <a:pt x="10216" y="6620"/>
                    <a:pt x="10432" y="6589"/>
                  </a:cubicBezTo>
                  <a:lnTo>
                    <a:pt x="12530" y="6589"/>
                  </a:lnTo>
                  <a:cubicBezTo>
                    <a:pt x="12544" y="6586"/>
                    <a:pt x="12557" y="6584"/>
                    <a:pt x="12568" y="6584"/>
                  </a:cubicBezTo>
                  <a:close/>
                  <a:moveTo>
                    <a:pt x="12098" y="7361"/>
                  </a:moveTo>
                  <a:lnTo>
                    <a:pt x="12098" y="11126"/>
                  </a:lnTo>
                  <a:cubicBezTo>
                    <a:pt x="12098" y="11527"/>
                    <a:pt x="12376" y="11867"/>
                    <a:pt x="12777" y="11898"/>
                  </a:cubicBezTo>
                  <a:lnTo>
                    <a:pt x="12777" y="12083"/>
                  </a:lnTo>
                  <a:lnTo>
                    <a:pt x="10185" y="12083"/>
                  </a:lnTo>
                  <a:lnTo>
                    <a:pt x="10185" y="11898"/>
                  </a:lnTo>
                  <a:cubicBezTo>
                    <a:pt x="10586" y="11867"/>
                    <a:pt x="10864" y="11527"/>
                    <a:pt x="10864" y="11126"/>
                  </a:cubicBezTo>
                  <a:lnTo>
                    <a:pt x="10864" y="7361"/>
                  </a:lnTo>
                  <a:close/>
                  <a:moveTo>
                    <a:pt x="9537" y="5571"/>
                  </a:moveTo>
                  <a:lnTo>
                    <a:pt x="10061" y="6250"/>
                  </a:lnTo>
                  <a:cubicBezTo>
                    <a:pt x="9568" y="6589"/>
                    <a:pt x="9815" y="7392"/>
                    <a:pt x="10432" y="7392"/>
                  </a:cubicBezTo>
                  <a:lnTo>
                    <a:pt x="10463" y="7392"/>
                  </a:lnTo>
                  <a:lnTo>
                    <a:pt x="10463" y="11157"/>
                  </a:lnTo>
                  <a:cubicBezTo>
                    <a:pt x="10432" y="11342"/>
                    <a:pt x="10308" y="11496"/>
                    <a:pt x="10123" y="11496"/>
                  </a:cubicBezTo>
                  <a:cubicBezTo>
                    <a:pt x="9907" y="11496"/>
                    <a:pt x="9753" y="11651"/>
                    <a:pt x="9753" y="11836"/>
                  </a:cubicBezTo>
                  <a:lnTo>
                    <a:pt x="9753" y="12083"/>
                  </a:lnTo>
                  <a:cubicBezTo>
                    <a:pt x="9691" y="12083"/>
                    <a:pt x="9599" y="12114"/>
                    <a:pt x="9537" y="12145"/>
                  </a:cubicBezTo>
                  <a:lnTo>
                    <a:pt x="9537" y="5571"/>
                  </a:lnTo>
                  <a:close/>
                  <a:moveTo>
                    <a:pt x="8055" y="3040"/>
                  </a:moveTo>
                  <a:lnTo>
                    <a:pt x="8055" y="12885"/>
                  </a:lnTo>
                  <a:lnTo>
                    <a:pt x="1482" y="12885"/>
                  </a:lnTo>
                  <a:lnTo>
                    <a:pt x="1482" y="3040"/>
                  </a:lnTo>
                  <a:lnTo>
                    <a:pt x="2593" y="3040"/>
                  </a:lnTo>
                  <a:lnTo>
                    <a:pt x="2593" y="3349"/>
                  </a:lnTo>
                  <a:cubicBezTo>
                    <a:pt x="2593" y="3442"/>
                    <a:pt x="2716" y="3565"/>
                    <a:pt x="2809" y="3565"/>
                  </a:cubicBezTo>
                  <a:lnTo>
                    <a:pt x="6728" y="3565"/>
                  </a:lnTo>
                  <a:cubicBezTo>
                    <a:pt x="6821" y="3565"/>
                    <a:pt x="6914" y="3472"/>
                    <a:pt x="6914" y="3349"/>
                  </a:cubicBezTo>
                  <a:lnTo>
                    <a:pt x="6914" y="3040"/>
                  </a:lnTo>
                  <a:close/>
                  <a:moveTo>
                    <a:pt x="13117" y="12484"/>
                  </a:moveTo>
                  <a:cubicBezTo>
                    <a:pt x="13364" y="12484"/>
                    <a:pt x="13549" y="12669"/>
                    <a:pt x="13549" y="12916"/>
                  </a:cubicBezTo>
                  <a:lnTo>
                    <a:pt x="13549" y="13194"/>
                  </a:lnTo>
                  <a:lnTo>
                    <a:pt x="9383" y="13194"/>
                  </a:lnTo>
                  <a:lnTo>
                    <a:pt x="9383" y="12916"/>
                  </a:lnTo>
                  <a:cubicBezTo>
                    <a:pt x="9383" y="12669"/>
                    <a:pt x="9568" y="12484"/>
                    <a:pt x="9815" y="12484"/>
                  </a:cubicBezTo>
                  <a:close/>
                  <a:moveTo>
                    <a:pt x="4753" y="0"/>
                  </a:moveTo>
                  <a:cubicBezTo>
                    <a:pt x="4090" y="0"/>
                    <a:pt x="3426" y="448"/>
                    <a:pt x="3426" y="1343"/>
                  </a:cubicBezTo>
                  <a:cubicBezTo>
                    <a:pt x="3426" y="1405"/>
                    <a:pt x="3457" y="1497"/>
                    <a:pt x="3457" y="1559"/>
                  </a:cubicBezTo>
                  <a:lnTo>
                    <a:pt x="1544" y="1559"/>
                  </a:lnTo>
                  <a:cubicBezTo>
                    <a:pt x="679" y="1559"/>
                    <a:pt x="1" y="2238"/>
                    <a:pt x="1" y="3102"/>
                  </a:cubicBezTo>
                  <a:lnTo>
                    <a:pt x="1" y="3627"/>
                  </a:lnTo>
                  <a:cubicBezTo>
                    <a:pt x="1" y="3766"/>
                    <a:pt x="101" y="3835"/>
                    <a:pt x="201" y="3835"/>
                  </a:cubicBezTo>
                  <a:cubicBezTo>
                    <a:pt x="301" y="3835"/>
                    <a:pt x="402" y="3766"/>
                    <a:pt x="402" y="3627"/>
                  </a:cubicBezTo>
                  <a:lnTo>
                    <a:pt x="402" y="3102"/>
                  </a:lnTo>
                  <a:cubicBezTo>
                    <a:pt x="402" y="2485"/>
                    <a:pt x="896" y="1991"/>
                    <a:pt x="1513" y="1991"/>
                  </a:cubicBezTo>
                  <a:lnTo>
                    <a:pt x="2593" y="1991"/>
                  </a:lnTo>
                  <a:lnTo>
                    <a:pt x="2593" y="2608"/>
                  </a:lnTo>
                  <a:lnTo>
                    <a:pt x="1235" y="2608"/>
                  </a:lnTo>
                  <a:cubicBezTo>
                    <a:pt x="1142" y="2608"/>
                    <a:pt x="1050" y="2701"/>
                    <a:pt x="1050" y="2824"/>
                  </a:cubicBezTo>
                  <a:lnTo>
                    <a:pt x="1050" y="13101"/>
                  </a:lnTo>
                  <a:cubicBezTo>
                    <a:pt x="1050" y="13194"/>
                    <a:pt x="1142" y="13286"/>
                    <a:pt x="1235" y="13286"/>
                  </a:cubicBezTo>
                  <a:lnTo>
                    <a:pt x="8271" y="13286"/>
                  </a:lnTo>
                  <a:cubicBezTo>
                    <a:pt x="8364" y="13286"/>
                    <a:pt x="8457" y="13194"/>
                    <a:pt x="8457" y="13101"/>
                  </a:cubicBezTo>
                  <a:lnTo>
                    <a:pt x="8457" y="2824"/>
                  </a:lnTo>
                  <a:cubicBezTo>
                    <a:pt x="8457" y="2701"/>
                    <a:pt x="8364" y="2608"/>
                    <a:pt x="8271" y="2608"/>
                  </a:cubicBezTo>
                  <a:lnTo>
                    <a:pt x="6914" y="2608"/>
                  </a:lnTo>
                  <a:lnTo>
                    <a:pt x="6914" y="1991"/>
                  </a:lnTo>
                  <a:lnTo>
                    <a:pt x="7994" y="1991"/>
                  </a:lnTo>
                  <a:cubicBezTo>
                    <a:pt x="8580" y="1991"/>
                    <a:pt x="9105" y="2485"/>
                    <a:pt x="9105" y="3102"/>
                  </a:cubicBezTo>
                  <a:lnTo>
                    <a:pt x="9105" y="12453"/>
                  </a:lnTo>
                  <a:cubicBezTo>
                    <a:pt x="9012" y="12577"/>
                    <a:pt x="8950" y="12731"/>
                    <a:pt x="8981" y="12916"/>
                  </a:cubicBezTo>
                  <a:lnTo>
                    <a:pt x="8981" y="13194"/>
                  </a:lnTo>
                  <a:cubicBezTo>
                    <a:pt x="8673" y="13256"/>
                    <a:pt x="8457" y="13502"/>
                    <a:pt x="8457" y="13811"/>
                  </a:cubicBezTo>
                  <a:cubicBezTo>
                    <a:pt x="8457" y="13904"/>
                    <a:pt x="8488" y="13965"/>
                    <a:pt x="8518" y="14027"/>
                  </a:cubicBezTo>
                  <a:lnTo>
                    <a:pt x="1544" y="14027"/>
                  </a:lnTo>
                  <a:cubicBezTo>
                    <a:pt x="926" y="14027"/>
                    <a:pt x="433" y="13533"/>
                    <a:pt x="433" y="12916"/>
                  </a:cubicBezTo>
                  <a:lnTo>
                    <a:pt x="433" y="4923"/>
                  </a:lnTo>
                  <a:cubicBezTo>
                    <a:pt x="433" y="4784"/>
                    <a:pt x="325" y="4715"/>
                    <a:pt x="217" y="4715"/>
                  </a:cubicBezTo>
                  <a:cubicBezTo>
                    <a:pt x="109" y="4715"/>
                    <a:pt x="1" y="4784"/>
                    <a:pt x="1" y="4923"/>
                  </a:cubicBezTo>
                  <a:lnTo>
                    <a:pt x="1" y="12947"/>
                  </a:lnTo>
                  <a:cubicBezTo>
                    <a:pt x="1" y="13780"/>
                    <a:pt x="679" y="14490"/>
                    <a:pt x="1544" y="14490"/>
                  </a:cubicBezTo>
                  <a:lnTo>
                    <a:pt x="11944" y="14490"/>
                  </a:lnTo>
                  <a:cubicBezTo>
                    <a:pt x="12253" y="14490"/>
                    <a:pt x="12253" y="14058"/>
                    <a:pt x="11944" y="14058"/>
                  </a:cubicBezTo>
                  <a:lnTo>
                    <a:pt x="9105" y="14058"/>
                  </a:lnTo>
                  <a:cubicBezTo>
                    <a:pt x="8981" y="14058"/>
                    <a:pt x="8889" y="13965"/>
                    <a:pt x="8920" y="13873"/>
                  </a:cubicBezTo>
                  <a:cubicBezTo>
                    <a:pt x="8920" y="13749"/>
                    <a:pt x="8981" y="13657"/>
                    <a:pt x="9105" y="13657"/>
                  </a:cubicBezTo>
                  <a:lnTo>
                    <a:pt x="13857" y="13657"/>
                  </a:lnTo>
                  <a:cubicBezTo>
                    <a:pt x="14104" y="13688"/>
                    <a:pt x="14104" y="14027"/>
                    <a:pt x="13857" y="14058"/>
                  </a:cubicBezTo>
                  <a:lnTo>
                    <a:pt x="13271" y="14058"/>
                  </a:lnTo>
                  <a:cubicBezTo>
                    <a:pt x="12993" y="14058"/>
                    <a:pt x="12993" y="14490"/>
                    <a:pt x="13271" y="14490"/>
                  </a:cubicBezTo>
                  <a:lnTo>
                    <a:pt x="13857" y="14490"/>
                  </a:lnTo>
                  <a:cubicBezTo>
                    <a:pt x="14197" y="14490"/>
                    <a:pt x="14475" y="14212"/>
                    <a:pt x="14475" y="13873"/>
                  </a:cubicBezTo>
                  <a:cubicBezTo>
                    <a:pt x="14475" y="13564"/>
                    <a:pt x="14259" y="13317"/>
                    <a:pt x="13981" y="13256"/>
                  </a:cubicBezTo>
                  <a:lnTo>
                    <a:pt x="13981" y="13225"/>
                  </a:lnTo>
                  <a:lnTo>
                    <a:pt x="13981" y="12916"/>
                  </a:lnTo>
                  <a:cubicBezTo>
                    <a:pt x="13981" y="12484"/>
                    <a:pt x="13641" y="12114"/>
                    <a:pt x="13209" y="12083"/>
                  </a:cubicBezTo>
                  <a:lnTo>
                    <a:pt x="13209" y="11836"/>
                  </a:lnTo>
                  <a:cubicBezTo>
                    <a:pt x="13209" y="11620"/>
                    <a:pt x="13055" y="11466"/>
                    <a:pt x="12839" y="11466"/>
                  </a:cubicBezTo>
                  <a:cubicBezTo>
                    <a:pt x="12685" y="11466"/>
                    <a:pt x="12530" y="11342"/>
                    <a:pt x="12530" y="11157"/>
                  </a:cubicBezTo>
                  <a:lnTo>
                    <a:pt x="12530" y="7361"/>
                  </a:lnTo>
                  <a:cubicBezTo>
                    <a:pt x="13148" y="7361"/>
                    <a:pt x="13395" y="6589"/>
                    <a:pt x="12901" y="6250"/>
                  </a:cubicBezTo>
                  <a:lnTo>
                    <a:pt x="13734" y="5170"/>
                  </a:lnTo>
                  <a:cubicBezTo>
                    <a:pt x="13827" y="5077"/>
                    <a:pt x="13857" y="4954"/>
                    <a:pt x="13827" y="4830"/>
                  </a:cubicBezTo>
                  <a:cubicBezTo>
                    <a:pt x="13796" y="4707"/>
                    <a:pt x="13734" y="4614"/>
                    <a:pt x="13611" y="4553"/>
                  </a:cubicBezTo>
                  <a:lnTo>
                    <a:pt x="12438" y="3812"/>
                  </a:lnTo>
                  <a:lnTo>
                    <a:pt x="12438" y="3750"/>
                  </a:lnTo>
                  <a:cubicBezTo>
                    <a:pt x="12438" y="3380"/>
                    <a:pt x="12160" y="3071"/>
                    <a:pt x="11790" y="3071"/>
                  </a:cubicBezTo>
                  <a:lnTo>
                    <a:pt x="11697" y="3071"/>
                  </a:lnTo>
                  <a:lnTo>
                    <a:pt x="11697" y="2423"/>
                  </a:lnTo>
                  <a:lnTo>
                    <a:pt x="11944" y="2423"/>
                  </a:lnTo>
                  <a:cubicBezTo>
                    <a:pt x="12222" y="2423"/>
                    <a:pt x="12222" y="1991"/>
                    <a:pt x="11944" y="1991"/>
                  </a:cubicBezTo>
                  <a:lnTo>
                    <a:pt x="11697" y="1991"/>
                  </a:lnTo>
                  <a:lnTo>
                    <a:pt x="11697" y="1744"/>
                  </a:lnTo>
                  <a:cubicBezTo>
                    <a:pt x="11682" y="1621"/>
                    <a:pt x="11581" y="1559"/>
                    <a:pt x="11481" y="1559"/>
                  </a:cubicBezTo>
                  <a:cubicBezTo>
                    <a:pt x="11381" y="1559"/>
                    <a:pt x="11281" y="1621"/>
                    <a:pt x="11265" y="1744"/>
                  </a:cubicBezTo>
                  <a:lnTo>
                    <a:pt x="11265" y="1991"/>
                  </a:lnTo>
                  <a:lnTo>
                    <a:pt x="11018" y="1991"/>
                  </a:lnTo>
                  <a:cubicBezTo>
                    <a:pt x="10740" y="1991"/>
                    <a:pt x="10740" y="2423"/>
                    <a:pt x="11018" y="2423"/>
                  </a:cubicBezTo>
                  <a:lnTo>
                    <a:pt x="11265" y="2423"/>
                  </a:lnTo>
                  <a:lnTo>
                    <a:pt x="11265" y="3071"/>
                  </a:lnTo>
                  <a:lnTo>
                    <a:pt x="11203" y="3071"/>
                  </a:lnTo>
                  <a:cubicBezTo>
                    <a:pt x="10833" y="3071"/>
                    <a:pt x="10524" y="3380"/>
                    <a:pt x="10524" y="3750"/>
                  </a:cubicBezTo>
                  <a:lnTo>
                    <a:pt x="10524" y="3812"/>
                  </a:lnTo>
                  <a:lnTo>
                    <a:pt x="9537" y="4429"/>
                  </a:lnTo>
                  <a:lnTo>
                    <a:pt x="9537" y="3102"/>
                  </a:lnTo>
                  <a:cubicBezTo>
                    <a:pt x="9537" y="2238"/>
                    <a:pt x="8858" y="1559"/>
                    <a:pt x="7994" y="1559"/>
                  </a:cubicBezTo>
                  <a:lnTo>
                    <a:pt x="6080" y="1559"/>
                  </a:lnTo>
                  <a:cubicBezTo>
                    <a:pt x="6080" y="1497"/>
                    <a:pt x="6080" y="1405"/>
                    <a:pt x="6080" y="1343"/>
                  </a:cubicBezTo>
                  <a:cubicBezTo>
                    <a:pt x="6080" y="448"/>
                    <a:pt x="5417" y="0"/>
                    <a:pt x="475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2" name="Google Shape;12452;p23"/>
            <p:cNvSpPr/>
            <p:nvPr/>
          </p:nvSpPr>
          <p:spPr>
            <a:xfrm>
              <a:off x="4105950" y="3583300"/>
              <a:ext cx="36275" cy="28000"/>
            </a:xfrm>
            <a:custGeom>
              <a:avLst/>
              <a:gdLst/>
              <a:ahLst/>
              <a:cxnLst/>
              <a:rect l="l" t="t" r="r" b="b"/>
              <a:pathLst>
                <a:path w="1451" h="1120" extrusionOk="0">
                  <a:moveTo>
                    <a:pt x="683" y="428"/>
                  </a:moveTo>
                  <a:cubicBezTo>
                    <a:pt x="692" y="428"/>
                    <a:pt x="701" y="431"/>
                    <a:pt x="710" y="440"/>
                  </a:cubicBezTo>
                  <a:cubicBezTo>
                    <a:pt x="834" y="440"/>
                    <a:pt x="895" y="564"/>
                    <a:pt x="803" y="656"/>
                  </a:cubicBezTo>
                  <a:cubicBezTo>
                    <a:pt x="774" y="685"/>
                    <a:pt x="742" y="697"/>
                    <a:pt x="711" y="697"/>
                  </a:cubicBezTo>
                  <a:cubicBezTo>
                    <a:pt x="610" y="697"/>
                    <a:pt x="523" y="566"/>
                    <a:pt x="618" y="471"/>
                  </a:cubicBezTo>
                  <a:cubicBezTo>
                    <a:pt x="639" y="449"/>
                    <a:pt x="661" y="428"/>
                    <a:pt x="683" y="428"/>
                  </a:cubicBezTo>
                  <a:close/>
                  <a:moveTo>
                    <a:pt x="726" y="1"/>
                  </a:moveTo>
                  <a:cubicBezTo>
                    <a:pt x="587" y="1"/>
                    <a:pt x="448" y="55"/>
                    <a:pt x="340" y="163"/>
                  </a:cubicBezTo>
                  <a:cubicBezTo>
                    <a:pt x="0" y="502"/>
                    <a:pt x="216" y="1088"/>
                    <a:pt x="710" y="1119"/>
                  </a:cubicBezTo>
                  <a:cubicBezTo>
                    <a:pt x="1204" y="1088"/>
                    <a:pt x="1451" y="502"/>
                    <a:pt x="1111" y="163"/>
                  </a:cubicBezTo>
                  <a:cubicBezTo>
                    <a:pt x="1003" y="55"/>
                    <a:pt x="865" y="1"/>
                    <a:pt x="72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3" name="Google Shape;12453;p23"/>
            <p:cNvSpPr/>
            <p:nvPr/>
          </p:nvSpPr>
          <p:spPr>
            <a:xfrm>
              <a:off x="4059900" y="3678100"/>
              <a:ext cx="40275" cy="35700"/>
            </a:xfrm>
            <a:custGeom>
              <a:avLst/>
              <a:gdLst/>
              <a:ahLst/>
              <a:cxnLst/>
              <a:rect l="l" t="t" r="r" b="b"/>
              <a:pathLst>
                <a:path w="1611" h="1428" extrusionOk="0">
                  <a:moveTo>
                    <a:pt x="293" y="0"/>
                  </a:moveTo>
                  <a:cubicBezTo>
                    <a:pt x="130" y="0"/>
                    <a:pt x="5" y="211"/>
                    <a:pt x="145" y="352"/>
                  </a:cubicBezTo>
                  <a:lnTo>
                    <a:pt x="484" y="722"/>
                  </a:lnTo>
                  <a:lnTo>
                    <a:pt x="145" y="1062"/>
                  </a:lnTo>
                  <a:cubicBezTo>
                    <a:pt x="0" y="1207"/>
                    <a:pt x="139" y="1427"/>
                    <a:pt x="310" y="1427"/>
                  </a:cubicBezTo>
                  <a:cubicBezTo>
                    <a:pt x="357" y="1427"/>
                    <a:pt x="407" y="1410"/>
                    <a:pt x="454" y="1370"/>
                  </a:cubicBezTo>
                  <a:lnTo>
                    <a:pt x="793" y="1000"/>
                  </a:lnTo>
                  <a:lnTo>
                    <a:pt x="1163" y="1370"/>
                  </a:lnTo>
                  <a:cubicBezTo>
                    <a:pt x="1204" y="1410"/>
                    <a:pt x="1250" y="1427"/>
                    <a:pt x="1295" y="1427"/>
                  </a:cubicBezTo>
                  <a:cubicBezTo>
                    <a:pt x="1458" y="1427"/>
                    <a:pt x="1610" y="1207"/>
                    <a:pt x="1441" y="1062"/>
                  </a:cubicBezTo>
                  <a:lnTo>
                    <a:pt x="1102" y="722"/>
                  </a:lnTo>
                  <a:lnTo>
                    <a:pt x="1441" y="352"/>
                  </a:lnTo>
                  <a:cubicBezTo>
                    <a:pt x="1605" y="211"/>
                    <a:pt x="1467" y="0"/>
                    <a:pt x="1310" y="0"/>
                  </a:cubicBezTo>
                  <a:cubicBezTo>
                    <a:pt x="1260" y="0"/>
                    <a:pt x="1208" y="22"/>
                    <a:pt x="1163" y="74"/>
                  </a:cubicBezTo>
                  <a:lnTo>
                    <a:pt x="793" y="414"/>
                  </a:lnTo>
                  <a:lnTo>
                    <a:pt x="454" y="74"/>
                  </a:lnTo>
                  <a:cubicBezTo>
                    <a:pt x="401" y="22"/>
                    <a:pt x="345" y="0"/>
                    <a:pt x="29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4" name="Google Shape;12454;p23"/>
            <p:cNvSpPr/>
            <p:nvPr/>
          </p:nvSpPr>
          <p:spPr>
            <a:xfrm>
              <a:off x="4148000" y="3764925"/>
              <a:ext cx="40300" cy="36050"/>
            </a:xfrm>
            <a:custGeom>
              <a:avLst/>
              <a:gdLst/>
              <a:ahLst/>
              <a:cxnLst/>
              <a:rect l="l" t="t" r="r" b="b"/>
              <a:pathLst>
                <a:path w="1612" h="1442" extrusionOk="0">
                  <a:moveTo>
                    <a:pt x="331" y="0"/>
                  </a:moveTo>
                  <a:cubicBezTo>
                    <a:pt x="154" y="0"/>
                    <a:pt x="1" y="221"/>
                    <a:pt x="170" y="366"/>
                  </a:cubicBezTo>
                  <a:lnTo>
                    <a:pt x="510" y="706"/>
                  </a:lnTo>
                  <a:lnTo>
                    <a:pt x="170" y="1076"/>
                  </a:lnTo>
                  <a:cubicBezTo>
                    <a:pt x="1" y="1221"/>
                    <a:pt x="154" y="1442"/>
                    <a:pt x="331" y="1442"/>
                  </a:cubicBezTo>
                  <a:cubicBezTo>
                    <a:pt x="381" y="1442"/>
                    <a:pt x="432" y="1425"/>
                    <a:pt x="479" y="1385"/>
                  </a:cubicBezTo>
                  <a:lnTo>
                    <a:pt x="818" y="1014"/>
                  </a:lnTo>
                  <a:lnTo>
                    <a:pt x="1158" y="1385"/>
                  </a:lnTo>
                  <a:cubicBezTo>
                    <a:pt x="1205" y="1425"/>
                    <a:pt x="1254" y="1442"/>
                    <a:pt x="1302" y="1442"/>
                  </a:cubicBezTo>
                  <a:cubicBezTo>
                    <a:pt x="1472" y="1442"/>
                    <a:pt x="1611" y="1221"/>
                    <a:pt x="1466" y="1076"/>
                  </a:cubicBezTo>
                  <a:lnTo>
                    <a:pt x="1127" y="706"/>
                  </a:lnTo>
                  <a:lnTo>
                    <a:pt x="1466" y="366"/>
                  </a:lnTo>
                  <a:cubicBezTo>
                    <a:pt x="1559" y="274"/>
                    <a:pt x="1559" y="150"/>
                    <a:pt x="1466" y="58"/>
                  </a:cubicBezTo>
                  <a:cubicBezTo>
                    <a:pt x="1420" y="27"/>
                    <a:pt x="1366" y="11"/>
                    <a:pt x="1312" y="11"/>
                  </a:cubicBezTo>
                  <a:cubicBezTo>
                    <a:pt x="1258" y="11"/>
                    <a:pt x="1204" y="27"/>
                    <a:pt x="1158" y="58"/>
                  </a:cubicBezTo>
                  <a:lnTo>
                    <a:pt x="818" y="428"/>
                  </a:lnTo>
                  <a:lnTo>
                    <a:pt x="479" y="58"/>
                  </a:lnTo>
                  <a:cubicBezTo>
                    <a:pt x="432" y="17"/>
                    <a:pt x="381" y="0"/>
                    <a:pt x="33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5" name="Google Shape;12455;p23"/>
            <p:cNvSpPr/>
            <p:nvPr/>
          </p:nvSpPr>
          <p:spPr>
            <a:xfrm>
              <a:off x="4103875" y="3827425"/>
              <a:ext cx="40275" cy="36050"/>
            </a:xfrm>
            <a:custGeom>
              <a:avLst/>
              <a:gdLst/>
              <a:ahLst/>
              <a:cxnLst/>
              <a:rect l="l" t="t" r="r" b="b"/>
              <a:pathLst>
                <a:path w="1611" h="1442" extrusionOk="0">
                  <a:moveTo>
                    <a:pt x="322" y="0"/>
                  </a:moveTo>
                  <a:cubicBezTo>
                    <a:pt x="158" y="0"/>
                    <a:pt x="0" y="221"/>
                    <a:pt x="145" y="366"/>
                  </a:cubicBezTo>
                  <a:lnTo>
                    <a:pt x="515" y="736"/>
                  </a:lnTo>
                  <a:lnTo>
                    <a:pt x="145" y="1076"/>
                  </a:lnTo>
                  <a:cubicBezTo>
                    <a:pt x="0" y="1221"/>
                    <a:pt x="158" y="1442"/>
                    <a:pt x="322" y="1442"/>
                  </a:cubicBezTo>
                  <a:cubicBezTo>
                    <a:pt x="368" y="1442"/>
                    <a:pt x="414" y="1425"/>
                    <a:pt x="454" y="1384"/>
                  </a:cubicBezTo>
                  <a:lnTo>
                    <a:pt x="793" y="1014"/>
                  </a:lnTo>
                  <a:lnTo>
                    <a:pt x="1164" y="1384"/>
                  </a:lnTo>
                  <a:cubicBezTo>
                    <a:pt x="1204" y="1425"/>
                    <a:pt x="1250" y="1442"/>
                    <a:pt x="1295" y="1442"/>
                  </a:cubicBezTo>
                  <a:cubicBezTo>
                    <a:pt x="1458" y="1442"/>
                    <a:pt x="1611" y="1221"/>
                    <a:pt x="1441" y="1076"/>
                  </a:cubicBezTo>
                  <a:lnTo>
                    <a:pt x="1102" y="736"/>
                  </a:lnTo>
                  <a:lnTo>
                    <a:pt x="1441" y="366"/>
                  </a:lnTo>
                  <a:cubicBezTo>
                    <a:pt x="1534" y="273"/>
                    <a:pt x="1534" y="150"/>
                    <a:pt x="1441" y="57"/>
                  </a:cubicBezTo>
                  <a:cubicBezTo>
                    <a:pt x="1410" y="26"/>
                    <a:pt x="1356" y="11"/>
                    <a:pt x="1302" y="11"/>
                  </a:cubicBezTo>
                  <a:cubicBezTo>
                    <a:pt x="1248" y="11"/>
                    <a:pt x="1194" y="26"/>
                    <a:pt x="1164" y="57"/>
                  </a:cubicBezTo>
                  <a:lnTo>
                    <a:pt x="793" y="428"/>
                  </a:lnTo>
                  <a:lnTo>
                    <a:pt x="454" y="57"/>
                  </a:lnTo>
                  <a:cubicBezTo>
                    <a:pt x="414" y="17"/>
                    <a:pt x="368" y="0"/>
                    <a:pt x="32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6" name="Google Shape;12456;p23"/>
            <p:cNvSpPr/>
            <p:nvPr/>
          </p:nvSpPr>
          <p:spPr>
            <a:xfrm>
              <a:off x="4063525" y="3691625"/>
              <a:ext cx="124225" cy="140150"/>
            </a:xfrm>
            <a:custGeom>
              <a:avLst/>
              <a:gdLst/>
              <a:ahLst/>
              <a:cxnLst/>
              <a:rect l="l" t="t" r="r" b="b"/>
              <a:pathLst>
                <a:path w="4969" h="5606" extrusionOk="0">
                  <a:moveTo>
                    <a:pt x="4053" y="1"/>
                  </a:moveTo>
                  <a:cubicBezTo>
                    <a:pt x="3882" y="1"/>
                    <a:pt x="3744" y="221"/>
                    <a:pt x="3889" y="366"/>
                  </a:cubicBezTo>
                  <a:lnTo>
                    <a:pt x="4259" y="706"/>
                  </a:lnTo>
                  <a:cubicBezTo>
                    <a:pt x="1852" y="953"/>
                    <a:pt x="0" y="2990"/>
                    <a:pt x="0" y="5397"/>
                  </a:cubicBezTo>
                  <a:cubicBezTo>
                    <a:pt x="0" y="5536"/>
                    <a:pt x="108" y="5605"/>
                    <a:pt x="216" y="5605"/>
                  </a:cubicBezTo>
                  <a:cubicBezTo>
                    <a:pt x="324" y="5605"/>
                    <a:pt x="432" y="5536"/>
                    <a:pt x="432" y="5397"/>
                  </a:cubicBezTo>
                  <a:cubicBezTo>
                    <a:pt x="432" y="3236"/>
                    <a:pt x="2037" y="1416"/>
                    <a:pt x="4197" y="1138"/>
                  </a:cubicBezTo>
                  <a:lnTo>
                    <a:pt x="4197" y="1138"/>
                  </a:lnTo>
                  <a:lnTo>
                    <a:pt x="3889" y="1446"/>
                  </a:lnTo>
                  <a:cubicBezTo>
                    <a:pt x="3744" y="1615"/>
                    <a:pt x="3882" y="1803"/>
                    <a:pt x="4053" y="1803"/>
                  </a:cubicBezTo>
                  <a:cubicBezTo>
                    <a:pt x="4100" y="1803"/>
                    <a:pt x="4150" y="1789"/>
                    <a:pt x="4197" y="1755"/>
                  </a:cubicBezTo>
                  <a:lnTo>
                    <a:pt x="4876" y="1045"/>
                  </a:lnTo>
                  <a:cubicBezTo>
                    <a:pt x="4969" y="984"/>
                    <a:pt x="4969" y="860"/>
                    <a:pt x="4876" y="767"/>
                  </a:cubicBezTo>
                  <a:lnTo>
                    <a:pt x="4197" y="58"/>
                  </a:lnTo>
                  <a:cubicBezTo>
                    <a:pt x="4150" y="18"/>
                    <a:pt x="4101" y="1"/>
                    <a:pt x="40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57" name="Google Shape;12457;p23"/>
          <p:cNvGrpSpPr/>
          <p:nvPr/>
        </p:nvGrpSpPr>
        <p:grpSpPr>
          <a:xfrm>
            <a:off x="6999738" y="2328536"/>
            <a:ext cx="362650" cy="358800"/>
            <a:chOff x="3252625" y="3564975"/>
            <a:chExt cx="362650" cy="358800"/>
          </a:xfrm>
        </p:grpSpPr>
        <p:sp>
          <p:nvSpPr>
            <p:cNvPr id="12458" name="Google Shape;12458;p23"/>
            <p:cNvSpPr/>
            <p:nvPr/>
          </p:nvSpPr>
          <p:spPr>
            <a:xfrm>
              <a:off x="3252625" y="3564975"/>
              <a:ext cx="362650" cy="358800"/>
            </a:xfrm>
            <a:custGeom>
              <a:avLst/>
              <a:gdLst/>
              <a:ahLst/>
              <a:cxnLst/>
              <a:rect l="l" t="t" r="r" b="b"/>
              <a:pathLst>
                <a:path w="14506" h="14352" extrusionOk="0">
                  <a:moveTo>
                    <a:pt x="7253" y="1"/>
                  </a:moveTo>
                  <a:cubicBezTo>
                    <a:pt x="6852" y="1"/>
                    <a:pt x="6574" y="433"/>
                    <a:pt x="6265" y="834"/>
                  </a:cubicBezTo>
                  <a:cubicBezTo>
                    <a:pt x="6080" y="1081"/>
                    <a:pt x="5895" y="1389"/>
                    <a:pt x="5710" y="1420"/>
                  </a:cubicBezTo>
                  <a:cubicBezTo>
                    <a:pt x="5432" y="1420"/>
                    <a:pt x="5123" y="1328"/>
                    <a:pt x="4907" y="1173"/>
                  </a:cubicBezTo>
                  <a:cubicBezTo>
                    <a:pt x="4580" y="1021"/>
                    <a:pt x="4268" y="868"/>
                    <a:pt x="3993" y="868"/>
                  </a:cubicBezTo>
                  <a:cubicBezTo>
                    <a:pt x="3880" y="868"/>
                    <a:pt x="3772" y="894"/>
                    <a:pt x="3673" y="957"/>
                  </a:cubicBezTo>
                  <a:cubicBezTo>
                    <a:pt x="3518" y="1050"/>
                    <a:pt x="3395" y="1204"/>
                    <a:pt x="3333" y="1359"/>
                  </a:cubicBezTo>
                  <a:cubicBezTo>
                    <a:pt x="3313" y="1501"/>
                    <a:pt x="3440" y="1603"/>
                    <a:pt x="3565" y="1603"/>
                  </a:cubicBezTo>
                  <a:cubicBezTo>
                    <a:pt x="3629" y="1603"/>
                    <a:pt x="3692" y="1576"/>
                    <a:pt x="3734" y="1513"/>
                  </a:cubicBezTo>
                  <a:cubicBezTo>
                    <a:pt x="3734" y="1420"/>
                    <a:pt x="3796" y="1359"/>
                    <a:pt x="3858" y="1328"/>
                  </a:cubicBezTo>
                  <a:cubicBezTo>
                    <a:pt x="3887" y="1310"/>
                    <a:pt x="3923" y="1303"/>
                    <a:pt x="3965" y="1303"/>
                  </a:cubicBezTo>
                  <a:cubicBezTo>
                    <a:pt x="4148" y="1303"/>
                    <a:pt x="4440" y="1449"/>
                    <a:pt x="4691" y="1575"/>
                  </a:cubicBezTo>
                  <a:cubicBezTo>
                    <a:pt x="4996" y="1741"/>
                    <a:pt x="5325" y="1857"/>
                    <a:pt x="5679" y="1857"/>
                  </a:cubicBezTo>
                  <a:cubicBezTo>
                    <a:pt x="5720" y="1857"/>
                    <a:pt x="5761" y="1856"/>
                    <a:pt x="5802" y="1852"/>
                  </a:cubicBezTo>
                  <a:cubicBezTo>
                    <a:pt x="6142" y="1760"/>
                    <a:pt x="6358" y="1420"/>
                    <a:pt x="6605" y="1081"/>
                  </a:cubicBezTo>
                  <a:cubicBezTo>
                    <a:pt x="6821" y="772"/>
                    <a:pt x="7068" y="433"/>
                    <a:pt x="7253" y="433"/>
                  </a:cubicBezTo>
                  <a:cubicBezTo>
                    <a:pt x="7438" y="433"/>
                    <a:pt x="7685" y="772"/>
                    <a:pt x="7901" y="1081"/>
                  </a:cubicBezTo>
                  <a:cubicBezTo>
                    <a:pt x="8148" y="1420"/>
                    <a:pt x="8364" y="1760"/>
                    <a:pt x="8703" y="1852"/>
                  </a:cubicBezTo>
                  <a:cubicBezTo>
                    <a:pt x="8741" y="1856"/>
                    <a:pt x="8780" y="1857"/>
                    <a:pt x="8819" y="1857"/>
                  </a:cubicBezTo>
                  <a:cubicBezTo>
                    <a:pt x="9156" y="1857"/>
                    <a:pt x="9510" y="1741"/>
                    <a:pt x="9814" y="1575"/>
                  </a:cubicBezTo>
                  <a:cubicBezTo>
                    <a:pt x="10066" y="1449"/>
                    <a:pt x="10358" y="1303"/>
                    <a:pt x="10541" y="1303"/>
                  </a:cubicBezTo>
                  <a:cubicBezTo>
                    <a:pt x="10583" y="1303"/>
                    <a:pt x="10619" y="1310"/>
                    <a:pt x="10648" y="1328"/>
                  </a:cubicBezTo>
                  <a:cubicBezTo>
                    <a:pt x="10802" y="1420"/>
                    <a:pt x="10864" y="1852"/>
                    <a:pt x="10894" y="2192"/>
                  </a:cubicBezTo>
                  <a:cubicBezTo>
                    <a:pt x="10701" y="2938"/>
                    <a:pt x="11299" y="3609"/>
                    <a:pt x="12024" y="3609"/>
                  </a:cubicBezTo>
                  <a:cubicBezTo>
                    <a:pt x="12109" y="3609"/>
                    <a:pt x="12196" y="3600"/>
                    <a:pt x="12283" y="3581"/>
                  </a:cubicBezTo>
                  <a:cubicBezTo>
                    <a:pt x="12623" y="3611"/>
                    <a:pt x="13055" y="3642"/>
                    <a:pt x="13147" y="3797"/>
                  </a:cubicBezTo>
                  <a:cubicBezTo>
                    <a:pt x="13240" y="3951"/>
                    <a:pt x="13055" y="4321"/>
                    <a:pt x="12931" y="4630"/>
                  </a:cubicBezTo>
                  <a:cubicBezTo>
                    <a:pt x="12715" y="4969"/>
                    <a:pt x="12623" y="5340"/>
                    <a:pt x="12654" y="5741"/>
                  </a:cubicBezTo>
                  <a:cubicBezTo>
                    <a:pt x="12746" y="6050"/>
                    <a:pt x="13086" y="6296"/>
                    <a:pt x="13425" y="6543"/>
                  </a:cubicBezTo>
                  <a:cubicBezTo>
                    <a:pt x="13703" y="6728"/>
                    <a:pt x="14073" y="6975"/>
                    <a:pt x="14073" y="7161"/>
                  </a:cubicBezTo>
                  <a:cubicBezTo>
                    <a:pt x="14073" y="7377"/>
                    <a:pt x="13703" y="7623"/>
                    <a:pt x="13425" y="7809"/>
                  </a:cubicBezTo>
                  <a:cubicBezTo>
                    <a:pt x="13055" y="8056"/>
                    <a:pt x="12715" y="8302"/>
                    <a:pt x="12654" y="8611"/>
                  </a:cubicBezTo>
                  <a:cubicBezTo>
                    <a:pt x="12623" y="8981"/>
                    <a:pt x="12715" y="9383"/>
                    <a:pt x="12931" y="9722"/>
                  </a:cubicBezTo>
                  <a:cubicBezTo>
                    <a:pt x="13055" y="10031"/>
                    <a:pt x="13240" y="10401"/>
                    <a:pt x="13147" y="10555"/>
                  </a:cubicBezTo>
                  <a:cubicBezTo>
                    <a:pt x="13055" y="10710"/>
                    <a:pt x="12623" y="10741"/>
                    <a:pt x="12283" y="10771"/>
                  </a:cubicBezTo>
                  <a:cubicBezTo>
                    <a:pt x="11913" y="10771"/>
                    <a:pt x="11512" y="10864"/>
                    <a:pt x="11203" y="11080"/>
                  </a:cubicBezTo>
                  <a:cubicBezTo>
                    <a:pt x="10987" y="11389"/>
                    <a:pt x="10864" y="11790"/>
                    <a:pt x="10894" y="12160"/>
                  </a:cubicBezTo>
                  <a:cubicBezTo>
                    <a:pt x="10864" y="12500"/>
                    <a:pt x="10802" y="12932"/>
                    <a:pt x="10648" y="13024"/>
                  </a:cubicBezTo>
                  <a:cubicBezTo>
                    <a:pt x="10619" y="13042"/>
                    <a:pt x="10583" y="13049"/>
                    <a:pt x="10541" y="13049"/>
                  </a:cubicBezTo>
                  <a:cubicBezTo>
                    <a:pt x="10358" y="13049"/>
                    <a:pt x="10066" y="12903"/>
                    <a:pt x="9814" y="12777"/>
                  </a:cubicBezTo>
                  <a:cubicBezTo>
                    <a:pt x="9517" y="12588"/>
                    <a:pt x="9173" y="12494"/>
                    <a:pt x="8843" y="12494"/>
                  </a:cubicBezTo>
                  <a:cubicBezTo>
                    <a:pt x="8796" y="12494"/>
                    <a:pt x="8750" y="12496"/>
                    <a:pt x="8703" y="12500"/>
                  </a:cubicBezTo>
                  <a:cubicBezTo>
                    <a:pt x="8364" y="12592"/>
                    <a:pt x="8148" y="12932"/>
                    <a:pt x="7901" y="13271"/>
                  </a:cubicBezTo>
                  <a:cubicBezTo>
                    <a:pt x="7685" y="13580"/>
                    <a:pt x="7438" y="13919"/>
                    <a:pt x="7253" y="13919"/>
                  </a:cubicBezTo>
                  <a:cubicBezTo>
                    <a:pt x="7068" y="13919"/>
                    <a:pt x="6821" y="13580"/>
                    <a:pt x="6605" y="13271"/>
                  </a:cubicBezTo>
                  <a:cubicBezTo>
                    <a:pt x="6358" y="12932"/>
                    <a:pt x="6142" y="12592"/>
                    <a:pt x="5802" y="12500"/>
                  </a:cubicBezTo>
                  <a:cubicBezTo>
                    <a:pt x="5752" y="12496"/>
                    <a:pt x="5702" y="12494"/>
                    <a:pt x="5653" y="12494"/>
                  </a:cubicBezTo>
                  <a:cubicBezTo>
                    <a:pt x="5309" y="12494"/>
                    <a:pt x="4988" y="12588"/>
                    <a:pt x="4691" y="12777"/>
                  </a:cubicBezTo>
                  <a:cubicBezTo>
                    <a:pt x="4440" y="12903"/>
                    <a:pt x="4148" y="13049"/>
                    <a:pt x="3965" y="13049"/>
                  </a:cubicBezTo>
                  <a:cubicBezTo>
                    <a:pt x="3923" y="13049"/>
                    <a:pt x="3887" y="13042"/>
                    <a:pt x="3858" y="13024"/>
                  </a:cubicBezTo>
                  <a:cubicBezTo>
                    <a:pt x="3704" y="12932"/>
                    <a:pt x="3642" y="12500"/>
                    <a:pt x="3611" y="12160"/>
                  </a:cubicBezTo>
                  <a:cubicBezTo>
                    <a:pt x="3642" y="11790"/>
                    <a:pt x="3518" y="11389"/>
                    <a:pt x="3302" y="11080"/>
                  </a:cubicBezTo>
                  <a:cubicBezTo>
                    <a:pt x="2994" y="10864"/>
                    <a:pt x="2593" y="10771"/>
                    <a:pt x="2222" y="10771"/>
                  </a:cubicBezTo>
                  <a:cubicBezTo>
                    <a:pt x="1883" y="10741"/>
                    <a:pt x="1451" y="10710"/>
                    <a:pt x="1358" y="10555"/>
                  </a:cubicBezTo>
                  <a:cubicBezTo>
                    <a:pt x="1266" y="10401"/>
                    <a:pt x="1451" y="10031"/>
                    <a:pt x="1574" y="9722"/>
                  </a:cubicBezTo>
                  <a:cubicBezTo>
                    <a:pt x="1790" y="9383"/>
                    <a:pt x="1883" y="8981"/>
                    <a:pt x="1852" y="8611"/>
                  </a:cubicBezTo>
                  <a:cubicBezTo>
                    <a:pt x="1759" y="8302"/>
                    <a:pt x="1420" y="8056"/>
                    <a:pt x="1080" y="7809"/>
                  </a:cubicBezTo>
                  <a:cubicBezTo>
                    <a:pt x="803" y="7623"/>
                    <a:pt x="432" y="7377"/>
                    <a:pt x="432" y="7161"/>
                  </a:cubicBezTo>
                  <a:cubicBezTo>
                    <a:pt x="432" y="6975"/>
                    <a:pt x="803" y="6728"/>
                    <a:pt x="1080" y="6543"/>
                  </a:cubicBezTo>
                  <a:cubicBezTo>
                    <a:pt x="1451" y="6296"/>
                    <a:pt x="1759" y="6050"/>
                    <a:pt x="1852" y="5741"/>
                  </a:cubicBezTo>
                  <a:cubicBezTo>
                    <a:pt x="1883" y="5340"/>
                    <a:pt x="1790" y="4969"/>
                    <a:pt x="1574" y="4630"/>
                  </a:cubicBezTo>
                  <a:cubicBezTo>
                    <a:pt x="1451" y="4321"/>
                    <a:pt x="1266" y="3951"/>
                    <a:pt x="1358" y="3797"/>
                  </a:cubicBezTo>
                  <a:cubicBezTo>
                    <a:pt x="1451" y="3642"/>
                    <a:pt x="1883" y="3611"/>
                    <a:pt x="2222" y="3581"/>
                  </a:cubicBezTo>
                  <a:cubicBezTo>
                    <a:pt x="2593" y="3581"/>
                    <a:pt x="2994" y="3488"/>
                    <a:pt x="3302" y="3272"/>
                  </a:cubicBezTo>
                  <a:cubicBezTo>
                    <a:pt x="3457" y="3056"/>
                    <a:pt x="3580" y="2809"/>
                    <a:pt x="3580" y="2562"/>
                  </a:cubicBezTo>
                  <a:cubicBezTo>
                    <a:pt x="3597" y="2408"/>
                    <a:pt x="3481" y="2320"/>
                    <a:pt x="3364" y="2320"/>
                  </a:cubicBezTo>
                  <a:cubicBezTo>
                    <a:pt x="3270" y="2320"/>
                    <a:pt x="3176" y="2377"/>
                    <a:pt x="3148" y="2500"/>
                  </a:cubicBezTo>
                  <a:cubicBezTo>
                    <a:pt x="3148" y="2655"/>
                    <a:pt x="3086" y="2840"/>
                    <a:pt x="2994" y="2963"/>
                  </a:cubicBezTo>
                  <a:cubicBezTo>
                    <a:pt x="2747" y="3087"/>
                    <a:pt x="2469" y="3149"/>
                    <a:pt x="2191" y="3149"/>
                  </a:cubicBezTo>
                  <a:cubicBezTo>
                    <a:pt x="1698" y="3179"/>
                    <a:pt x="1204" y="3210"/>
                    <a:pt x="988" y="3581"/>
                  </a:cubicBezTo>
                  <a:cubicBezTo>
                    <a:pt x="772" y="3920"/>
                    <a:pt x="988" y="4383"/>
                    <a:pt x="1204" y="4815"/>
                  </a:cubicBezTo>
                  <a:cubicBezTo>
                    <a:pt x="1358" y="5062"/>
                    <a:pt x="1420" y="5340"/>
                    <a:pt x="1451" y="5617"/>
                  </a:cubicBezTo>
                  <a:cubicBezTo>
                    <a:pt x="1389" y="5803"/>
                    <a:pt x="1111" y="6019"/>
                    <a:pt x="833" y="6173"/>
                  </a:cubicBezTo>
                  <a:cubicBezTo>
                    <a:pt x="432" y="6482"/>
                    <a:pt x="0" y="6759"/>
                    <a:pt x="0" y="7161"/>
                  </a:cubicBezTo>
                  <a:cubicBezTo>
                    <a:pt x="0" y="7593"/>
                    <a:pt x="432" y="7870"/>
                    <a:pt x="833" y="8148"/>
                  </a:cubicBezTo>
                  <a:cubicBezTo>
                    <a:pt x="1111" y="8333"/>
                    <a:pt x="1389" y="8549"/>
                    <a:pt x="1451" y="8704"/>
                  </a:cubicBezTo>
                  <a:cubicBezTo>
                    <a:pt x="1420" y="9012"/>
                    <a:pt x="1358" y="9290"/>
                    <a:pt x="1204" y="9537"/>
                  </a:cubicBezTo>
                  <a:cubicBezTo>
                    <a:pt x="988" y="9969"/>
                    <a:pt x="772" y="10432"/>
                    <a:pt x="988" y="10771"/>
                  </a:cubicBezTo>
                  <a:cubicBezTo>
                    <a:pt x="1204" y="11111"/>
                    <a:pt x="1698" y="11173"/>
                    <a:pt x="2191" y="11203"/>
                  </a:cubicBezTo>
                  <a:cubicBezTo>
                    <a:pt x="2228" y="11199"/>
                    <a:pt x="2264" y="11197"/>
                    <a:pt x="2301" y="11197"/>
                  </a:cubicBezTo>
                  <a:cubicBezTo>
                    <a:pt x="2542" y="11197"/>
                    <a:pt x="2779" y="11281"/>
                    <a:pt x="2994" y="11389"/>
                  </a:cubicBezTo>
                  <a:cubicBezTo>
                    <a:pt x="3148" y="11636"/>
                    <a:pt x="3210" y="11913"/>
                    <a:pt x="3210" y="12191"/>
                  </a:cubicBezTo>
                  <a:cubicBezTo>
                    <a:pt x="3241" y="12685"/>
                    <a:pt x="3302" y="13179"/>
                    <a:pt x="3642" y="13395"/>
                  </a:cubicBezTo>
                  <a:cubicBezTo>
                    <a:pt x="3750" y="13458"/>
                    <a:pt x="3864" y="13484"/>
                    <a:pt x="3982" y="13484"/>
                  </a:cubicBezTo>
                  <a:cubicBezTo>
                    <a:pt x="4265" y="13484"/>
                    <a:pt x="4571" y="13331"/>
                    <a:pt x="4876" y="13179"/>
                  </a:cubicBezTo>
                  <a:cubicBezTo>
                    <a:pt x="5123" y="13024"/>
                    <a:pt x="5401" y="12932"/>
                    <a:pt x="5710" y="12932"/>
                  </a:cubicBezTo>
                  <a:cubicBezTo>
                    <a:pt x="5864" y="12963"/>
                    <a:pt x="6080" y="13271"/>
                    <a:pt x="6265" y="13518"/>
                  </a:cubicBezTo>
                  <a:cubicBezTo>
                    <a:pt x="6543" y="13919"/>
                    <a:pt x="6821" y="14351"/>
                    <a:pt x="7253" y="14351"/>
                  </a:cubicBezTo>
                  <a:cubicBezTo>
                    <a:pt x="7654" y="14351"/>
                    <a:pt x="7963" y="13919"/>
                    <a:pt x="8240" y="13518"/>
                  </a:cubicBezTo>
                  <a:cubicBezTo>
                    <a:pt x="8425" y="13271"/>
                    <a:pt x="8642" y="12963"/>
                    <a:pt x="8796" y="12932"/>
                  </a:cubicBezTo>
                  <a:cubicBezTo>
                    <a:pt x="9104" y="12932"/>
                    <a:pt x="9382" y="13024"/>
                    <a:pt x="9629" y="13179"/>
                  </a:cubicBezTo>
                  <a:cubicBezTo>
                    <a:pt x="9944" y="13314"/>
                    <a:pt x="10276" y="13465"/>
                    <a:pt x="10565" y="13465"/>
                  </a:cubicBezTo>
                  <a:cubicBezTo>
                    <a:pt x="10671" y="13465"/>
                    <a:pt x="10772" y="13445"/>
                    <a:pt x="10864" y="13395"/>
                  </a:cubicBezTo>
                  <a:cubicBezTo>
                    <a:pt x="11203" y="13209"/>
                    <a:pt x="11234" y="12685"/>
                    <a:pt x="11296" y="12191"/>
                  </a:cubicBezTo>
                  <a:cubicBezTo>
                    <a:pt x="11296" y="11913"/>
                    <a:pt x="11357" y="11636"/>
                    <a:pt x="11481" y="11389"/>
                  </a:cubicBezTo>
                  <a:cubicBezTo>
                    <a:pt x="11759" y="11265"/>
                    <a:pt x="12036" y="11203"/>
                    <a:pt x="12314" y="11203"/>
                  </a:cubicBezTo>
                  <a:cubicBezTo>
                    <a:pt x="12808" y="11173"/>
                    <a:pt x="13302" y="11111"/>
                    <a:pt x="13518" y="10771"/>
                  </a:cubicBezTo>
                  <a:cubicBezTo>
                    <a:pt x="13734" y="10432"/>
                    <a:pt x="13518" y="9969"/>
                    <a:pt x="13302" y="9537"/>
                  </a:cubicBezTo>
                  <a:cubicBezTo>
                    <a:pt x="13147" y="9290"/>
                    <a:pt x="13055" y="9012"/>
                    <a:pt x="13055" y="8704"/>
                  </a:cubicBezTo>
                  <a:cubicBezTo>
                    <a:pt x="13116" y="8549"/>
                    <a:pt x="13394" y="8333"/>
                    <a:pt x="13672" y="8148"/>
                  </a:cubicBezTo>
                  <a:cubicBezTo>
                    <a:pt x="14073" y="7870"/>
                    <a:pt x="14505" y="7593"/>
                    <a:pt x="14505" y="7161"/>
                  </a:cubicBezTo>
                  <a:cubicBezTo>
                    <a:pt x="14505" y="6759"/>
                    <a:pt x="14073" y="6482"/>
                    <a:pt x="13672" y="6173"/>
                  </a:cubicBezTo>
                  <a:cubicBezTo>
                    <a:pt x="13425" y="6019"/>
                    <a:pt x="13116" y="5803"/>
                    <a:pt x="13086" y="5617"/>
                  </a:cubicBezTo>
                  <a:cubicBezTo>
                    <a:pt x="13086" y="5340"/>
                    <a:pt x="13178" y="5062"/>
                    <a:pt x="13333" y="4815"/>
                  </a:cubicBezTo>
                  <a:cubicBezTo>
                    <a:pt x="13518" y="4383"/>
                    <a:pt x="13734" y="3920"/>
                    <a:pt x="13518" y="3581"/>
                  </a:cubicBezTo>
                  <a:cubicBezTo>
                    <a:pt x="13333" y="3241"/>
                    <a:pt x="12808" y="3179"/>
                    <a:pt x="12345" y="3149"/>
                  </a:cubicBezTo>
                  <a:cubicBezTo>
                    <a:pt x="12036" y="3149"/>
                    <a:pt x="11759" y="3087"/>
                    <a:pt x="11512" y="2963"/>
                  </a:cubicBezTo>
                  <a:cubicBezTo>
                    <a:pt x="11388" y="2716"/>
                    <a:pt x="11296" y="2439"/>
                    <a:pt x="11326" y="2130"/>
                  </a:cubicBezTo>
                  <a:cubicBezTo>
                    <a:pt x="11265" y="1667"/>
                    <a:pt x="11234" y="1173"/>
                    <a:pt x="10864" y="957"/>
                  </a:cubicBezTo>
                  <a:cubicBezTo>
                    <a:pt x="10764" y="894"/>
                    <a:pt x="10657" y="868"/>
                    <a:pt x="10543" y="868"/>
                  </a:cubicBezTo>
                  <a:cubicBezTo>
                    <a:pt x="10268" y="868"/>
                    <a:pt x="9956" y="1021"/>
                    <a:pt x="9629" y="1173"/>
                  </a:cubicBezTo>
                  <a:cubicBezTo>
                    <a:pt x="9382" y="1328"/>
                    <a:pt x="9104" y="1420"/>
                    <a:pt x="8827" y="1420"/>
                  </a:cubicBezTo>
                  <a:cubicBezTo>
                    <a:pt x="8642" y="1389"/>
                    <a:pt x="8425" y="1081"/>
                    <a:pt x="8271" y="834"/>
                  </a:cubicBezTo>
                  <a:cubicBezTo>
                    <a:pt x="7963" y="433"/>
                    <a:pt x="7685" y="1"/>
                    <a:pt x="72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59" name="Google Shape;12459;p23"/>
            <p:cNvSpPr/>
            <p:nvPr/>
          </p:nvSpPr>
          <p:spPr>
            <a:xfrm>
              <a:off x="3360125" y="3688425"/>
              <a:ext cx="56850" cy="47125"/>
            </a:xfrm>
            <a:custGeom>
              <a:avLst/>
              <a:gdLst/>
              <a:ahLst/>
              <a:cxnLst/>
              <a:rect l="l" t="t" r="r" b="b"/>
              <a:pathLst>
                <a:path w="2274" h="1885" extrusionOk="0">
                  <a:moveTo>
                    <a:pt x="1526" y="623"/>
                  </a:moveTo>
                  <a:cubicBezTo>
                    <a:pt x="1699" y="623"/>
                    <a:pt x="1842" y="709"/>
                    <a:pt x="1842" y="926"/>
                  </a:cubicBezTo>
                  <a:cubicBezTo>
                    <a:pt x="1842" y="1050"/>
                    <a:pt x="1780" y="1173"/>
                    <a:pt x="1687" y="1266"/>
                  </a:cubicBezTo>
                  <a:cubicBezTo>
                    <a:pt x="1595" y="1358"/>
                    <a:pt x="1471" y="1405"/>
                    <a:pt x="1348" y="1405"/>
                  </a:cubicBezTo>
                  <a:cubicBezTo>
                    <a:pt x="1224" y="1405"/>
                    <a:pt x="1101" y="1358"/>
                    <a:pt x="1008" y="1266"/>
                  </a:cubicBezTo>
                  <a:cubicBezTo>
                    <a:pt x="721" y="958"/>
                    <a:pt x="1184" y="623"/>
                    <a:pt x="1526" y="623"/>
                  </a:cubicBezTo>
                  <a:close/>
                  <a:moveTo>
                    <a:pt x="1348" y="1"/>
                  </a:moveTo>
                  <a:cubicBezTo>
                    <a:pt x="1101" y="1"/>
                    <a:pt x="885" y="124"/>
                    <a:pt x="731" y="278"/>
                  </a:cubicBezTo>
                  <a:cubicBezTo>
                    <a:pt x="1" y="938"/>
                    <a:pt x="619" y="1885"/>
                    <a:pt x="1336" y="1885"/>
                  </a:cubicBezTo>
                  <a:cubicBezTo>
                    <a:pt x="1559" y="1885"/>
                    <a:pt x="1791" y="1794"/>
                    <a:pt x="1996" y="1574"/>
                  </a:cubicBezTo>
                  <a:cubicBezTo>
                    <a:pt x="2181" y="1389"/>
                    <a:pt x="2274" y="1173"/>
                    <a:pt x="2274" y="926"/>
                  </a:cubicBezTo>
                  <a:cubicBezTo>
                    <a:pt x="2274" y="679"/>
                    <a:pt x="2181" y="433"/>
                    <a:pt x="1996" y="278"/>
                  </a:cubicBezTo>
                  <a:cubicBezTo>
                    <a:pt x="1842" y="93"/>
                    <a:pt x="1595" y="1"/>
                    <a:pt x="134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0" name="Google Shape;12460;p23"/>
            <p:cNvSpPr/>
            <p:nvPr/>
          </p:nvSpPr>
          <p:spPr>
            <a:xfrm>
              <a:off x="3449350" y="3754575"/>
              <a:ext cx="50175" cy="44975"/>
            </a:xfrm>
            <a:custGeom>
              <a:avLst/>
              <a:gdLst/>
              <a:ahLst/>
              <a:cxnLst/>
              <a:rect l="l" t="t" r="r" b="b"/>
              <a:pathLst>
                <a:path w="2007" h="1799" extrusionOk="0">
                  <a:moveTo>
                    <a:pt x="1019" y="410"/>
                  </a:moveTo>
                  <a:cubicBezTo>
                    <a:pt x="1421" y="410"/>
                    <a:pt x="1668" y="934"/>
                    <a:pt x="1359" y="1243"/>
                  </a:cubicBezTo>
                  <a:cubicBezTo>
                    <a:pt x="1259" y="1343"/>
                    <a:pt x="1135" y="1388"/>
                    <a:pt x="1015" y="1388"/>
                  </a:cubicBezTo>
                  <a:cubicBezTo>
                    <a:pt x="765" y="1388"/>
                    <a:pt x="526" y="1195"/>
                    <a:pt x="526" y="904"/>
                  </a:cubicBezTo>
                  <a:cubicBezTo>
                    <a:pt x="526" y="780"/>
                    <a:pt x="587" y="657"/>
                    <a:pt x="680" y="564"/>
                  </a:cubicBezTo>
                  <a:cubicBezTo>
                    <a:pt x="742" y="472"/>
                    <a:pt x="865" y="410"/>
                    <a:pt x="1019" y="410"/>
                  </a:cubicBezTo>
                  <a:close/>
                  <a:moveTo>
                    <a:pt x="1004" y="1"/>
                  </a:moveTo>
                  <a:cubicBezTo>
                    <a:pt x="773" y="1"/>
                    <a:pt x="541" y="86"/>
                    <a:pt x="371" y="256"/>
                  </a:cubicBezTo>
                  <a:cubicBezTo>
                    <a:pt x="1" y="626"/>
                    <a:pt x="1" y="1181"/>
                    <a:pt x="371" y="1552"/>
                  </a:cubicBezTo>
                  <a:cubicBezTo>
                    <a:pt x="526" y="1706"/>
                    <a:pt x="773" y="1799"/>
                    <a:pt x="1019" y="1799"/>
                  </a:cubicBezTo>
                  <a:cubicBezTo>
                    <a:pt x="1235" y="1799"/>
                    <a:pt x="1482" y="1706"/>
                    <a:pt x="1637" y="1552"/>
                  </a:cubicBezTo>
                  <a:cubicBezTo>
                    <a:pt x="2007" y="1181"/>
                    <a:pt x="2007" y="626"/>
                    <a:pt x="1637" y="256"/>
                  </a:cubicBezTo>
                  <a:cubicBezTo>
                    <a:pt x="1467" y="86"/>
                    <a:pt x="1235" y="1"/>
                    <a:pt x="100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1" name="Google Shape;12461;p23"/>
            <p:cNvSpPr/>
            <p:nvPr/>
          </p:nvSpPr>
          <p:spPr>
            <a:xfrm>
              <a:off x="3392375" y="3682000"/>
              <a:ext cx="84425" cy="124050"/>
            </a:xfrm>
            <a:custGeom>
              <a:avLst/>
              <a:gdLst/>
              <a:ahLst/>
              <a:cxnLst/>
              <a:rect l="l" t="t" r="r" b="b"/>
              <a:pathLst>
                <a:path w="3377" h="4962" extrusionOk="0">
                  <a:moveTo>
                    <a:pt x="3070" y="1"/>
                  </a:moveTo>
                  <a:cubicBezTo>
                    <a:pt x="3006" y="1"/>
                    <a:pt x="2942" y="31"/>
                    <a:pt x="2897" y="103"/>
                  </a:cubicBezTo>
                  <a:lnTo>
                    <a:pt x="89" y="4640"/>
                  </a:lnTo>
                  <a:cubicBezTo>
                    <a:pt x="0" y="4817"/>
                    <a:pt x="134" y="4962"/>
                    <a:pt x="273" y="4962"/>
                  </a:cubicBezTo>
                  <a:cubicBezTo>
                    <a:pt x="328" y="4962"/>
                    <a:pt x="385" y="4939"/>
                    <a:pt x="428" y="4887"/>
                  </a:cubicBezTo>
                  <a:lnTo>
                    <a:pt x="3268" y="350"/>
                  </a:lnTo>
                  <a:cubicBezTo>
                    <a:pt x="3377" y="176"/>
                    <a:pt x="3223" y="1"/>
                    <a:pt x="307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2" name="Google Shape;12462;p23"/>
            <p:cNvSpPr/>
            <p:nvPr/>
          </p:nvSpPr>
          <p:spPr>
            <a:xfrm>
              <a:off x="3279625" y="3631925"/>
              <a:ext cx="296500" cy="223950"/>
            </a:xfrm>
            <a:custGeom>
              <a:avLst/>
              <a:gdLst/>
              <a:ahLst/>
              <a:cxnLst/>
              <a:rect l="l" t="t" r="r" b="b"/>
              <a:pathLst>
                <a:path w="11860" h="8958" extrusionOk="0">
                  <a:moveTo>
                    <a:pt x="6192" y="1"/>
                  </a:moveTo>
                  <a:cubicBezTo>
                    <a:pt x="5437" y="1"/>
                    <a:pt x="4651" y="202"/>
                    <a:pt x="3889" y="656"/>
                  </a:cubicBezTo>
                  <a:cubicBezTo>
                    <a:pt x="0" y="2970"/>
                    <a:pt x="1636" y="8958"/>
                    <a:pt x="6173" y="8958"/>
                  </a:cubicBezTo>
                  <a:cubicBezTo>
                    <a:pt x="7407" y="8958"/>
                    <a:pt x="8549" y="8464"/>
                    <a:pt x="9382" y="7600"/>
                  </a:cubicBezTo>
                  <a:cubicBezTo>
                    <a:pt x="9475" y="7538"/>
                    <a:pt x="9475" y="7384"/>
                    <a:pt x="9382" y="7322"/>
                  </a:cubicBezTo>
                  <a:cubicBezTo>
                    <a:pt x="9352" y="7276"/>
                    <a:pt x="9297" y="7252"/>
                    <a:pt x="9243" y="7252"/>
                  </a:cubicBezTo>
                  <a:cubicBezTo>
                    <a:pt x="9189" y="7252"/>
                    <a:pt x="9135" y="7276"/>
                    <a:pt x="9105" y="7322"/>
                  </a:cubicBezTo>
                  <a:cubicBezTo>
                    <a:pt x="8320" y="8123"/>
                    <a:pt x="7276" y="8525"/>
                    <a:pt x="6229" y="8525"/>
                  </a:cubicBezTo>
                  <a:cubicBezTo>
                    <a:pt x="5299" y="8525"/>
                    <a:pt x="4366" y="8208"/>
                    <a:pt x="3611" y="7569"/>
                  </a:cubicBezTo>
                  <a:cubicBezTo>
                    <a:pt x="1976" y="6211"/>
                    <a:pt x="1698" y="3834"/>
                    <a:pt x="2963" y="2106"/>
                  </a:cubicBezTo>
                  <a:cubicBezTo>
                    <a:pt x="3739" y="1040"/>
                    <a:pt x="4965" y="461"/>
                    <a:pt x="6214" y="461"/>
                  </a:cubicBezTo>
                  <a:cubicBezTo>
                    <a:pt x="6952" y="461"/>
                    <a:pt x="7699" y="663"/>
                    <a:pt x="8364" y="1088"/>
                  </a:cubicBezTo>
                  <a:cubicBezTo>
                    <a:pt x="10154" y="2199"/>
                    <a:pt x="10771" y="4544"/>
                    <a:pt x="9753" y="6396"/>
                  </a:cubicBezTo>
                  <a:cubicBezTo>
                    <a:pt x="9691" y="6489"/>
                    <a:pt x="9753" y="6643"/>
                    <a:pt x="9845" y="6674"/>
                  </a:cubicBezTo>
                  <a:lnTo>
                    <a:pt x="9845" y="6705"/>
                  </a:lnTo>
                  <a:cubicBezTo>
                    <a:pt x="9868" y="6712"/>
                    <a:pt x="9894" y="6716"/>
                    <a:pt x="9919" y="6716"/>
                  </a:cubicBezTo>
                  <a:cubicBezTo>
                    <a:pt x="9996" y="6716"/>
                    <a:pt x="10077" y="6681"/>
                    <a:pt x="10123" y="6612"/>
                  </a:cubicBezTo>
                  <a:cubicBezTo>
                    <a:pt x="11860" y="3386"/>
                    <a:pt x="9288" y="1"/>
                    <a:pt x="619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463" name="Google Shape;12463;p23"/>
          <p:cNvGrpSpPr/>
          <p:nvPr/>
        </p:nvGrpSpPr>
        <p:grpSpPr>
          <a:xfrm>
            <a:off x="4764481" y="2326611"/>
            <a:ext cx="361875" cy="362650"/>
            <a:chOff x="980425" y="3563425"/>
            <a:chExt cx="361875" cy="362650"/>
          </a:xfrm>
        </p:grpSpPr>
        <p:sp>
          <p:nvSpPr>
            <p:cNvPr id="12464" name="Google Shape;12464;p23"/>
            <p:cNvSpPr/>
            <p:nvPr/>
          </p:nvSpPr>
          <p:spPr>
            <a:xfrm>
              <a:off x="1009725" y="3856625"/>
              <a:ext cx="143550" cy="10825"/>
            </a:xfrm>
            <a:custGeom>
              <a:avLst/>
              <a:gdLst/>
              <a:ahLst/>
              <a:cxnLst/>
              <a:rect l="l" t="t" r="r" b="b"/>
              <a:pathLst>
                <a:path w="5742" h="433" extrusionOk="0">
                  <a:moveTo>
                    <a:pt x="309" y="0"/>
                  </a:moveTo>
                  <a:cubicBezTo>
                    <a:pt x="1" y="0"/>
                    <a:pt x="1" y="432"/>
                    <a:pt x="309" y="432"/>
                  </a:cubicBezTo>
                  <a:lnTo>
                    <a:pt x="5463" y="432"/>
                  </a:lnTo>
                  <a:cubicBezTo>
                    <a:pt x="5741" y="432"/>
                    <a:pt x="5741" y="0"/>
                    <a:pt x="546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5" name="Google Shape;12465;p23"/>
            <p:cNvSpPr/>
            <p:nvPr/>
          </p:nvSpPr>
          <p:spPr>
            <a:xfrm>
              <a:off x="1009725" y="3880550"/>
              <a:ext cx="143550" cy="10050"/>
            </a:xfrm>
            <a:custGeom>
              <a:avLst/>
              <a:gdLst/>
              <a:ahLst/>
              <a:cxnLst/>
              <a:rect l="l" t="t" r="r" b="b"/>
              <a:pathLst>
                <a:path w="5742" h="402" extrusionOk="0">
                  <a:moveTo>
                    <a:pt x="309" y="0"/>
                  </a:moveTo>
                  <a:cubicBezTo>
                    <a:pt x="1" y="0"/>
                    <a:pt x="1" y="401"/>
                    <a:pt x="309" y="401"/>
                  </a:cubicBezTo>
                  <a:lnTo>
                    <a:pt x="5463" y="401"/>
                  </a:lnTo>
                  <a:cubicBezTo>
                    <a:pt x="5741" y="401"/>
                    <a:pt x="5741" y="0"/>
                    <a:pt x="546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6" name="Google Shape;12466;p23"/>
            <p:cNvSpPr/>
            <p:nvPr/>
          </p:nvSpPr>
          <p:spPr>
            <a:xfrm>
              <a:off x="1009725" y="37270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7" name="Google Shape;12467;p23"/>
            <p:cNvSpPr/>
            <p:nvPr/>
          </p:nvSpPr>
          <p:spPr>
            <a:xfrm>
              <a:off x="1009725" y="3750925"/>
              <a:ext cx="141225" cy="10825"/>
            </a:xfrm>
            <a:custGeom>
              <a:avLst/>
              <a:gdLst/>
              <a:ahLst/>
              <a:cxnLst/>
              <a:rect l="l" t="t" r="r" b="b"/>
              <a:pathLst>
                <a:path w="5649" h="433" extrusionOk="0">
                  <a:moveTo>
                    <a:pt x="309" y="0"/>
                  </a:moveTo>
                  <a:cubicBezTo>
                    <a:pt x="1" y="0"/>
                    <a:pt x="1" y="432"/>
                    <a:pt x="309" y="432"/>
                  </a:cubicBezTo>
                  <a:lnTo>
                    <a:pt x="5463" y="432"/>
                  </a:lnTo>
                  <a:cubicBezTo>
                    <a:pt x="5556" y="432"/>
                    <a:pt x="5648" y="340"/>
                    <a:pt x="5648" y="216"/>
                  </a:cubicBezTo>
                  <a:cubicBezTo>
                    <a:pt x="5648" y="93"/>
                    <a:pt x="5556" y="0"/>
                    <a:pt x="546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8" name="Google Shape;12468;p23"/>
            <p:cNvSpPr/>
            <p:nvPr/>
          </p:nvSpPr>
          <p:spPr>
            <a:xfrm>
              <a:off x="1009725" y="3598125"/>
              <a:ext cx="143525" cy="10075"/>
            </a:xfrm>
            <a:custGeom>
              <a:avLst/>
              <a:gdLst/>
              <a:ahLst/>
              <a:cxnLst/>
              <a:rect l="l" t="t" r="r" b="b"/>
              <a:pathLst>
                <a:path w="5741" h="403" extrusionOk="0">
                  <a:moveTo>
                    <a:pt x="5491" y="0"/>
                  </a:moveTo>
                  <a:cubicBezTo>
                    <a:pt x="5482" y="0"/>
                    <a:pt x="5473" y="1"/>
                    <a:pt x="5463" y="2"/>
                  </a:cubicBezTo>
                  <a:lnTo>
                    <a:pt x="309" y="2"/>
                  </a:lnTo>
                  <a:cubicBezTo>
                    <a:pt x="1" y="2"/>
                    <a:pt x="1" y="403"/>
                    <a:pt x="309" y="403"/>
                  </a:cubicBezTo>
                  <a:lnTo>
                    <a:pt x="5463" y="403"/>
                  </a:lnTo>
                  <a:cubicBezTo>
                    <a:pt x="5731" y="403"/>
                    <a:pt x="5741" y="0"/>
                    <a:pt x="549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69" name="Google Shape;12469;p23"/>
            <p:cNvSpPr/>
            <p:nvPr/>
          </p:nvSpPr>
          <p:spPr>
            <a:xfrm>
              <a:off x="1009725" y="3621300"/>
              <a:ext cx="143550" cy="10825"/>
            </a:xfrm>
            <a:custGeom>
              <a:avLst/>
              <a:gdLst/>
              <a:ahLst/>
              <a:cxnLst/>
              <a:rect l="l" t="t" r="r" b="b"/>
              <a:pathLst>
                <a:path w="5742" h="433" extrusionOk="0">
                  <a:moveTo>
                    <a:pt x="309" y="1"/>
                  </a:moveTo>
                  <a:cubicBezTo>
                    <a:pt x="1" y="1"/>
                    <a:pt x="1" y="433"/>
                    <a:pt x="309" y="433"/>
                  </a:cubicBezTo>
                  <a:lnTo>
                    <a:pt x="5463" y="433"/>
                  </a:lnTo>
                  <a:cubicBezTo>
                    <a:pt x="5741" y="433"/>
                    <a:pt x="5741" y="1"/>
                    <a:pt x="546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0" name="Google Shape;12470;p23"/>
            <p:cNvSpPr/>
            <p:nvPr/>
          </p:nvSpPr>
          <p:spPr>
            <a:xfrm>
              <a:off x="1208025" y="3598125"/>
              <a:ext cx="13900" cy="10075"/>
            </a:xfrm>
            <a:custGeom>
              <a:avLst/>
              <a:gdLst/>
              <a:ahLst/>
              <a:cxnLst/>
              <a:rect l="l" t="t" r="r" b="b"/>
              <a:pathLst>
                <a:path w="556" h="403" extrusionOk="0">
                  <a:moveTo>
                    <a:pt x="306" y="0"/>
                  </a:moveTo>
                  <a:cubicBezTo>
                    <a:pt x="297" y="0"/>
                    <a:pt x="288" y="1"/>
                    <a:pt x="278" y="2"/>
                  </a:cubicBezTo>
                  <a:cubicBezTo>
                    <a:pt x="0" y="2"/>
                    <a:pt x="0" y="403"/>
                    <a:pt x="278" y="403"/>
                  </a:cubicBezTo>
                  <a:cubicBezTo>
                    <a:pt x="546" y="403"/>
                    <a:pt x="555" y="0"/>
                    <a:pt x="30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1" name="Google Shape;12471;p23"/>
            <p:cNvSpPr/>
            <p:nvPr/>
          </p:nvSpPr>
          <p:spPr>
            <a:xfrm>
              <a:off x="1231175" y="3598125"/>
              <a:ext cx="14675" cy="10075"/>
            </a:xfrm>
            <a:custGeom>
              <a:avLst/>
              <a:gdLst/>
              <a:ahLst/>
              <a:cxnLst/>
              <a:rect l="l" t="t" r="r" b="b"/>
              <a:pathLst>
                <a:path w="587" h="403" extrusionOk="0">
                  <a:moveTo>
                    <a:pt x="336" y="0"/>
                  </a:moveTo>
                  <a:cubicBezTo>
                    <a:pt x="328" y="0"/>
                    <a:pt x="318" y="1"/>
                    <a:pt x="309" y="2"/>
                  </a:cubicBezTo>
                  <a:cubicBezTo>
                    <a:pt x="0" y="2"/>
                    <a:pt x="0" y="403"/>
                    <a:pt x="309" y="403"/>
                  </a:cubicBezTo>
                  <a:cubicBezTo>
                    <a:pt x="577" y="403"/>
                    <a:pt x="586" y="0"/>
                    <a:pt x="33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2" name="Google Shape;12472;p23"/>
            <p:cNvSpPr/>
            <p:nvPr/>
          </p:nvSpPr>
          <p:spPr>
            <a:xfrm>
              <a:off x="1255075" y="3598125"/>
              <a:ext cx="13925" cy="10075"/>
            </a:xfrm>
            <a:custGeom>
              <a:avLst/>
              <a:gdLst/>
              <a:ahLst/>
              <a:cxnLst/>
              <a:rect l="l" t="t" r="r" b="b"/>
              <a:pathLst>
                <a:path w="557" h="403" extrusionOk="0">
                  <a:moveTo>
                    <a:pt x="306" y="0"/>
                  </a:moveTo>
                  <a:cubicBezTo>
                    <a:pt x="297" y="0"/>
                    <a:pt x="288" y="1"/>
                    <a:pt x="279" y="2"/>
                  </a:cubicBezTo>
                  <a:cubicBezTo>
                    <a:pt x="1" y="2"/>
                    <a:pt x="1" y="403"/>
                    <a:pt x="279" y="403"/>
                  </a:cubicBezTo>
                  <a:cubicBezTo>
                    <a:pt x="547" y="403"/>
                    <a:pt x="556" y="0"/>
                    <a:pt x="30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3" name="Google Shape;12473;p23"/>
            <p:cNvSpPr/>
            <p:nvPr/>
          </p:nvSpPr>
          <p:spPr>
            <a:xfrm>
              <a:off x="1208025" y="36213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4" name="Google Shape;12474;p23"/>
            <p:cNvSpPr/>
            <p:nvPr/>
          </p:nvSpPr>
          <p:spPr>
            <a:xfrm>
              <a:off x="1231175" y="36213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5" name="Google Shape;12475;p23"/>
            <p:cNvSpPr/>
            <p:nvPr/>
          </p:nvSpPr>
          <p:spPr>
            <a:xfrm>
              <a:off x="1255075" y="36213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6" name="Google Shape;12476;p23"/>
            <p:cNvSpPr/>
            <p:nvPr/>
          </p:nvSpPr>
          <p:spPr>
            <a:xfrm>
              <a:off x="1208025" y="3727725"/>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7" name="Google Shape;12477;p23"/>
            <p:cNvSpPr/>
            <p:nvPr/>
          </p:nvSpPr>
          <p:spPr>
            <a:xfrm>
              <a:off x="1231175" y="3727000"/>
              <a:ext cx="14675" cy="10825"/>
            </a:xfrm>
            <a:custGeom>
              <a:avLst/>
              <a:gdLst/>
              <a:ahLst/>
              <a:cxnLst/>
              <a:rect l="l" t="t" r="r" b="b"/>
              <a:pathLst>
                <a:path w="587" h="433" extrusionOk="0">
                  <a:moveTo>
                    <a:pt x="309" y="1"/>
                  </a:moveTo>
                  <a:cubicBezTo>
                    <a:pt x="0" y="1"/>
                    <a:pt x="0" y="433"/>
                    <a:pt x="309" y="433"/>
                  </a:cubicBezTo>
                  <a:cubicBezTo>
                    <a:pt x="586" y="433"/>
                    <a:pt x="586" y="1"/>
                    <a:pt x="30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8" name="Google Shape;12478;p23"/>
            <p:cNvSpPr/>
            <p:nvPr/>
          </p:nvSpPr>
          <p:spPr>
            <a:xfrm>
              <a:off x="1255075" y="3727000"/>
              <a:ext cx="13925" cy="10825"/>
            </a:xfrm>
            <a:custGeom>
              <a:avLst/>
              <a:gdLst/>
              <a:ahLst/>
              <a:cxnLst/>
              <a:rect l="l" t="t" r="r" b="b"/>
              <a:pathLst>
                <a:path w="557" h="433" extrusionOk="0">
                  <a:moveTo>
                    <a:pt x="279" y="1"/>
                  </a:moveTo>
                  <a:cubicBezTo>
                    <a:pt x="1" y="1"/>
                    <a:pt x="1" y="433"/>
                    <a:pt x="279" y="433"/>
                  </a:cubicBezTo>
                  <a:cubicBezTo>
                    <a:pt x="556" y="433"/>
                    <a:pt x="556" y="1"/>
                    <a:pt x="27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79" name="Google Shape;12479;p23"/>
            <p:cNvSpPr/>
            <p:nvPr/>
          </p:nvSpPr>
          <p:spPr>
            <a:xfrm>
              <a:off x="1208025" y="3750925"/>
              <a:ext cx="13900" cy="10050"/>
            </a:xfrm>
            <a:custGeom>
              <a:avLst/>
              <a:gdLst/>
              <a:ahLst/>
              <a:cxnLst/>
              <a:rect l="l" t="t" r="r" b="b"/>
              <a:pathLst>
                <a:path w="556" h="402" extrusionOk="0">
                  <a:moveTo>
                    <a:pt x="278" y="0"/>
                  </a:moveTo>
                  <a:cubicBezTo>
                    <a:pt x="0" y="0"/>
                    <a:pt x="0" y="402"/>
                    <a:pt x="278" y="402"/>
                  </a:cubicBezTo>
                  <a:cubicBezTo>
                    <a:pt x="556" y="40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0" name="Google Shape;12480;p23"/>
            <p:cNvSpPr/>
            <p:nvPr/>
          </p:nvSpPr>
          <p:spPr>
            <a:xfrm>
              <a:off x="1231175" y="3750925"/>
              <a:ext cx="14675" cy="10050"/>
            </a:xfrm>
            <a:custGeom>
              <a:avLst/>
              <a:gdLst/>
              <a:ahLst/>
              <a:cxnLst/>
              <a:rect l="l" t="t" r="r" b="b"/>
              <a:pathLst>
                <a:path w="587" h="402" extrusionOk="0">
                  <a:moveTo>
                    <a:pt x="309" y="0"/>
                  </a:moveTo>
                  <a:cubicBezTo>
                    <a:pt x="0" y="0"/>
                    <a:pt x="0" y="402"/>
                    <a:pt x="309" y="402"/>
                  </a:cubicBezTo>
                  <a:cubicBezTo>
                    <a:pt x="586" y="402"/>
                    <a:pt x="586"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1" name="Google Shape;12481;p23"/>
            <p:cNvSpPr/>
            <p:nvPr/>
          </p:nvSpPr>
          <p:spPr>
            <a:xfrm>
              <a:off x="1255075" y="3750925"/>
              <a:ext cx="13925" cy="10050"/>
            </a:xfrm>
            <a:custGeom>
              <a:avLst/>
              <a:gdLst/>
              <a:ahLst/>
              <a:cxnLst/>
              <a:rect l="l" t="t" r="r" b="b"/>
              <a:pathLst>
                <a:path w="557" h="402" extrusionOk="0">
                  <a:moveTo>
                    <a:pt x="279" y="0"/>
                  </a:moveTo>
                  <a:cubicBezTo>
                    <a:pt x="1" y="0"/>
                    <a:pt x="1" y="402"/>
                    <a:pt x="279" y="402"/>
                  </a:cubicBezTo>
                  <a:cubicBezTo>
                    <a:pt x="556" y="402"/>
                    <a:pt x="556"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2" name="Google Shape;12482;p23"/>
            <p:cNvSpPr/>
            <p:nvPr/>
          </p:nvSpPr>
          <p:spPr>
            <a:xfrm>
              <a:off x="1208025" y="38566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3" name="Google Shape;12483;p23"/>
            <p:cNvSpPr/>
            <p:nvPr/>
          </p:nvSpPr>
          <p:spPr>
            <a:xfrm>
              <a:off x="1231175" y="3856625"/>
              <a:ext cx="14675" cy="10825"/>
            </a:xfrm>
            <a:custGeom>
              <a:avLst/>
              <a:gdLst/>
              <a:ahLst/>
              <a:cxnLst/>
              <a:rect l="l" t="t" r="r" b="b"/>
              <a:pathLst>
                <a:path w="587" h="433" extrusionOk="0">
                  <a:moveTo>
                    <a:pt x="309" y="0"/>
                  </a:moveTo>
                  <a:cubicBezTo>
                    <a:pt x="0" y="0"/>
                    <a:pt x="0" y="432"/>
                    <a:pt x="309" y="432"/>
                  </a:cubicBezTo>
                  <a:cubicBezTo>
                    <a:pt x="586" y="432"/>
                    <a:pt x="586"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4" name="Google Shape;12484;p23"/>
            <p:cNvSpPr/>
            <p:nvPr/>
          </p:nvSpPr>
          <p:spPr>
            <a:xfrm>
              <a:off x="1255075" y="38566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5" name="Google Shape;12485;p23"/>
            <p:cNvSpPr/>
            <p:nvPr/>
          </p:nvSpPr>
          <p:spPr>
            <a:xfrm>
              <a:off x="1208025" y="3880550"/>
              <a:ext cx="13900" cy="10050"/>
            </a:xfrm>
            <a:custGeom>
              <a:avLst/>
              <a:gdLst/>
              <a:ahLst/>
              <a:cxnLst/>
              <a:rect l="l" t="t" r="r" b="b"/>
              <a:pathLst>
                <a:path w="556" h="402" extrusionOk="0">
                  <a:moveTo>
                    <a:pt x="278" y="0"/>
                  </a:moveTo>
                  <a:cubicBezTo>
                    <a:pt x="0" y="0"/>
                    <a:pt x="0" y="401"/>
                    <a:pt x="278" y="401"/>
                  </a:cubicBezTo>
                  <a:cubicBezTo>
                    <a:pt x="556" y="401"/>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6" name="Google Shape;12486;p23"/>
            <p:cNvSpPr/>
            <p:nvPr/>
          </p:nvSpPr>
          <p:spPr>
            <a:xfrm>
              <a:off x="1231175" y="3880550"/>
              <a:ext cx="14675" cy="10050"/>
            </a:xfrm>
            <a:custGeom>
              <a:avLst/>
              <a:gdLst/>
              <a:ahLst/>
              <a:cxnLst/>
              <a:rect l="l" t="t" r="r" b="b"/>
              <a:pathLst>
                <a:path w="587" h="402" extrusionOk="0">
                  <a:moveTo>
                    <a:pt x="309" y="0"/>
                  </a:moveTo>
                  <a:cubicBezTo>
                    <a:pt x="0" y="0"/>
                    <a:pt x="0" y="401"/>
                    <a:pt x="309" y="401"/>
                  </a:cubicBezTo>
                  <a:cubicBezTo>
                    <a:pt x="586" y="401"/>
                    <a:pt x="586"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7" name="Google Shape;12487;p23"/>
            <p:cNvSpPr/>
            <p:nvPr/>
          </p:nvSpPr>
          <p:spPr>
            <a:xfrm>
              <a:off x="1255075" y="3880550"/>
              <a:ext cx="13925" cy="10050"/>
            </a:xfrm>
            <a:custGeom>
              <a:avLst/>
              <a:gdLst/>
              <a:ahLst/>
              <a:cxnLst/>
              <a:rect l="l" t="t" r="r" b="b"/>
              <a:pathLst>
                <a:path w="557" h="402" extrusionOk="0">
                  <a:moveTo>
                    <a:pt x="279" y="0"/>
                  </a:moveTo>
                  <a:cubicBezTo>
                    <a:pt x="1" y="0"/>
                    <a:pt x="1" y="401"/>
                    <a:pt x="279" y="401"/>
                  </a:cubicBezTo>
                  <a:cubicBezTo>
                    <a:pt x="556" y="401"/>
                    <a:pt x="556"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88" name="Google Shape;12488;p23"/>
            <p:cNvSpPr/>
            <p:nvPr/>
          </p:nvSpPr>
          <p:spPr>
            <a:xfrm>
              <a:off x="980425" y="3563425"/>
              <a:ext cx="361875" cy="362650"/>
            </a:xfrm>
            <a:custGeom>
              <a:avLst/>
              <a:gdLst/>
              <a:ahLst/>
              <a:cxnLst/>
              <a:rect l="l" t="t" r="r" b="b"/>
              <a:pathLst>
                <a:path w="14475" h="14506" extrusionOk="0">
                  <a:moveTo>
                    <a:pt x="12067" y="433"/>
                  </a:moveTo>
                  <a:cubicBezTo>
                    <a:pt x="12283" y="433"/>
                    <a:pt x="12468" y="587"/>
                    <a:pt x="12468" y="803"/>
                  </a:cubicBezTo>
                  <a:lnTo>
                    <a:pt x="12468" y="3303"/>
                  </a:lnTo>
                  <a:cubicBezTo>
                    <a:pt x="12468" y="3519"/>
                    <a:pt x="12283" y="3673"/>
                    <a:pt x="12067" y="3673"/>
                  </a:cubicBezTo>
                  <a:lnTo>
                    <a:pt x="8209" y="3673"/>
                  </a:lnTo>
                  <a:lnTo>
                    <a:pt x="8209" y="433"/>
                  </a:lnTo>
                  <a:close/>
                  <a:moveTo>
                    <a:pt x="11265" y="4106"/>
                  </a:moveTo>
                  <a:cubicBezTo>
                    <a:pt x="11882" y="4229"/>
                    <a:pt x="11851" y="5155"/>
                    <a:pt x="11203" y="5186"/>
                  </a:cubicBezTo>
                  <a:lnTo>
                    <a:pt x="1697" y="5186"/>
                  </a:lnTo>
                  <a:cubicBezTo>
                    <a:pt x="1049" y="5155"/>
                    <a:pt x="988" y="4229"/>
                    <a:pt x="1636" y="4106"/>
                  </a:cubicBezTo>
                  <a:close/>
                  <a:moveTo>
                    <a:pt x="13363" y="2254"/>
                  </a:moveTo>
                  <a:cubicBezTo>
                    <a:pt x="13734" y="2254"/>
                    <a:pt x="14073" y="2562"/>
                    <a:pt x="14073" y="2964"/>
                  </a:cubicBezTo>
                  <a:lnTo>
                    <a:pt x="14073" y="7037"/>
                  </a:lnTo>
                  <a:lnTo>
                    <a:pt x="12869" y="7037"/>
                  </a:lnTo>
                  <a:lnTo>
                    <a:pt x="12869" y="5988"/>
                  </a:lnTo>
                  <a:cubicBezTo>
                    <a:pt x="12869" y="5525"/>
                    <a:pt x="12499" y="5186"/>
                    <a:pt x="12067" y="5186"/>
                  </a:cubicBezTo>
                  <a:lnTo>
                    <a:pt x="11974" y="5186"/>
                  </a:lnTo>
                  <a:cubicBezTo>
                    <a:pt x="12067" y="5031"/>
                    <a:pt x="12129" y="4846"/>
                    <a:pt x="12129" y="4630"/>
                  </a:cubicBezTo>
                  <a:cubicBezTo>
                    <a:pt x="12129" y="4445"/>
                    <a:pt x="12067" y="4260"/>
                    <a:pt x="11974" y="4106"/>
                  </a:cubicBezTo>
                  <a:lnTo>
                    <a:pt x="12067" y="4106"/>
                  </a:lnTo>
                  <a:cubicBezTo>
                    <a:pt x="12499" y="4106"/>
                    <a:pt x="12869" y="3766"/>
                    <a:pt x="12869" y="3303"/>
                  </a:cubicBezTo>
                  <a:lnTo>
                    <a:pt x="12869" y="2254"/>
                  </a:lnTo>
                  <a:close/>
                  <a:moveTo>
                    <a:pt x="7808" y="5618"/>
                  </a:moveTo>
                  <a:lnTo>
                    <a:pt x="7808" y="8889"/>
                  </a:lnTo>
                  <a:lnTo>
                    <a:pt x="802" y="8889"/>
                  </a:lnTo>
                  <a:cubicBezTo>
                    <a:pt x="586" y="8889"/>
                    <a:pt x="432" y="8704"/>
                    <a:pt x="432" y="8488"/>
                  </a:cubicBezTo>
                  <a:lnTo>
                    <a:pt x="432" y="5988"/>
                  </a:lnTo>
                  <a:cubicBezTo>
                    <a:pt x="432" y="5772"/>
                    <a:pt x="586" y="5618"/>
                    <a:pt x="802" y="5618"/>
                  </a:cubicBezTo>
                  <a:close/>
                  <a:moveTo>
                    <a:pt x="12098" y="5587"/>
                  </a:moveTo>
                  <a:cubicBezTo>
                    <a:pt x="12314" y="5587"/>
                    <a:pt x="12468" y="5772"/>
                    <a:pt x="12468" y="5988"/>
                  </a:cubicBezTo>
                  <a:lnTo>
                    <a:pt x="12468" y="8488"/>
                  </a:lnTo>
                  <a:cubicBezTo>
                    <a:pt x="12468" y="8704"/>
                    <a:pt x="12314" y="8889"/>
                    <a:pt x="12098" y="8889"/>
                  </a:cubicBezTo>
                  <a:lnTo>
                    <a:pt x="10616" y="8889"/>
                  </a:lnTo>
                  <a:cubicBezTo>
                    <a:pt x="10308" y="8889"/>
                    <a:pt x="10308" y="9290"/>
                    <a:pt x="10616" y="9290"/>
                  </a:cubicBezTo>
                  <a:lnTo>
                    <a:pt x="11203" y="9290"/>
                  </a:lnTo>
                  <a:cubicBezTo>
                    <a:pt x="11882" y="9290"/>
                    <a:pt x="11882" y="10370"/>
                    <a:pt x="11203" y="10370"/>
                  </a:cubicBezTo>
                  <a:lnTo>
                    <a:pt x="1636" y="10370"/>
                  </a:lnTo>
                  <a:cubicBezTo>
                    <a:pt x="1358" y="10340"/>
                    <a:pt x="1173" y="10093"/>
                    <a:pt x="1173" y="9815"/>
                  </a:cubicBezTo>
                  <a:cubicBezTo>
                    <a:pt x="1173" y="9537"/>
                    <a:pt x="1389" y="9290"/>
                    <a:pt x="1667" y="9290"/>
                  </a:cubicBezTo>
                  <a:lnTo>
                    <a:pt x="9382" y="9290"/>
                  </a:lnTo>
                  <a:cubicBezTo>
                    <a:pt x="9650" y="9290"/>
                    <a:pt x="9659" y="8888"/>
                    <a:pt x="9410" y="8888"/>
                  </a:cubicBezTo>
                  <a:cubicBezTo>
                    <a:pt x="9401" y="8888"/>
                    <a:pt x="9392" y="8888"/>
                    <a:pt x="9382" y="8889"/>
                  </a:cubicBezTo>
                  <a:lnTo>
                    <a:pt x="8240" y="8889"/>
                  </a:lnTo>
                  <a:lnTo>
                    <a:pt x="8240" y="5587"/>
                  </a:lnTo>
                  <a:close/>
                  <a:moveTo>
                    <a:pt x="14073" y="7439"/>
                  </a:moveTo>
                  <a:lnTo>
                    <a:pt x="14073" y="11512"/>
                  </a:lnTo>
                  <a:cubicBezTo>
                    <a:pt x="14073" y="11914"/>
                    <a:pt x="13764" y="12222"/>
                    <a:pt x="13363" y="12222"/>
                  </a:cubicBezTo>
                  <a:lnTo>
                    <a:pt x="12869" y="12222"/>
                  </a:lnTo>
                  <a:lnTo>
                    <a:pt x="12869" y="11204"/>
                  </a:lnTo>
                  <a:cubicBezTo>
                    <a:pt x="12869" y="10741"/>
                    <a:pt x="12499" y="10370"/>
                    <a:pt x="12067" y="10370"/>
                  </a:cubicBezTo>
                  <a:lnTo>
                    <a:pt x="11974" y="10370"/>
                  </a:lnTo>
                  <a:cubicBezTo>
                    <a:pt x="12160" y="10062"/>
                    <a:pt x="12160" y="9630"/>
                    <a:pt x="11974" y="9321"/>
                  </a:cubicBezTo>
                  <a:lnTo>
                    <a:pt x="12067" y="9321"/>
                  </a:lnTo>
                  <a:cubicBezTo>
                    <a:pt x="12499" y="9321"/>
                    <a:pt x="12869" y="8951"/>
                    <a:pt x="12869" y="8488"/>
                  </a:cubicBezTo>
                  <a:lnTo>
                    <a:pt x="12869" y="7439"/>
                  </a:lnTo>
                  <a:close/>
                  <a:moveTo>
                    <a:pt x="12067" y="10772"/>
                  </a:moveTo>
                  <a:cubicBezTo>
                    <a:pt x="12283" y="10772"/>
                    <a:pt x="12468" y="10957"/>
                    <a:pt x="12468" y="11173"/>
                  </a:cubicBezTo>
                  <a:lnTo>
                    <a:pt x="12468" y="13673"/>
                  </a:lnTo>
                  <a:cubicBezTo>
                    <a:pt x="12468" y="13889"/>
                    <a:pt x="12283" y="14043"/>
                    <a:pt x="12067" y="14043"/>
                  </a:cubicBezTo>
                  <a:lnTo>
                    <a:pt x="8209" y="14043"/>
                  </a:lnTo>
                  <a:lnTo>
                    <a:pt x="8209" y="10772"/>
                  </a:lnTo>
                  <a:close/>
                  <a:moveTo>
                    <a:pt x="802" y="1"/>
                  </a:moveTo>
                  <a:cubicBezTo>
                    <a:pt x="370" y="1"/>
                    <a:pt x="0" y="371"/>
                    <a:pt x="0" y="803"/>
                  </a:cubicBezTo>
                  <a:lnTo>
                    <a:pt x="0" y="3303"/>
                  </a:lnTo>
                  <a:cubicBezTo>
                    <a:pt x="0" y="3766"/>
                    <a:pt x="370" y="4106"/>
                    <a:pt x="802" y="4106"/>
                  </a:cubicBezTo>
                  <a:lnTo>
                    <a:pt x="895" y="4106"/>
                  </a:lnTo>
                  <a:cubicBezTo>
                    <a:pt x="710" y="4445"/>
                    <a:pt x="710" y="4846"/>
                    <a:pt x="895" y="5186"/>
                  </a:cubicBezTo>
                  <a:lnTo>
                    <a:pt x="802" y="5186"/>
                  </a:lnTo>
                  <a:cubicBezTo>
                    <a:pt x="370" y="5186"/>
                    <a:pt x="0" y="5525"/>
                    <a:pt x="0" y="5988"/>
                  </a:cubicBezTo>
                  <a:lnTo>
                    <a:pt x="0" y="8488"/>
                  </a:lnTo>
                  <a:cubicBezTo>
                    <a:pt x="0" y="8951"/>
                    <a:pt x="370" y="9290"/>
                    <a:pt x="802" y="9321"/>
                  </a:cubicBezTo>
                  <a:lnTo>
                    <a:pt x="895" y="9321"/>
                  </a:lnTo>
                  <a:cubicBezTo>
                    <a:pt x="802" y="9475"/>
                    <a:pt x="741" y="9630"/>
                    <a:pt x="741" y="9846"/>
                  </a:cubicBezTo>
                  <a:cubicBezTo>
                    <a:pt x="741" y="10031"/>
                    <a:pt x="802" y="10216"/>
                    <a:pt x="895" y="10370"/>
                  </a:cubicBezTo>
                  <a:lnTo>
                    <a:pt x="802" y="10370"/>
                  </a:lnTo>
                  <a:cubicBezTo>
                    <a:pt x="370" y="10370"/>
                    <a:pt x="0" y="10741"/>
                    <a:pt x="0" y="11204"/>
                  </a:cubicBezTo>
                  <a:lnTo>
                    <a:pt x="0" y="13673"/>
                  </a:lnTo>
                  <a:cubicBezTo>
                    <a:pt x="0" y="14136"/>
                    <a:pt x="370" y="14506"/>
                    <a:pt x="802" y="14506"/>
                  </a:cubicBezTo>
                  <a:lnTo>
                    <a:pt x="1512" y="14506"/>
                  </a:lnTo>
                  <a:cubicBezTo>
                    <a:pt x="1790" y="14506"/>
                    <a:pt x="1790" y="14074"/>
                    <a:pt x="1512" y="14074"/>
                  </a:cubicBezTo>
                  <a:lnTo>
                    <a:pt x="802" y="14074"/>
                  </a:lnTo>
                  <a:cubicBezTo>
                    <a:pt x="586" y="14074"/>
                    <a:pt x="432" y="13889"/>
                    <a:pt x="432" y="13673"/>
                  </a:cubicBezTo>
                  <a:lnTo>
                    <a:pt x="432" y="11204"/>
                  </a:lnTo>
                  <a:cubicBezTo>
                    <a:pt x="432" y="10988"/>
                    <a:pt x="586" y="10803"/>
                    <a:pt x="802" y="10803"/>
                  </a:cubicBezTo>
                  <a:lnTo>
                    <a:pt x="7808" y="10803"/>
                  </a:lnTo>
                  <a:lnTo>
                    <a:pt x="7808" y="14074"/>
                  </a:lnTo>
                  <a:lnTo>
                    <a:pt x="2654" y="14074"/>
                  </a:lnTo>
                  <a:cubicBezTo>
                    <a:pt x="2376" y="14074"/>
                    <a:pt x="2376" y="14506"/>
                    <a:pt x="2654" y="14506"/>
                  </a:cubicBezTo>
                  <a:lnTo>
                    <a:pt x="12067" y="14506"/>
                  </a:lnTo>
                  <a:cubicBezTo>
                    <a:pt x="12499" y="14506"/>
                    <a:pt x="12869" y="14136"/>
                    <a:pt x="12869" y="13673"/>
                  </a:cubicBezTo>
                  <a:lnTo>
                    <a:pt x="12869" y="12654"/>
                  </a:lnTo>
                  <a:lnTo>
                    <a:pt x="13363" y="12654"/>
                  </a:lnTo>
                  <a:cubicBezTo>
                    <a:pt x="13980" y="12654"/>
                    <a:pt x="14474" y="12160"/>
                    <a:pt x="14474" y="11543"/>
                  </a:cubicBezTo>
                  <a:lnTo>
                    <a:pt x="14474" y="2964"/>
                  </a:lnTo>
                  <a:cubicBezTo>
                    <a:pt x="14474" y="2346"/>
                    <a:pt x="13980" y="1822"/>
                    <a:pt x="13363" y="1822"/>
                  </a:cubicBezTo>
                  <a:lnTo>
                    <a:pt x="12869" y="1822"/>
                  </a:lnTo>
                  <a:lnTo>
                    <a:pt x="12869" y="803"/>
                  </a:lnTo>
                  <a:cubicBezTo>
                    <a:pt x="12869" y="371"/>
                    <a:pt x="12499" y="1"/>
                    <a:pt x="12067" y="1"/>
                  </a:cubicBezTo>
                  <a:lnTo>
                    <a:pt x="2654" y="1"/>
                  </a:lnTo>
                  <a:cubicBezTo>
                    <a:pt x="2376" y="1"/>
                    <a:pt x="2376" y="433"/>
                    <a:pt x="2654" y="433"/>
                  </a:cubicBezTo>
                  <a:lnTo>
                    <a:pt x="7808" y="433"/>
                  </a:lnTo>
                  <a:lnTo>
                    <a:pt x="7808" y="3704"/>
                  </a:lnTo>
                  <a:lnTo>
                    <a:pt x="802" y="3704"/>
                  </a:lnTo>
                  <a:cubicBezTo>
                    <a:pt x="586" y="3704"/>
                    <a:pt x="432" y="3519"/>
                    <a:pt x="432" y="3303"/>
                  </a:cubicBezTo>
                  <a:lnTo>
                    <a:pt x="432" y="834"/>
                  </a:lnTo>
                  <a:cubicBezTo>
                    <a:pt x="432" y="618"/>
                    <a:pt x="586" y="433"/>
                    <a:pt x="802" y="433"/>
                  </a:cubicBezTo>
                  <a:lnTo>
                    <a:pt x="1512" y="433"/>
                  </a:lnTo>
                  <a:cubicBezTo>
                    <a:pt x="1790" y="433"/>
                    <a:pt x="1790" y="1"/>
                    <a:pt x="151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489" name="Google Shape;12489;p23"/>
          <p:cNvSpPr/>
          <p:nvPr/>
        </p:nvSpPr>
        <p:spPr>
          <a:xfrm>
            <a:off x="3237519" y="2324516"/>
            <a:ext cx="362650" cy="361700"/>
          </a:xfrm>
          <a:custGeom>
            <a:avLst/>
            <a:gdLst/>
            <a:ahLst/>
            <a:cxnLst/>
            <a:rect l="l" t="t" r="r" b="b"/>
            <a:pathLst>
              <a:path w="14506" h="14468" extrusionOk="0">
                <a:moveTo>
                  <a:pt x="8087" y="2092"/>
                </a:moveTo>
                <a:cubicBezTo>
                  <a:pt x="8272" y="2092"/>
                  <a:pt x="8457" y="2246"/>
                  <a:pt x="8457" y="2462"/>
                </a:cubicBezTo>
                <a:lnTo>
                  <a:pt x="8457" y="3172"/>
                </a:lnTo>
                <a:lnTo>
                  <a:pt x="6081" y="3172"/>
                </a:lnTo>
                <a:lnTo>
                  <a:pt x="6081" y="2462"/>
                </a:lnTo>
                <a:cubicBezTo>
                  <a:pt x="6081" y="2246"/>
                  <a:pt x="6235" y="2092"/>
                  <a:pt x="6451" y="2092"/>
                </a:cubicBezTo>
                <a:close/>
                <a:moveTo>
                  <a:pt x="10918" y="439"/>
                </a:moveTo>
                <a:cubicBezTo>
                  <a:pt x="11545" y="439"/>
                  <a:pt x="12130" y="944"/>
                  <a:pt x="12130" y="1660"/>
                </a:cubicBezTo>
                <a:lnTo>
                  <a:pt x="12130" y="3172"/>
                </a:lnTo>
                <a:lnTo>
                  <a:pt x="8858" y="3172"/>
                </a:lnTo>
                <a:lnTo>
                  <a:pt x="8858" y="2462"/>
                </a:lnTo>
                <a:cubicBezTo>
                  <a:pt x="8858" y="2432"/>
                  <a:pt x="8858" y="2401"/>
                  <a:pt x="8858" y="2370"/>
                </a:cubicBezTo>
                <a:cubicBezTo>
                  <a:pt x="9136" y="1691"/>
                  <a:pt x="9599" y="1104"/>
                  <a:pt x="10216" y="672"/>
                </a:cubicBezTo>
                <a:cubicBezTo>
                  <a:pt x="10437" y="511"/>
                  <a:pt x="10681" y="439"/>
                  <a:pt x="10918" y="439"/>
                </a:cubicBezTo>
                <a:close/>
                <a:moveTo>
                  <a:pt x="7994" y="3604"/>
                </a:moveTo>
                <a:lnTo>
                  <a:pt x="6081" y="5147"/>
                </a:lnTo>
                <a:lnTo>
                  <a:pt x="6081" y="3604"/>
                </a:lnTo>
                <a:close/>
                <a:moveTo>
                  <a:pt x="5649" y="3604"/>
                </a:moveTo>
                <a:lnTo>
                  <a:pt x="5649" y="5919"/>
                </a:lnTo>
                <a:lnTo>
                  <a:pt x="927" y="5919"/>
                </a:lnTo>
                <a:cubicBezTo>
                  <a:pt x="649" y="5919"/>
                  <a:pt x="433" y="5703"/>
                  <a:pt x="433" y="5425"/>
                </a:cubicBezTo>
                <a:lnTo>
                  <a:pt x="433" y="4067"/>
                </a:lnTo>
                <a:cubicBezTo>
                  <a:pt x="433" y="3789"/>
                  <a:pt x="618" y="3604"/>
                  <a:pt x="896" y="3604"/>
                </a:cubicBezTo>
                <a:close/>
                <a:moveTo>
                  <a:pt x="8426" y="3789"/>
                </a:moveTo>
                <a:lnTo>
                  <a:pt x="8426" y="5425"/>
                </a:lnTo>
                <a:lnTo>
                  <a:pt x="6081" y="7308"/>
                </a:lnTo>
                <a:lnTo>
                  <a:pt x="6081" y="5703"/>
                </a:lnTo>
                <a:lnTo>
                  <a:pt x="8426" y="3789"/>
                </a:lnTo>
                <a:close/>
                <a:moveTo>
                  <a:pt x="8426" y="5981"/>
                </a:moveTo>
                <a:lnTo>
                  <a:pt x="8426" y="7616"/>
                </a:lnTo>
                <a:lnTo>
                  <a:pt x="6081" y="9499"/>
                </a:lnTo>
                <a:lnTo>
                  <a:pt x="6081" y="7863"/>
                </a:lnTo>
                <a:lnTo>
                  <a:pt x="8426" y="5981"/>
                </a:lnTo>
                <a:close/>
                <a:moveTo>
                  <a:pt x="8426" y="8141"/>
                </a:moveTo>
                <a:lnTo>
                  <a:pt x="8426" y="9777"/>
                </a:lnTo>
                <a:lnTo>
                  <a:pt x="6081" y="11659"/>
                </a:lnTo>
                <a:lnTo>
                  <a:pt x="6081" y="10054"/>
                </a:lnTo>
                <a:lnTo>
                  <a:pt x="8426" y="8141"/>
                </a:lnTo>
                <a:close/>
                <a:moveTo>
                  <a:pt x="8426" y="10332"/>
                </a:moveTo>
                <a:lnTo>
                  <a:pt x="8426" y="11937"/>
                </a:lnTo>
                <a:lnTo>
                  <a:pt x="6081" y="13850"/>
                </a:lnTo>
                <a:lnTo>
                  <a:pt x="6081" y="12215"/>
                </a:lnTo>
                <a:lnTo>
                  <a:pt x="8426" y="10332"/>
                </a:lnTo>
                <a:close/>
                <a:moveTo>
                  <a:pt x="5649" y="6351"/>
                </a:moveTo>
                <a:lnTo>
                  <a:pt x="5649" y="14066"/>
                </a:lnTo>
                <a:lnTo>
                  <a:pt x="2069" y="14066"/>
                </a:lnTo>
                <a:cubicBezTo>
                  <a:pt x="1606" y="14036"/>
                  <a:pt x="1235" y="13665"/>
                  <a:pt x="1235" y="13233"/>
                </a:cubicBezTo>
                <a:lnTo>
                  <a:pt x="1235" y="6351"/>
                </a:lnTo>
                <a:close/>
                <a:moveTo>
                  <a:pt x="8395" y="12492"/>
                </a:moveTo>
                <a:lnTo>
                  <a:pt x="8395" y="14066"/>
                </a:lnTo>
                <a:lnTo>
                  <a:pt x="6451" y="14066"/>
                </a:lnTo>
                <a:lnTo>
                  <a:pt x="8395" y="12492"/>
                </a:lnTo>
                <a:close/>
                <a:moveTo>
                  <a:pt x="13580" y="3604"/>
                </a:moveTo>
                <a:cubicBezTo>
                  <a:pt x="13827" y="3604"/>
                  <a:pt x="14043" y="3820"/>
                  <a:pt x="14043" y="4098"/>
                </a:cubicBezTo>
                <a:lnTo>
                  <a:pt x="14043" y="5456"/>
                </a:lnTo>
                <a:cubicBezTo>
                  <a:pt x="14043" y="5703"/>
                  <a:pt x="13827" y="5919"/>
                  <a:pt x="13580" y="5919"/>
                </a:cubicBezTo>
                <a:lnTo>
                  <a:pt x="11790" y="5919"/>
                </a:lnTo>
                <a:cubicBezTo>
                  <a:pt x="11512" y="5919"/>
                  <a:pt x="11512" y="6351"/>
                  <a:pt x="11790" y="6351"/>
                </a:cubicBezTo>
                <a:lnTo>
                  <a:pt x="13241" y="6351"/>
                </a:lnTo>
                <a:lnTo>
                  <a:pt x="13241" y="13233"/>
                </a:lnTo>
                <a:cubicBezTo>
                  <a:pt x="13241" y="13696"/>
                  <a:pt x="12839" y="14066"/>
                  <a:pt x="12407" y="14066"/>
                </a:cubicBezTo>
                <a:lnTo>
                  <a:pt x="8827" y="14066"/>
                </a:lnTo>
                <a:lnTo>
                  <a:pt x="8827" y="6351"/>
                </a:lnTo>
                <a:lnTo>
                  <a:pt x="10587" y="6351"/>
                </a:lnTo>
                <a:cubicBezTo>
                  <a:pt x="10864" y="6351"/>
                  <a:pt x="10864" y="5919"/>
                  <a:pt x="10587" y="5919"/>
                </a:cubicBezTo>
                <a:lnTo>
                  <a:pt x="8827" y="5919"/>
                </a:lnTo>
                <a:lnTo>
                  <a:pt x="8827" y="3604"/>
                </a:lnTo>
                <a:close/>
                <a:moveTo>
                  <a:pt x="3578" y="1"/>
                </a:moveTo>
                <a:cubicBezTo>
                  <a:pt x="2722" y="1"/>
                  <a:pt x="1914" y="690"/>
                  <a:pt x="1914" y="1660"/>
                </a:cubicBezTo>
                <a:cubicBezTo>
                  <a:pt x="1914" y="1799"/>
                  <a:pt x="2022" y="1868"/>
                  <a:pt x="2130" y="1868"/>
                </a:cubicBezTo>
                <a:cubicBezTo>
                  <a:pt x="2238" y="1868"/>
                  <a:pt x="2346" y="1799"/>
                  <a:pt x="2346" y="1660"/>
                </a:cubicBezTo>
                <a:cubicBezTo>
                  <a:pt x="2346" y="944"/>
                  <a:pt x="2931" y="439"/>
                  <a:pt x="3570" y="439"/>
                </a:cubicBezTo>
                <a:cubicBezTo>
                  <a:pt x="3812" y="439"/>
                  <a:pt x="4062" y="511"/>
                  <a:pt x="4291" y="672"/>
                </a:cubicBezTo>
                <a:cubicBezTo>
                  <a:pt x="4877" y="1104"/>
                  <a:pt x="5340" y="1691"/>
                  <a:pt x="5649" y="2401"/>
                </a:cubicBezTo>
                <a:lnTo>
                  <a:pt x="5649" y="2462"/>
                </a:lnTo>
                <a:lnTo>
                  <a:pt x="5649" y="3172"/>
                </a:lnTo>
                <a:lnTo>
                  <a:pt x="2346" y="3172"/>
                </a:lnTo>
                <a:lnTo>
                  <a:pt x="2346" y="2709"/>
                </a:lnTo>
                <a:cubicBezTo>
                  <a:pt x="2346" y="2570"/>
                  <a:pt x="2238" y="2501"/>
                  <a:pt x="2130" y="2501"/>
                </a:cubicBezTo>
                <a:cubicBezTo>
                  <a:pt x="2022" y="2501"/>
                  <a:pt x="1914" y="2570"/>
                  <a:pt x="1914" y="2709"/>
                </a:cubicBezTo>
                <a:lnTo>
                  <a:pt x="1914" y="3141"/>
                </a:lnTo>
                <a:lnTo>
                  <a:pt x="927" y="3141"/>
                </a:lnTo>
                <a:cubicBezTo>
                  <a:pt x="402" y="3141"/>
                  <a:pt x="1" y="3543"/>
                  <a:pt x="1" y="4036"/>
                </a:cubicBezTo>
                <a:lnTo>
                  <a:pt x="1" y="5425"/>
                </a:lnTo>
                <a:cubicBezTo>
                  <a:pt x="1" y="5888"/>
                  <a:pt x="371" y="6289"/>
                  <a:pt x="834" y="6320"/>
                </a:cubicBezTo>
                <a:lnTo>
                  <a:pt x="834" y="13233"/>
                </a:lnTo>
                <a:cubicBezTo>
                  <a:pt x="834" y="13912"/>
                  <a:pt x="1390" y="14468"/>
                  <a:pt x="2100" y="14468"/>
                </a:cubicBezTo>
                <a:lnTo>
                  <a:pt x="12407" y="14468"/>
                </a:lnTo>
                <a:cubicBezTo>
                  <a:pt x="13086" y="14468"/>
                  <a:pt x="13673" y="13912"/>
                  <a:pt x="13673" y="13233"/>
                </a:cubicBezTo>
                <a:lnTo>
                  <a:pt x="13673" y="6320"/>
                </a:lnTo>
                <a:cubicBezTo>
                  <a:pt x="14136" y="6289"/>
                  <a:pt x="14475" y="5919"/>
                  <a:pt x="14506" y="5425"/>
                </a:cubicBezTo>
                <a:lnTo>
                  <a:pt x="14506" y="4067"/>
                </a:lnTo>
                <a:cubicBezTo>
                  <a:pt x="14506" y="3573"/>
                  <a:pt x="14074" y="3172"/>
                  <a:pt x="13580" y="3172"/>
                </a:cubicBezTo>
                <a:lnTo>
                  <a:pt x="12562" y="3172"/>
                </a:lnTo>
                <a:lnTo>
                  <a:pt x="12562" y="1660"/>
                </a:lnTo>
                <a:cubicBezTo>
                  <a:pt x="12562" y="690"/>
                  <a:pt x="11754" y="1"/>
                  <a:pt x="10898" y="1"/>
                </a:cubicBezTo>
                <a:cubicBezTo>
                  <a:pt x="10582" y="1"/>
                  <a:pt x="10260" y="94"/>
                  <a:pt x="9969" y="302"/>
                </a:cubicBezTo>
                <a:cubicBezTo>
                  <a:pt x="9383" y="703"/>
                  <a:pt x="8920" y="1259"/>
                  <a:pt x="8611" y="1876"/>
                </a:cubicBezTo>
                <a:cubicBezTo>
                  <a:pt x="8457" y="1753"/>
                  <a:pt x="8272" y="1660"/>
                  <a:pt x="8056" y="1660"/>
                </a:cubicBezTo>
                <a:lnTo>
                  <a:pt x="6451" y="1660"/>
                </a:lnTo>
                <a:cubicBezTo>
                  <a:pt x="6235" y="1660"/>
                  <a:pt x="6019" y="1753"/>
                  <a:pt x="5865" y="1907"/>
                </a:cubicBezTo>
                <a:cubicBezTo>
                  <a:pt x="5556" y="1259"/>
                  <a:pt x="5093" y="734"/>
                  <a:pt x="4507" y="302"/>
                </a:cubicBezTo>
                <a:cubicBezTo>
                  <a:pt x="4216" y="94"/>
                  <a:pt x="3894" y="1"/>
                  <a:pt x="35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490" name="Google Shape;12490;p23"/>
          <p:cNvGrpSpPr/>
          <p:nvPr/>
        </p:nvGrpSpPr>
        <p:grpSpPr>
          <a:xfrm>
            <a:off x="2502788" y="2326511"/>
            <a:ext cx="361100" cy="362850"/>
            <a:chOff x="6250850" y="3021124"/>
            <a:chExt cx="361100" cy="362850"/>
          </a:xfrm>
        </p:grpSpPr>
        <p:sp>
          <p:nvSpPr>
            <p:cNvPr id="12491" name="Google Shape;12491;p23"/>
            <p:cNvSpPr/>
            <p:nvPr/>
          </p:nvSpPr>
          <p:spPr>
            <a:xfrm>
              <a:off x="6384738" y="3021124"/>
              <a:ext cx="93325" cy="26750"/>
            </a:xfrm>
            <a:custGeom>
              <a:avLst/>
              <a:gdLst/>
              <a:ahLst/>
              <a:cxnLst/>
              <a:rect l="l" t="t" r="r" b="b"/>
              <a:pathLst>
                <a:path w="3733" h="1070" extrusionOk="0">
                  <a:moveTo>
                    <a:pt x="1867" y="1"/>
                  </a:moveTo>
                  <a:cubicBezTo>
                    <a:pt x="1246" y="1"/>
                    <a:pt x="621" y="240"/>
                    <a:pt x="143" y="718"/>
                  </a:cubicBezTo>
                  <a:cubicBezTo>
                    <a:pt x="1" y="860"/>
                    <a:pt x="149" y="1057"/>
                    <a:pt x="310" y="1057"/>
                  </a:cubicBezTo>
                  <a:cubicBezTo>
                    <a:pt x="359" y="1057"/>
                    <a:pt x="408" y="1039"/>
                    <a:pt x="451" y="996"/>
                  </a:cubicBezTo>
                  <a:cubicBezTo>
                    <a:pt x="837" y="610"/>
                    <a:pt x="1346" y="417"/>
                    <a:pt x="1860" y="417"/>
                  </a:cubicBezTo>
                  <a:cubicBezTo>
                    <a:pt x="2373" y="417"/>
                    <a:pt x="2890" y="610"/>
                    <a:pt x="3291" y="996"/>
                  </a:cubicBezTo>
                  <a:cubicBezTo>
                    <a:pt x="3336" y="1048"/>
                    <a:pt x="3388" y="1070"/>
                    <a:pt x="3438" y="1070"/>
                  </a:cubicBezTo>
                  <a:cubicBezTo>
                    <a:pt x="3595" y="1070"/>
                    <a:pt x="3732" y="858"/>
                    <a:pt x="3568" y="718"/>
                  </a:cubicBezTo>
                  <a:cubicBezTo>
                    <a:pt x="3106" y="240"/>
                    <a:pt x="2488" y="1"/>
                    <a:pt x="186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492" name="Google Shape;12492;p23"/>
            <p:cNvGrpSpPr/>
            <p:nvPr/>
          </p:nvGrpSpPr>
          <p:grpSpPr>
            <a:xfrm>
              <a:off x="6250850" y="3042349"/>
              <a:ext cx="361100" cy="341625"/>
              <a:chOff x="6250850" y="3035125"/>
              <a:chExt cx="361100" cy="341625"/>
            </a:xfrm>
          </p:grpSpPr>
          <p:sp>
            <p:nvSpPr>
              <p:cNvPr id="12493" name="Google Shape;12493;p23"/>
              <p:cNvSpPr/>
              <p:nvPr/>
            </p:nvSpPr>
            <p:spPr>
              <a:xfrm>
                <a:off x="6407075" y="3115350"/>
                <a:ext cx="52125" cy="97825"/>
              </a:xfrm>
              <a:custGeom>
                <a:avLst/>
                <a:gdLst/>
                <a:ahLst/>
                <a:cxnLst/>
                <a:rect l="l" t="t" r="r" b="b"/>
                <a:pathLst>
                  <a:path w="2085" h="3913" extrusionOk="0">
                    <a:moveTo>
                      <a:pt x="989" y="1"/>
                    </a:moveTo>
                    <a:cubicBezTo>
                      <a:pt x="888" y="1"/>
                      <a:pt x="788" y="70"/>
                      <a:pt x="788" y="209"/>
                    </a:cubicBezTo>
                    <a:lnTo>
                      <a:pt x="788" y="580"/>
                    </a:lnTo>
                    <a:lnTo>
                      <a:pt x="695" y="580"/>
                    </a:lnTo>
                    <a:cubicBezTo>
                      <a:pt x="232" y="734"/>
                      <a:pt x="16" y="1259"/>
                      <a:pt x="232" y="1691"/>
                    </a:cubicBezTo>
                    <a:cubicBezTo>
                      <a:pt x="325" y="1876"/>
                      <a:pt x="510" y="1999"/>
                      <a:pt x="726" y="2030"/>
                    </a:cubicBezTo>
                    <a:cubicBezTo>
                      <a:pt x="911" y="2061"/>
                      <a:pt x="1097" y="2092"/>
                      <a:pt x="1282" y="2184"/>
                    </a:cubicBezTo>
                    <a:cubicBezTo>
                      <a:pt x="1467" y="2246"/>
                      <a:pt x="1559" y="2493"/>
                      <a:pt x="1467" y="2678"/>
                    </a:cubicBezTo>
                    <a:cubicBezTo>
                      <a:pt x="1384" y="2872"/>
                      <a:pt x="1201" y="2991"/>
                      <a:pt x="1008" y="2991"/>
                    </a:cubicBezTo>
                    <a:cubicBezTo>
                      <a:pt x="986" y="2991"/>
                      <a:pt x="964" y="2990"/>
                      <a:pt x="942" y="2987"/>
                    </a:cubicBezTo>
                    <a:cubicBezTo>
                      <a:pt x="695" y="2956"/>
                      <a:pt x="479" y="2740"/>
                      <a:pt x="418" y="2493"/>
                    </a:cubicBezTo>
                    <a:cubicBezTo>
                      <a:pt x="418" y="2370"/>
                      <a:pt x="310" y="2308"/>
                      <a:pt x="205" y="2308"/>
                    </a:cubicBezTo>
                    <a:cubicBezTo>
                      <a:pt x="101" y="2308"/>
                      <a:pt x="1" y="2370"/>
                      <a:pt x="16" y="2493"/>
                    </a:cubicBezTo>
                    <a:cubicBezTo>
                      <a:pt x="16" y="2771"/>
                      <a:pt x="171" y="3048"/>
                      <a:pt x="387" y="3203"/>
                    </a:cubicBezTo>
                    <a:cubicBezTo>
                      <a:pt x="510" y="3295"/>
                      <a:pt x="634" y="3357"/>
                      <a:pt x="788" y="3388"/>
                    </a:cubicBezTo>
                    <a:lnTo>
                      <a:pt x="788" y="3697"/>
                    </a:lnTo>
                    <a:cubicBezTo>
                      <a:pt x="788" y="3820"/>
                      <a:pt x="880" y="3913"/>
                      <a:pt x="973" y="3913"/>
                    </a:cubicBezTo>
                    <a:lnTo>
                      <a:pt x="1004" y="3882"/>
                    </a:lnTo>
                    <a:cubicBezTo>
                      <a:pt x="1097" y="3882"/>
                      <a:pt x="1189" y="3789"/>
                      <a:pt x="1189" y="3697"/>
                    </a:cubicBezTo>
                    <a:lnTo>
                      <a:pt x="1189" y="3357"/>
                    </a:lnTo>
                    <a:cubicBezTo>
                      <a:pt x="1436" y="3326"/>
                      <a:pt x="1652" y="3172"/>
                      <a:pt x="1775" y="2956"/>
                    </a:cubicBezTo>
                    <a:cubicBezTo>
                      <a:pt x="2084" y="2524"/>
                      <a:pt x="1868" y="1907"/>
                      <a:pt x="1374" y="1721"/>
                    </a:cubicBezTo>
                    <a:cubicBezTo>
                      <a:pt x="1097" y="1629"/>
                      <a:pt x="479" y="1691"/>
                      <a:pt x="603" y="1228"/>
                    </a:cubicBezTo>
                    <a:cubicBezTo>
                      <a:pt x="646" y="1040"/>
                      <a:pt x="791" y="960"/>
                      <a:pt x="948" y="960"/>
                    </a:cubicBezTo>
                    <a:cubicBezTo>
                      <a:pt x="1127" y="960"/>
                      <a:pt x="1323" y="1063"/>
                      <a:pt x="1405" y="1228"/>
                    </a:cubicBezTo>
                    <a:cubicBezTo>
                      <a:pt x="1453" y="1305"/>
                      <a:pt x="1523" y="1337"/>
                      <a:pt x="1590" y="1337"/>
                    </a:cubicBezTo>
                    <a:cubicBezTo>
                      <a:pt x="1740" y="1337"/>
                      <a:pt x="1882" y="1181"/>
                      <a:pt x="1775" y="1012"/>
                    </a:cubicBezTo>
                    <a:cubicBezTo>
                      <a:pt x="1683" y="765"/>
                      <a:pt x="1467" y="610"/>
                      <a:pt x="1189" y="580"/>
                    </a:cubicBezTo>
                    <a:lnTo>
                      <a:pt x="1189" y="209"/>
                    </a:lnTo>
                    <a:cubicBezTo>
                      <a:pt x="1189" y="70"/>
                      <a:pt x="1089" y="1"/>
                      <a:pt x="98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4" name="Google Shape;12494;p23"/>
              <p:cNvSpPr/>
              <p:nvPr/>
            </p:nvSpPr>
            <p:spPr>
              <a:xfrm>
                <a:off x="6407925" y="3055175"/>
                <a:ext cx="45075" cy="17000"/>
              </a:xfrm>
              <a:custGeom>
                <a:avLst/>
                <a:gdLst/>
                <a:ahLst/>
                <a:cxnLst/>
                <a:rect l="l" t="t" r="r" b="b"/>
                <a:pathLst>
                  <a:path w="1803" h="680" extrusionOk="0">
                    <a:moveTo>
                      <a:pt x="924" y="1"/>
                    </a:moveTo>
                    <a:cubicBezTo>
                      <a:pt x="654" y="1"/>
                      <a:pt x="384" y="101"/>
                      <a:pt x="168" y="302"/>
                    </a:cubicBezTo>
                    <a:cubicBezTo>
                      <a:pt x="1" y="445"/>
                      <a:pt x="165" y="680"/>
                      <a:pt x="334" y="680"/>
                    </a:cubicBezTo>
                    <a:cubicBezTo>
                      <a:pt x="384" y="680"/>
                      <a:pt x="434" y="659"/>
                      <a:pt x="476" y="610"/>
                    </a:cubicBezTo>
                    <a:cubicBezTo>
                      <a:pt x="600" y="487"/>
                      <a:pt x="762" y="425"/>
                      <a:pt x="924" y="425"/>
                    </a:cubicBezTo>
                    <a:cubicBezTo>
                      <a:pt x="1086" y="425"/>
                      <a:pt x="1248" y="487"/>
                      <a:pt x="1371" y="610"/>
                    </a:cubicBezTo>
                    <a:cubicBezTo>
                      <a:pt x="1409" y="642"/>
                      <a:pt x="1450" y="655"/>
                      <a:pt x="1491" y="655"/>
                    </a:cubicBezTo>
                    <a:cubicBezTo>
                      <a:pt x="1652" y="655"/>
                      <a:pt x="1803" y="449"/>
                      <a:pt x="1680" y="302"/>
                    </a:cubicBezTo>
                    <a:cubicBezTo>
                      <a:pt x="1464" y="101"/>
                      <a:pt x="1194" y="1"/>
                      <a:pt x="92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5" name="Google Shape;12495;p23"/>
              <p:cNvSpPr/>
              <p:nvPr/>
            </p:nvSpPr>
            <p:spPr>
              <a:xfrm>
                <a:off x="6396975" y="3035125"/>
                <a:ext cx="67625" cy="21425"/>
              </a:xfrm>
              <a:custGeom>
                <a:avLst/>
                <a:gdLst/>
                <a:ahLst/>
                <a:cxnLst/>
                <a:rect l="l" t="t" r="r" b="b"/>
                <a:pathLst>
                  <a:path w="2705" h="857" extrusionOk="0">
                    <a:moveTo>
                      <a:pt x="1362" y="0"/>
                    </a:moveTo>
                    <a:cubicBezTo>
                      <a:pt x="922" y="0"/>
                      <a:pt x="482" y="162"/>
                      <a:pt x="143" y="486"/>
                    </a:cubicBezTo>
                    <a:cubicBezTo>
                      <a:pt x="0" y="653"/>
                      <a:pt x="150" y="856"/>
                      <a:pt x="311" y="856"/>
                    </a:cubicBezTo>
                    <a:cubicBezTo>
                      <a:pt x="360" y="856"/>
                      <a:pt x="409" y="838"/>
                      <a:pt x="451" y="795"/>
                    </a:cubicBezTo>
                    <a:cubicBezTo>
                      <a:pt x="698" y="548"/>
                      <a:pt x="1030" y="425"/>
                      <a:pt x="1362" y="425"/>
                    </a:cubicBezTo>
                    <a:cubicBezTo>
                      <a:pt x="1693" y="425"/>
                      <a:pt x="2025" y="548"/>
                      <a:pt x="2272" y="795"/>
                    </a:cubicBezTo>
                    <a:cubicBezTo>
                      <a:pt x="2334" y="826"/>
                      <a:pt x="2365" y="857"/>
                      <a:pt x="2426" y="857"/>
                    </a:cubicBezTo>
                    <a:cubicBezTo>
                      <a:pt x="2612" y="857"/>
                      <a:pt x="2704" y="641"/>
                      <a:pt x="2581" y="486"/>
                    </a:cubicBezTo>
                    <a:cubicBezTo>
                      <a:pt x="2241" y="162"/>
                      <a:pt x="1801" y="0"/>
                      <a:pt x="136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6" name="Google Shape;12496;p23"/>
              <p:cNvSpPr/>
              <p:nvPr/>
            </p:nvSpPr>
            <p:spPr>
              <a:xfrm>
                <a:off x="6250850" y="3081825"/>
                <a:ext cx="361100" cy="294925"/>
              </a:xfrm>
              <a:custGeom>
                <a:avLst/>
                <a:gdLst/>
                <a:ahLst/>
                <a:cxnLst/>
                <a:rect l="l" t="t" r="r" b="b"/>
                <a:pathLst>
                  <a:path w="14444" h="11797" extrusionOk="0">
                    <a:moveTo>
                      <a:pt x="3982" y="3093"/>
                    </a:moveTo>
                    <a:lnTo>
                      <a:pt x="3982" y="3278"/>
                    </a:lnTo>
                    <a:lnTo>
                      <a:pt x="3982" y="3587"/>
                    </a:lnTo>
                    <a:lnTo>
                      <a:pt x="1605" y="3587"/>
                    </a:lnTo>
                    <a:cubicBezTo>
                      <a:pt x="1482" y="3587"/>
                      <a:pt x="1389" y="3680"/>
                      <a:pt x="1389" y="3803"/>
                    </a:cubicBezTo>
                    <a:lnTo>
                      <a:pt x="1389" y="4914"/>
                    </a:lnTo>
                    <a:cubicBezTo>
                      <a:pt x="1389" y="5053"/>
                      <a:pt x="1497" y="5122"/>
                      <a:pt x="1605" y="5122"/>
                    </a:cubicBezTo>
                    <a:cubicBezTo>
                      <a:pt x="1713" y="5122"/>
                      <a:pt x="1821" y="5053"/>
                      <a:pt x="1821" y="4914"/>
                    </a:cubicBezTo>
                    <a:lnTo>
                      <a:pt x="1821" y="4019"/>
                    </a:lnTo>
                    <a:lnTo>
                      <a:pt x="4043" y="4019"/>
                    </a:lnTo>
                    <a:cubicBezTo>
                      <a:pt x="4429" y="5701"/>
                      <a:pt x="5826" y="6542"/>
                      <a:pt x="7222" y="6542"/>
                    </a:cubicBezTo>
                    <a:cubicBezTo>
                      <a:pt x="8619" y="6542"/>
                      <a:pt x="10015" y="5701"/>
                      <a:pt x="10401" y="4019"/>
                    </a:cubicBezTo>
                    <a:lnTo>
                      <a:pt x="12623" y="4019"/>
                    </a:lnTo>
                    <a:lnTo>
                      <a:pt x="12623" y="9975"/>
                    </a:lnTo>
                    <a:lnTo>
                      <a:pt x="1790" y="9975"/>
                    </a:lnTo>
                    <a:lnTo>
                      <a:pt x="1790" y="6087"/>
                    </a:lnTo>
                    <a:cubicBezTo>
                      <a:pt x="1790" y="5933"/>
                      <a:pt x="1682" y="5855"/>
                      <a:pt x="1574" y="5855"/>
                    </a:cubicBezTo>
                    <a:cubicBezTo>
                      <a:pt x="1466" y="5855"/>
                      <a:pt x="1358" y="5933"/>
                      <a:pt x="1358" y="6087"/>
                    </a:cubicBezTo>
                    <a:lnTo>
                      <a:pt x="1358" y="9975"/>
                    </a:lnTo>
                    <a:lnTo>
                      <a:pt x="957" y="9975"/>
                    </a:lnTo>
                    <a:lnTo>
                      <a:pt x="957" y="3803"/>
                    </a:lnTo>
                    <a:cubicBezTo>
                      <a:pt x="957" y="3402"/>
                      <a:pt x="1266" y="3093"/>
                      <a:pt x="1667" y="3093"/>
                    </a:cubicBezTo>
                    <a:close/>
                    <a:moveTo>
                      <a:pt x="10463" y="3062"/>
                    </a:moveTo>
                    <a:lnTo>
                      <a:pt x="12746" y="3093"/>
                    </a:lnTo>
                    <a:cubicBezTo>
                      <a:pt x="13148" y="3093"/>
                      <a:pt x="13487" y="3402"/>
                      <a:pt x="13487" y="3803"/>
                    </a:cubicBezTo>
                    <a:lnTo>
                      <a:pt x="13487" y="9975"/>
                    </a:lnTo>
                    <a:lnTo>
                      <a:pt x="13055" y="9975"/>
                    </a:lnTo>
                    <a:lnTo>
                      <a:pt x="13055" y="3803"/>
                    </a:lnTo>
                    <a:cubicBezTo>
                      <a:pt x="13055" y="3680"/>
                      <a:pt x="12962" y="3587"/>
                      <a:pt x="12839" y="3587"/>
                    </a:cubicBezTo>
                    <a:lnTo>
                      <a:pt x="10463" y="3587"/>
                    </a:lnTo>
                    <a:lnTo>
                      <a:pt x="10463" y="3278"/>
                    </a:lnTo>
                    <a:lnTo>
                      <a:pt x="10463" y="3062"/>
                    </a:lnTo>
                    <a:close/>
                    <a:moveTo>
                      <a:pt x="7932" y="10408"/>
                    </a:moveTo>
                    <a:cubicBezTo>
                      <a:pt x="7932" y="10531"/>
                      <a:pt x="7808" y="10654"/>
                      <a:pt x="7654" y="10654"/>
                    </a:cubicBezTo>
                    <a:lnTo>
                      <a:pt x="6759" y="10654"/>
                    </a:lnTo>
                    <a:cubicBezTo>
                      <a:pt x="6605" y="10654"/>
                      <a:pt x="6481" y="10531"/>
                      <a:pt x="6481" y="10408"/>
                    </a:cubicBezTo>
                    <a:close/>
                    <a:moveTo>
                      <a:pt x="7236" y="1"/>
                    </a:moveTo>
                    <a:cubicBezTo>
                      <a:pt x="5729" y="1"/>
                      <a:pt x="4310" y="1066"/>
                      <a:pt x="4012" y="2692"/>
                    </a:cubicBezTo>
                    <a:lnTo>
                      <a:pt x="1667" y="2692"/>
                    </a:lnTo>
                    <a:cubicBezTo>
                      <a:pt x="1019" y="2692"/>
                      <a:pt x="494" y="3186"/>
                      <a:pt x="494" y="3834"/>
                    </a:cubicBezTo>
                    <a:lnTo>
                      <a:pt x="494" y="10006"/>
                    </a:lnTo>
                    <a:lnTo>
                      <a:pt x="216" y="10006"/>
                    </a:lnTo>
                    <a:cubicBezTo>
                      <a:pt x="93" y="10006"/>
                      <a:pt x="0" y="10099"/>
                      <a:pt x="0" y="10222"/>
                    </a:cubicBezTo>
                    <a:lnTo>
                      <a:pt x="0" y="10747"/>
                    </a:lnTo>
                    <a:cubicBezTo>
                      <a:pt x="0" y="11303"/>
                      <a:pt x="463" y="11796"/>
                      <a:pt x="1050" y="11796"/>
                    </a:cubicBezTo>
                    <a:lnTo>
                      <a:pt x="11388" y="11796"/>
                    </a:lnTo>
                    <a:cubicBezTo>
                      <a:pt x="11666" y="11796"/>
                      <a:pt x="11666" y="11364"/>
                      <a:pt x="11388" y="11364"/>
                    </a:cubicBezTo>
                    <a:lnTo>
                      <a:pt x="1019" y="11364"/>
                    </a:lnTo>
                    <a:cubicBezTo>
                      <a:pt x="679" y="11364"/>
                      <a:pt x="402" y="11087"/>
                      <a:pt x="402" y="10747"/>
                    </a:cubicBezTo>
                    <a:lnTo>
                      <a:pt x="402" y="10408"/>
                    </a:lnTo>
                    <a:lnTo>
                      <a:pt x="6080" y="10408"/>
                    </a:lnTo>
                    <a:cubicBezTo>
                      <a:pt x="6080" y="10778"/>
                      <a:pt x="6389" y="11087"/>
                      <a:pt x="6759" y="11087"/>
                    </a:cubicBezTo>
                    <a:lnTo>
                      <a:pt x="7654" y="11087"/>
                    </a:lnTo>
                    <a:cubicBezTo>
                      <a:pt x="8024" y="11087"/>
                      <a:pt x="8333" y="10778"/>
                      <a:pt x="8333" y="10408"/>
                    </a:cubicBezTo>
                    <a:lnTo>
                      <a:pt x="14012" y="10408"/>
                    </a:lnTo>
                    <a:lnTo>
                      <a:pt x="14012" y="10685"/>
                    </a:lnTo>
                    <a:cubicBezTo>
                      <a:pt x="14043" y="11056"/>
                      <a:pt x="13734" y="11333"/>
                      <a:pt x="13394" y="11333"/>
                    </a:cubicBezTo>
                    <a:lnTo>
                      <a:pt x="12623" y="11333"/>
                    </a:lnTo>
                    <a:cubicBezTo>
                      <a:pt x="12355" y="11333"/>
                      <a:pt x="12345" y="11736"/>
                      <a:pt x="12595" y="11736"/>
                    </a:cubicBezTo>
                    <a:cubicBezTo>
                      <a:pt x="12604" y="11736"/>
                      <a:pt x="12613" y="11736"/>
                      <a:pt x="12623" y="11735"/>
                    </a:cubicBezTo>
                    <a:lnTo>
                      <a:pt x="13394" y="11735"/>
                    </a:lnTo>
                    <a:cubicBezTo>
                      <a:pt x="13412" y="11736"/>
                      <a:pt x="13429" y="11736"/>
                      <a:pt x="13446" y="11736"/>
                    </a:cubicBezTo>
                    <a:cubicBezTo>
                      <a:pt x="14008" y="11736"/>
                      <a:pt x="14444" y="11254"/>
                      <a:pt x="14444" y="10685"/>
                    </a:cubicBezTo>
                    <a:lnTo>
                      <a:pt x="14444" y="10192"/>
                    </a:lnTo>
                    <a:cubicBezTo>
                      <a:pt x="14444" y="10068"/>
                      <a:pt x="14351" y="9975"/>
                      <a:pt x="14228" y="9975"/>
                    </a:cubicBezTo>
                    <a:lnTo>
                      <a:pt x="13888" y="9975"/>
                    </a:lnTo>
                    <a:lnTo>
                      <a:pt x="13888" y="3803"/>
                    </a:lnTo>
                    <a:cubicBezTo>
                      <a:pt x="13888" y="3155"/>
                      <a:pt x="13394" y="2630"/>
                      <a:pt x="12746" y="2630"/>
                    </a:cubicBezTo>
                    <a:lnTo>
                      <a:pt x="10401" y="2630"/>
                    </a:lnTo>
                    <a:cubicBezTo>
                      <a:pt x="10308" y="2167"/>
                      <a:pt x="10123" y="1735"/>
                      <a:pt x="9845" y="1365"/>
                    </a:cubicBezTo>
                    <a:cubicBezTo>
                      <a:pt x="9791" y="1293"/>
                      <a:pt x="9724" y="1263"/>
                      <a:pt x="9659" y="1263"/>
                    </a:cubicBezTo>
                    <a:cubicBezTo>
                      <a:pt x="9504" y="1263"/>
                      <a:pt x="9366" y="1437"/>
                      <a:pt x="9475" y="1612"/>
                    </a:cubicBezTo>
                    <a:cubicBezTo>
                      <a:pt x="9845" y="2075"/>
                      <a:pt x="10031" y="2661"/>
                      <a:pt x="10031" y="3278"/>
                    </a:cubicBezTo>
                    <a:cubicBezTo>
                      <a:pt x="10031" y="5030"/>
                      <a:pt x="8605" y="6093"/>
                      <a:pt x="7164" y="6093"/>
                    </a:cubicBezTo>
                    <a:cubicBezTo>
                      <a:pt x="6244" y="6093"/>
                      <a:pt x="5318" y="5660"/>
                      <a:pt x="4753" y="4698"/>
                    </a:cubicBezTo>
                    <a:cubicBezTo>
                      <a:pt x="3573" y="2665"/>
                      <a:pt x="5191" y="427"/>
                      <a:pt x="7181" y="427"/>
                    </a:cubicBezTo>
                    <a:cubicBezTo>
                      <a:pt x="7638" y="427"/>
                      <a:pt x="8114" y="545"/>
                      <a:pt x="8580" y="810"/>
                    </a:cubicBezTo>
                    <a:cubicBezTo>
                      <a:pt x="8619" y="827"/>
                      <a:pt x="8656" y="834"/>
                      <a:pt x="8691" y="834"/>
                    </a:cubicBezTo>
                    <a:cubicBezTo>
                      <a:pt x="8908" y="834"/>
                      <a:pt x="9035" y="541"/>
                      <a:pt x="8796" y="408"/>
                    </a:cubicBezTo>
                    <a:cubicBezTo>
                      <a:pt x="8294" y="130"/>
                      <a:pt x="7760" y="1"/>
                      <a:pt x="723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7" name="Google Shape;12497;p23"/>
              <p:cNvSpPr/>
              <p:nvPr/>
            </p:nvSpPr>
            <p:spPr>
              <a:xfrm>
                <a:off x="6426000" y="3259050"/>
                <a:ext cx="10825" cy="58275"/>
              </a:xfrm>
              <a:custGeom>
                <a:avLst/>
                <a:gdLst/>
                <a:ahLst/>
                <a:cxnLst/>
                <a:rect l="l" t="t" r="r" b="b"/>
                <a:pathLst>
                  <a:path w="433" h="2331" extrusionOk="0">
                    <a:moveTo>
                      <a:pt x="201" y="1"/>
                    </a:moveTo>
                    <a:cubicBezTo>
                      <a:pt x="100" y="1"/>
                      <a:pt x="0" y="78"/>
                      <a:pt x="0" y="232"/>
                    </a:cubicBezTo>
                    <a:lnTo>
                      <a:pt x="0" y="2115"/>
                    </a:lnTo>
                    <a:cubicBezTo>
                      <a:pt x="0" y="2238"/>
                      <a:pt x="93" y="2331"/>
                      <a:pt x="216" y="2331"/>
                    </a:cubicBezTo>
                    <a:lnTo>
                      <a:pt x="216" y="2300"/>
                    </a:lnTo>
                    <a:cubicBezTo>
                      <a:pt x="309" y="2300"/>
                      <a:pt x="432" y="2208"/>
                      <a:pt x="401" y="2084"/>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8" name="Google Shape;12498;p23"/>
              <p:cNvSpPr/>
              <p:nvPr/>
            </p:nvSpPr>
            <p:spPr>
              <a:xfrm>
                <a:off x="6449900" y="3255000"/>
                <a:ext cx="10825" cy="36875"/>
              </a:xfrm>
              <a:custGeom>
                <a:avLst/>
                <a:gdLst/>
                <a:ahLst/>
                <a:cxnLst/>
                <a:rect l="l" t="t" r="r" b="b"/>
                <a:pathLst>
                  <a:path w="433" h="1475" extrusionOk="0">
                    <a:moveTo>
                      <a:pt x="217" y="1"/>
                    </a:moveTo>
                    <a:cubicBezTo>
                      <a:pt x="109" y="1"/>
                      <a:pt x="1" y="70"/>
                      <a:pt x="1" y="209"/>
                    </a:cubicBezTo>
                    <a:lnTo>
                      <a:pt x="1" y="1258"/>
                    </a:lnTo>
                    <a:cubicBezTo>
                      <a:pt x="1" y="1382"/>
                      <a:pt x="93" y="1475"/>
                      <a:pt x="217" y="1475"/>
                    </a:cubicBezTo>
                    <a:cubicBezTo>
                      <a:pt x="340" y="1475"/>
                      <a:pt x="433" y="1382"/>
                      <a:pt x="433" y="1258"/>
                    </a:cubicBezTo>
                    <a:lnTo>
                      <a:pt x="433" y="209"/>
                    </a:lnTo>
                    <a:cubicBezTo>
                      <a:pt x="433" y="70"/>
                      <a:pt x="325" y="1"/>
                      <a:pt x="21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499" name="Google Shape;12499;p23"/>
              <p:cNvSpPr/>
              <p:nvPr/>
            </p:nvSpPr>
            <p:spPr>
              <a:xfrm>
                <a:off x="6402075" y="3255000"/>
                <a:ext cx="10050" cy="36875"/>
              </a:xfrm>
              <a:custGeom>
                <a:avLst/>
                <a:gdLst/>
                <a:ahLst/>
                <a:cxnLst/>
                <a:rect l="l" t="t" r="r" b="b"/>
                <a:pathLst>
                  <a:path w="402" h="1475" extrusionOk="0">
                    <a:moveTo>
                      <a:pt x="201" y="1"/>
                    </a:moveTo>
                    <a:cubicBezTo>
                      <a:pt x="101" y="1"/>
                      <a:pt x="0" y="70"/>
                      <a:pt x="0" y="209"/>
                    </a:cubicBezTo>
                    <a:lnTo>
                      <a:pt x="0" y="1258"/>
                    </a:lnTo>
                    <a:cubicBezTo>
                      <a:pt x="0" y="1382"/>
                      <a:pt x="93" y="1475"/>
                      <a:pt x="185" y="1475"/>
                    </a:cubicBezTo>
                    <a:cubicBezTo>
                      <a:pt x="309" y="1475"/>
                      <a:pt x="402" y="1382"/>
                      <a:pt x="402" y="1258"/>
                    </a:cubicBezTo>
                    <a:lnTo>
                      <a:pt x="402" y="209"/>
                    </a:lnTo>
                    <a:cubicBezTo>
                      <a:pt x="402" y="70"/>
                      <a:pt x="301" y="1"/>
                      <a:pt x="20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grpSp>
        <p:nvGrpSpPr>
          <p:cNvPr id="12500" name="Google Shape;12500;p23"/>
          <p:cNvGrpSpPr/>
          <p:nvPr/>
        </p:nvGrpSpPr>
        <p:grpSpPr>
          <a:xfrm>
            <a:off x="1769569" y="2357861"/>
            <a:ext cx="361900" cy="300150"/>
            <a:chOff x="5505525" y="3044950"/>
            <a:chExt cx="361900" cy="300150"/>
          </a:xfrm>
        </p:grpSpPr>
        <p:sp>
          <p:nvSpPr>
            <p:cNvPr id="12501" name="Google Shape;12501;p23"/>
            <p:cNvSpPr/>
            <p:nvPr/>
          </p:nvSpPr>
          <p:spPr>
            <a:xfrm>
              <a:off x="5505525" y="3044950"/>
              <a:ext cx="361900" cy="300150"/>
            </a:xfrm>
            <a:custGeom>
              <a:avLst/>
              <a:gdLst/>
              <a:ahLst/>
              <a:cxnLst/>
              <a:rect l="l" t="t" r="r" b="b"/>
              <a:pathLst>
                <a:path w="14476" h="12006" extrusionOk="0">
                  <a:moveTo>
                    <a:pt x="12994" y="402"/>
                  </a:moveTo>
                  <a:cubicBezTo>
                    <a:pt x="13580" y="402"/>
                    <a:pt x="14074" y="896"/>
                    <a:pt x="14074" y="1482"/>
                  </a:cubicBezTo>
                  <a:lnTo>
                    <a:pt x="14074" y="2254"/>
                  </a:lnTo>
                  <a:lnTo>
                    <a:pt x="13055" y="2254"/>
                  </a:lnTo>
                  <a:cubicBezTo>
                    <a:pt x="12809" y="2285"/>
                    <a:pt x="12809" y="2624"/>
                    <a:pt x="13055" y="2655"/>
                  </a:cubicBezTo>
                  <a:lnTo>
                    <a:pt x="14074" y="2655"/>
                  </a:lnTo>
                  <a:lnTo>
                    <a:pt x="14074" y="3210"/>
                  </a:lnTo>
                  <a:lnTo>
                    <a:pt x="7562" y="3210"/>
                  </a:lnTo>
                  <a:lnTo>
                    <a:pt x="8087" y="2655"/>
                  </a:lnTo>
                  <a:lnTo>
                    <a:pt x="11759" y="2655"/>
                  </a:lnTo>
                  <a:cubicBezTo>
                    <a:pt x="12006" y="2624"/>
                    <a:pt x="12006" y="2285"/>
                    <a:pt x="11759" y="2254"/>
                  </a:cubicBezTo>
                  <a:lnTo>
                    <a:pt x="433" y="2254"/>
                  </a:lnTo>
                  <a:lnTo>
                    <a:pt x="433" y="1482"/>
                  </a:lnTo>
                  <a:cubicBezTo>
                    <a:pt x="433" y="896"/>
                    <a:pt x="896" y="402"/>
                    <a:pt x="1482" y="402"/>
                  </a:cubicBezTo>
                  <a:close/>
                  <a:moveTo>
                    <a:pt x="3889" y="2655"/>
                  </a:moveTo>
                  <a:lnTo>
                    <a:pt x="3118" y="3426"/>
                  </a:lnTo>
                  <a:cubicBezTo>
                    <a:pt x="2871" y="3704"/>
                    <a:pt x="2501" y="3858"/>
                    <a:pt x="2130" y="3858"/>
                  </a:cubicBezTo>
                  <a:lnTo>
                    <a:pt x="433" y="3828"/>
                  </a:lnTo>
                  <a:lnTo>
                    <a:pt x="433" y="2655"/>
                  </a:lnTo>
                  <a:close/>
                  <a:moveTo>
                    <a:pt x="7500" y="2655"/>
                  </a:moveTo>
                  <a:lnTo>
                    <a:pt x="6729" y="3426"/>
                  </a:lnTo>
                  <a:cubicBezTo>
                    <a:pt x="6451" y="3704"/>
                    <a:pt x="6111" y="3858"/>
                    <a:pt x="5741" y="3858"/>
                  </a:cubicBezTo>
                  <a:lnTo>
                    <a:pt x="5741" y="3828"/>
                  </a:lnTo>
                  <a:lnTo>
                    <a:pt x="3303" y="3828"/>
                  </a:lnTo>
                  <a:lnTo>
                    <a:pt x="4476" y="2655"/>
                  </a:lnTo>
                  <a:close/>
                  <a:moveTo>
                    <a:pt x="1482" y="1"/>
                  </a:moveTo>
                  <a:cubicBezTo>
                    <a:pt x="680" y="1"/>
                    <a:pt x="1" y="649"/>
                    <a:pt x="1" y="1482"/>
                  </a:cubicBezTo>
                  <a:lnTo>
                    <a:pt x="1" y="10525"/>
                  </a:lnTo>
                  <a:cubicBezTo>
                    <a:pt x="1" y="11327"/>
                    <a:pt x="680" y="12006"/>
                    <a:pt x="1482" y="12006"/>
                  </a:cubicBezTo>
                  <a:lnTo>
                    <a:pt x="2315" y="12006"/>
                  </a:lnTo>
                  <a:cubicBezTo>
                    <a:pt x="2593" y="12006"/>
                    <a:pt x="2593" y="11574"/>
                    <a:pt x="2315" y="11574"/>
                  </a:cubicBezTo>
                  <a:lnTo>
                    <a:pt x="1482" y="11574"/>
                  </a:lnTo>
                  <a:cubicBezTo>
                    <a:pt x="896" y="11574"/>
                    <a:pt x="433" y="11111"/>
                    <a:pt x="433" y="10525"/>
                  </a:cubicBezTo>
                  <a:lnTo>
                    <a:pt x="433" y="4260"/>
                  </a:lnTo>
                  <a:lnTo>
                    <a:pt x="5741" y="4260"/>
                  </a:lnTo>
                  <a:cubicBezTo>
                    <a:pt x="6235" y="4260"/>
                    <a:pt x="6698" y="4075"/>
                    <a:pt x="7037" y="3735"/>
                  </a:cubicBezTo>
                  <a:lnTo>
                    <a:pt x="7130" y="3642"/>
                  </a:lnTo>
                  <a:lnTo>
                    <a:pt x="14074" y="3642"/>
                  </a:lnTo>
                  <a:lnTo>
                    <a:pt x="14074" y="10525"/>
                  </a:lnTo>
                  <a:cubicBezTo>
                    <a:pt x="14074" y="11111"/>
                    <a:pt x="13611" y="11574"/>
                    <a:pt x="13025" y="11574"/>
                  </a:cubicBezTo>
                  <a:lnTo>
                    <a:pt x="3612" y="11574"/>
                  </a:lnTo>
                  <a:cubicBezTo>
                    <a:pt x="3334" y="11574"/>
                    <a:pt x="3334" y="12006"/>
                    <a:pt x="3612" y="12006"/>
                  </a:cubicBezTo>
                  <a:lnTo>
                    <a:pt x="12994" y="12006"/>
                  </a:lnTo>
                  <a:cubicBezTo>
                    <a:pt x="13827" y="12006"/>
                    <a:pt x="14475" y="11327"/>
                    <a:pt x="14475" y="10525"/>
                  </a:cubicBezTo>
                  <a:lnTo>
                    <a:pt x="14475" y="1482"/>
                  </a:lnTo>
                  <a:cubicBezTo>
                    <a:pt x="14475" y="649"/>
                    <a:pt x="13827" y="1"/>
                    <a:pt x="1299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2" name="Google Shape;12502;p23"/>
            <p:cNvSpPr/>
            <p:nvPr/>
          </p:nvSpPr>
          <p:spPr>
            <a:xfrm>
              <a:off x="553717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9"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3" name="Google Shape;12503;p23"/>
            <p:cNvSpPr/>
            <p:nvPr/>
          </p:nvSpPr>
          <p:spPr>
            <a:xfrm>
              <a:off x="5571125" y="3069650"/>
              <a:ext cx="22400" cy="19475"/>
            </a:xfrm>
            <a:custGeom>
              <a:avLst/>
              <a:gdLst/>
              <a:ahLst/>
              <a:cxnLst/>
              <a:rect l="l" t="t" r="r" b="b"/>
              <a:pathLst>
                <a:path w="896"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4" name="Google Shape;12504;p23"/>
            <p:cNvSpPr/>
            <p:nvPr/>
          </p:nvSpPr>
          <p:spPr>
            <a:xfrm>
              <a:off x="5605075" y="3069650"/>
              <a:ext cx="22375" cy="19475"/>
            </a:xfrm>
            <a:custGeom>
              <a:avLst/>
              <a:gdLst/>
              <a:ahLst/>
              <a:cxnLst/>
              <a:rect l="l" t="t" r="r" b="b"/>
              <a:pathLst>
                <a:path w="895" h="779" extrusionOk="0">
                  <a:moveTo>
                    <a:pt x="494" y="378"/>
                  </a:moveTo>
                  <a:cubicBezTo>
                    <a:pt x="509" y="378"/>
                    <a:pt x="525" y="386"/>
                    <a:pt x="525" y="402"/>
                  </a:cubicBezTo>
                  <a:cubicBezTo>
                    <a:pt x="525" y="432"/>
                    <a:pt x="525" y="432"/>
                    <a:pt x="494" y="432"/>
                  </a:cubicBezTo>
                  <a:cubicBezTo>
                    <a:pt x="494" y="432"/>
                    <a:pt x="463" y="432"/>
                    <a:pt x="463" y="402"/>
                  </a:cubicBezTo>
                  <a:cubicBezTo>
                    <a:pt x="463" y="386"/>
                    <a:pt x="478" y="378"/>
                    <a:pt x="494" y="378"/>
                  </a:cubicBezTo>
                  <a:close/>
                  <a:moveTo>
                    <a:pt x="494" y="0"/>
                  </a:moveTo>
                  <a:cubicBezTo>
                    <a:pt x="154" y="0"/>
                    <a:pt x="0" y="432"/>
                    <a:pt x="216" y="679"/>
                  </a:cubicBezTo>
                  <a:cubicBezTo>
                    <a:pt x="294" y="748"/>
                    <a:pt x="391" y="779"/>
                    <a:pt x="487" y="779"/>
                  </a:cubicBezTo>
                  <a:cubicBezTo>
                    <a:pt x="693" y="779"/>
                    <a:pt x="895" y="633"/>
                    <a:pt x="895" y="402"/>
                  </a:cubicBezTo>
                  <a:cubicBezTo>
                    <a:pt x="895" y="186"/>
                    <a:pt x="710" y="0"/>
                    <a:pt x="49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5" name="Google Shape;12505;p23"/>
            <p:cNvSpPr/>
            <p:nvPr/>
          </p:nvSpPr>
          <p:spPr>
            <a:xfrm>
              <a:off x="5538700" y="3184600"/>
              <a:ext cx="129650" cy="10825"/>
            </a:xfrm>
            <a:custGeom>
              <a:avLst/>
              <a:gdLst/>
              <a:ahLst/>
              <a:cxnLst/>
              <a:rect l="l" t="t" r="r" b="b"/>
              <a:pathLst>
                <a:path w="5186" h="433" extrusionOk="0">
                  <a:moveTo>
                    <a:pt x="248" y="1"/>
                  </a:moveTo>
                  <a:cubicBezTo>
                    <a:pt x="1" y="32"/>
                    <a:pt x="1" y="371"/>
                    <a:pt x="248" y="433"/>
                  </a:cubicBezTo>
                  <a:lnTo>
                    <a:pt x="4939" y="433"/>
                  </a:lnTo>
                  <a:cubicBezTo>
                    <a:pt x="5186" y="371"/>
                    <a:pt x="5186" y="32"/>
                    <a:pt x="493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6" name="Google Shape;12506;p23"/>
            <p:cNvSpPr/>
            <p:nvPr/>
          </p:nvSpPr>
          <p:spPr>
            <a:xfrm>
              <a:off x="5537950" y="3216250"/>
              <a:ext cx="131950" cy="10825"/>
            </a:xfrm>
            <a:custGeom>
              <a:avLst/>
              <a:gdLst/>
              <a:ahLst/>
              <a:cxnLst/>
              <a:rect l="l" t="t" r="r" b="b"/>
              <a:pathLst>
                <a:path w="5278" h="433" extrusionOk="0">
                  <a:moveTo>
                    <a:pt x="278" y="0"/>
                  </a:moveTo>
                  <a:cubicBezTo>
                    <a:pt x="0" y="0"/>
                    <a:pt x="0" y="432"/>
                    <a:pt x="278" y="432"/>
                  </a:cubicBezTo>
                  <a:lnTo>
                    <a:pt x="4969" y="432"/>
                  </a:lnTo>
                  <a:cubicBezTo>
                    <a:pt x="5277" y="432"/>
                    <a:pt x="5277" y="0"/>
                    <a:pt x="496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7" name="Google Shape;12507;p23"/>
            <p:cNvSpPr/>
            <p:nvPr/>
          </p:nvSpPr>
          <p:spPr>
            <a:xfrm>
              <a:off x="5537950" y="3247875"/>
              <a:ext cx="294750" cy="10825"/>
            </a:xfrm>
            <a:custGeom>
              <a:avLst/>
              <a:gdLst/>
              <a:ahLst/>
              <a:cxnLst/>
              <a:rect l="l" t="t" r="r" b="b"/>
              <a:pathLst>
                <a:path w="11790" h="433" extrusionOk="0">
                  <a:moveTo>
                    <a:pt x="278" y="0"/>
                  </a:moveTo>
                  <a:cubicBezTo>
                    <a:pt x="0" y="0"/>
                    <a:pt x="0" y="432"/>
                    <a:pt x="278" y="432"/>
                  </a:cubicBezTo>
                  <a:lnTo>
                    <a:pt x="11512" y="432"/>
                  </a:lnTo>
                  <a:cubicBezTo>
                    <a:pt x="11789" y="432"/>
                    <a:pt x="11789" y="0"/>
                    <a:pt x="1151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8" name="Google Shape;12508;p23"/>
            <p:cNvSpPr/>
            <p:nvPr/>
          </p:nvSpPr>
          <p:spPr>
            <a:xfrm>
              <a:off x="5537950" y="3280275"/>
              <a:ext cx="294750" cy="10050"/>
            </a:xfrm>
            <a:custGeom>
              <a:avLst/>
              <a:gdLst/>
              <a:ahLst/>
              <a:cxnLst/>
              <a:rect l="l" t="t" r="r" b="b"/>
              <a:pathLst>
                <a:path w="11790" h="402" extrusionOk="0">
                  <a:moveTo>
                    <a:pt x="278" y="1"/>
                  </a:moveTo>
                  <a:cubicBezTo>
                    <a:pt x="0" y="1"/>
                    <a:pt x="0" y="402"/>
                    <a:pt x="278" y="402"/>
                  </a:cubicBezTo>
                  <a:lnTo>
                    <a:pt x="11512" y="402"/>
                  </a:lnTo>
                  <a:cubicBezTo>
                    <a:pt x="11789" y="402"/>
                    <a:pt x="11789" y="1"/>
                    <a:pt x="1151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09" name="Google Shape;12509;p23"/>
            <p:cNvSpPr/>
            <p:nvPr/>
          </p:nvSpPr>
          <p:spPr>
            <a:xfrm>
              <a:off x="5683750" y="3180625"/>
              <a:ext cx="148175" cy="50300"/>
            </a:xfrm>
            <a:custGeom>
              <a:avLst/>
              <a:gdLst/>
              <a:ahLst/>
              <a:cxnLst/>
              <a:rect l="l" t="t" r="r" b="b"/>
              <a:pathLst>
                <a:path w="5927" h="2012" extrusionOk="0">
                  <a:moveTo>
                    <a:pt x="5494" y="407"/>
                  </a:moveTo>
                  <a:lnTo>
                    <a:pt x="5494" y="1610"/>
                  </a:lnTo>
                  <a:lnTo>
                    <a:pt x="433" y="1610"/>
                  </a:lnTo>
                  <a:lnTo>
                    <a:pt x="433" y="407"/>
                  </a:lnTo>
                  <a:close/>
                  <a:moveTo>
                    <a:pt x="5741" y="1"/>
                  </a:moveTo>
                  <a:cubicBezTo>
                    <a:pt x="5731" y="1"/>
                    <a:pt x="5720" y="2"/>
                    <a:pt x="5710" y="5"/>
                  </a:cubicBezTo>
                  <a:lnTo>
                    <a:pt x="217" y="5"/>
                  </a:lnTo>
                  <a:cubicBezTo>
                    <a:pt x="94" y="5"/>
                    <a:pt x="1" y="98"/>
                    <a:pt x="1" y="191"/>
                  </a:cubicBezTo>
                  <a:lnTo>
                    <a:pt x="1" y="1826"/>
                  </a:lnTo>
                  <a:cubicBezTo>
                    <a:pt x="1" y="1919"/>
                    <a:pt x="94" y="2011"/>
                    <a:pt x="217" y="2011"/>
                  </a:cubicBezTo>
                  <a:lnTo>
                    <a:pt x="5710" y="2011"/>
                  </a:lnTo>
                  <a:cubicBezTo>
                    <a:pt x="5834" y="2011"/>
                    <a:pt x="5926" y="1919"/>
                    <a:pt x="5926" y="1826"/>
                  </a:cubicBezTo>
                  <a:lnTo>
                    <a:pt x="5926" y="191"/>
                  </a:lnTo>
                  <a:cubicBezTo>
                    <a:pt x="5926" y="108"/>
                    <a:pt x="5828" y="1"/>
                    <a:pt x="574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10" name="Google Shape;12510;p23"/>
          <p:cNvGrpSpPr/>
          <p:nvPr/>
        </p:nvGrpSpPr>
        <p:grpSpPr>
          <a:xfrm>
            <a:off x="1074163" y="2326986"/>
            <a:ext cx="362650" cy="361900"/>
            <a:chOff x="4755600" y="3014075"/>
            <a:chExt cx="362650" cy="361900"/>
          </a:xfrm>
        </p:grpSpPr>
        <p:sp>
          <p:nvSpPr>
            <p:cNvPr id="12511" name="Google Shape;12511;p23"/>
            <p:cNvSpPr/>
            <p:nvPr/>
          </p:nvSpPr>
          <p:spPr>
            <a:xfrm>
              <a:off x="4819625" y="3043425"/>
              <a:ext cx="49400" cy="49400"/>
            </a:xfrm>
            <a:custGeom>
              <a:avLst/>
              <a:gdLst/>
              <a:ahLst/>
              <a:cxnLst/>
              <a:rect l="l" t="t" r="r" b="b"/>
              <a:pathLst>
                <a:path w="1976" h="1976" extrusionOk="0">
                  <a:moveTo>
                    <a:pt x="1019" y="432"/>
                  </a:moveTo>
                  <a:cubicBezTo>
                    <a:pt x="1328" y="432"/>
                    <a:pt x="1575" y="679"/>
                    <a:pt x="1575" y="988"/>
                  </a:cubicBezTo>
                  <a:cubicBezTo>
                    <a:pt x="1575" y="1142"/>
                    <a:pt x="1513" y="1265"/>
                    <a:pt x="1420" y="1389"/>
                  </a:cubicBezTo>
                  <a:cubicBezTo>
                    <a:pt x="1297" y="1481"/>
                    <a:pt x="1173" y="1543"/>
                    <a:pt x="1019" y="1543"/>
                  </a:cubicBezTo>
                  <a:cubicBezTo>
                    <a:pt x="710" y="1543"/>
                    <a:pt x="464" y="1296"/>
                    <a:pt x="464" y="988"/>
                  </a:cubicBezTo>
                  <a:cubicBezTo>
                    <a:pt x="464" y="833"/>
                    <a:pt x="525" y="710"/>
                    <a:pt x="618" y="586"/>
                  </a:cubicBezTo>
                  <a:cubicBezTo>
                    <a:pt x="710" y="494"/>
                    <a:pt x="865" y="432"/>
                    <a:pt x="1019" y="432"/>
                  </a:cubicBezTo>
                  <a:close/>
                  <a:moveTo>
                    <a:pt x="988" y="0"/>
                  </a:moveTo>
                  <a:cubicBezTo>
                    <a:pt x="464" y="0"/>
                    <a:pt x="1" y="432"/>
                    <a:pt x="1" y="988"/>
                  </a:cubicBezTo>
                  <a:cubicBezTo>
                    <a:pt x="32" y="1543"/>
                    <a:pt x="464" y="1975"/>
                    <a:pt x="988" y="1975"/>
                  </a:cubicBezTo>
                  <a:lnTo>
                    <a:pt x="1019" y="1975"/>
                  </a:lnTo>
                  <a:cubicBezTo>
                    <a:pt x="1544" y="1975"/>
                    <a:pt x="1976" y="1543"/>
                    <a:pt x="1976" y="988"/>
                  </a:cubicBezTo>
                  <a:cubicBezTo>
                    <a:pt x="1976" y="463"/>
                    <a:pt x="1544" y="0"/>
                    <a:pt x="98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2" name="Google Shape;12512;p23"/>
            <p:cNvSpPr/>
            <p:nvPr/>
          </p:nvSpPr>
          <p:spPr>
            <a:xfrm>
              <a:off x="4755600" y="3014075"/>
              <a:ext cx="179025" cy="361900"/>
            </a:xfrm>
            <a:custGeom>
              <a:avLst/>
              <a:gdLst/>
              <a:ahLst/>
              <a:cxnLst/>
              <a:rect l="l" t="t" r="r" b="b"/>
              <a:pathLst>
                <a:path w="7161" h="14476" extrusionOk="0">
                  <a:moveTo>
                    <a:pt x="3524" y="1"/>
                  </a:moveTo>
                  <a:cubicBezTo>
                    <a:pt x="1575" y="1"/>
                    <a:pt x="0" y="1594"/>
                    <a:pt x="31" y="3550"/>
                  </a:cubicBezTo>
                  <a:cubicBezTo>
                    <a:pt x="31" y="4137"/>
                    <a:pt x="185" y="4723"/>
                    <a:pt x="463" y="5248"/>
                  </a:cubicBezTo>
                  <a:cubicBezTo>
                    <a:pt x="502" y="5325"/>
                    <a:pt x="567" y="5357"/>
                    <a:pt x="634" y="5357"/>
                  </a:cubicBezTo>
                  <a:cubicBezTo>
                    <a:pt x="783" y="5357"/>
                    <a:pt x="940" y="5202"/>
                    <a:pt x="833" y="5032"/>
                  </a:cubicBezTo>
                  <a:cubicBezTo>
                    <a:pt x="586" y="4569"/>
                    <a:pt x="463" y="4075"/>
                    <a:pt x="463" y="3550"/>
                  </a:cubicBezTo>
                  <a:cubicBezTo>
                    <a:pt x="463" y="1822"/>
                    <a:pt x="1852" y="402"/>
                    <a:pt x="3580" y="402"/>
                  </a:cubicBezTo>
                  <a:cubicBezTo>
                    <a:pt x="5339" y="433"/>
                    <a:pt x="6728" y="1822"/>
                    <a:pt x="6759" y="3581"/>
                  </a:cubicBezTo>
                  <a:cubicBezTo>
                    <a:pt x="6759" y="4970"/>
                    <a:pt x="5833" y="6174"/>
                    <a:pt x="4506" y="6575"/>
                  </a:cubicBezTo>
                  <a:cubicBezTo>
                    <a:pt x="4413" y="6606"/>
                    <a:pt x="4352" y="6667"/>
                    <a:pt x="4352" y="6791"/>
                  </a:cubicBezTo>
                  <a:lnTo>
                    <a:pt x="4352" y="9754"/>
                  </a:lnTo>
                  <a:lnTo>
                    <a:pt x="3920" y="10062"/>
                  </a:lnTo>
                  <a:cubicBezTo>
                    <a:pt x="3796" y="10155"/>
                    <a:pt x="3796" y="10309"/>
                    <a:pt x="3920" y="10402"/>
                  </a:cubicBezTo>
                  <a:lnTo>
                    <a:pt x="4352" y="10741"/>
                  </a:lnTo>
                  <a:lnTo>
                    <a:pt x="4352" y="10865"/>
                  </a:lnTo>
                  <a:lnTo>
                    <a:pt x="3920" y="11173"/>
                  </a:lnTo>
                  <a:cubicBezTo>
                    <a:pt x="3858" y="11235"/>
                    <a:pt x="3827" y="11297"/>
                    <a:pt x="3827" y="11358"/>
                  </a:cubicBezTo>
                  <a:cubicBezTo>
                    <a:pt x="3827" y="11420"/>
                    <a:pt x="3858" y="11482"/>
                    <a:pt x="3920" y="11513"/>
                  </a:cubicBezTo>
                  <a:lnTo>
                    <a:pt x="4352" y="11852"/>
                  </a:lnTo>
                  <a:lnTo>
                    <a:pt x="4352" y="12963"/>
                  </a:lnTo>
                  <a:lnTo>
                    <a:pt x="3611" y="13920"/>
                  </a:lnTo>
                  <a:lnTo>
                    <a:pt x="2839" y="12932"/>
                  </a:lnTo>
                  <a:lnTo>
                    <a:pt x="2839" y="6760"/>
                  </a:lnTo>
                  <a:cubicBezTo>
                    <a:pt x="2839" y="6667"/>
                    <a:pt x="2778" y="6606"/>
                    <a:pt x="2685" y="6575"/>
                  </a:cubicBezTo>
                  <a:cubicBezTo>
                    <a:pt x="2253" y="6421"/>
                    <a:pt x="1852" y="6205"/>
                    <a:pt x="1512" y="5896"/>
                  </a:cubicBezTo>
                  <a:cubicBezTo>
                    <a:pt x="1468" y="5858"/>
                    <a:pt x="1422" y="5842"/>
                    <a:pt x="1378" y="5842"/>
                  </a:cubicBezTo>
                  <a:cubicBezTo>
                    <a:pt x="1204" y="5842"/>
                    <a:pt x="1062" y="6088"/>
                    <a:pt x="1235" y="6235"/>
                  </a:cubicBezTo>
                  <a:cubicBezTo>
                    <a:pt x="1574" y="6544"/>
                    <a:pt x="1975" y="6760"/>
                    <a:pt x="2407" y="6914"/>
                  </a:cubicBezTo>
                  <a:lnTo>
                    <a:pt x="2407" y="13025"/>
                  </a:lnTo>
                  <a:cubicBezTo>
                    <a:pt x="2407" y="13056"/>
                    <a:pt x="2438" y="13118"/>
                    <a:pt x="2469" y="13148"/>
                  </a:cubicBezTo>
                  <a:lnTo>
                    <a:pt x="3457" y="14383"/>
                  </a:lnTo>
                  <a:cubicBezTo>
                    <a:pt x="3487" y="14445"/>
                    <a:pt x="3549" y="14475"/>
                    <a:pt x="3611" y="14475"/>
                  </a:cubicBezTo>
                  <a:cubicBezTo>
                    <a:pt x="3673" y="14475"/>
                    <a:pt x="3734" y="14445"/>
                    <a:pt x="3796" y="14383"/>
                  </a:cubicBezTo>
                  <a:lnTo>
                    <a:pt x="4722" y="13148"/>
                  </a:lnTo>
                  <a:cubicBezTo>
                    <a:pt x="4753" y="13118"/>
                    <a:pt x="4784" y="13056"/>
                    <a:pt x="4784" y="13025"/>
                  </a:cubicBezTo>
                  <a:lnTo>
                    <a:pt x="4753" y="11760"/>
                  </a:lnTo>
                  <a:cubicBezTo>
                    <a:pt x="4753" y="11667"/>
                    <a:pt x="4722" y="11605"/>
                    <a:pt x="4660" y="11574"/>
                  </a:cubicBezTo>
                  <a:lnTo>
                    <a:pt x="4352" y="11358"/>
                  </a:lnTo>
                  <a:lnTo>
                    <a:pt x="4660" y="11142"/>
                  </a:lnTo>
                  <a:cubicBezTo>
                    <a:pt x="4722" y="11081"/>
                    <a:pt x="4753" y="11019"/>
                    <a:pt x="4753" y="10957"/>
                  </a:cubicBezTo>
                  <a:lnTo>
                    <a:pt x="4753" y="10649"/>
                  </a:lnTo>
                  <a:cubicBezTo>
                    <a:pt x="4753" y="10556"/>
                    <a:pt x="4722" y="10494"/>
                    <a:pt x="4660" y="10463"/>
                  </a:cubicBezTo>
                  <a:lnTo>
                    <a:pt x="4352" y="10247"/>
                  </a:lnTo>
                  <a:lnTo>
                    <a:pt x="4660" y="10001"/>
                  </a:lnTo>
                  <a:cubicBezTo>
                    <a:pt x="4722" y="9970"/>
                    <a:pt x="4753" y="9908"/>
                    <a:pt x="4753" y="9846"/>
                  </a:cubicBezTo>
                  <a:lnTo>
                    <a:pt x="4753" y="6945"/>
                  </a:lnTo>
                  <a:cubicBezTo>
                    <a:pt x="5432" y="6698"/>
                    <a:pt x="5987" y="6266"/>
                    <a:pt x="6419" y="5711"/>
                  </a:cubicBezTo>
                  <a:cubicBezTo>
                    <a:pt x="6913" y="5093"/>
                    <a:pt x="7160" y="4353"/>
                    <a:pt x="7160" y="3550"/>
                  </a:cubicBezTo>
                  <a:cubicBezTo>
                    <a:pt x="7129" y="1606"/>
                    <a:pt x="5524" y="1"/>
                    <a:pt x="3580" y="1"/>
                  </a:cubicBezTo>
                  <a:cubicBezTo>
                    <a:pt x="3561" y="1"/>
                    <a:pt x="3543" y="1"/>
                    <a:pt x="352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3" name="Google Shape;12513;p23"/>
            <p:cNvSpPr/>
            <p:nvPr/>
          </p:nvSpPr>
          <p:spPr>
            <a:xfrm>
              <a:off x="4953100" y="3048825"/>
              <a:ext cx="165150" cy="137350"/>
            </a:xfrm>
            <a:custGeom>
              <a:avLst/>
              <a:gdLst/>
              <a:ahLst/>
              <a:cxnLst/>
              <a:rect l="l" t="t" r="r" b="b"/>
              <a:pathLst>
                <a:path w="6606" h="5494" extrusionOk="0">
                  <a:moveTo>
                    <a:pt x="5371" y="0"/>
                  </a:moveTo>
                  <a:cubicBezTo>
                    <a:pt x="5093" y="0"/>
                    <a:pt x="5093" y="432"/>
                    <a:pt x="5371" y="432"/>
                  </a:cubicBezTo>
                  <a:lnTo>
                    <a:pt x="5463" y="432"/>
                  </a:lnTo>
                  <a:cubicBezTo>
                    <a:pt x="5834" y="432"/>
                    <a:pt x="6142" y="741"/>
                    <a:pt x="6173" y="1111"/>
                  </a:cubicBezTo>
                  <a:lnTo>
                    <a:pt x="6173" y="4382"/>
                  </a:lnTo>
                  <a:cubicBezTo>
                    <a:pt x="6142" y="4753"/>
                    <a:pt x="5834" y="5092"/>
                    <a:pt x="5463" y="5092"/>
                  </a:cubicBezTo>
                  <a:lnTo>
                    <a:pt x="2285" y="5092"/>
                  </a:lnTo>
                  <a:cubicBezTo>
                    <a:pt x="1914" y="5092"/>
                    <a:pt x="1606" y="4753"/>
                    <a:pt x="1606" y="4382"/>
                  </a:cubicBezTo>
                  <a:lnTo>
                    <a:pt x="1606" y="3086"/>
                  </a:lnTo>
                  <a:cubicBezTo>
                    <a:pt x="1606" y="3055"/>
                    <a:pt x="1575" y="2994"/>
                    <a:pt x="1544" y="2963"/>
                  </a:cubicBezTo>
                  <a:lnTo>
                    <a:pt x="711" y="1913"/>
                  </a:lnTo>
                  <a:lnTo>
                    <a:pt x="1390" y="1913"/>
                  </a:lnTo>
                  <a:cubicBezTo>
                    <a:pt x="1513" y="1913"/>
                    <a:pt x="1606" y="1821"/>
                    <a:pt x="1606" y="1728"/>
                  </a:cubicBezTo>
                  <a:lnTo>
                    <a:pt x="1606" y="1142"/>
                  </a:lnTo>
                  <a:cubicBezTo>
                    <a:pt x="1606" y="741"/>
                    <a:pt x="1914" y="432"/>
                    <a:pt x="2285" y="432"/>
                  </a:cubicBezTo>
                  <a:lnTo>
                    <a:pt x="4291" y="432"/>
                  </a:lnTo>
                  <a:cubicBezTo>
                    <a:pt x="4568" y="432"/>
                    <a:pt x="4568" y="31"/>
                    <a:pt x="4291" y="31"/>
                  </a:cubicBezTo>
                  <a:lnTo>
                    <a:pt x="2315" y="31"/>
                  </a:lnTo>
                  <a:cubicBezTo>
                    <a:pt x="1698" y="31"/>
                    <a:pt x="1204" y="525"/>
                    <a:pt x="1204" y="1142"/>
                  </a:cubicBezTo>
                  <a:lnTo>
                    <a:pt x="1204" y="1512"/>
                  </a:lnTo>
                  <a:lnTo>
                    <a:pt x="248" y="1512"/>
                  </a:lnTo>
                  <a:cubicBezTo>
                    <a:pt x="93" y="1543"/>
                    <a:pt x="1" y="1728"/>
                    <a:pt x="93" y="1883"/>
                  </a:cubicBezTo>
                  <a:lnTo>
                    <a:pt x="1173" y="3179"/>
                  </a:lnTo>
                  <a:lnTo>
                    <a:pt x="1173" y="4382"/>
                  </a:lnTo>
                  <a:cubicBezTo>
                    <a:pt x="1173" y="5000"/>
                    <a:pt x="1698" y="5493"/>
                    <a:pt x="2315" y="5493"/>
                  </a:cubicBezTo>
                  <a:lnTo>
                    <a:pt x="5463" y="5493"/>
                  </a:lnTo>
                  <a:cubicBezTo>
                    <a:pt x="6081" y="5493"/>
                    <a:pt x="6605" y="5000"/>
                    <a:pt x="6605" y="4382"/>
                  </a:cubicBezTo>
                  <a:lnTo>
                    <a:pt x="6605" y="1142"/>
                  </a:lnTo>
                  <a:cubicBezTo>
                    <a:pt x="6605" y="525"/>
                    <a:pt x="6081" y="31"/>
                    <a:pt x="5463" y="31"/>
                  </a:cubicBezTo>
                  <a:lnTo>
                    <a:pt x="5463" y="0"/>
                  </a:ln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4" name="Google Shape;12514;p23"/>
            <p:cNvSpPr/>
            <p:nvPr/>
          </p:nvSpPr>
          <p:spPr>
            <a:xfrm>
              <a:off x="5014050" y="3087400"/>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5" name="Google Shape;12515;p23"/>
            <p:cNvSpPr/>
            <p:nvPr/>
          </p:nvSpPr>
          <p:spPr>
            <a:xfrm>
              <a:off x="5014050" y="3112075"/>
              <a:ext cx="68700" cy="10825"/>
            </a:xfrm>
            <a:custGeom>
              <a:avLst/>
              <a:gdLst/>
              <a:ahLst/>
              <a:cxnLst/>
              <a:rect l="l" t="t" r="r" b="b"/>
              <a:pathLst>
                <a:path w="2748" h="433" extrusionOk="0">
                  <a:moveTo>
                    <a:pt x="309" y="1"/>
                  </a:moveTo>
                  <a:cubicBezTo>
                    <a:pt x="1" y="1"/>
                    <a:pt x="1" y="433"/>
                    <a:pt x="309" y="433"/>
                  </a:cubicBezTo>
                  <a:lnTo>
                    <a:pt x="2532" y="433"/>
                  </a:lnTo>
                  <a:cubicBezTo>
                    <a:pt x="2655" y="433"/>
                    <a:pt x="2748" y="340"/>
                    <a:pt x="2748" y="217"/>
                  </a:cubicBezTo>
                  <a:cubicBezTo>
                    <a:pt x="2748" y="93"/>
                    <a:pt x="2655" y="1"/>
                    <a:pt x="253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6" name="Google Shape;12516;p23"/>
            <p:cNvSpPr/>
            <p:nvPr/>
          </p:nvSpPr>
          <p:spPr>
            <a:xfrm>
              <a:off x="5014050" y="3136775"/>
              <a:ext cx="29350" cy="10825"/>
            </a:xfrm>
            <a:custGeom>
              <a:avLst/>
              <a:gdLst/>
              <a:ahLst/>
              <a:cxnLst/>
              <a:rect l="l" t="t" r="r" b="b"/>
              <a:pathLst>
                <a:path w="1174" h="433" extrusionOk="0">
                  <a:moveTo>
                    <a:pt x="309" y="0"/>
                  </a:moveTo>
                  <a:cubicBezTo>
                    <a:pt x="1" y="0"/>
                    <a:pt x="1" y="432"/>
                    <a:pt x="309" y="432"/>
                  </a:cubicBezTo>
                  <a:lnTo>
                    <a:pt x="896" y="432"/>
                  </a:lnTo>
                  <a:cubicBezTo>
                    <a:pt x="1174" y="432"/>
                    <a:pt x="1174" y="0"/>
                    <a:pt x="89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7" name="Google Shape;12517;p23"/>
            <p:cNvSpPr/>
            <p:nvPr/>
          </p:nvSpPr>
          <p:spPr>
            <a:xfrm>
              <a:off x="5052625" y="3087400"/>
              <a:ext cx="31675" cy="10825"/>
            </a:xfrm>
            <a:custGeom>
              <a:avLst/>
              <a:gdLst/>
              <a:ahLst/>
              <a:cxnLst/>
              <a:rect l="l" t="t" r="r" b="b"/>
              <a:pathLst>
                <a:path w="1267" h="433" extrusionOk="0">
                  <a:moveTo>
                    <a:pt x="186" y="0"/>
                  </a:moveTo>
                  <a:cubicBezTo>
                    <a:pt x="94" y="0"/>
                    <a:pt x="1" y="93"/>
                    <a:pt x="1" y="216"/>
                  </a:cubicBezTo>
                  <a:cubicBezTo>
                    <a:pt x="1" y="340"/>
                    <a:pt x="94" y="432"/>
                    <a:pt x="186" y="432"/>
                  </a:cubicBezTo>
                  <a:lnTo>
                    <a:pt x="989" y="432"/>
                  </a:lnTo>
                  <a:cubicBezTo>
                    <a:pt x="1266" y="432"/>
                    <a:pt x="1266" y="0"/>
                    <a:pt x="98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8" name="Google Shape;12518;p23"/>
            <p:cNvSpPr/>
            <p:nvPr/>
          </p:nvSpPr>
          <p:spPr>
            <a:xfrm>
              <a:off x="4892925" y="3169225"/>
              <a:ext cx="209875" cy="205975"/>
            </a:xfrm>
            <a:custGeom>
              <a:avLst/>
              <a:gdLst/>
              <a:ahLst/>
              <a:cxnLst/>
              <a:rect l="l" t="t" r="r" b="b"/>
              <a:pathLst>
                <a:path w="8395" h="8239" extrusionOk="0">
                  <a:moveTo>
                    <a:pt x="1967" y="1"/>
                  </a:moveTo>
                  <a:cubicBezTo>
                    <a:pt x="1850" y="1"/>
                    <a:pt x="1729" y="103"/>
                    <a:pt x="1729" y="245"/>
                  </a:cubicBezTo>
                  <a:lnTo>
                    <a:pt x="1729" y="1912"/>
                  </a:lnTo>
                  <a:lnTo>
                    <a:pt x="1297" y="1912"/>
                  </a:lnTo>
                  <a:cubicBezTo>
                    <a:pt x="587" y="1912"/>
                    <a:pt x="1" y="2498"/>
                    <a:pt x="31" y="3177"/>
                  </a:cubicBezTo>
                  <a:lnTo>
                    <a:pt x="31" y="6973"/>
                  </a:lnTo>
                  <a:cubicBezTo>
                    <a:pt x="1" y="7652"/>
                    <a:pt x="587" y="8239"/>
                    <a:pt x="1297" y="8239"/>
                  </a:cubicBezTo>
                  <a:lnTo>
                    <a:pt x="3673" y="8239"/>
                  </a:lnTo>
                  <a:cubicBezTo>
                    <a:pt x="3797" y="8239"/>
                    <a:pt x="3889" y="8146"/>
                    <a:pt x="3889" y="8023"/>
                  </a:cubicBezTo>
                  <a:cubicBezTo>
                    <a:pt x="3889" y="7899"/>
                    <a:pt x="3797" y="7807"/>
                    <a:pt x="3673" y="7807"/>
                  </a:cubicBezTo>
                  <a:lnTo>
                    <a:pt x="1297" y="7807"/>
                  </a:lnTo>
                  <a:cubicBezTo>
                    <a:pt x="803" y="7807"/>
                    <a:pt x="433" y="7436"/>
                    <a:pt x="433" y="6973"/>
                  </a:cubicBezTo>
                  <a:lnTo>
                    <a:pt x="433" y="3177"/>
                  </a:lnTo>
                  <a:cubicBezTo>
                    <a:pt x="433" y="2714"/>
                    <a:pt x="803" y="2344"/>
                    <a:pt x="1297" y="2344"/>
                  </a:cubicBezTo>
                  <a:lnTo>
                    <a:pt x="1945" y="2344"/>
                  </a:lnTo>
                  <a:cubicBezTo>
                    <a:pt x="2068" y="2344"/>
                    <a:pt x="2161" y="2251"/>
                    <a:pt x="2161" y="2128"/>
                  </a:cubicBezTo>
                  <a:lnTo>
                    <a:pt x="2161" y="801"/>
                  </a:lnTo>
                  <a:lnTo>
                    <a:pt x="3395" y="2282"/>
                  </a:lnTo>
                  <a:cubicBezTo>
                    <a:pt x="3426" y="2313"/>
                    <a:pt x="3488" y="2344"/>
                    <a:pt x="3550" y="2344"/>
                  </a:cubicBezTo>
                  <a:lnTo>
                    <a:pt x="7130" y="2344"/>
                  </a:lnTo>
                  <a:cubicBezTo>
                    <a:pt x="7593" y="2344"/>
                    <a:pt x="7963" y="2714"/>
                    <a:pt x="7963" y="3177"/>
                  </a:cubicBezTo>
                  <a:lnTo>
                    <a:pt x="7963" y="6973"/>
                  </a:lnTo>
                  <a:cubicBezTo>
                    <a:pt x="7963" y="7436"/>
                    <a:pt x="7593" y="7807"/>
                    <a:pt x="7130" y="7807"/>
                  </a:cubicBezTo>
                  <a:lnTo>
                    <a:pt x="4753" y="7807"/>
                  </a:lnTo>
                  <a:cubicBezTo>
                    <a:pt x="4630" y="7807"/>
                    <a:pt x="4537" y="7899"/>
                    <a:pt x="4537" y="8023"/>
                  </a:cubicBezTo>
                  <a:cubicBezTo>
                    <a:pt x="4537" y="8146"/>
                    <a:pt x="4630" y="8239"/>
                    <a:pt x="4753" y="8239"/>
                  </a:cubicBezTo>
                  <a:lnTo>
                    <a:pt x="7130" y="8239"/>
                  </a:lnTo>
                  <a:cubicBezTo>
                    <a:pt x="7809" y="8239"/>
                    <a:pt x="8395" y="7652"/>
                    <a:pt x="8395" y="6973"/>
                  </a:cubicBezTo>
                  <a:lnTo>
                    <a:pt x="8395" y="3177"/>
                  </a:lnTo>
                  <a:cubicBezTo>
                    <a:pt x="8395" y="2498"/>
                    <a:pt x="7809" y="1912"/>
                    <a:pt x="7130" y="1912"/>
                  </a:cubicBezTo>
                  <a:lnTo>
                    <a:pt x="3673" y="1912"/>
                  </a:lnTo>
                  <a:lnTo>
                    <a:pt x="2130" y="91"/>
                  </a:lnTo>
                  <a:cubicBezTo>
                    <a:pt x="2088" y="28"/>
                    <a:pt x="2028" y="1"/>
                    <a:pt x="196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19" name="Google Shape;12519;p23"/>
            <p:cNvSpPr/>
            <p:nvPr/>
          </p:nvSpPr>
          <p:spPr>
            <a:xfrm>
              <a:off x="4972400" y="3261725"/>
              <a:ext cx="94150" cy="10100"/>
            </a:xfrm>
            <a:custGeom>
              <a:avLst/>
              <a:gdLst/>
              <a:ahLst/>
              <a:cxnLst/>
              <a:rect l="l" t="t" r="r" b="b"/>
              <a:pathLst>
                <a:path w="3766" h="404" extrusionOk="0">
                  <a:moveTo>
                    <a:pt x="3488" y="0"/>
                  </a:moveTo>
                  <a:cubicBezTo>
                    <a:pt x="3478" y="0"/>
                    <a:pt x="3467" y="1"/>
                    <a:pt x="3457" y="2"/>
                  </a:cubicBezTo>
                  <a:lnTo>
                    <a:pt x="309" y="2"/>
                  </a:lnTo>
                  <a:cubicBezTo>
                    <a:pt x="0" y="2"/>
                    <a:pt x="0" y="403"/>
                    <a:pt x="309" y="403"/>
                  </a:cubicBezTo>
                  <a:lnTo>
                    <a:pt x="3457" y="403"/>
                  </a:lnTo>
                  <a:cubicBezTo>
                    <a:pt x="3755" y="403"/>
                    <a:pt x="3765" y="0"/>
                    <a:pt x="348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0" name="Google Shape;12520;p23"/>
            <p:cNvSpPr/>
            <p:nvPr/>
          </p:nvSpPr>
          <p:spPr>
            <a:xfrm>
              <a:off x="4930725" y="3290300"/>
              <a:ext cx="52500" cy="10825"/>
            </a:xfrm>
            <a:custGeom>
              <a:avLst/>
              <a:gdLst/>
              <a:ahLst/>
              <a:cxnLst/>
              <a:rect l="l" t="t" r="r" b="b"/>
              <a:pathLst>
                <a:path w="2100" h="433" extrusionOk="0">
                  <a:moveTo>
                    <a:pt x="279" y="1"/>
                  </a:moveTo>
                  <a:cubicBezTo>
                    <a:pt x="1" y="1"/>
                    <a:pt x="1" y="433"/>
                    <a:pt x="279" y="433"/>
                  </a:cubicBezTo>
                  <a:lnTo>
                    <a:pt x="1791" y="433"/>
                  </a:lnTo>
                  <a:cubicBezTo>
                    <a:pt x="2099" y="433"/>
                    <a:pt x="2099" y="1"/>
                    <a:pt x="179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1" name="Google Shape;12521;p23"/>
            <p:cNvSpPr/>
            <p:nvPr/>
          </p:nvSpPr>
          <p:spPr>
            <a:xfrm>
              <a:off x="4995550" y="3290300"/>
              <a:ext cx="71000" cy="10825"/>
            </a:xfrm>
            <a:custGeom>
              <a:avLst/>
              <a:gdLst/>
              <a:ahLst/>
              <a:cxnLst/>
              <a:rect l="l" t="t" r="r" b="b"/>
              <a:pathLst>
                <a:path w="2840" h="433" extrusionOk="0">
                  <a:moveTo>
                    <a:pt x="309" y="1"/>
                  </a:moveTo>
                  <a:cubicBezTo>
                    <a:pt x="0" y="1"/>
                    <a:pt x="0" y="433"/>
                    <a:pt x="309" y="433"/>
                  </a:cubicBezTo>
                  <a:lnTo>
                    <a:pt x="2531" y="433"/>
                  </a:lnTo>
                  <a:cubicBezTo>
                    <a:pt x="2839" y="433"/>
                    <a:pt x="2839" y="1"/>
                    <a:pt x="253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2" name="Google Shape;12522;p23"/>
            <p:cNvSpPr/>
            <p:nvPr/>
          </p:nvSpPr>
          <p:spPr>
            <a:xfrm>
              <a:off x="4930725" y="3318850"/>
              <a:ext cx="135825" cy="10825"/>
            </a:xfrm>
            <a:custGeom>
              <a:avLst/>
              <a:gdLst/>
              <a:ahLst/>
              <a:cxnLst/>
              <a:rect l="l" t="t" r="r" b="b"/>
              <a:pathLst>
                <a:path w="5433" h="433" extrusionOk="0">
                  <a:moveTo>
                    <a:pt x="279" y="1"/>
                  </a:moveTo>
                  <a:cubicBezTo>
                    <a:pt x="1" y="1"/>
                    <a:pt x="1" y="433"/>
                    <a:pt x="279" y="433"/>
                  </a:cubicBezTo>
                  <a:lnTo>
                    <a:pt x="5124" y="433"/>
                  </a:lnTo>
                  <a:cubicBezTo>
                    <a:pt x="5432" y="433"/>
                    <a:pt x="5432" y="1"/>
                    <a:pt x="512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3" name="Google Shape;12523;p23"/>
            <p:cNvSpPr/>
            <p:nvPr/>
          </p:nvSpPr>
          <p:spPr>
            <a:xfrm>
              <a:off x="4930725" y="3261725"/>
              <a:ext cx="31650" cy="10100"/>
            </a:xfrm>
            <a:custGeom>
              <a:avLst/>
              <a:gdLst/>
              <a:ahLst/>
              <a:cxnLst/>
              <a:rect l="l" t="t" r="r" b="b"/>
              <a:pathLst>
                <a:path w="1266" h="404" extrusionOk="0">
                  <a:moveTo>
                    <a:pt x="1016" y="0"/>
                  </a:moveTo>
                  <a:cubicBezTo>
                    <a:pt x="1007" y="0"/>
                    <a:pt x="998" y="1"/>
                    <a:pt x="988" y="2"/>
                  </a:cubicBezTo>
                  <a:lnTo>
                    <a:pt x="279" y="2"/>
                  </a:lnTo>
                  <a:cubicBezTo>
                    <a:pt x="1" y="2"/>
                    <a:pt x="1" y="403"/>
                    <a:pt x="279" y="403"/>
                  </a:cubicBezTo>
                  <a:lnTo>
                    <a:pt x="988" y="403"/>
                  </a:lnTo>
                  <a:cubicBezTo>
                    <a:pt x="1257" y="403"/>
                    <a:pt x="1266" y="0"/>
                    <a:pt x="101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24" name="Google Shape;12524;p23"/>
          <p:cNvGrpSpPr/>
          <p:nvPr/>
        </p:nvGrpSpPr>
        <p:grpSpPr>
          <a:xfrm>
            <a:off x="2502013" y="2882868"/>
            <a:ext cx="362650" cy="361875"/>
            <a:chOff x="2498825" y="3014100"/>
            <a:chExt cx="362650" cy="361875"/>
          </a:xfrm>
        </p:grpSpPr>
        <p:sp>
          <p:nvSpPr>
            <p:cNvPr id="12525" name="Google Shape;12525;p23"/>
            <p:cNvSpPr/>
            <p:nvPr/>
          </p:nvSpPr>
          <p:spPr>
            <a:xfrm>
              <a:off x="2534625" y="3297625"/>
              <a:ext cx="54450" cy="54825"/>
            </a:xfrm>
            <a:custGeom>
              <a:avLst/>
              <a:gdLst/>
              <a:ahLst/>
              <a:cxnLst/>
              <a:rect l="l" t="t" r="r" b="b"/>
              <a:pathLst>
                <a:path w="2178" h="2193" extrusionOk="0">
                  <a:moveTo>
                    <a:pt x="1099" y="726"/>
                  </a:moveTo>
                  <a:lnTo>
                    <a:pt x="1346" y="1251"/>
                  </a:lnTo>
                  <a:lnTo>
                    <a:pt x="852" y="1251"/>
                  </a:lnTo>
                  <a:lnTo>
                    <a:pt x="1099" y="726"/>
                  </a:lnTo>
                  <a:close/>
                  <a:moveTo>
                    <a:pt x="1099" y="1"/>
                  </a:moveTo>
                  <a:cubicBezTo>
                    <a:pt x="1022" y="1"/>
                    <a:pt x="945" y="47"/>
                    <a:pt x="914" y="140"/>
                  </a:cubicBezTo>
                  <a:lnTo>
                    <a:pt x="80" y="1899"/>
                  </a:lnTo>
                  <a:cubicBezTo>
                    <a:pt x="1" y="2058"/>
                    <a:pt x="140" y="2192"/>
                    <a:pt x="281" y="2192"/>
                  </a:cubicBezTo>
                  <a:cubicBezTo>
                    <a:pt x="359" y="2192"/>
                    <a:pt x="438" y="2152"/>
                    <a:pt x="482" y="2053"/>
                  </a:cubicBezTo>
                  <a:lnTo>
                    <a:pt x="667" y="1683"/>
                  </a:lnTo>
                  <a:lnTo>
                    <a:pt x="1531" y="1683"/>
                  </a:lnTo>
                  <a:lnTo>
                    <a:pt x="1716" y="2053"/>
                  </a:lnTo>
                  <a:cubicBezTo>
                    <a:pt x="1760" y="2152"/>
                    <a:pt x="1835" y="2192"/>
                    <a:pt x="1909" y="2192"/>
                  </a:cubicBezTo>
                  <a:cubicBezTo>
                    <a:pt x="2044" y="2192"/>
                    <a:pt x="2177" y="2058"/>
                    <a:pt x="2117" y="1899"/>
                  </a:cubicBezTo>
                  <a:lnTo>
                    <a:pt x="1284" y="140"/>
                  </a:lnTo>
                  <a:cubicBezTo>
                    <a:pt x="1253" y="47"/>
                    <a:pt x="1176" y="1"/>
                    <a:pt x="109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6" name="Google Shape;12526;p23"/>
            <p:cNvSpPr/>
            <p:nvPr/>
          </p:nvSpPr>
          <p:spPr>
            <a:xfrm>
              <a:off x="2597575" y="3297250"/>
              <a:ext cx="55575" cy="54800"/>
            </a:xfrm>
            <a:custGeom>
              <a:avLst/>
              <a:gdLst/>
              <a:ahLst/>
              <a:cxnLst/>
              <a:rect l="l" t="t" r="r" b="b"/>
              <a:pathLst>
                <a:path w="2223" h="2192" extrusionOk="0">
                  <a:moveTo>
                    <a:pt x="834" y="402"/>
                  </a:moveTo>
                  <a:cubicBezTo>
                    <a:pt x="1667" y="494"/>
                    <a:pt x="1667" y="1729"/>
                    <a:pt x="834" y="1791"/>
                  </a:cubicBezTo>
                  <a:lnTo>
                    <a:pt x="433" y="1791"/>
                  </a:lnTo>
                  <a:lnTo>
                    <a:pt x="433" y="402"/>
                  </a:lnTo>
                  <a:close/>
                  <a:moveTo>
                    <a:pt x="217" y="1"/>
                  </a:moveTo>
                  <a:cubicBezTo>
                    <a:pt x="93" y="1"/>
                    <a:pt x="0" y="93"/>
                    <a:pt x="0" y="217"/>
                  </a:cubicBezTo>
                  <a:lnTo>
                    <a:pt x="0" y="2007"/>
                  </a:lnTo>
                  <a:cubicBezTo>
                    <a:pt x="0" y="2099"/>
                    <a:pt x="93" y="2192"/>
                    <a:pt x="217" y="2192"/>
                  </a:cubicBezTo>
                  <a:lnTo>
                    <a:pt x="834" y="2192"/>
                  </a:lnTo>
                  <a:cubicBezTo>
                    <a:pt x="2223" y="2130"/>
                    <a:pt x="2223" y="62"/>
                    <a:pt x="83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7" name="Google Shape;12527;p23"/>
            <p:cNvSpPr/>
            <p:nvPr/>
          </p:nvSpPr>
          <p:spPr>
            <a:xfrm>
              <a:off x="2711300" y="3171500"/>
              <a:ext cx="54450" cy="54800"/>
            </a:xfrm>
            <a:custGeom>
              <a:avLst/>
              <a:gdLst/>
              <a:ahLst/>
              <a:cxnLst/>
              <a:rect l="l" t="t" r="r" b="b"/>
              <a:pathLst>
                <a:path w="2178" h="2192" extrusionOk="0">
                  <a:moveTo>
                    <a:pt x="1099" y="741"/>
                  </a:moveTo>
                  <a:lnTo>
                    <a:pt x="1346" y="1235"/>
                  </a:lnTo>
                  <a:lnTo>
                    <a:pt x="852" y="1235"/>
                  </a:lnTo>
                  <a:lnTo>
                    <a:pt x="1099" y="741"/>
                  </a:lnTo>
                  <a:close/>
                  <a:moveTo>
                    <a:pt x="1099" y="0"/>
                  </a:moveTo>
                  <a:cubicBezTo>
                    <a:pt x="1007" y="0"/>
                    <a:pt x="945" y="62"/>
                    <a:pt x="914" y="124"/>
                  </a:cubicBezTo>
                  <a:lnTo>
                    <a:pt x="81" y="1883"/>
                  </a:lnTo>
                  <a:cubicBezTo>
                    <a:pt x="1" y="2063"/>
                    <a:pt x="142" y="2192"/>
                    <a:pt x="285" y="2192"/>
                  </a:cubicBezTo>
                  <a:cubicBezTo>
                    <a:pt x="361" y="2192"/>
                    <a:pt x="439" y="2154"/>
                    <a:pt x="482" y="2068"/>
                  </a:cubicBezTo>
                  <a:lnTo>
                    <a:pt x="667" y="1697"/>
                  </a:lnTo>
                  <a:lnTo>
                    <a:pt x="1531" y="1697"/>
                  </a:lnTo>
                  <a:lnTo>
                    <a:pt x="1716" y="2068"/>
                  </a:lnTo>
                  <a:cubicBezTo>
                    <a:pt x="1760" y="2154"/>
                    <a:pt x="1833" y="2192"/>
                    <a:pt x="1906" y="2192"/>
                  </a:cubicBezTo>
                  <a:cubicBezTo>
                    <a:pt x="2042" y="2192"/>
                    <a:pt x="2178" y="2063"/>
                    <a:pt x="2118" y="1883"/>
                  </a:cubicBezTo>
                  <a:lnTo>
                    <a:pt x="1284" y="124"/>
                  </a:lnTo>
                  <a:cubicBezTo>
                    <a:pt x="1254" y="62"/>
                    <a:pt x="1192" y="0"/>
                    <a:pt x="109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8" name="Google Shape;12528;p23"/>
            <p:cNvSpPr/>
            <p:nvPr/>
          </p:nvSpPr>
          <p:spPr>
            <a:xfrm>
              <a:off x="2774250" y="3171500"/>
              <a:ext cx="57125" cy="54800"/>
            </a:xfrm>
            <a:custGeom>
              <a:avLst/>
              <a:gdLst/>
              <a:ahLst/>
              <a:cxnLst/>
              <a:rect l="l" t="t" r="r" b="b"/>
              <a:pathLst>
                <a:path w="2285" h="2192" extrusionOk="0">
                  <a:moveTo>
                    <a:pt x="803" y="401"/>
                  </a:moveTo>
                  <a:cubicBezTo>
                    <a:pt x="1729" y="401"/>
                    <a:pt x="1729" y="1759"/>
                    <a:pt x="803" y="1759"/>
                  </a:cubicBezTo>
                  <a:lnTo>
                    <a:pt x="433" y="1759"/>
                  </a:lnTo>
                  <a:lnTo>
                    <a:pt x="433" y="401"/>
                  </a:lnTo>
                  <a:close/>
                  <a:moveTo>
                    <a:pt x="217" y="0"/>
                  </a:moveTo>
                  <a:cubicBezTo>
                    <a:pt x="93" y="0"/>
                    <a:pt x="1" y="93"/>
                    <a:pt x="1" y="185"/>
                  </a:cubicBezTo>
                  <a:lnTo>
                    <a:pt x="1" y="1975"/>
                  </a:lnTo>
                  <a:cubicBezTo>
                    <a:pt x="1" y="2099"/>
                    <a:pt x="93" y="2191"/>
                    <a:pt x="217" y="2191"/>
                  </a:cubicBezTo>
                  <a:lnTo>
                    <a:pt x="834" y="2191"/>
                  </a:lnTo>
                  <a:cubicBezTo>
                    <a:pt x="2285" y="2191"/>
                    <a:pt x="2285" y="0"/>
                    <a:pt x="83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29" name="Google Shape;12529;p23"/>
            <p:cNvSpPr/>
            <p:nvPr/>
          </p:nvSpPr>
          <p:spPr>
            <a:xfrm>
              <a:off x="2673950" y="3014100"/>
              <a:ext cx="187525" cy="239200"/>
            </a:xfrm>
            <a:custGeom>
              <a:avLst/>
              <a:gdLst/>
              <a:ahLst/>
              <a:cxnLst/>
              <a:rect l="l" t="t" r="r" b="b"/>
              <a:pathLst>
                <a:path w="7501" h="9568" extrusionOk="0">
                  <a:moveTo>
                    <a:pt x="1482" y="0"/>
                  </a:moveTo>
                  <a:cubicBezTo>
                    <a:pt x="680" y="0"/>
                    <a:pt x="1" y="648"/>
                    <a:pt x="1" y="1482"/>
                  </a:cubicBezTo>
                  <a:lnTo>
                    <a:pt x="1" y="8086"/>
                  </a:lnTo>
                  <a:cubicBezTo>
                    <a:pt x="1" y="8919"/>
                    <a:pt x="680" y="9567"/>
                    <a:pt x="1482" y="9567"/>
                  </a:cubicBezTo>
                  <a:lnTo>
                    <a:pt x="4476" y="9567"/>
                  </a:lnTo>
                  <a:cubicBezTo>
                    <a:pt x="4754" y="9567"/>
                    <a:pt x="4754" y="9135"/>
                    <a:pt x="4476" y="9135"/>
                  </a:cubicBezTo>
                  <a:lnTo>
                    <a:pt x="1482" y="9135"/>
                  </a:lnTo>
                  <a:cubicBezTo>
                    <a:pt x="896" y="9135"/>
                    <a:pt x="433" y="8672"/>
                    <a:pt x="433" y="8086"/>
                  </a:cubicBezTo>
                  <a:lnTo>
                    <a:pt x="433" y="1482"/>
                  </a:lnTo>
                  <a:cubicBezTo>
                    <a:pt x="433" y="895"/>
                    <a:pt x="896" y="401"/>
                    <a:pt x="1482" y="401"/>
                  </a:cubicBezTo>
                  <a:lnTo>
                    <a:pt x="6019" y="401"/>
                  </a:lnTo>
                  <a:cubicBezTo>
                    <a:pt x="6605" y="401"/>
                    <a:pt x="7068" y="895"/>
                    <a:pt x="7068" y="1482"/>
                  </a:cubicBezTo>
                  <a:lnTo>
                    <a:pt x="7068" y="8086"/>
                  </a:lnTo>
                  <a:cubicBezTo>
                    <a:pt x="7068" y="8672"/>
                    <a:pt x="6605" y="9135"/>
                    <a:pt x="6019" y="9135"/>
                  </a:cubicBezTo>
                  <a:lnTo>
                    <a:pt x="5494" y="9135"/>
                  </a:lnTo>
                  <a:cubicBezTo>
                    <a:pt x="5216" y="9135"/>
                    <a:pt x="5216" y="9567"/>
                    <a:pt x="5494" y="9567"/>
                  </a:cubicBezTo>
                  <a:lnTo>
                    <a:pt x="6019" y="9567"/>
                  </a:lnTo>
                  <a:cubicBezTo>
                    <a:pt x="6821" y="9567"/>
                    <a:pt x="7500" y="8888"/>
                    <a:pt x="7500" y="8086"/>
                  </a:cubicBezTo>
                  <a:lnTo>
                    <a:pt x="7500" y="1482"/>
                  </a:lnTo>
                  <a:cubicBezTo>
                    <a:pt x="7469" y="648"/>
                    <a:pt x="6821" y="0"/>
                    <a:pt x="598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0" name="Google Shape;12530;p23"/>
            <p:cNvSpPr/>
            <p:nvPr/>
          </p:nvSpPr>
          <p:spPr>
            <a:xfrm>
              <a:off x="2790800" y="3040800"/>
              <a:ext cx="41775" cy="37550"/>
            </a:xfrm>
            <a:custGeom>
              <a:avLst/>
              <a:gdLst/>
              <a:ahLst/>
              <a:cxnLst/>
              <a:rect l="l" t="t" r="r" b="b"/>
              <a:pathLst>
                <a:path w="1671" h="1502" extrusionOk="0">
                  <a:moveTo>
                    <a:pt x="291" y="1"/>
                  </a:moveTo>
                  <a:cubicBezTo>
                    <a:pt x="127" y="1"/>
                    <a:pt x="0" y="219"/>
                    <a:pt x="141" y="383"/>
                  </a:cubicBezTo>
                  <a:lnTo>
                    <a:pt x="542" y="753"/>
                  </a:lnTo>
                  <a:lnTo>
                    <a:pt x="141" y="1154"/>
                  </a:lnTo>
                  <a:cubicBezTo>
                    <a:pt x="49" y="1216"/>
                    <a:pt x="49" y="1340"/>
                    <a:pt x="141" y="1432"/>
                  </a:cubicBezTo>
                  <a:cubicBezTo>
                    <a:pt x="188" y="1478"/>
                    <a:pt x="242" y="1502"/>
                    <a:pt x="296" y="1502"/>
                  </a:cubicBezTo>
                  <a:cubicBezTo>
                    <a:pt x="350" y="1502"/>
                    <a:pt x="404" y="1478"/>
                    <a:pt x="450" y="1432"/>
                  </a:cubicBezTo>
                  <a:lnTo>
                    <a:pt x="820" y="1062"/>
                  </a:lnTo>
                  <a:lnTo>
                    <a:pt x="1221" y="1432"/>
                  </a:lnTo>
                  <a:cubicBezTo>
                    <a:pt x="1264" y="1475"/>
                    <a:pt x="1312" y="1493"/>
                    <a:pt x="1359" y="1493"/>
                  </a:cubicBezTo>
                  <a:cubicBezTo>
                    <a:pt x="1512" y="1493"/>
                    <a:pt x="1648" y="1296"/>
                    <a:pt x="1530" y="1154"/>
                  </a:cubicBezTo>
                  <a:lnTo>
                    <a:pt x="1129" y="753"/>
                  </a:lnTo>
                  <a:lnTo>
                    <a:pt x="1530" y="383"/>
                  </a:lnTo>
                  <a:cubicBezTo>
                    <a:pt x="1671" y="219"/>
                    <a:pt x="1526" y="1"/>
                    <a:pt x="1367" y="1"/>
                  </a:cubicBezTo>
                  <a:cubicBezTo>
                    <a:pt x="1317" y="1"/>
                    <a:pt x="1266" y="22"/>
                    <a:pt x="1221" y="74"/>
                  </a:cubicBezTo>
                  <a:lnTo>
                    <a:pt x="820" y="445"/>
                  </a:lnTo>
                  <a:lnTo>
                    <a:pt x="450" y="74"/>
                  </a:lnTo>
                  <a:cubicBezTo>
                    <a:pt x="398" y="22"/>
                    <a:pt x="343" y="1"/>
                    <a:pt x="29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1" name="Google Shape;12531;p23"/>
            <p:cNvSpPr/>
            <p:nvPr/>
          </p:nvSpPr>
          <p:spPr>
            <a:xfrm>
              <a:off x="2499600" y="3014100"/>
              <a:ext cx="157400" cy="109575"/>
            </a:xfrm>
            <a:custGeom>
              <a:avLst/>
              <a:gdLst/>
              <a:ahLst/>
              <a:cxnLst/>
              <a:rect l="l" t="t" r="r" b="b"/>
              <a:pathLst>
                <a:path w="6296" h="4383" extrusionOk="0">
                  <a:moveTo>
                    <a:pt x="4814" y="401"/>
                  </a:moveTo>
                  <a:cubicBezTo>
                    <a:pt x="5401" y="401"/>
                    <a:pt x="5864" y="895"/>
                    <a:pt x="5864" y="1482"/>
                  </a:cubicBezTo>
                  <a:lnTo>
                    <a:pt x="5864" y="2901"/>
                  </a:lnTo>
                  <a:cubicBezTo>
                    <a:pt x="5864" y="3488"/>
                    <a:pt x="5401" y="3951"/>
                    <a:pt x="4814" y="3951"/>
                  </a:cubicBezTo>
                  <a:lnTo>
                    <a:pt x="1481" y="3951"/>
                  </a:lnTo>
                  <a:cubicBezTo>
                    <a:pt x="895" y="3951"/>
                    <a:pt x="401" y="3488"/>
                    <a:pt x="401" y="2901"/>
                  </a:cubicBezTo>
                  <a:lnTo>
                    <a:pt x="401" y="1482"/>
                  </a:lnTo>
                  <a:cubicBezTo>
                    <a:pt x="401" y="895"/>
                    <a:pt x="895" y="401"/>
                    <a:pt x="1481" y="401"/>
                  </a:cubicBezTo>
                  <a:close/>
                  <a:moveTo>
                    <a:pt x="1481" y="0"/>
                  </a:moveTo>
                  <a:cubicBezTo>
                    <a:pt x="648" y="0"/>
                    <a:pt x="0" y="648"/>
                    <a:pt x="0" y="1482"/>
                  </a:cubicBezTo>
                  <a:lnTo>
                    <a:pt x="0" y="2901"/>
                  </a:lnTo>
                  <a:cubicBezTo>
                    <a:pt x="0" y="3735"/>
                    <a:pt x="648" y="4383"/>
                    <a:pt x="1481" y="4383"/>
                  </a:cubicBezTo>
                  <a:lnTo>
                    <a:pt x="4814" y="4383"/>
                  </a:lnTo>
                  <a:cubicBezTo>
                    <a:pt x="5648" y="4383"/>
                    <a:pt x="6296" y="3735"/>
                    <a:pt x="6296" y="2901"/>
                  </a:cubicBezTo>
                  <a:lnTo>
                    <a:pt x="6296" y="1482"/>
                  </a:lnTo>
                  <a:cubicBezTo>
                    <a:pt x="6296" y="648"/>
                    <a:pt x="5648" y="0"/>
                    <a:pt x="481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2" name="Google Shape;12532;p23"/>
            <p:cNvSpPr/>
            <p:nvPr/>
          </p:nvSpPr>
          <p:spPr>
            <a:xfrm>
              <a:off x="2586350" y="3040800"/>
              <a:ext cx="41775" cy="37550"/>
            </a:xfrm>
            <a:custGeom>
              <a:avLst/>
              <a:gdLst/>
              <a:ahLst/>
              <a:cxnLst/>
              <a:rect l="l" t="t" r="r" b="b"/>
              <a:pathLst>
                <a:path w="1671" h="1502" extrusionOk="0">
                  <a:moveTo>
                    <a:pt x="304" y="1"/>
                  </a:moveTo>
                  <a:cubicBezTo>
                    <a:pt x="145" y="1"/>
                    <a:pt x="0" y="219"/>
                    <a:pt x="141" y="383"/>
                  </a:cubicBezTo>
                  <a:lnTo>
                    <a:pt x="542" y="753"/>
                  </a:lnTo>
                  <a:lnTo>
                    <a:pt x="141" y="1154"/>
                  </a:lnTo>
                  <a:cubicBezTo>
                    <a:pt x="79" y="1216"/>
                    <a:pt x="79" y="1340"/>
                    <a:pt x="141" y="1432"/>
                  </a:cubicBezTo>
                  <a:cubicBezTo>
                    <a:pt x="187" y="1478"/>
                    <a:pt x="241" y="1502"/>
                    <a:pt x="295" y="1502"/>
                  </a:cubicBezTo>
                  <a:cubicBezTo>
                    <a:pt x="349" y="1502"/>
                    <a:pt x="403" y="1478"/>
                    <a:pt x="449" y="1432"/>
                  </a:cubicBezTo>
                  <a:lnTo>
                    <a:pt x="851" y="1062"/>
                  </a:lnTo>
                  <a:lnTo>
                    <a:pt x="1221" y="1432"/>
                  </a:lnTo>
                  <a:cubicBezTo>
                    <a:pt x="1271" y="1475"/>
                    <a:pt x="1323" y="1493"/>
                    <a:pt x="1371" y="1493"/>
                  </a:cubicBezTo>
                  <a:cubicBezTo>
                    <a:pt x="1530" y="1493"/>
                    <a:pt x="1648" y="1296"/>
                    <a:pt x="1530" y="1154"/>
                  </a:cubicBezTo>
                  <a:lnTo>
                    <a:pt x="1128" y="753"/>
                  </a:lnTo>
                  <a:lnTo>
                    <a:pt x="1530" y="383"/>
                  </a:lnTo>
                  <a:cubicBezTo>
                    <a:pt x="1670" y="219"/>
                    <a:pt x="1544" y="1"/>
                    <a:pt x="1380" y="1"/>
                  </a:cubicBezTo>
                  <a:cubicBezTo>
                    <a:pt x="1328" y="1"/>
                    <a:pt x="1273" y="22"/>
                    <a:pt x="1221" y="74"/>
                  </a:cubicBezTo>
                  <a:lnTo>
                    <a:pt x="851" y="445"/>
                  </a:lnTo>
                  <a:lnTo>
                    <a:pt x="449" y="74"/>
                  </a:lnTo>
                  <a:cubicBezTo>
                    <a:pt x="405" y="22"/>
                    <a:pt x="354" y="1"/>
                    <a:pt x="30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3" name="Google Shape;12533;p23"/>
            <p:cNvSpPr/>
            <p:nvPr/>
          </p:nvSpPr>
          <p:spPr>
            <a:xfrm>
              <a:off x="2498825" y="3143725"/>
              <a:ext cx="158175" cy="109575"/>
            </a:xfrm>
            <a:custGeom>
              <a:avLst/>
              <a:gdLst/>
              <a:ahLst/>
              <a:cxnLst/>
              <a:rect l="l" t="t" r="r" b="b"/>
              <a:pathLst>
                <a:path w="6327" h="4383" extrusionOk="0">
                  <a:moveTo>
                    <a:pt x="2870" y="0"/>
                  </a:moveTo>
                  <a:cubicBezTo>
                    <a:pt x="2623" y="31"/>
                    <a:pt x="2623" y="401"/>
                    <a:pt x="2870" y="432"/>
                  </a:cubicBezTo>
                  <a:lnTo>
                    <a:pt x="4845" y="432"/>
                  </a:lnTo>
                  <a:cubicBezTo>
                    <a:pt x="5432" y="432"/>
                    <a:pt x="5895" y="895"/>
                    <a:pt x="5895" y="1481"/>
                  </a:cubicBezTo>
                  <a:lnTo>
                    <a:pt x="5895" y="2901"/>
                  </a:lnTo>
                  <a:cubicBezTo>
                    <a:pt x="5895" y="3487"/>
                    <a:pt x="5432" y="3950"/>
                    <a:pt x="4845" y="3950"/>
                  </a:cubicBezTo>
                  <a:lnTo>
                    <a:pt x="1512" y="3950"/>
                  </a:lnTo>
                  <a:cubicBezTo>
                    <a:pt x="926" y="3950"/>
                    <a:pt x="432" y="3487"/>
                    <a:pt x="432" y="2901"/>
                  </a:cubicBezTo>
                  <a:lnTo>
                    <a:pt x="432" y="1512"/>
                  </a:lnTo>
                  <a:cubicBezTo>
                    <a:pt x="432" y="926"/>
                    <a:pt x="926" y="432"/>
                    <a:pt x="1512" y="432"/>
                  </a:cubicBezTo>
                  <a:lnTo>
                    <a:pt x="1852" y="432"/>
                  </a:lnTo>
                  <a:cubicBezTo>
                    <a:pt x="2099" y="401"/>
                    <a:pt x="2099" y="62"/>
                    <a:pt x="1852" y="31"/>
                  </a:cubicBezTo>
                  <a:lnTo>
                    <a:pt x="1512" y="31"/>
                  </a:lnTo>
                  <a:cubicBezTo>
                    <a:pt x="679" y="31"/>
                    <a:pt x="31" y="679"/>
                    <a:pt x="31" y="1512"/>
                  </a:cubicBezTo>
                  <a:lnTo>
                    <a:pt x="31" y="2901"/>
                  </a:lnTo>
                  <a:cubicBezTo>
                    <a:pt x="0" y="3734"/>
                    <a:pt x="679" y="4382"/>
                    <a:pt x="1512" y="4382"/>
                  </a:cubicBezTo>
                  <a:lnTo>
                    <a:pt x="4845" y="4382"/>
                  </a:lnTo>
                  <a:cubicBezTo>
                    <a:pt x="5679" y="4382"/>
                    <a:pt x="6327" y="3703"/>
                    <a:pt x="6327" y="2901"/>
                  </a:cubicBezTo>
                  <a:lnTo>
                    <a:pt x="6327" y="1481"/>
                  </a:lnTo>
                  <a:cubicBezTo>
                    <a:pt x="6327" y="679"/>
                    <a:pt x="5679" y="0"/>
                    <a:pt x="484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4" name="Google Shape;12534;p23"/>
            <p:cNvSpPr/>
            <p:nvPr/>
          </p:nvSpPr>
          <p:spPr>
            <a:xfrm>
              <a:off x="2586300" y="3170750"/>
              <a:ext cx="41925" cy="37675"/>
            </a:xfrm>
            <a:custGeom>
              <a:avLst/>
              <a:gdLst/>
              <a:ahLst/>
              <a:cxnLst/>
              <a:rect l="l" t="t" r="r" b="b"/>
              <a:pathLst>
                <a:path w="1677" h="1507" extrusionOk="0">
                  <a:moveTo>
                    <a:pt x="312" y="0"/>
                  </a:moveTo>
                  <a:cubicBezTo>
                    <a:pt x="150" y="0"/>
                    <a:pt x="0" y="203"/>
                    <a:pt x="143" y="370"/>
                  </a:cubicBezTo>
                  <a:lnTo>
                    <a:pt x="544" y="740"/>
                  </a:lnTo>
                  <a:lnTo>
                    <a:pt x="143" y="1141"/>
                  </a:lnTo>
                  <a:cubicBezTo>
                    <a:pt x="81" y="1203"/>
                    <a:pt x="81" y="1357"/>
                    <a:pt x="143" y="1450"/>
                  </a:cubicBezTo>
                  <a:cubicBezTo>
                    <a:pt x="189" y="1481"/>
                    <a:pt x="243" y="1496"/>
                    <a:pt x="297" y="1496"/>
                  </a:cubicBezTo>
                  <a:cubicBezTo>
                    <a:pt x="351" y="1496"/>
                    <a:pt x="405" y="1481"/>
                    <a:pt x="451" y="1450"/>
                  </a:cubicBezTo>
                  <a:lnTo>
                    <a:pt x="853" y="1049"/>
                  </a:lnTo>
                  <a:lnTo>
                    <a:pt x="1223" y="1450"/>
                  </a:lnTo>
                  <a:cubicBezTo>
                    <a:pt x="1270" y="1490"/>
                    <a:pt x="1320" y="1507"/>
                    <a:pt x="1367" y="1507"/>
                  </a:cubicBezTo>
                  <a:cubicBezTo>
                    <a:pt x="1538" y="1507"/>
                    <a:pt x="1677" y="1286"/>
                    <a:pt x="1532" y="1141"/>
                  </a:cubicBezTo>
                  <a:lnTo>
                    <a:pt x="1130" y="740"/>
                  </a:lnTo>
                  <a:lnTo>
                    <a:pt x="1532" y="370"/>
                  </a:lnTo>
                  <a:cubicBezTo>
                    <a:pt x="1674" y="203"/>
                    <a:pt x="1542" y="0"/>
                    <a:pt x="1375" y="0"/>
                  </a:cubicBezTo>
                  <a:cubicBezTo>
                    <a:pt x="1326" y="0"/>
                    <a:pt x="1273" y="18"/>
                    <a:pt x="1223" y="61"/>
                  </a:cubicBezTo>
                  <a:lnTo>
                    <a:pt x="853" y="462"/>
                  </a:lnTo>
                  <a:lnTo>
                    <a:pt x="451" y="61"/>
                  </a:lnTo>
                  <a:cubicBezTo>
                    <a:pt x="409" y="18"/>
                    <a:pt x="360" y="0"/>
                    <a:pt x="31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5" name="Google Shape;12535;p23"/>
            <p:cNvSpPr/>
            <p:nvPr/>
          </p:nvSpPr>
          <p:spPr>
            <a:xfrm>
              <a:off x="2499600" y="3274100"/>
              <a:ext cx="361875" cy="101875"/>
            </a:xfrm>
            <a:custGeom>
              <a:avLst/>
              <a:gdLst/>
              <a:ahLst/>
              <a:cxnLst/>
              <a:rect l="l" t="t" r="r" b="b"/>
              <a:pathLst>
                <a:path w="14475" h="4075" extrusionOk="0">
                  <a:moveTo>
                    <a:pt x="12993" y="433"/>
                  </a:moveTo>
                  <a:cubicBezTo>
                    <a:pt x="13548" y="433"/>
                    <a:pt x="14042" y="896"/>
                    <a:pt x="14042" y="1482"/>
                  </a:cubicBezTo>
                  <a:lnTo>
                    <a:pt x="14042" y="2593"/>
                  </a:lnTo>
                  <a:cubicBezTo>
                    <a:pt x="14042" y="3179"/>
                    <a:pt x="13548" y="3642"/>
                    <a:pt x="12993" y="3642"/>
                  </a:cubicBezTo>
                  <a:lnTo>
                    <a:pt x="1481" y="3642"/>
                  </a:lnTo>
                  <a:cubicBezTo>
                    <a:pt x="895" y="3642"/>
                    <a:pt x="401" y="3179"/>
                    <a:pt x="401" y="2593"/>
                  </a:cubicBezTo>
                  <a:lnTo>
                    <a:pt x="401" y="1482"/>
                  </a:lnTo>
                  <a:cubicBezTo>
                    <a:pt x="401" y="896"/>
                    <a:pt x="895" y="433"/>
                    <a:pt x="1481" y="433"/>
                  </a:cubicBezTo>
                  <a:close/>
                  <a:moveTo>
                    <a:pt x="1481" y="1"/>
                  </a:moveTo>
                  <a:cubicBezTo>
                    <a:pt x="648" y="1"/>
                    <a:pt x="0" y="680"/>
                    <a:pt x="0" y="1482"/>
                  </a:cubicBezTo>
                  <a:lnTo>
                    <a:pt x="0" y="2593"/>
                  </a:lnTo>
                  <a:cubicBezTo>
                    <a:pt x="0" y="3426"/>
                    <a:pt x="648" y="4074"/>
                    <a:pt x="1481" y="4074"/>
                  </a:cubicBezTo>
                  <a:lnTo>
                    <a:pt x="12993" y="4074"/>
                  </a:lnTo>
                  <a:cubicBezTo>
                    <a:pt x="13795" y="4074"/>
                    <a:pt x="14474" y="3426"/>
                    <a:pt x="14474" y="2593"/>
                  </a:cubicBezTo>
                  <a:lnTo>
                    <a:pt x="14474" y="1482"/>
                  </a:lnTo>
                  <a:cubicBezTo>
                    <a:pt x="14474" y="680"/>
                    <a:pt x="13795" y="1"/>
                    <a:pt x="1299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6" name="Google Shape;12536;p23"/>
            <p:cNvSpPr/>
            <p:nvPr/>
          </p:nvSpPr>
          <p:spPr>
            <a:xfrm>
              <a:off x="2789200" y="3301575"/>
              <a:ext cx="41325" cy="37350"/>
            </a:xfrm>
            <a:custGeom>
              <a:avLst/>
              <a:gdLst/>
              <a:ahLst/>
              <a:cxnLst/>
              <a:rect l="l" t="t" r="r" b="b"/>
              <a:pathLst>
                <a:path w="1653" h="1494" extrusionOk="0">
                  <a:moveTo>
                    <a:pt x="305" y="1"/>
                  </a:moveTo>
                  <a:cubicBezTo>
                    <a:pt x="146" y="1"/>
                    <a:pt x="3" y="212"/>
                    <a:pt x="144" y="352"/>
                  </a:cubicBezTo>
                  <a:lnTo>
                    <a:pt x="545" y="753"/>
                  </a:lnTo>
                  <a:lnTo>
                    <a:pt x="144" y="1124"/>
                  </a:lnTo>
                  <a:cubicBezTo>
                    <a:pt x="1" y="1290"/>
                    <a:pt x="151" y="1493"/>
                    <a:pt x="312" y="1493"/>
                  </a:cubicBezTo>
                  <a:cubicBezTo>
                    <a:pt x="360" y="1493"/>
                    <a:pt x="410" y="1475"/>
                    <a:pt x="452" y="1432"/>
                  </a:cubicBezTo>
                  <a:lnTo>
                    <a:pt x="853" y="1031"/>
                  </a:lnTo>
                  <a:lnTo>
                    <a:pt x="1224" y="1432"/>
                  </a:lnTo>
                  <a:cubicBezTo>
                    <a:pt x="1271" y="1466"/>
                    <a:pt x="1319" y="1481"/>
                    <a:pt x="1365" y="1481"/>
                  </a:cubicBezTo>
                  <a:cubicBezTo>
                    <a:pt x="1528" y="1481"/>
                    <a:pt x="1653" y="1293"/>
                    <a:pt x="1532" y="1124"/>
                  </a:cubicBezTo>
                  <a:lnTo>
                    <a:pt x="1131" y="753"/>
                  </a:lnTo>
                  <a:lnTo>
                    <a:pt x="1532" y="352"/>
                  </a:lnTo>
                  <a:cubicBezTo>
                    <a:pt x="1594" y="260"/>
                    <a:pt x="1594" y="136"/>
                    <a:pt x="1532" y="74"/>
                  </a:cubicBezTo>
                  <a:cubicBezTo>
                    <a:pt x="1486" y="28"/>
                    <a:pt x="1432" y="5"/>
                    <a:pt x="1378" y="5"/>
                  </a:cubicBezTo>
                  <a:cubicBezTo>
                    <a:pt x="1324" y="5"/>
                    <a:pt x="1270" y="28"/>
                    <a:pt x="1224" y="74"/>
                  </a:cubicBezTo>
                  <a:lnTo>
                    <a:pt x="853" y="445"/>
                  </a:lnTo>
                  <a:lnTo>
                    <a:pt x="452" y="74"/>
                  </a:lnTo>
                  <a:cubicBezTo>
                    <a:pt x="407" y="22"/>
                    <a:pt x="355" y="1"/>
                    <a:pt x="30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37" name="Google Shape;12537;p23"/>
          <p:cNvGrpSpPr/>
          <p:nvPr/>
        </p:nvGrpSpPr>
        <p:grpSpPr>
          <a:xfrm>
            <a:off x="3211144" y="2883068"/>
            <a:ext cx="393525" cy="361475"/>
            <a:chOff x="1714150" y="3014050"/>
            <a:chExt cx="393525" cy="361475"/>
          </a:xfrm>
        </p:grpSpPr>
        <p:sp>
          <p:nvSpPr>
            <p:cNvPr id="12538" name="Google Shape;12538;p23"/>
            <p:cNvSpPr/>
            <p:nvPr/>
          </p:nvSpPr>
          <p:spPr>
            <a:xfrm>
              <a:off x="1778200" y="3048625"/>
              <a:ext cx="84875" cy="80750"/>
            </a:xfrm>
            <a:custGeom>
              <a:avLst/>
              <a:gdLst/>
              <a:ahLst/>
              <a:cxnLst/>
              <a:rect l="l" t="t" r="r" b="b"/>
              <a:pathLst>
                <a:path w="3395" h="3230" extrusionOk="0">
                  <a:moveTo>
                    <a:pt x="1698" y="594"/>
                  </a:moveTo>
                  <a:lnTo>
                    <a:pt x="1944" y="1150"/>
                  </a:lnTo>
                  <a:cubicBezTo>
                    <a:pt x="2006" y="1212"/>
                    <a:pt x="2068" y="1273"/>
                    <a:pt x="2160" y="1304"/>
                  </a:cubicBezTo>
                  <a:lnTo>
                    <a:pt x="2778" y="1397"/>
                  </a:lnTo>
                  <a:lnTo>
                    <a:pt x="2346" y="1829"/>
                  </a:lnTo>
                  <a:cubicBezTo>
                    <a:pt x="2284" y="1891"/>
                    <a:pt x="2253" y="1983"/>
                    <a:pt x="2253" y="2076"/>
                  </a:cubicBezTo>
                  <a:lnTo>
                    <a:pt x="2377" y="2693"/>
                  </a:lnTo>
                  <a:lnTo>
                    <a:pt x="2377" y="2693"/>
                  </a:lnTo>
                  <a:lnTo>
                    <a:pt x="1821" y="2384"/>
                  </a:lnTo>
                  <a:cubicBezTo>
                    <a:pt x="1790" y="2384"/>
                    <a:pt x="1728" y="2354"/>
                    <a:pt x="1698" y="2354"/>
                  </a:cubicBezTo>
                  <a:cubicBezTo>
                    <a:pt x="1636" y="2354"/>
                    <a:pt x="1605" y="2384"/>
                    <a:pt x="1543" y="2384"/>
                  </a:cubicBezTo>
                  <a:lnTo>
                    <a:pt x="988" y="2693"/>
                  </a:lnTo>
                  <a:lnTo>
                    <a:pt x="988" y="2693"/>
                  </a:lnTo>
                  <a:lnTo>
                    <a:pt x="1111" y="2076"/>
                  </a:lnTo>
                  <a:cubicBezTo>
                    <a:pt x="1142" y="1983"/>
                    <a:pt x="1080" y="1891"/>
                    <a:pt x="1019" y="1829"/>
                  </a:cubicBezTo>
                  <a:lnTo>
                    <a:pt x="587" y="1397"/>
                  </a:lnTo>
                  <a:lnTo>
                    <a:pt x="1204" y="1304"/>
                  </a:lnTo>
                  <a:cubicBezTo>
                    <a:pt x="1296" y="1273"/>
                    <a:pt x="1389" y="1243"/>
                    <a:pt x="1420" y="1150"/>
                  </a:cubicBezTo>
                  <a:lnTo>
                    <a:pt x="1698" y="594"/>
                  </a:lnTo>
                  <a:close/>
                  <a:moveTo>
                    <a:pt x="1694" y="0"/>
                  </a:moveTo>
                  <a:cubicBezTo>
                    <a:pt x="1590" y="0"/>
                    <a:pt x="1482" y="54"/>
                    <a:pt x="1420" y="162"/>
                  </a:cubicBezTo>
                  <a:lnTo>
                    <a:pt x="1080" y="872"/>
                  </a:lnTo>
                  <a:lnTo>
                    <a:pt x="247" y="996"/>
                  </a:lnTo>
                  <a:cubicBezTo>
                    <a:pt x="154" y="1027"/>
                    <a:pt x="62" y="1088"/>
                    <a:pt x="31" y="1212"/>
                  </a:cubicBezTo>
                  <a:cubicBezTo>
                    <a:pt x="0" y="1304"/>
                    <a:pt x="0" y="1428"/>
                    <a:pt x="93" y="1489"/>
                  </a:cubicBezTo>
                  <a:lnTo>
                    <a:pt x="679" y="2076"/>
                  </a:lnTo>
                  <a:lnTo>
                    <a:pt x="556" y="2878"/>
                  </a:lnTo>
                  <a:cubicBezTo>
                    <a:pt x="525" y="3002"/>
                    <a:pt x="556" y="3094"/>
                    <a:pt x="648" y="3156"/>
                  </a:cubicBezTo>
                  <a:cubicBezTo>
                    <a:pt x="699" y="3207"/>
                    <a:pt x="760" y="3230"/>
                    <a:pt x="819" y="3230"/>
                  </a:cubicBezTo>
                  <a:cubicBezTo>
                    <a:pt x="867" y="3230"/>
                    <a:pt x="915" y="3215"/>
                    <a:pt x="957" y="3187"/>
                  </a:cubicBezTo>
                  <a:lnTo>
                    <a:pt x="1698" y="2816"/>
                  </a:lnTo>
                  <a:lnTo>
                    <a:pt x="2407" y="3187"/>
                  </a:lnTo>
                  <a:cubicBezTo>
                    <a:pt x="2449" y="3215"/>
                    <a:pt x="2497" y="3230"/>
                    <a:pt x="2545" y="3230"/>
                  </a:cubicBezTo>
                  <a:cubicBezTo>
                    <a:pt x="2605" y="3230"/>
                    <a:pt x="2665" y="3207"/>
                    <a:pt x="2716" y="3156"/>
                  </a:cubicBezTo>
                  <a:cubicBezTo>
                    <a:pt x="2809" y="3094"/>
                    <a:pt x="2839" y="3002"/>
                    <a:pt x="2839" y="2878"/>
                  </a:cubicBezTo>
                  <a:lnTo>
                    <a:pt x="2685" y="2076"/>
                  </a:lnTo>
                  <a:lnTo>
                    <a:pt x="3272" y="1489"/>
                  </a:lnTo>
                  <a:cubicBezTo>
                    <a:pt x="3364" y="1428"/>
                    <a:pt x="3395" y="1304"/>
                    <a:pt x="3364" y="1212"/>
                  </a:cubicBezTo>
                  <a:cubicBezTo>
                    <a:pt x="3333" y="1088"/>
                    <a:pt x="3241" y="1027"/>
                    <a:pt x="3117" y="1027"/>
                  </a:cubicBezTo>
                  <a:lnTo>
                    <a:pt x="2315" y="903"/>
                  </a:lnTo>
                  <a:lnTo>
                    <a:pt x="1944" y="162"/>
                  </a:lnTo>
                  <a:cubicBezTo>
                    <a:pt x="1898" y="54"/>
                    <a:pt x="1798" y="0"/>
                    <a:pt x="169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39" name="Google Shape;12539;p23"/>
            <p:cNvSpPr/>
            <p:nvPr/>
          </p:nvSpPr>
          <p:spPr>
            <a:xfrm>
              <a:off x="1879275" y="3048050"/>
              <a:ext cx="84875" cy="81325"/>
            </a:xfrm>
            <a:custGeom>
              <a:avLst/>
              <a:gdLst/>
              <a:ahLst/>
              <a:cxnLst/>
              <a:rect l="l" t="t" r="r" b="b"/>
              <a:pathLst>
                <a:path w="3395" h="3253" extrusionOk="0">
                  <a:moveTo>
                    <a:pt x="1728" y="617"/>
                  </a:moveTo>
                  <a:lnTo>
                    <a:pt x="1975" y="1173"/>
                  </a:lnTo>
                  <a:cubicBezTo>
                    <a:pt x="2037" y="1235"/>
                    <a:pt x="2099" y="1296"/>
                    <a:pt x="2191" y="1327"/>
                  </a:cubicBezTo>
                  <a:lnTo>
                    <a:pt x="2809" y="1420"/>
                  </a:lnTo>
                  <a:lnTo>
                    <a:pt x="2376" y="1852"/>
                  </a:lnTo>
                  <a:cubicBezTo>
                    <a:pt x="2284" y="1914"/>
                    <a:pt x="2253" y="2006"/>
                    <a:pt x="2284" y="2099"/>
                  </a:cubicBezTo>
                  <a:lnTo>
                    <a:pt x="2376" y="2716"/>
                  </a:lnTo>
                  <a:lnTo>
                    <a:pt x="1852" y="2407"/>
                  </a:lnTo>
                  <a:cubicBezTo>
                    <a:pt x="1805" y="2392"/>
                    <a:pt x="1759" y="2384"/>
                    <a:pt x="1713" y="2384"/>
                  </a:cubicBezTo>
                  <a:cubicBezTo>
                    <a:pt x="1667" y="2384"/>
                    <a:pt x="1620" y="2392"/>
                    <a:pt x="1574" y="2407"/>
                  </a:cubicBezTo>
                  <a:lnTo>
                    <a:pt x="1049" y="2716"/>
                  </a:lnTo>
                  <a:lnTo>
                    <a:pt x="1142" y="2099"/>
                  </a:lnTo>
                  <a:cubicBezTo>
                    <a:pt x="1173" y="2006"/>
                    <a:pt x="1111" y="1914"/>
                    <a:pt x="1049" y="1852"/>
                  </a:cubicBezTo>
                  <a:lnTo>
                    <a:pt x="617" y="1420"/>
                  </a:lnTo>
                  <a:lnTo>
                    <a:pt x="1235" y="1327"/>
                  </a:lnTo>
                  <a:cubicBezTo>
                    <a:pt x="1327" y="1296"/>
                    <a:pt x="1389" y="1235"/>
                    <a:pt x="1451" y="1173"/>
                  </a:cubicBezTo>
                  <a:lnTo>
                    <a:pt x="1728" y="617"/>
                  </a:lnTo>
                  <a:close/>
                  <a:moveTo>
                    <a:pt x="1697" y="0"/>
                  </a:moveTo>
                  <a:cubicBezTo>
                    <a:pt x="1605" y="0"/>
                    <a:pt x="1481" y="62"/>
                    <a:pt x="1451" y="185"/>
                  </a:cubicBezTo>
                  <a:lnTo>
                    <a:pt x="1080" y="926"/>
                  </a:lnTo>
                  <a:lnTo>
                    <a:pt x="278" y="1019"/>
                  </a:lnTo>
                  <a:cubicBezTo>
                    <a:pt x="154" y="1050"/>
                    <a:pt x="62" y="1111"/>
                    <a:pt x="31" y="1235"/>
                  </a:cubicBezTo>
                  <a:cubicBezTo>
                    <a:pt x="0" y="1327"/>
                    <a:pt x="31" y="1451"/>
                    <a:pt x="124" y="1512"/>
                  </a:cubicBezTo>
                  <a:lnTo>
                    <a:pt x="710" y="2099"/>
                  </a:lnTo>
                  <a:lnTo>
                    <a:pt x="556" y="2901"/>
                  </a:lnTo>
                  <a:cubicBezTo>
                    <a:pt x="525" y="3025"/>
                    <a:pt x="586" y="3117"/>
                    <a:pt x="679" y="3179"/>
                  </a:cubicBezTo>
                  <a:cubicBezTo>
                    <a:pt x="730" y="3230"/>
                    <a:pt x="781" y="3253"/>
                    <a:pt x="837" y="3253"/>
                  </a:cubicBezTo>
                  <a:cubicBezTo>
                    <a:pt x="883" y="3253"/>
                    <a:pt x="932" y="3238"/>
                    <a:pt x="988" y="3210"/>
                  </a:cubicBezTo>
                  <a:lnTo>
                    <a:pt x="1697" y="2839"/>
                  </a:lnTo>
                  <a:lnTo>
                    <a:pt x="2438" y="3210"/>
                  </a:lnTo>
                  <a:cubicBezTo>
                    <a:pt x="2486" y="3237"/>
                    <a:pt x="2534" y="3249"/>
                    <a:pt x="2581" y="3249"/>
                  </a:cubicBezTo>
                  <a:cubicBezTo>
                    <a:pt x="2748" y="3249"/>
                    <a:pt x="2888" y="3094"/>
                    <a:pt x="2839" y="2901"/>
                  </a:cubicBezTo>
                  <a:lnTo>
                    <a:pt x="2716" y="2099"/>
                  </a:lnTo>
                  <a:lnTo>
                    <a:pt x="3302" y="1512"/>
                  </a:lnTo>
                  <a:cubicBezTo>
                    <a:pt x="3364" y="1451"/>
                    <a:pt x="3395" y="1327"/>
                    <a:pt x="3364" y="1235"/>
                  </a:cubicBezTo>
                  <a:cubicBezTo>
                    <a:pt x="3333" y="1111"/>
                    <a:pt x="3241" y="1050"/>
                    <a:pt x="3148" y="1019"/>
                  </a:cubicBezTo>
                  <a:lnTo>
                    <a:pt x="2315" y="895"/>
                  </a:lnTo>
                  <a:lnTo>
                    <a:pt x="1975" y="185"/>
                  </a:lnTo>
                  <a:cubicBezTo>
                    <a:pt x="1914" y="62"/>
                    <a:pt x="1821" y="0"/>
                    <a:pt x="169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0" name="Google Shape;12540;p23"/>
            <p:cNvSpPr/>
            <p:nvPr/>
          </p:nvSpPr>
          <p:spPr>
            <a:xfrm>
              <a:off x="1980325" y="3048625"/>
              <a:ext cx="85675" cy="80350"/>
            </a:xfrm>
            <a:custGeom>
              <a:avLst/>
              <a:gdLst/>
              <a:ahLst/>
              <a:cxnLst/>
              <a:rect l="l" t="t" r="r" b="b"/>
              <a:pathLst>
                <a:path w="3427" h="3214" extrusionOk="0">
                  <a:moveTo>
                    <a:pt x="1729" y="594"/>
                  </a:moveTo>
                  <a:lnTo>
                    <a:pt x="1976" y="1150"/>
                  </a:lnTo>
                  <a:cubicBezTo>
                    <a:pt x="2038" y="1212"/>
                    <a:pt x="2100" y="1273"/>
                    <a:pt x="2192" y="1304"/>
                  </a:cubicBezTo>
                  <a:lnTo>
                    <a:pt x="2809" y="1397"/>
                  </a:lnTo>
                  <a:lnTo>
                    <a:pt x="2377" y="1829"/>
                  </a:lnTo>
                  <a:cubicBezTo>
                    <a:pt x="2316" y="1891"/>
                    <a:pt x="2285" y="1983"/>
                    <a:pt x="2285" y="2076"/>
                  </a:cubicBezTo>
                  <a:lnTo>
                    <a:pt x="2408" y="2693"/>
                  </a:lnTo>
                  <a:lnTo>
                    <a:pt x="2408" y="2693"/>
                  </a:lnTo>
                  <a:lnTo>
                    <a:pt x="1853" y="2384"/>
                  </a:lnTo>
                  <a:cubicBezTo>
                    <a:pt x="1806" y="2369"/>
                    <a:pt x="1760" y="2361"/>
                    <a:pt x="1714" y="2361"/>
                  </a:cubicBezTo>
                  <a:cubicBezTo>
                    <a:pt x="1668" y="2361"/>
                    <a:pt x="1621" y="2369"/>
                    <a:pt x="1575" y="2384"/>
                  </a:cubicBezTo>
                  <a:lnTo>
                    <a:pt x="1050" y="2693"/>
                  </a:lnTo>
                  <a:lnTo>
                    <a:pt x="1143" y="2076"/>
                  </a:lnTo>
                  <a:cubicBezTo>
                    <a:pt x="1143" y="1983"/>
                    <a:pt x="1112" y="1891"/>
                    <a:pt x="1050" y="1829"/>
                  </a:cubicBezTo>
                  <a:lnTo>
                    <a:pt x="618" y="1397"/>
                  </a:lnTo>
                  <a:lnTo>
                    <a:pt x="1235" y="1304"/>
                  </a:lnTo>
                  <a:cubicBezTo>
                    <a:pt x="1328" y="1273"/>
                    <a:pt x="1390" y="1212"/>
                    <a:pt x="1451" y="1150"/>
                  </a:cubicBezTo>
                  <a:lnTo>
                    <a:pt x="1729" y="594"/>
                  </a:lnTo>
                  <a:close/>
                  <a:moveTo>
                    <a:pt x="1714" y="0"/>
                  </a:moveTo>
                  <a:cubicBezTo>
                    <a:pt x="1614" y="0"/>
                    <a:pt x="1513" y="54"/>
                    <a:pt x="1451" y="162"/>
                  </a:cubicBezTo>
                  <a:lnTo>
                    <a:pt x="1081" y="872"/>
                  </a:lnTo>
                  <a:lnTo>
                    <a:pt x="279" y="996"/>
                  </a:lnTo>
                  <a:cubicBezTo>
                    <a:pt x="186" y="1027"/>
                    <a:pt x="94" y="1088"/>
                    <a:pt x="63" y="1212"/>
                  </a:cubicBezTo>
                  <a:cubicBezTo>
                    <a:pt x="1" y="1304"/>
                    <a:pt x="32" y="1428"/>
                    <a:pt x="124" y="1489"/>
                  </a:cubicBezTo>
                  <a:lnTo>
                    <a:pt x="711" y="2076"/>
                  </a:lnTo>
                  <a:lnTo>
                    <a:pt x="587" y="2878"/>
                  </a:lnTo>
                  <a:cubicBezTo>
                    <a:pt x="538" y="3076"/>
                    <a:pt x="686" y="3214"/>
                    <a:pt x="858" y="3214"/>
                  </a:cubicBezTo>
                  <a:cubicBezTo>
                    <a:pt x="901" y="3214"/>
                    <a:pt x="945" y="3205"/>
                    <a:pt x="989" y="3187"/>
                  </a:cubicBezTo>
                  <a:lnTo>
                    <a:pt x="1729" y="2786"/>
                  </a:lnTo>
                  <a:lnTo>
                    <a:pt x="2439" y="3187"/>
                  </a:lnTo>
                  <a:cubicBezTo>
                    <a:pt x="2477" y="3200"/>
                    <a:pt x="2521" y="3207"/>
                    <a:pt x="2566" y="3207"/>
                  </a:cubicBezTo>
                  <a:cubicBezTo>
                    <a:pt x="2629" y="3207"/>
                    <a:pt x="2693" y="3192"/>
                    <a:pt x="2748" y="3156"/>
                  </a:cubicBezTo>
                  <a:cubicBezTo>
                    <a:pt x="2840" y="3094"/>
                    <a:pt x="2871" y="2971"/>
                    <a:pt x="2871" y="2878"/>
                  </a:cubicBezTo>
                  <a:lnTo>
                    <a:pt x="2717" y="2076"/>
                  </a:lnTo>
                  <a:lnTo>
                    <a:pt x="3303" y="1489"/>
                  </a:lnTo>
                  <a:cubicBezTo>
                    <a:pt x="3396" y="1428"/>
                    <a:pt x="3427" y="1304"/>
                    <a:pt x="3396" y="1212"/>
                  </a:cubicBezTo>
                  <a:cubicBezTo>
                    <a:pt x="3365" y="1088"/>
                    <a:pt x="3272" y="1027"/>
                    <a:pt x="3149" y="996"/>
                  </a:cubicBezTo>
                  <a:lnTo>
                    <a:pt x="2346" y="872"/>
                  </a:lnTo>
                  <a:lnTo>
                    <a:pt x="1976" y="162"/>
                  </a:lnTo>
                  <a:cubicBezTo>
                    <a:pt x="1914" y="54"/>
                    <a:pt x="1814" y="0"/>
                    <a:pt x="171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1" name="Google Shape;12541;p23"/>
            <p:cNvSpPr/>
            <p:nvPr/>
          </p:nvSpPr>
          <p:spPr>
            <a:xfrm>
              <a:off x="1741150" y="3014050"/>
              <a:ext cx="361900" cy="184475"/>
            </a:xfrm>
            <a:custGeom>
              <a:avLst/>
              <a:gdLst/>
              <a:ahLst/>
              <a:cxnLst/>
              <a:rect l="l" t="t" r="r" b="b"/>
              <a:pathLst>
                <a:path w="14476" h="7379" extrusionOk="0">
                  <a:moveTo>
                    <a:pt x="2652" y="1"/>
                  </a:moveTo>
                  <a:cubicBezTo>
                    <a:pt x="2643" y="1"/>
                    <a:pt x="2634" y="1"/>
                    <a:pt x="2624" y="2"/>
                  </a:cubicBezTo>
                  <a:lnTo>
                    <a:pt x="1297" y="2"/>
                  </a:lnTo>
                  <a:cubicBezTo>
                    <a:pt x="587" y="2"/>
                    <a:pt x="1" y="589"/>
                    <a:pt x="1" y="1298"/>
                  </a:cubicBezTo>
                  <a:lnTo>
                    <a:pt x="1" y="4693"/>
                  </a:lnTo>
                  <a:cubicBezTo>
                    <a:pt x="1" y="5403"/>
                    <a:pt x="587" y="5989"/>
                    <a:pt x="1297" y="5989"/>
                  </a:cubicBezTo>
                  <a:lnTo>
                    <a:pt x="2038" y="5989"/>
                  </a:lnTo>
                  <a:lnTo>
                    <a:pt x="3025" y="7286"/>
                  </a:lnTo>
                  <a:cubicBezTo>
                    <a:pt x="3056" y="7347"/>
                    <a:pt x="3118" y="7378"/>
                    <a:pt x="3183" y="7378"/>
                  </a:cubicBezTo>
                  <a:cubicBezTo>
                    <a:pt x="3249" y="7378"/>
                    <a:pt x="3318" y="7347"/>
                    <a:pt x="3365" y="7286"/>
                  </a:cubicBezTo>
                  <a:lnTo>
                    <a:pt x="4321" y="5989"/>
                  </a:lnTo>
                  <a:lnTo>
                    <a:pt x="13179" y="5989"/>
                  </a:lnTo>
                  <a:cubicBezTo>
                    <a:pt x="13889" y="5989"/>
                    <a:pt x="14475" y="5403"/>
                    <a:pt x="14475" y="4693"/>
                  </a:cubicBezTo>
                  <a:lnTo>
                    <a:pt x="14475" y="1298"/>
                  </a:lnTo>
                  <a:cubicBezTo>
                    <a:pt x="14475" y="606"/>
                    <a:pt x="13917" y="1"/>
                    <a:pt x="13230" y="1"/>
                  </a:cubicBezTo>
                  <a:cubicBezTo>
                    <a:pt x="13213" y="1"/>
                    <a:pt x="13196" y="2"/>
                    <a:pt x="13179" y="2"/>
                  </a:cubicBezTo>
                  <a:lnTo>
                    <a:pt x="3673" y="2"/>
                  </a:lnTo>
                  <a:cubicBezTo>
                    <a:pt x="3426" y="33"/>
                    <a:pt x="3426" y="373"/>
                    <a:pt x="3673" y="403"/>
                  </a:cubicBezTo>
                  <a:lnTo>
                    <a:pt x="13179" y="403"/>
                  </a:lnTo>
                  <a:cubicBezTo>
                    <a:pt x="13642" y="403"/>
                    <a:pt x="14043" y="805"/>
                    <a:pt x="14043" y="1298"/>
                  </a:cubicBezTo>
                  <a:lnTo>
                    <a:pt x="14043" y="4662"/>
                  </a:lnTo>
                  <a:cubicBezTo>
                    <a:pt x="14043" y="5156"/>
                    <a:pt x="13642" y="5557"/>
                    <a:pt x="13179" y="5557"/>
                  </a:cubicBezTo>
                  <a:lnTo>
                    <a:pt x="4229" y="5557"/>
                  </a:lnTo>
                  <a:cubicBezTo>
                    <a:pt x="4167" y="5557"/>
                    <a:pt x="4105" y="5588"/>
                    <a:pt x="4075" y="5650"/>
                  </a:cubicBezTo>
                  <a:lnTo>
                    <a:pt x="3180" y="6792"/>
                  </a:lnTo>
                  <a:lnTo>
                    <a:pt x="2315" y="5650"/>
                  </a:lnTo>
                  <a:cubicBezTo>
                    <a:pt x="2254" y="5588"/>
                    <a:pt x="2192" y="5557"/>
                    <a:pt x="2130" y="5557"/>
                  </a:cubicBezTo>
                  <a:lnTo>
                    <a:pt x="1297" y="5557"/>
                  </a:lnTo>
                  <a:cubicBezTo>
                    <a:pt x="834" y="5557"/>
                    <a:pt x="433" y="5156"/>
                    <a:pt x="433" y="4693"/>
                  </a:cubicBezTo>
                  <a:lnTo>
                    <a:pt x="433" y="1298"/>
                  </a:lnTo>
                  <a:cubicBezTo>
                    <a:pt x="433" y="805"/>
                    <a:pt x="834" y="403"/>
                    <a:pt x="1328" y="403"/>
                  </a:cubicBezTo>
                  <a:lnTo>
                    <a:pt x="2624" y="403"/>
                  </a:lnTo>
                  <a:cubicBezTo>
                    <a:pt x="2892" y="403"/>
                    <a:pt x="2901" y="1"/>
                    <a:pt x="265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2" name="Google Shape;12542;p23"/>
            <p:cNvSpPr/>
            <p:nvPr/>
          </p:nvSpPr>
          <p:spPr>
            <a:xfrm>
              <a:off x="1714150" y="3216250"/>
              <a:ext cx="196775" cy="159275"/>
            </a:xfrm>
            <a:custGeom>
              <a:avLst/>
              <a:gdLst/>
              <a:ahLst/>
              <a:cxnLst/>
              <a:rect l="l" t="t" r="r" b="b"/>
              <a:pathLst>
                <a:path w="7871" h="6371" extrusionOk="0">
                  <a:moveTo>
                    <a:pt x="4259" y="1669"/>
                  </a:moveTo>
                  <a:cubicBezTo>
                    <a:pt x="4467" y="1669"/>
                    <a:pt x="4677" y="1745"/>
                    <a:pt x="4846" y="1914"/>
                  </a:cubicBezTo>
                  <a:cubicBezTo>
                    <a:pt x="5401" y="2469"/>
                    <a:pt x="5031" y="3395"/>
                    <a:pt x="4260" y="3395"/>
                  </a:cubicBezTo>
                  <a:cubicBezTo>
                    <a:pt x="3766" y="3395"/>
                    <a:pt x="3395" y="2994"/>
                    <a:pt x="3395" y="2531"/>
                  </a:cubicBezTo>
                  <a:cubicBezTo>
                    <a:pt x="3395" y="2007"/>
                    <a:pt x="3821" y="1669"/>
                    <a:pt x="4259" y="1669"/>
                  </a:cubicBezTo>
                  <a:close/>
                  <a:moveTo>
                    <a:pt x="4260" y="463"/>
                  </a:moveTo>
                  <a:cubicBezTo>
                    <a:pt x="6605" y="463"/>
                    <a:pt x="7870" y="3241"/>
                    <a:pt x="6327" y="5031"/>
                  </a:cubicBezTo>
                  <a:cubicBezTo>
                    <a:pt x="6235" y="4629"/>
                    <a:pt x="6019" y="4259"/>
                    <a:pt x="5710" y="4012"/>
                  </a:cubicBezTo>
                  <a:cubicBezTo>
                    <a:pt x="5525" y="3827"/>
                    <a:pt x="5278" y="3673"/>
                    <a:pt x="5031" y="3580"/>
                  </a:cubicBezTo>
                  <a:cubicBezTo>
                    <a:pt x="6019" y="2808"/>
                    <a:pt x="5463" y="1265"/>
                    <a:pt x="4260" y="1265"/>
                  </a:cubicBezTo>
                  <a:cubicBezTo>
                    <a:pt x="3025" y="1265"/>
                    <a:pt x="2500" y="2808"/>
                    <a:pt x="3457" y="3580"/>
                  </a:cubicBezTo>
                  <a:cubicBezTo>
                    <a:pt x="2809" y="3827"/>
                    <a:pt x="2346" y="4352"/>
                    <a:pt x="2161" y="5031"/>
                  </a:cubicBezTo>
                  <a:cubicBezTo>
                    <a:pt x="618" y="3241"/>
                    <a:pt x="1883" y="463"/>
                    <a:pt x="4260" y="463"/>
                  </a:cubicBezTo>
                  <a:close/>
                  <a:moveTo>
                    <a:pt x="4248" y="3812"/>
                  </a:moveTo>
                  <a:cubicBezTo>
                    <a:pt x="5047" y="3812"/>
                    <a:pt x="5849" y="4321"/>
                    <a:pt x="5988" y="5339"/>
                  </a:cubicBezTo>
                  <a:cubicBezTo>
                    <a:pt x="5479" y="5740"/>
                    <a:pt x="4861" y="5941"/>
                    <a:pt x="4248" y="5941"/>
                  </a:cubicBezTo>
                  <a:cubicBezTo>
                    <a:pt x="3635" y="5941"/>
                    <a:pt x="3025" y="5740"/>
                    <a:pt x="2531" y="5339"/>
                  </a:cubicBezTo>
                  <a:cubicBezTo>
                    <a:pt x="2655" y="4321"/>
                    <a:pt x="3449" y="3812"/>
                    <a:pt x="4248" y="3812"/>
                  </a:cubicBezTo>
                  <a:close/>
                  <a:moveTo>
                    <a:pt x="4260" y="0"/>
                  </a:moveTo>
                  <a:cubicBezTo>
                    <a:pt x="1420" y="0"/>
                    <a:pt x="1" y="3426"/>
                    <a:pt x="2007" y="5432"/>
                  </a:cubicBezTo>
                  <a:cubicBezTo>
                    <a:pt x="2655" y="6081"/>
                    <a:pt x="3453" y="6371"/>
                    <a:pt x="4235" y="6371"/>
                  </a:cubicBezTo>
                  <a:cubicBezTo>
                    <a:pt x="5870" y="6371"/>
                    <a:pt x="7438" y="5100"/>
                    <a:pt x="7438" y="3179"/>
                  </a:cubicBezTo>
                  <a:cubicBezTo>
                    <a:pt x="7438" y="1420"/>
                    <a:pt x="6019" y="0"/>
                    <a:pt x="426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3" name="Google Shape;12543;p23"/>
            <p:cNvSpPr/>
            <p:nvPr/>
          </p:nvSpPr>
          <p:spPr>
            <a:xfrm>
              <a:off x="1916300" y="3223950"/>
              <a:ext cx="190600" cy="37075"/>
            </a:xfrm>
            <a:custGeom>
              <a:avLst/>
              <a:gdLst/>
              <a:ahLst/>
              <a:cxnLst/>
              <a:rect l="l" t="t" r="r" b="b"/>
              <a:pathLst>
                <a:path w="7624" h="1483" extrusionOk="0">
                  <a:moveTo>
                    <a:pt x="6728" y="433"/>
                  </a:moveTo>
                  <a:cubicBezTo>
                    <a:pt x="7099" y="464"/>
                    <a:pt x="7099" y="1019"/>
                    <a:pt x="6728" y="1050"/>
                  </a:cubicBezTo>
                  <a:lnTo>
                    <a:pt x="895" y="1050"/>
                  </a:lnTo>
                  <a:cubicBezTo>
                    <a:pt x="525" y="1019"/>
                    <a:pt x="525" y="464"/>
                    <a:pt x="895" y="433"/>
                  </a:cubicBezTo>
                  <a:close/>
                  <a:moveTo>
                    <a:pt x="895" y="1"/>
                  </a:moveTo>
                  <a:cubicBezTo>
                    <a:pt x="0" y="62"/>
                    <a:pt x="0" y="1420"/>
                    <a:pt x="895" y="1482"/>
                  </a:cubicBezTo>
                  <a:lnTo>
                    <a:pt x="6728" y="1482"/>
                  </a:lnTo>
                  <a:cubicBezTo>
                    <a:pt x="7623" y="1420"/>
                    <a:pt x="7623" y="62"/>
                    <a:pt x="672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4" name="Google Shape;12544;p23"/>
            <p:cNvSpPr/>
            <p:nvPr/>
          </p:nvSpPr>
          <p:spPr>
            <a:xfrm>
              <a:off x="1916300" y="3277975"/>
              <a:ext cx="191375" cy="36275"/>
            </a:xfrm>
            <a:custGeom>
              <a:avLst/>
              <a:gdLst/>
              <a:ahLst/>
              <a:cxnLst/>
              <a:rect l="l" t="t" r="r" b="b"/>
              <a:pathLst>
                <a:path w="7655" h="1451" extrusionOk="0">
                  <a:moveTo>
                    <a:pt x="926" y="0"/>
                  </a:moveTo>
                  <a:cubicBezTo>
                    <a:pt x="0" y="62"/>
                    <a:pt x="0" y="1389"/>
                    <a:pt x="926" y="1451"/>
                  </a:cubicBezTo>
                  <a:lnTo>
                    <a:pt x="6728" y="1451"/>
                  </a:lnTo>
                  <a:cubicBezTo>
                    <a:pt x="7654" y="1389"/>
                    <a:pt x="7654" y="62"/>
                    <a:pt x="6728" y="0"/>
                  </a:cubicBezTo>
                  <a:lnTo>
                    <a:pt x="6389" y="0"/>
                  </a:lnTo>
                  <a:cubicBezTo>
                    <a:pt x="6111" y="0"/>
                    <a:pt x="6111" y="401"/>
                    <a:pt x="6389" y="401"/>
                  </a:cubicBezTo>
                  <a:lnTo>
                    <a:pt x="6728" y="401"/>
                  </a:lnTo>
                  <a:cubicBezTo>
                    <a:pt x="7099" y="463"/>
                    <a:pt x="7099" y="988"/>
                    <a:pt x="6728" y="1049"/>
                  </a:cubicBezTo>
                  <a:lnTo>
                    <a:pt x="926" y="1049"/>
                  </a:lnTo>
                  <a:cubicBezTo>
                    <a:pt x="556" y="988"/>
                    <a:pt x="556" y="463"/>
                    <a:pt x="926" y="401"/>
                  </a:cubicBezTo>
                  <a:lnTo>
                    <a:pt x="5309" y="401"/>
                  </a:lnTo>
                  <a:cubicBezTo>
                    <a:pt x="5586" y="401"/>
                    <a:pt x="5586" y="0"/>
                    <a:pt x="5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5" name="Google Shape;12545;p23"/>
            <p:cNvSpPr/>
            <p:nvPr/>
          </p:nvSpPr>
          <p:spPr>
            <a:xfrm>
              <a:off x="1916300" y="3331975"/>
              <a:ext cx="191375" cy="37050"/>
            </a:xfrm>
            <a:custGeom>
              <a:avLst/>
              <a:gdLst/>
              <a:ahLst/>
              <a:cxnLst/>
              <a:rect l="l" t="t" r="r" b="b"/>
              <a:pathLst>
                <a:path w="7655" h="1482" extrusionOk="0">
                  <a:moveTo>
                    <a:pt x="926" y="0"/>
                  </a:moveTo>
                  <a:cubicBezTo>
                    <a:pt x="0" y="62"/>
                    <a:pt x="0" y="1389"/>
                    <a:pt x="926" y="1482"/>
                  </a:cubicBezTo>
                  <a:lnTo>
                    <a:pt x="1636" y="1482"/>
                  </a:lnTo>
                  <a:cubicBezTo>
                    <a:pt x="1914" y="1482"/>
                    <a:pt x="1914" y="1050"/>
                    <a:pt x="1636" y="1050"/>
                  </a:cubicBezTo>
                  <a:lnTo>
                    <a:pt x="926" y="1050"/>
                  </a:lnTo>
                  <a:cubicBezTo>
                    <a:pt x="556" y="1019"/>
                    <a:pt x="556" y="463"/>
                    <a:pt x="926" y="432"/>
                  </a:cubicBezTo>
                  <a:lnTo>
                    <a:pt x="6759" y="432"/>
                  </a:lnTo>
                  <a:cubicBezTo>
                    <a:pt x="7130" y="463"/>
                    <a:pt x="7130" y="1019"/>
                    <a:pt x="6759" y="1050"/>
                  </a:cubicBezTo>
                  <a:lnTo>
                    <a:pt x="2685" y="1050"/>
                  </a:lnTo>
                  <a:cubicBezTo>
                    <a:pt x="2408" y="1050"/>
                    <a:pt x="2408" y="1482"/>
                    <a:pt x="2685" y="1482"/>
                  </a:cubicBezTo>
                  <a:lnTo>
                    <a:pt x="6759" y="1482"/>
                  </a:lnTo>
                  <a:cubicBezTo>
                    <a:pt x="7654" y="1389"/>
                    <a:pt x="7654" y="62"/>
                    <a:pt x="675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46" name="Google Shape;12546;p23"/>
          <p:cNvGrpSpPr/>
          <p:nvPr/>
        </p:nvGrpSpPr>
        <p:grpSpPr>
          <a:xfrm>
            <a:off x="3964151" y="2882943"/>
            <a:ext cx="385025" cy="361725"/>
            <a:chOff x="959575" y="3014275"/>
            <a:chExt cx="385025" cy="361725"/>
          </a:xfrm>
        </p:grpSpPr>
        <p:sp>
          <p:nvSpPr>
            <p:cNvPr id="12547" name="Google Shape;12547;p23"/>
            <p:cNvSpPr/>
            <p:nvPr/>
          </p:nvSpPr>
          <p:spPr>
            <a:xfrm>
              <a:off x="1094600" y="3051775"/>
              <a:ext cx="250000" cy="324225"/>
            </a:xfrm>
            <a:custGeom>
              <a:avLst/>
              <a:gdLst/>
              <a:ahLst/>
              <a:cxnLst/>
              <a:rect l="l" t="t" r="r" b="b"/>
              <a:pathLst>
                <a:path w="10000" h="12969" extrusionOk="0">
                  <a:moveTo>
                    <a:pt x="9580" y="0"/>
                  </a:moveTo>
                  <a:cubicBezTo>
                    <a:pt x="9469" y="0"/>
                    <a:pt x="9363" y="95"/>
                    <a:pt x="9383" y="252"/>
                  </a:cubicBezTo>
                  <a:cubicBezTo>
                    <a:pt x="9475" y="499"/>
                    <a:pt x="9506" y="746"/>
                    <a:pt x="9506" y="1024"/>
                  </a:cubicBezTo>
                  <a:cubicBezTo>
                    <a:pt x="9475" y="2104"/>
                    <a:pt x="8611" y="2968"/>
                    <a:pt x="7531" y="3030"/>
                  </a:cubicBezTo>
                  <a:cubicBezTo>
                    <a:pt x="7484" y="3033"/>
                    <a:pt x="7438" y="3035"/>
                    <a:pt x="7392" y="3035"/>
                  </a:cubicBezTo>
                  <a:cubicBezTo>
                    <a:pt x="6982" y="3035"/>
                    <a:pt x="6602" y="2912"/>
                    <a:pt x="6296" y="2690"/>
                  </a:cubicBezTo>
                  <a:cubicBezTo>
                    <a:pt x="6025" y="2504"/>
                    <a:pt x="5707" y="2410"/>
                    <a:pt x="5388" y="2410"/>
                  </a:cubicBezTo>
                  <a:cubicBezTo>
                    <a:pt x="5127" y="2410"/>
                    <a:pt x="4866" y="2473"/>
                    <a:pt x="4630" y="2598"/>
                  </a:cubicBezTo>
                  <a:lnTo>
                    <a:pt x="710" y="4573"/>
                  </a:lnTo>
                  <a:cubicBezTo>
                    <a:pt x="278" y="4789"/>
                    <a:pt x="1" y="5221"/>
                    <a:pt x="1" y="5715"/>
                  </a:cubicBezTo>
                  <a:cubicBezTo>
                    <a:pt x="1" y="6209"/>
                    <a:pt x="278" y="6672"/>
                    <a:pt x="710" y="6888"/>
                  </a:cubicBezTo>
                  <a:lnTo>
                    <a:pt x="4630" y="8832"/>
                  </a:lnTo>
                  <a:cubicBezTo>
                    <a:pt x="4866" y="8957"/>
                    <a:pt x="5127" y="9019"/>
                    <a:pt x="5388" y="9019"/>
                  </a:cubicBezTo>
                  <a:cubicBezTo>
                    <a:pt x="5707" y="9019"/>
                    <a:pt x="6025" y="8926"/>
                    <a:pt x="6296" y="8739"/>
                  </a:cubicBezTo>
                  <a:cubicBezTo>
                    <a:pt x="6654" y="8503"/>
                    <a:pt x="7045" y="8396"/>
                    <a:pt x="7426" y="8396"/>
                  </a:cubicBezTo>
                  <a:cubicBezTo>
                    <a:pt x="8490" y="8396"/>
                    <a:pt x="9483" y="9232"/>
                    <a:pt x="9506" y="10437"/>
                  </a:cubicBezTo>
                  <a:cubicBezTo>
                    <a:pt x="9527" y="11691"/>
                    <a:pt x="8495" y="12549"/>
                    <a:pt x="7406" y="12549"/>
                  </a:cubicBezTo>
                  <a:cubicBezTo>
                    <a:pt x="6914" y="12549"/>
                    <a:pt x="6411" y="12374"/>
                    <a:pt x="5988" y="11980"/>
                  </a:cubicBezTo>
                  <a:cubicBezTo>
                    <a:pt x="5617" y="11610"/>
                    <a:pt x="5401" y="11116"/>
                    <a:pt x="5371" y="10591"/>
                  </a:cubicBezTo>
                  <a:cubicBezTo>
                    <a:pt x="5340" y="10005"/>
                    <a:pt x="4969" y="9480"/>
                    <a:pt x="4476" y="9233"/>
                  </a:cubicBezTo>
                  <a:lnTo>
                    <a:pt x="4043" y="9017"/>
                  </a:lnTo>
                  <a:cubicBezTo>
                    <a:pt x="4009" y="9000"/>
                    <a:pt x="3976" y="8992"/>
                    <a:pt x="3945" y="8992"/>
                  </a:cubicBezTo>
                  <a:cubicBezTo>
                    <a:pt x="3753" y="8992"/>
                    <a:pt x="3646" y="9285"/>
                    <a:pt x="3858" y="9418"/>
                  </a:cubicBezTo>
                  <a:lnTo>
                    <a:pt x="4290" y="9604"/>
                  </a:lnTo>
                  <a:cubicBezTo>
                    <a:pt x="4661" y="9789"/>
                    <a:pt x="4908" y="10190"/>
                    <a:pt x="4938" y="10622"/>
                  </a:cubicBezTo>
                  <a:cubicBezTo>
                    <a:pt x="5000" y="11918"/>
                    <a:pt x="6111" y="12967"/>
                    <a:pt x="7438" y="12967"/>
                  </a:cubicBezTo>
                  <a:cubicBezTo>
                    <a:pt x="7457" y="12968"/>
                    <a:pt x="7476" y="12968"/>
                    <a:pt x="7495" y="12968"/>
                  </a:cubicBezTo>
                  <a:cubicBezTo>
                    <a:pt x="8828" y="12968"/>
                    <a:pt x="9939" y="11899"/>
                    <a:pt x="9969" y="10529"/>
                  </a:cubicBezTo>
                  <a:cubicBezTo>
                    <a:pt x="10000" y="9141"/>
                    <a:pt x="8920" y="7999"/>
                    <a:pt x="7531" y="7968"/>
                  </a:cubicBezTo>
                  <a:cubicBezTo>
                    <a:pt x="7487" y="7965"/>
                    <a:pt x="7443" y="7964"/>
                    <a:pt x="7399" y="7964"/>
                  </a:cubicBezTo>
                  <a:cubicBezTo>
                    <a:pt x="6919" y="7964"/>
                    <a:pt x="6445" y="8117"/>
                    <a:pt x="6049" y="8400"/>
                  </a:cubicBezTo>
                  <a:cubicBezTo>
                    <a:pt x="5843" y="8520"/>
                    <a:pt x="5608" y="8583"/>
                    <a:pt x="5371" y="8583"/>
                  </a:cubicBezTo>
                  <a:cubicBezTo>
                    <a:pt x="5182" y="8583"/>
                    <a:pt x="4993" y="8544"/>
                    <a:pt x="4815" y="8462"/>
                  </a:cubicBezTo>
                  <a:lnTo>
                    <a:pt x="896" y="6486"/>
                  </a:lnTo>
                  <a:cubicBezTo>
                    <a:pt x="587" y="6332"/>
                    <a:pt x="433" y="6054"/>
                    <a:pt x="433" y="5715"/>
                  </a:cubicBezTo>
                  <a:cubicBezTo>
                    <a:pt x="402" y="5375"/>
                    <a:pt x="587" y="5098"/>
                    <a:pt x="896" y="4943"/>
                  </a:cubicBezTo>
                  <a:lnTo>
                    <a:pt x="4815" y="2968"/>
                  </a:lnTo>
                  <a:cubicBezTo>
                    <a:pt x="4993" y="2886"/>
                    <a:pt x="5182" y="2847"/>
                    <a:pt x="5371" y="2847"/>
                  </a:cubicBezTo>
                  <a:cubicBezTo>
                    <a:pt x="5608" y="2847"/>
                    <a:pt x="5843" y="2910"/>
                    <a:pt x="6049" y="3030"/>
                  </a:cubicBezTo>
                  <a:cubicBezTo>
                    <a:pt x="6490" y="3329"/>
                    <a:pt x="6969" y="3465"/>
                    <a:pt x="7435" y="3465"/>
                  </a:cubicBezTo>
                  <a:cubicBezTo>
                    <a:pt x="8697" y="3465"/>
                    <a:pt x="9862" y="2467"/>
                    <a:pt x="9907" y="1024"/>
                  </a:cubicBezTo>
                  <a:cubicBezTo>
                    <a:pt x="9907" y="715"/>
                    <a:pt x="9876" y="376"/>
                    <a:pt x="9753" y="98"/>
                  </a:cubicBezTo>
                  <a:cubicBezTo>
                    <a:pt x="9708" y="31"/>
                    <a:pt x="9643" y="0"/>
                    <a:pt x="958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8" name="Google Shape;12548;p23"/>
            <p:cNvSpPr/>
            <p:nvPr/>
          </p:nvSpPr>
          <p:spPr>
            <a:xfrm>
              <a:off x="959575" y="3014275"/>
              <a:ext cx="365400" cy="260450"/>
            </a:xfrm>
            <a:custGeom>
              <a:avLst/>
              <a:gdLst/>
              <a:ahLst/>
              <a:cxnLst/>
              <a:rect l="l" t="t" r="r" b="b"/>
              <a:pathLst>
                <a:path w="14616" h="10418" extrusionOk="0">
                  <a:moveTo>
                    <a:pt x="12828" y="0"/>
                  </a:moveTo>
                  <a:cubicBezTo>
                    <a:pt x="11585" y="0"/>
                    <a:pt x="10403" y="942"/>
                    <a:pt x="10339" y="2370"/>
                  </a:cubicBezTo>
                  <a:cubicBezTo>
                    <a:pt x="10309" y="2771"/>
                    <a:pt x="10062" y="3172"/>
                    <a:pt x="9660" y="3357"/>
                  </a:cubicBezTo>
                  <a:lnTo>
                    <a:pt x="5926" y="5209"/>
                  </a:lnTo>
                  <a:cubicBezTo>
                    <a:pt x="5759" y="5306"/>
                    <a:pt x="5574" y="5353"/>
                    <a:pt x="5387" y="5353"/>
                  </a:cubicBezTo>
                  <a:cubicBezTo>
                    <a:pt x="5158" y="5353"/>
                    <a:pt x="4926" y="5283"/>
                    <a:pt x="4723" y="5147"/>
                  </a:cubicBezTo>
                  <a:cubicBezTo>
                    <a:pt x="4301" y="4870"/>
                    <a:pt x="3817" y="4734"/>
                    <a:pt x="3336" y="4734"/>
                  </a:cubicBezTo>
                  <a:cubicBezTo>
                    <a:pt x="2691" y="4734"/>
                    <a:pt x="2052" y="4979"/>
                    <a:pt x="1575" y="5456"/>
                  </a:cubicBezTo>
                  <a:cubicBezTo>
                    <a:pt x="1" y="7030"/>
                    <a:pt x="1112" y="9746"/>
                    <a:pt x="3334" y="9746"/>
                  </a:cubicBezTo>
                  <a:cubicBezTo>
                    <a:pt x="3828" y="9715"/>
                    <a:pt x="4291" y="9591"/>
                    <a:pt x="4692" y="9314"/>
                  </a:cubicBezTo>
                  <a:cubicBezTo>
                    <a:pt x="4903" y="9172"/>
                    <a:pt x="5145" y="9102"/>
                    <a:pt x="5383" y="9102"/>
                  </a:cubicBezTo>
                  <a:cubicBezTo>
                    <a:pt x="5561" y="9102"/>
                    <a:pt x="5737" y="9142"/>
                    <a:pt x="5895" y="9221"/>
                  </a:cubicBezTo>
                  <a:lnTo>
                    <a:pt x="8210" y="10394"/>
                  </a:lnTo>
                  <a:cubicBezTo>
                    <a:pt x="8246" y="10410"/>
                    <a:pt x="8281" y="10417"/>
                    <a:pt x="8313" y="10417"/>
                  </a:cubicBezTo>
                  <a:cubicBezTo>
                    <a:pt x="8528" y="10417"/>
                    <a:pt x="8637" y="10100"/>
                    <a:pt x="8395" y="9993"/>
                  </a:cubicBezTo>
                  <a:lnTo>
                    <a:pt x="8395" y="9993"/>
                  </a:lnTo>
                  <a:lnTo>
                    <a:pt x="8426" y="10023"/>
                  </a:lnTo>
                  <a:lnTo>
                    <a:pt x="6111" y="8851"/>
                  </a:lnTo>
                  <a:cubicBezTo>
                    <a:pt x="5884" y="8743"/>
                    <a:pt x="5639" y="8689"/>
                    <a:pt x="5394" y="8689"/>
                  </a:cubicBezTo>
                  <a:cubicBezTo>
                    <a:pt x="5074" y="8689"/>
                    <a:pt x="4755" y="8782"/>
                    <a:pt x="4476" y="8974"/>
                  </a:cubicBezTo>
                  <a:cubicBezTo>
                    <a:pt x="4136" y="9190"/>
                    <a:pt x="3735" y="9283"/>
                    <a:pt x="3334" y="9314"/>
                  </a:cubicBezTo>
                  <a:cubicBezTo>
                    <a:pt x="2161" y="9283"/>
                    <a:pt x="1235" y="8326"/>
                    <a:pt x="1266" y="7184"/>
                  </a:cubicBezTo>
                  <a:cubicBezTo>
                    <a:pt x="1266" y="6629"/>
                    <a:pt x="1482" y="6135"/>
                    <a:pt x="1883" y="5764"/>
                  </a:cubicBezTo>
                  <a:cubicBezTo>
                    <a:pt x="2254" y="5394"/>
                    <a:pt x="2778" y="5178"/>
                    <a:pt x="3303" y="5178"/>
                  </a:cubicBezTo>
                  <a:cubicBezTo>
                    <a:pt x="3343" y="5175"/>
                    <a:pt x="3384" y="5173"/>
                    <a:pt x="3425" y="5173"/>
                  </a:cubicBezTo>
                  <a:cubicBezTo>
                    <a:pt x="3791" y="5173"/>
                    <a:pt x="4171" y="5296"/>
                    <a:pt x="4476" y="5518"/>
                  </a:cubicBezTo>
                  <a:cubicBezTo>
                    <a:pt x="4750" y="5689"/>
                    <a:pt x="5062" y="5775"/>
                    <a:pt x="5376" y="5775"/>
                  </a:cubicBezTo>
                  <a:cubicBezTo>
                    <a:pt x="5627" y="5775"/>
                    <a:pt x="5878" y="5720"/>
                    <a:pt x="6111" y="5610"/>
                  </a:cubicBezTo>
                  <a:lnTo>
                    <a:pt x="9846" y="3728"/>
                  </a:lnTo>
                  <a:cubicBezTo>
                    <a:pt x="10370" y="3481"/>
                    <a:pt x="10710" y="2956"/>
                    <a:pt x="10741" y="2370"/>
                  </a:cubicBezTo>
                  <a:cubicBezTo>
                    <a:pt x="10802" y="1289"/>
                    <a:pt x="11667" y="456"/>
                    <a:pt x="12747" y="425"/>
                  </a:cubicBezTo>
                  <a:cubicBezTo>
                    <a:pt x="12785" y="423"/>
                    <a:pt x="12822" y="422"/>
                    <a:pt x="12860" y="422"/>
                  </a:cubicBezTo>
                  <a:cubicBezTo>
                    <a:pt x="13342" y="422"/>
                    <a:pt x="13794" y="604"/>
                    <a:pt x="14166" y="919"/>
                  </a:cubicBezTo>
                  <a:cubicBezTo>
                    <a:pt x="14211" y="957"/>
                    <a:pt x="14257" y="973"/>
                    <a:pt x="14302" y="973"/>
                  </a:cubicBezTo>
                  <a:cubicBezTo>
                    <a:pt x="14475" y="973"/>
                    <a:pt x="14616" y="733"/>
                    <a:pt x="14444" y="611"/>
                  </a:cubicBezTo>
                  <a:cubicBezTo>
                    <a:pt x="13957" y="190"/>
                    <a:pt x="13386" y="0"/>
                    <a:pt x="1282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49" name="Google Shape;12549;p23"/>
            <p:cNvSpPr/>
            <p:nvPr/>
          </p:nvSpPr>
          <p:spPr>
            <a:xfrm>
              <a:off x="1229625" y="3038775"/>
              <a:ext cx="87975" cy="75250"/>
            </a:xfrm>
            <a:custGeom>
              <a:avLst/>
              <a:gdLst/>
              <a:ahLst/>
              <a:cxnLst/>
              <a:rect l="l" t="t" r="r" b="b"/>
              <a:pathLst>
                <a:path w="3519" h="3010" extrusionOk="0">
                  <a:moveTo>
                    <a:pt x="2003" y="405"/>
                  </a:moveTo>
                  <a:cubicBezTo>
                    <a:pt x="2557" y="405"/>
                    <a:pt x="3087" y="839"/>
                    <a:pt x="3087" y="1482"/>
                  </a:cubicBezTo>
                  <a:cubicBezTo>
                    <a:pt x="3087" y="2099"/>
                    <a:pt x="2624" y="2562"/>
                    <a:pt x="2006" y="2562"/>
                  </a:cubicBezTo>
                  <a:cubicBezTo>
                    <a:pt x="1994" y="2563"/>
                    <a:pt x="1982" y="2563"/>
                    <a:pt x="1970" y="2563"/>
                  </a:cubicBezTo>
                  <a:cubicBezTo>
                    <a:pt x="1037" y="2563"/>
                    <a:pt x="565" y="1412"/>
                    <a:pt x="1235" y="742"/>
                  </a:cubicBezTo>
                  <a:cubicBezTo>
                    <a:pt x="1458" y="509"/>
                    <a:pt x="1733" y="405"/>
                    <a:pt x="2003" y="405"/>
                  </a:cubicBezTo>
                  <a:close/>
                  <a:moveTo>
                    <a:pt x="2006" y="1"/>
                  </a:moveTo>
                  <a:cubicBezTo>
                    <a:pt x="679" y="1"/>
                    <a:pt x="0" y="1606"/>
                    <a:pt x="957" y="2562"/>
                  </a:cubicBezTo>
                  <a:cubicBezTo>
                    <a:pt x="1266" y="2871"/>
                    <a:pt x="1643" y="3010"/>
                    <a:pt x="2011" y="3010"/>
                  </a:cubicBezTo>
                  <a:cubicBezTo>
                    <a:pt x="2783" y="3010"/>
                    <a:pt x="3519" y="2402"/>
                    <a:pt x="3519" y="1482"/>
                  </a:cubicBezTo>
                  <a:cubicBezTo>
                    <a:pt x="3519" y="649"/>
                    <a:pt x="2840" y="1"/>
                    <a:pt x="200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50" name="Google Shape;12550;p23"/>
            <p:cNvSpPr/>
            <p:nvPr/>
          </p:nvSpPr>
          <p:spPr>
            <a:xfrm>
              <a:off x="1005100" y="3156500"/>
              <a:ext cx="85650" cy="75650"/>
            </a:xfrm>
            <a:custGeom>
              <a:avLst/>
              <a:gdLst/>
              <a:ahLst/>
              <a:cxnLst/>
              <a:rect l="l" t="t" r="r" b="b"/>
              <a:pathLst>
                <a:path w="3426" h="3026" extrusionOk="0">
                  <a:moveTo>
                    <a:pt x="1509" y="0"/>
                  </a:moveTo>
                  <a:cubicBezTo>
                    <a:pt x="1235" y="0"/>
                    <a:pt x="951" y="80"/>
                    <a:pt x="680" y="261"/>
                  </a:cubicBezTo>
                  <a:cubicBezTo>
                    <a:pt x="587" y="353"/>
                    <a:pt x="556" y="477"/>
                    <a:pt x="618" y="569"/>
                  </a:cubicBezTo>
                  <a:cubicBezTo>
                    <a:pt x="678" y="629"/>
                    <a:pt x="750" y="663"/>
                    <a:pt x="819" y="663"/>
                  </a:cubicBezTo>
                  <a:cubicBezTo>
                    <a:pt x="857" y="663"/>
                    <a:pt x="894" y="653"/>
                    <a:pt x="926" y="631"/>
                  </a:cubicBezTo>
                  <a:cubicBezTo>
                    <a:pt x="1080" y="529"/>
                    <a:pt x="1233" y="469"/>
                    <a:pt x="1404" y="469"/>
                  </a:cubicBezTo>
                  <a:cubicBezTo>
                    <a:pt x="1440" y="469"/>
                    <a:pt x="1476" y="471"/>
                    <a:pt x="1513" y="477"/>
                  </a:cubicBezTo>
                  <a:cubicBezTo>
                    <a:pt x="1525" y="476"/>
                    <a:pt x="1537" y="476"/>
                    <a:pt x="1550" y="476"/>
                  </a:cubicBezTo>
                  <a:cubicBezTo>
                    <a:pt x="2482" y="476"/>
                    <a:pt x="2955" y="1627"/>
                    <a:pt x="2284" y="2297"/>
                  </a:cubicBezTo>
                  <a:cubicBezTo>
                    <a:pt x="2062" y="2530"/>
                    <a:pt x="1786" y="2634"/>
                    <a:pt x="1516" y="2634"/>
                  </a:cubicBezTo>
                  <a:cubicBezTo>
                    <a:pt x="962" y="2634"/>
                    <a:pt x="433" y="2200"/>
                    <a:pt x="433" y="1557"/>
                  </a:cubicBezTo>
                  <a:cubicBezTo>
                    <a:pt x="433" y="1495"/>
                    <a:pt x="433" y="1433"/>
                    <a:pt x="433" y="1372"/>
                  </a:cubicBezTo>
                  <a:cubicBezTo>
                    <a:pt x="433" y="1279"/>
                    <a:pt x="371" y="1156"/>
                    <a:pt x="247" y="1156"/>
                  </a:cubicBezTo>
                  <a:lnTo>
                    <a:pt x="247" y="1125"/>
                  </a:lnTo>
                  <a:cubicBezTo>
                    <a:pt x="155" y="1125"/>
                    <a:pt x="31" y="1186"/>
                    <a:pt x="31" y="1310"/>
                  </a:cubicBezTo>
                  <a:cubicBezTo>
                    <a:pt x="1" y="1372"/>
                    <a:pt x="1" y="1464"/>
                    <a:pt x="31" y="1526"/>
                  </a:cubicBezTo>
                  <a:cubicBezTo>
                    <a:pt x="31" y="2470"/>
                    <a:pt x="776" y="3026"/>
                    <a:pt x="1531" y="3026"/>
                  </a:cubicBezTo>
                  <a:cubicBezTo>
                    <a:pt x="2035" y="3026"/>
                    <a:pt x="2544" y="2779"/>
                    <a:pt x="2840" y="2236"/>
                  </a:cubicBezTo>
                  <a:cubicBezTo>
                    <a:pt x="3426" y="1137"/>
                    <a:pt x="2544" y="0"/>
                    <a:pt x="15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51" name="Google Shape;12551;p23"/>
            <p:cNvSpPr/>
            <p:nvPr/>
          </p:nvSpPr>
          <p:spPr>
            <a:xfrm>
              <a:off x="1242225" y="3276000"/>
              <a:ext cx="88500" cy="75275"/>
            </a:xfrm>
            <a:custGeom>
              <a:avLst/>
              <a:gdLst/>
              <a:ahLst/>
              <a:cxnLst/>
              <a:rect l="l" t="t" r="r" b="b"/>
              <a:pathLst>
                <a:path w="3540" h="3011" extrusionOk="0">
                  <a:moveTo>
                    <a:pt x="1502" y="418"/>
                  </a:moveTo>
                  <a:cubicBezTo>
                    <a:pt x="2490" y="418"/>
                    <a:pt x="2953" y="1591"/>
                    <a:pt x="2274" y="2270"/>
                  </a:cubicBezTo>
                  <a:cubicBezTo>
                    <a:pt x="2053" y="2492"/>
                    <a:pt x="1779" y="2592"/>
                    <a:pt x="1510" y="2592"/>
                  </a:cubicBezTo>
                  <a:cubicBezTo>
                    <a:pt x="955" y="2592"/>
                    <a:pt x="422" y="2164"/>
                    <a:pt x="422" y="1499"/>
                  </a:cubicBezTo>
                  <a:cubicBezTo>
                    <a:pt x="422" y="912"/>
                    <a:pt x="916" y="418"/>
                    <a:pt x="1502" y="418"/>
                  </a:cubicBezTo>
                  <a:close/>
                  <a:moveTo>
                    <a:pt x="1518" y="1"/>
                  </a:moveTo>
                  <a:cubicBezTo>
                    <a:pt x="740" y="1"/>
                    <a:pt x="0" y="602"/>
                    <a:pt x="21" y="1499"/>
                  </a:cubicBezTo>
                  <a:cubicBezTo>
                    <a:pt x="21" y="2332"/>
                    <a:pt x="669" y="3011"/>
                    <a:pt x="1502" y="3011"/>
                  </a:cubicBezTo>
                  <a:cubicBezTo>
                    <a:pt x="2860" y="3011"/>
                    <a:pt x="3539" y="1375"/>
                    <a:pt x="2583" y="449"/>
                  </a:cubicBezTo>
                  <a:cubicBezTo>
                    <a:pt x="2272" y="139"/>
                    <a:pt x="1891" y="1"/>
                    <a:pt x="151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52" name="Google Shape;12552;p23"/>
          <p:cNvGrpSpPr/>
          <p:nvPr/>
        </p:nvGrpSpPr>
        <p:grpSpPr>
          <a:xfrm>
            <a:off x="4764094" y="2882643"/>
            <a:ext cx="362650" cy="362325"/>
            <a:chOff x="7730675" y="2463925"/>
            <a:chExt cx="362650" cy="362325"/>
          </a:xfrm>
        </p:grpSpPr>
        <p:sp>
          <p:nvSpPr>
            <p:cNvPr id="12553" name="Google Shape;12553;p23"/>
            <p:cNvSpPr/>
            <p:nvPr/>
          </p:nvSpPr>
          <p:spPr>
            <a:xfrm>
              <a:off x="7730675" y="2463925"/>
              <a:ext cx="361875" cy="362075"/>
            </a:xfrm>
            <a:custGeom>
              <a:avLst/>
              <a:gdLst/>
              <a:ahLst/>
              <a:cxnLst/>
              <a:rect l="l" t="t" r="r" b="b"/>
              <a:pathLst>
                <a:path w="14475" h="14483" extrusionOk="0">
                  <a:moveTo>
                    <a:pt x="10463" y="7533"/>
                  </a:moveTo>
                  <a:lnTo>
                    <a:pt x="10463" y="8922"/>
                  </a:lnTo>
                  <a:lnTo>
                    <a:pt x="9722" y="8922"/>
                  </a:lnTo>
                  <a:cubicBezTo>
                    <a:pt x="9352" y="8922"/>
                    <a:pt x="9043" y="8613"/>
                    <a:pt x="9043" y="8243"/>
                  </a:cubicBezTo>
                  <a:lnTo>
                    <a:pt x="9074" y="8243"/>
                  </a:lnTo>
                  <a:cubicBezTo>
                    <a:pt x="9043" y="7842"/>
                    <a:pt x="9352" y="7533"/>
                    <a:pt x="9753" y="7533"/>
                  </a:cubicBezTo>
                  <a:close/>
                  <a:moveTo>
                    <a:pt x="3851" y="2718"/>
                  </a:moveTo>
                  <a:cubicBezTo>
                    <a:pt x="4659" y="2718"/>
                    <a:pt x="5309" y="3385"/>
                    <a:pt x="5309" y="4200"/>
                  </a:cubicBezTo>
                  <a:cubicBezTo>
                    <a:pt x="5309" y="5558"/>
                    <a:pt x="6358" y="6669"/>
                    <a:pt x="7716" y="6731"/>
                  </a:cubicBezTo>
                  <a:cubicBezTo>
                    <a:pt x="7747" y="8089"/>
                    <a:pt x="6636" y="9230"/>
                    <a:pt x="5247" y="9261"/>
                  </a:cubicBezTo>
                  <a:lnTo>
                    <a:pt x="4753" y="9261"/>
                  </a:lnTo>
                  <a:cubicBezTo>
                    <a:pt x="3395" y="9261"/>
                    <a:pt x="2284" y="8150"/>
                    <a:pt x="2284" y="6792"/>
                  </a:cubicBezTo>
                  <a:lnTo>
                    <a:pt x="2284" y="4262"/>
                  </a:lnTo>
                  <a:cubicBezTo>
                    <a:pt x="2284" y="3398"/>
                    <a:pt x="2963" y="2719"/>
                    <a:pt x="3796" y="2719"/>
                  </a:cubicBezTo>
                  <a:cubicBezTo>
                    <a:pt x="3815" y="2718"/>
                    <a:pt x="3833" y="2718"/>
                    <a:pt x="3851" y="2718"/>
                  </a:cubicBezTo>
                  <a:close/>
                  <a:moveTo>
                    <a:pt x="13117" y="6329"/>
                  </a:moveTo>
                  <a:lnTo>
                    <a:pt x="13117" y="10064"/>
                  </a:lnTo>
                  <a:lnTo>
                    <a:pt x="10895" y="8953"/>
                  </a:lnTo>
                  <a:lnTo>
                    <a:pt x="10895" y="7410"/>
                  </a:lnTo>
                  <a:lnTo>
                    <a:pt x="13117" y="6329"/>
                  </a:lnTo>
                  <a:close/>
                  <a:moveTo>
                    <a:pt x="10463" y="9323"/>
                  </a:moveTo>
                  <a:lnTo>
                    <a:pt x="10463" y="10249"/>
                  </a:lnTo>
                  <a:cubicBezTo>
                    <a:pt x="10339" y="10218"/>
                    <a:pt x="10216" y="10187"/>
                    <a:pt x="10123" y="10187"/>
                  </a:cubicBezTo>
                  <a:lnTo>
                    <a:pt x="10123" y="10218"/>
                  </a:lnTo>
                  <a:lnTo>
                    <a:pt x="9938" y="10218"/>
                  </a:lnTo>
                  <a:lnTo>
                    <a:pt x="9938" y="9323"/>
                  </a:lnTo>
                  <a:close/>
                  <a:moveTo>
                    <a:pt x="5833" y="9632"/>
                  </a:moveTo>
                  <a:lnTo>
                    <a:pt x="5833" y="10990"/>
                  </a:lnTo>
                  <a:cubicBezTo>
                    <a:pt x="5833" y="11453"/>
                    <a:pt x="5463" y="11823"/>
                    <a:pt x="5000" y="11823"/>
                  </a:cubicBezTo>
                  <a:cubicBezTo>
                    <a:pt x="4568" y="11823"/>
                    <a:pt x="4198" y="11453"/>
                    <a:pt x="4167" y="10990"/>
                  </a:cubicBezTo>
                  <a:lnTo>
                    <a:pt x="4167" y="9632"/>
                  </a:lnTo>
                  <a:cubicBezTo>
                    <a:pt x="4383" y="9663"/>
                    <a:pt x="4568" y="9693"/>
                    <a:pt x="4753" y="9693"/>
                  </a:cubicBezTo>
                  <a:cubicBezTo>
                    <a:pt x="5124" y="9693"/>
                    <a:pt x="5463" y="9693"/>
                    <a:pt x="5833" y="9632"/>
                  </a:cubicBezTo>
                  <a:close/>
                  <a:moveTo>
                    <a:pt x="10108" y="10612"/>
                  </a:moveTo>
                  <a:cubicBezTo>
                    <a:pt x="10470" y="10612"/>
                    <a:pt x="10833" y="10851"/>
                    <a:pt x="10833" y="11329"/>
                  </a:cubicBezTo>
                  <a:lnTo>
                    <a:pt x="10833" y="12656"/>
                  </a:lnTo>
                  <a:lnTo>
                    <a:pt x="9382" y="12656"/>
                  </a:lnTo>
                  <a:lnTo>
                    <a:pt x="9382" y="11329"/>
                  </a:lnTo>
                  <a:cubicBezTo>
                    <a:pt x="9382" y="10851"/>
                    <a:pt x="9745" y="10612"/>
                    <a:pt x="10108" y="10612"/>
                  </a:cubicBezTo>
                  <a:close/>
                  <a:moveTo>
                    <a:pt x="7284" y="10681"/>
                  </a:moveTo>
                  <a:cubicBezTo>
                    <a:pt x="7932" y="10681"/>
                    <a:pt x="8549" y="10959"/>
                    <a:pt x="8981" y="11453"/>
                  </a:cubicBezTo>
                  <a:lnTo>
                    <a:pt x="8981" y="14076"/>
                  </a:lnTo>
                  <a:lnTo>
                    <a:pt x="494" y="14076"/>
                  </a:lnTo>
                  <a:lnTo>
                    <a:pt x="494" y="12903"/>
                  </a:lnTo>
                  <a:cubicBezTo>
                    <a:pt x="494" y="11669"/>
                    <a:pt x="1482" y="10681"/>
                    <a:pt x="2747" y="10681"/>
                  </a:cubicBezTo>
                  <a:lnTo>
                    <a:pt x="3766" y="10681"/>
                  </a:lnTo>
                  <a:lnTo>
                    <a:pt x="3766" y="10990"/>
                  </a:lnTo>
                  <a:cubicBezTo>
                    <a:pt x="3812" y="11777"/>
                    <a:pt x="4414" y="12170"/>
                    <a:pt x="5016" y="12170"/>
                  </a:cubicBezTo>
                  <a:cubicBezTo>
                    <a:pt x="5617" y="12170"/>
                    <a:pt x="6219" y="11777"/>
                    <a:pt x="6265" y="10990"/>
                  </a:cubicBezTo>
                  <a:lnTo>
                    <a:pt x="6265" y="10681"/>
                  </a:lnTo>
                  <a:close/>
                  <a:moveTo>
                    <a:pt x="10833" y="13088"/>
                  </a:moveTo>
                  <a:lnTo>
                    <a:pt x="10833" y="14076"/>
                  </a:lnTo>
                  <a:lnTo>
                    <a:pt x="9382" y="14076"/>
                  </a:lnTo>
                  <a:lnTo>
                    <a:pt x="9382" y="13088"/>
                  </a:lnTo>
                  <a:close/>
                  <a:moveTo>
                    <a:pt x="5769" y="0"/>
                  </a:moveTo>
                  <a:cubicBezTo>
                    <a:pt x="4976" y="0"/>
                    <a:pt x="4165" y="276"/>
                    <a:pt x="3550" y="774"/>
                  </a:cubicBezTo>
                  <a:cubicBezTo>
                    <a:pt x="3217" y="608"/>
                    <a:pt x="2861" y="492"/>
                    <a:pt x="2501" y="492"/>
                  </a:cubicBezTo>
                  <a:cubicBezTo>
                    <a:pt x="2460" y="492"/>
                    <a:pt x="2418" y="493"/>
                    <a:pt x="2377" y="497"/>
                  </a:cubicBezTo>
                  <a:cubicBezTo>
                    <a:pt x="1050" y="497"/>
                    <a:pt x="0" y="1546"/>
                    <a:pt x="0" y="2873"/>
                  </a:cubicBezTo>
                  <a:lnTo>
                    <a:pt x="0" y="3583"/>
                  </a:lnTo>
                  <a:cubicBezTo>
                    <a:pt x="0" y="3722"/>
                    <a:pt x="108" y="3791"/>
                    <a:pt x="216" y="3791"/>
                  </a:cubicBezTo>
                  <a:cubicBezTo>
                    <a:pt x="325" y="3791"/>
                    <a:pt x="433" y="3722"/>
                    <a:pt x="433" y="3583"/>
                  </a:cubicBezTo>
                  <a:lnTo>
                    <a:pt x="433" y="2873"/>
                  </a:lnTo>
                  <a:cubicBezTo>
                    <a:pt x="410" y="1723"/>
                    <a:pt x="1364" y="898"/>
                    <a:pt x="2388" y="898"/>
                  </a:cubicBezTo>
                  <a:cubicBezTo>
                    <a:pt x="2738" y="898"/>
                    <a:pt x="3096" y="994"/>
                    <a:pt x="3426" y="1206"/>
                  </a:cubicBezTo>
                  <a:cubicBezTo>
                    <a:pt x="3468" y="1234"/>
                    <a:pt x="3516" y="1249"/>
                    <a:pt x="3561" y="1249"/>
                  </a:cubicBezTo>
                  <a:cubicBezTo>
                    <a:pt x="3617" y="1249"/>
                    <a:pt x="3670" y="1227"/>
                    <a:pt x="3704" y="1176"/>
                  </a:cubicBezTo>
                  <a:cubicBezTo>
                    <a:pt x="4264" y="699"/>
                    <a:pt x="4952" y="426"/>
                    <a:pt x="5674" y="426"/>
                  </a:cubicBezTo>
                  <a:cubicBezTo>
                    <a:pt x="5748" y="426"/>
                    <a:pt x="5821" y="429"/>
                    <a:pt x="5895" y="435"/>
                  </a:cubicBezTo>
                  <a:cubicBezTo>
                    <a:pt x="7901" y="435"/>
                    <a:pt x="9506" y="2071"/>
                    <a:pt x="9506" y="4077"/>
                  </a:cubicBezTo>
                  <a:lnTo>
                    <a:pt x="9506" y="7132"/>
                  </a:lnTo>
                  <a:cubicBezTo>
                    <a:pt x="8981" y="7224"/>
                    <a:pt x="8611" y="7687"/>
                    <a:pt x="8642" y="8243"/>
                  </a:cubicBezTo>
                  <a:cubicBezTo>
                    <a:pt x="8611" y="8768"/>
                    <a:pt x="8981" y="9200"/>
                    <a:pt x="9506" y="9323"/>
                  </a:cubicBezTo>
                  <a:lnTo>
                    <a:pt x="9506" y="10372"/>
                  </a:lnTo>
                  <a:cubicBezTo>
                    <a:pt x="9290" y="10496"/>
                    <a:pt x="9136" y="10712"/>
                    <a:pt x="9043" y="10928"/>
                  </a:cubicBezTo>
                  <a:cubicBezTo>
                    <a:pt x="8549" y="10496"/>
                    <a:pt x="7901" y="10249"/>
                    <a:pt x="7253" y="10249"/>
                  </a:cubicBezTo>
                  <a:lnTo>
                    <a:pt x="6235" y="10249"/>
                  </a:lnTo>
                  <a:lnTo>
                    <a:pt x="6235" y="9508"/>
                  </a:lnTo>
                  <a:cubicBezTo>
                    <a:pt x="7376" y="9076"/>
                    <a:pt x="8117" y="7996"/>
                    <a:pt x="8148" y="6792"/>
                  </a:cubicBezTo>
                  <a:cubicBezTo>
                    <a:pt x="8148" y="6453"/>
                    <a:pt x="8148" y="6299"/>
                    <a:pt x="7747" y="6299"/>
                  </a:cubicBezTo>
                  <a:cubicBezTo>
                    <a:pt x="7729" y="6299"/>
                    <a:pt x="7711" y="6299"/>
                    <a:pt x="7693" y="6299"/>
                  </a:cubicBezTo>
                  <a:cubicBezTo>
                    <a:pt x="6606" y="6299"/>
                    <a:pt x="5710" y="5386"/>
                    <a:pt x="5710" y="4293"/>
                  </a:cubicBezTo>
                  <a:cubicBezTo>
                    <a:pt x="5726" y="2996"/>
                    <a:pt x="4745" y="2340"/>
                    <a:pt x="3769" y="2340"/>
                  </a:cubicBezTo>
                  <a:cubicBezTo>
                    <a:pt x="2816" y="2340"/>
                    <a:pt x="1867" y="2966"/>
                    <a:pt x="1852" y="4231"/>
                  </a:cubicBezTo>
                  <a:lnTo>
                    <a:pt x="1852" y="6792"/>
                  </a:lnTo>
                  <a:cubicBezTo>
                    <a:pt x="1852" y="7996"/>
                    <a:pt x="2624" y="9045"/>
                    <a:pt x="3735" y="9477"/>
                  </a:cubicBezTo>
                  <a:lnTo>
                    <a:pt x="3735" y="10249"/>
                  </a:lnTo>
                  <a:lnTo>
                    <a:pt x="2747" y="10249"/>
                  </a:lnTo>
                  <a:cubicBezTo>
                    <a:pt x="1790" y="10249"/>
                    <a:pt x="895" y="10743"/>
                    <a:pt x="433" y="11576"/>
                  </a:cubicBezTo>
                  <a:lnTo>
                    <a:pt x="433" y="4632"/>
                  </a:lnTo>
                  <a:cubicBezTo>
                    <a:pt x="417" y="4493"/>
                    <a:pt x="309" y="4424"/>
                    <a:pt x="205" y="4424"/>
                  </a:cubicBezTo>
                  <a:cubicBezTo>
                    <a:pt x="101" y="4424"/>
                    <a:pt x="0" y="4493"/>
                    <a:pt x="0" y="4632"/>
                  </a:cubicBezTo>
                  <a:lnTo>
                    <a:pt x="0" y="14292"/>
                  </a:lnTo>
                  <a:cubicBezTo>
                    <a:pt x="0" y="14399"/>
                    <a:pt x="94" y="14483"/>
                    <a:pt x="199" y="14483"/>
                  </a:cubicBezTo>
                  <a:cubicBezTo>
                    <a:pt x="215" y="14483"/>
                    <a:pt x="231" y="14481"/>
                    <a:pt x="247" y="14477"/>
                  </a:cubicBezTo>
                  <a:lnTo>
                    <a:pt x="11018" y="14477"/>
                  </a:lnTo>
                  <a:cubicBezTo>
                    <a:pt x="11142" y="14477"/>
                    <a:pt x="11234" y="14384"/>
                    <a:pt x="11234" y="14292"/>
                  </a:cubicBezTo>
                  <a:lnTo>
                    <a:pt x="11234" y="11360"/>
                  </a:lnTo>
                  <a:cubicBezTo>
                    <a:pt x="11234" y="11020"/>
                    <a:pt x="11111" y="10712"/>
                    <a:pt x="10864" y="10496"/>
                  </a:cubicBezTo>
                  <a:lnTo>
                    <a:pt x="10864" y="9447"/>
                  </a:lnTo>
                  <a:lnTo>
                    <a:pt x="14166" y="11082"/>
                  </a:lnTo>
                  <a:cubicBezTo>
                    <a:pt x="14192" y="11095"/>
                    <a:pt x="14220" y="11102"/>
                    <a:pt x="14248" y="11102"/>
                  </a:cubicBezTo>
                  <a:cubicBezTo>
                    <a:pt x="14348" y="11102"/>
                    <a:pt x="14444" y="11018"/>
                    <a:pt x="14444" y="10897"/>
                  </a:cubicBezTo>
                  <a:lnTo>
                    <a:pt x="14444" y="10125"/>
                  </a:lnTo>
                  <a:cubicBezTo>
                    <a:pt x="14444" y="9987"/>
                    <a:pt x="14344" y="9917"/>
                    <a:pt x="14243" y="9917"/>
                  </a:cubicBezTo>
                  <a:cubicBezTo>
                    <a:pt x="14143" y="9917"/>
                    <a:pt x="14043" y="9987"/>
                    <a:pt x="14043" y="10125"/>
                  </a:cubicBezTo>
                  <a:lnTo>
                    <a:pt x="14043" y="10558"/>
                  </a:lnTo>
                  <a:lnTo>
                    <a:pt x="13549" y="10280"/>
                  </a:lnTo>
                  <a:lnTo>
                    <a:pt x="13549" y="6144"/>
                  </a:lnTo>
                  <a:lnTo>
                    <a:pt x="14073" y="5867"/>
                  </a:lnTo>
                  <a:lnTo>
                    <a:pt x="14073" y="9045"/>
                  </a:lnTo>
                  <a:cubicBezTo>
                    <a:pt x="14073" y="9169"/>
                    <a:pt x="14166" y="9261"/>
                    <a:pt x="14259" y="9261"/>
                  </a:cubicBezTo>
                  <a:lnTo>
                    <a:pt x="14290" y="9261"/>
                  </a:lnTo>
                  <a:cubicBezTo>
                    <a:pt x="14382" y="9261"/>
                    <a:pt x="14475" y="9169"/>
                    <a:pt x="14475" y="9045"/>
                  </a:cubicBezTo>
                  <a:lnTo>
                    <a:pt x="14475" y="5527"/>
                  </a:lnTo>
                  <a:cubicBezTo>
                    <a:pt x="14475" y="5406"/>
                    <a:pt x="14379" y="5323"/>
                    <a:pt x="14278" y="5323"/>
                  </a:cubicBezTo>
                  <a:cubicBezTo>
                    <a:pt x="14251" y="5323"/>
                    <a:pt x="14223" y="5329"/>
                    <a:pt x="14197" y="5342"/>
                  </a:cubicBezTo>
                  <a:lnTo>
                    <a:pt x="10617" y="7101"/>
                  </a:lnTo>
                  <a:lnTo>
                    <a:pt x="9938" y="7101"/>
                  </a:lnTo>
                  <a:lnTo>
                    <a:pt x="9938" y="4077"/>
                  </a:lnTo>
                  <a:cubicBezTo>
                    <a:pt x="9969" y="1824"/>
                    <a:pt x="8148" y="3"/>
                    <a:pt x="5895" y="3"/>
                  </a:cubicBezTo>
                  <a:cubicBezTo>
                    <a:pt x="5853" y="1"/>
                    <a:pt x="5811" y="0"/>
                    <a:pt x="576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54" name="Google Shape;12554;p23"/>
            <p:cNvSpPr/>
            <p:nvPr/>
          </p:nvSpPr>
          <p:spPr>
            <a:xfrm>
              <a:off x="8028500" y="2464175"/>
              <a:ext cx="64825" cy="62725"/>
            </a:xfrm>
            <a:custGeom>
              <a:avLst/>
              <a:gdLst/>
              <a:ahLst/>
              <a:cxnLst/>
              <a:rect l="l" t="t" r="r" b="b"/>
              <a:pathLst>
                <a:path w="2593" h="2509" extrusionOk="0">
                  <a:moveTo>
                    <a:pt x="1327" y="703"/>
                  </a:moveTo>
                  <a:lnTo>
                    <a:pt x="1451" y="980"/>
                  </a:lnTo>
                  <a:cubicBezTo>
                    <a:pt x="1482" y="1042"/>
                    <a:pt x="1543" y="1104"/>
                    <a:pt x="1605" y="1104"/>
                  </a:cubicBezTo>
                  <a:lnTo>
                    <a:pt x="1914" y="1166"/>
                  </a:lnTo>
                  <a:lnTo>
                    <a:pt x="1698" y="1382"/>
                  </a:lnTo>
                  <a:cubicBezTo>
                    <a:pt x="1636" y="1443"/>
                    <a:pt x="1636" y="1505"/>
                    <a:pt x="1636" y="1567"/>
                  </a:cubicBezTo>
                  <a:lnTo>
                    <a:pt x="1698" y="1875"/>
                  </a:lnTo>
                  <a:lnTo>
                    <a:pt x="1420" y="1752"/>
                  </a:lnTo>
                  <a:cubicBezTo>
                    <a:pt x="1389" y="1737"/>
                    <a:pt x="1358" y="1729"/>
                    <a:pt x="1327" y="1729"/>
                  </a:cubicBezTo>
                  <a:cubicBezTo>
                    <a:pt x="1296" y="1729"/>
                    <a:pt x="1265" y="1737"/>
                    <a:pt x="1235" y="1752"/>
                  </a:cubicBezTo>
                  <a:lnTo>
                    <a:pt x="957" y="1875"/>
                  </a:lnTo>
                  <a:lnTo>
                    <a:pt x="1019" y="1567"/>
                  </a:lnTo>
                  <a:cubicBezTo>
                    <a:pt x="1019" y="1505"/>
                    <a:pt x="1019" y="1443"/>
                    <a:pt x="957" y="1382"/>
                  </a:cubicBezTo>
                  <a:lnTo>
                    <a:pt x="741" y="1166"/>
                  </a:lnTo>
                  <a:lnTo>
                    <a:pt x="1049" y="1104"/>
                  </a:lnTo>
                  <a:cubicBezTo>
                    <a:pt x="1111" y="1104"/>
                    <a:pt x="1173" y="1042"/>
                    <a:pt x="1204" y="980"/>
                  </a:cubicBezTo>
                  <a:lnTo>
                    <a:pt x="1327" y="703"/>
                  </a:lnTo>
                  <a:close/>
                  <a:moveTo>
                    <a:pt x="1327" y="1"/>
                  </a:moveTo>
                  <a:cubicBezTo>
                    <a:pt x="1250" y="1"/>
                    <a:pt x="1173" y="39"/>
                    <a:pt x="1142" y="116"/>
                  </a:cubicBezTo>
                  <a:lnTo>
                    <a:pt x="864" y="703"/>
                  </a:lnTo>
                  <a:lnTo>
                    <a:pt x="247" y="795"/>
                  </a:lnTo>
                  <a:cubicBezTo>
                    <a:pt x="93" y="826"/>
                    <a:pt x="0" y="1011"/>
                    <a:pt x="124" y="1166"/>
                  </a:cubicBezTo>
                  <a:lnTo>
                    <a:pt x="587" y="1598"/>
                  </a:lnTo>
                  <a:lnTo>
                    <a:pt x="463" y="2246"/>
                  </a:lnTo>
                  <a:cubicBezTo>
                    <a:pt x="463" y="2338"/>
                    <a:pt x="494" y="2400"/>
                    <a:pt x="556" y="2462"/>
                  </a:cubicBezTo>
                  <a:cubicBezTo>
                    <a:pt x="587" y="2493"/>
                    <a:pt x="617" y="2493"/>
                    <a:pt x="679" y="2493"/>
                  </a:cubicBezTo>
                  <a:cubicBezTo>
                    <a:pt x="710" y="2493"/>
                    <a:pt x="741" y="2493"/>
                    <a:pt x="772" y="2462"/>
                  </a:cubicBezTo>
                  <a:lnTo>
                    <a:pt x="1327" y="2184"/>
                  </a:lnTo>
                  <a:lnTo>
                    <a:pt x="1852" y="2462"/>
                  </a:lnTo>
                  <a:cubicBezTo>
                    <a:pt x="1883" y="2493"/>
                    <a:pt x="1921" y="2508"/>
                    <a:pt x="1960" y="2508"/>
                  </a:cubicBezTo>
                  <a:cubicBezTo>
                    <a:pt x="1998" y="2508"/>
                    <a:pt x="2037" y="2493"/>
                    <a:pt x="2068" y="2462"/>
                  </a:cubicBezTo>
                  <a:cubicBezTo>
                    <a:pt x="2130" y="2431"/>
                    <a:pt x="2191" y="2338"/>
                    <a:pt x="2160" y="2277"/>
                  </a:cubicBezTo>
                  <a:lnTo>
                    <a:pt x="2068" y="1628"/>
                  </a:lnTo>
                  <a:lnTo>
                    <a:pt x="2531" y="1166"/>
                  </a:lnTo>
                  <a:cubicBezTo>
                    <a:pt x="2562" y="1104"/>
                    <a:pt x="2593" y="1011"/>
                    <a:pt x="2562" y="950"/>
                  </a:cubicBezTo>
                  <a:cubicBezTo>
                    <a:pt x="2531" y="857"/>
                    <a:pt x="2469" y="795"/>
                    <a:pt x="2407" y="795"/>
                  </a:cubicBezTo>
                  <a:lnTo>
                    <a:pt x="1790" y="703"/>
                  </a:lnTo>
                  <a:lnTo>
                    <a:pt x="1512" y="116"/>
                  </a:lnTo>
                  <a:cubicBezTo>
                    <a:pt x="1482" y="39"/>
                    <a:pt x="1404" y="1"/>
                    <a:pt x="132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55" name="Google Shape;12555;p23"/>
            <p:cNvSpPr/>
            <p:nvPr/>
          </p:nvSpPr>
          <p:spPr>
            <a:xfrm>
              <a:off x="7995325" y="2537275"/>
              <a:ext cx="62500" cy="62550"/>
            </a:xfrm>
            <a:custGeom>
              <a:avLst/>
              <a:gdLst/>
              <a:ahLst/>
              <a:cxnLst/>
              <a:rect l="l" t="t" r="r" b="b"/>
              <a:pathLst>
                <a:path w="2500" h="2502" extrusionOk="0">
                  <a:moveTo>
                    <a:pt x="1265" y="711"/>
                  </a:moveTo>
                  <a:lnTo>
                    <a:pt x="1389" y="988"/>
                  </a:lnTo>
                  <a:cubicBezTo>
                    <a:pt x="1420" y="1050"/>
                    <a:pt x="1481" y="1081"/>
                    <a:pt x="1543" y="1112"/>
                  </a:cubicBezTo>
                  <a:lnTo>
                    <a:pt x="1852" y="1143"/>
                  </a:lnTo>
                  <a:lnTo>
                    <a:pt x="1605" y="1389"/>
                  </a:lnTo>
                  <a:cubicBezTo>
                    <a:pt x="1574" y="1420"/>
                    <a:pt x="1543" y="1482"/>
                    <a:pt x="1574" y="1575"/>
                  </a:cubicBezTo>
                  <a:lnTo>
                    <a:pt x="1605" y="1883"/>
                  </a:lnTo>
                  <a:lnTo>
                    <a:pt x="1358" y="1729"/>
                  </a:lnTo>
                  <a:cubicBezTo>
                    <a:pt x="1327" y="1714"/>
                    <a:pt x="1289" y="1706"/>
                    <a:pt x="1250" y="1706"/>
                  </a:cubicBezTo>
                  <a:cubicBezTo>
                    <a:pt x="1211" y="1706"/>
                    <a:pt x="1173" y="1714"/>
                    <a:pt x="1142" y="1729"/>
                  </a:cubicBezTo>
                  <a:lnTo>
                    <a:pt x="895" y="1883"/>
                  </a:lnTo>
                  <a:lnTo>
                    <a:pt x="957" y="1575"/>
                  </a:lnTo>
                  <a:cubicBezTo>
                    <a:pt x="957" y="1482"/>
                    <a:pt x="926" y="1420"/>
                    <a:pt x="895" y="1389"/>
                  </a:cubicBezTo>
                  <a:lnTo>
                    <a:pt x="648" y="1143"/>
                  </a:lnTo>
                  <a:lnTo>
                    <a:pt x="957" y="1112"/>
                  </a:lnTo>
                  <a:cubicBezTo>
                    <a:pt x="1049" y="1081"/>
                    <a:pt x="1080" y="1050"/>
                    <a:pt x="1111" y="988"/>
                  </a:cubicBezTo>
                  <a:lnTo>
                    <a:pt x="1265" y="711"/>
                  </a:lnTo>
                  <a:close/>
                  <a:moveTo>
                    <a:pt x="1265" y="1"/>
                  </a:moveTo>
                  <a:cubicBezTo>
                    <a:pt x="1173" y="1"/>
                    <a:pt x="1080" y="62"/>
                    <a:pt x="1049" y="124"/>
                  </a:cubicBezTo>
                  <a:lnTo>
                    <a:pt x="772" y="711"/>
                  </a:lnTo>
                  <a:lnTo>
                    <a:pt x="185" y="803"/>
                  </a:lnTo>
                  <a:cubicBezTo>
                    <a:pt x="93" y="803"/>
                    <a:pt x="31" y="865"/>
                    <a:pt x="0" y="927"/>
                  </a:cubicBezTo>
                  <a:cubicBezTo>
                    <a:pt x="0" y="1019"/>
                    <a:pt x="0" y="1112"/>
                    <a:pt x="62" y="1143"/>
                  </a:cubicBezTo>
                  <a:lnTo>
                    <a:pt x="525" y="1605"/>
                  </a:lnTo>
                  <a:lnTo>
                    <a:pt x="401" y="2254"/>
                  </a:lnTo>
                  <a:cubicBezTo>
                    <a:pt x="401" y="2315"/>
                    <a:pt x="432" y="2408"/>
                    <a:pt x="494" y="2439"/>
                  </a:cubicBezTo>
                  <a:cubicBezTo>
                    <a:pt x="525" y="2470"/>
                    <a:pt x="563" y="2485"/>
                    <a:pt x="602" y="2485"/>
                  </a:cubicBezTo>
                  <a:cubicBezTo>
                    <a:pt x="640" y="2485"/>
                    <a:pt x="679" y="2470"/>
                    <a:pt x="710" y="2439"/>
                  </a:cubicBezTo>
                  <a:lnTo>
                    <a:pt x="1265" y="2161"/>
                  </a:lnTo>
                  <a:lnTo>
                    <a:pt x="1790" y="2470"/>
                  </a:lnTo>
                  <a:cubicBezTo>
                    <a:pt x="1826" y="2491"/>
                    <a:pt x="1864" y="2501"/>
                    <a:pt x="1900" y="2501"/>
                  </a:cubicBezTo>
                  <a:cubicBezTo>
                    <a:pt x="2019" y="2501"/>
                    <a:pt x="2122" y="2395"/>
                    <a:pt x="2099" y="2254"/>
                  </a:cubicBezTo>
                  <a:lnTo>
                    <a:pt x="2006" y="1605"/>
                  </a:lnTo>
                  <a:lnTo>
                    <a:pt x="2438" y="1143"/>
                  </a:lnTo>
                  <a:cubicBezTo>
                    <a:pt x="2500" y="1081"/>
                    <a:pt x="2500" y="1019"/>
                    <a:pt x="2500" y="927"/>
                  </a:cubicBezTo>
                  <a:cubicBezTo>
                    <a:pt x="2469" y="865"/>
                    <a:pt x="2407" y="803"/>
                    <a:pt x="2315" y="803"/>
                  </a:cubicBezTo>
                  <a:lnTo>
                    <a:pt x="1728" y="711"/>
                  </a:lnTo>
                  <a:lnTo>
                    <a:pt x="1451" y="124"/>
                  </a:lnTo>
                  <a:cubicBezTo>
                    <a:pt x="1420" y="62"/>
                    <a:pt x="1327" y="1"/>
                    <a:pt x="126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56" name="Google Shape;12556;p23"/>
            <p:cNvSpPr/>
            <p:nvPr/>
          </p:nvSpPr>
          <p:spPr>
            <a:xfrm>
              <a:off x="8022325" y="2763525"/>
              <a:ext cx="62525" cy="62725"/>
            </a:xfrm>
            <a:custGeom>
              <a:avLst/>
              <a:gdLst/>
              <a:ahLst/>
              <a:cxnLst/>
              <a:rect l="l" t="t" r="r" b="b"/>
              <a:pathLst>
                <a:path w="2501" h="2509" extrusionOk="0">
                  <a:moveTo>
                    <a:pt x="1266" y="734"/>
                  </a:moveTo>
                  <a:lnTo>
                    <a:pt x="1389" y="981"/>
                  </a:lnTo>
                  <a:cubicBezTo>
                    <a:pt x="1420" y="1042"/>
                    <a:pt x="1482" y="1104"/>
                    <a:pt x="1543" y="1104"/>
                  </a:cubicBezTo>
                  <a:lnTo>
                    <a:pt x="1852" y="1166"/>
                  </a:lnTo>
                  <a:lnTo>
                    <a:pt x="1605" y="1382"/>
                  </a:lnTo>
                  <a:cubicBezTo>
                    <a:pt x="1574" y="1444"/>
                    <a:pt x="1543" y="1505"/>
                    <a:pt x="1574" y="1567"/>
                  </a:cubicBezTo>
                  <a:lnTo>
                    <a:pt x="1605" y="1907"/>
                  </a:lnTo>
                  <a:lnTo>
                    <a:pt x="1358" y="1752"/>
                  </a:lnTo>
                  <a:cubicBezTo>
                    <a:pt x="1327" y="1737"/>
                    <a:pt x="1289" y="1729"/>
                    <a:pt x="1250" y="1729"/>
                  </a:cubicBezTo>
                  <a:cubicBezTo>
                    <a:pt x="1212" y="1729"/>
                    <a:pt x="1173" y="1737"/>
                    <a:pt x="1142" y="1752"/>
                  </a:cubicBezTo>
                  <a:lnTo>
                    <a:pt x="895" y="1907"/>
                  </a:lnTo>
                  <a:lnTo>
                    <a:pt x="957" y="1567"/>
                  </a:lnTo>
                  <a:cubicBezTo>
                    <a:pt x="957" y="1505"/>
                    <a:pt x="926" y="1444"/>
                    <a:pt x="895" y="1382"/>
                  </a:cubicBezTo>
                  <a:lnTo>
                    <a:pt x="648" y="1166"/>
                  </a:lnTo>
                  <a:lnTo>
                    <a:pt x="957" y="1104"/>
                  </a:lnTo>
                  <a:cubicBezTo>
                    <a:pt x="1050" y="1104"/>
                    <a:pt x="1111" y="1042"/>
                    <a:pt x="1142" y="981"/>
                  </a:cubicBezTo>
                  <a:lnTo>
                    <a:pt x="1266" y="734"/>
                  </a:lnTo>
                  <a:close/>
                  <a:moveTo>
                    <a:pt x="1250" y="1"/>
                  </a:moveTo>
                  <a:cubicBezTo>
                    <a:pt x="1173" y="1"/>
                    <a:pt x="1096" y="39"/>
                    <a:pt x="1050" y="117"/>
                  </a:cubicBezTo>
                  <a:lnTo>
                    <a:pt x="803" y="703"/>
                  </a:lnTo>
                  <a:lnTo>
                    <a:pt x="185" y="796"/>
                  </a:lnTo>
                  <a:cubicBezTo>
                    <a:pt x="93" y="826"/>
                    <a:pt x="31" y="857"/>
                    <a:pt x="31" y="950"/>
                  </a:cubicBezTo>
                  <a:cubicBezTo>
                    <a:pt x="0" y="1012"/>
                    <a:pt x="0" y="1104"/>
                    <a:pt x="62" y="1166"/>
                  </a:cubicBezTo>
                  <a:lnTo>
                    <a:pt x="494" y="1629"/>
                  </a:lnTo>
                  <a:lnTo>
                    <a:pt x="401" y="2246"/>
                  </a:lnTo>
                  <a:cubicBezTo>
                    <a:pt x="401" y="2339"/>
                    <a:pt x="432" y="2431"/>
                    <a:pt x="494" y="2462"/>
                  </a:cubicBezTo>
                  <a:cubicBezTo>
                    <a:pt x="525" y="2493"/>
                    <a:pt x="563" y="2508"/>
                    <a:pt x="602" y="2508"/>
                  </a:cubicBezTo>
                  <a:cubicBezTo>
                    <a:pt x="641" y="2508"/>
                    <a:pt x="679" y="2493"/>
                    <a:pt x="710" y="2462"/>
                  </a:cubicBezTo>
                  <a:lnTo>
                    <a:pt x="1266" y="2184"/>
                  </a:lnTo>
                  <a:lnTo>
                    <a:pt x="1790" y="2462"/>
                  </a:lnTo>
                  <a:cubicBezTo>
                    <a:pt x="1821" y="2493"/>
                    <a:pt x="1860" y="2508"/>
                    <a:pt x="1898" y="2508"/>
                  </a:cubicBezTo>
                  <a:cubicBezTo>
                    <a:pt x="1937" y="2508"/>
                    <a:pt x="1975" y="2493"/>
                    <a:pt x="2006" y="2462"/>
                  </a:cubicBezTo>
                  <a:cubicBezTo>
                    <a:pt x="2068" y="2431"/>
                    <a:pt x="2130" y="2339"/>
                    <a:pt x="2099" y="2246"/>
                  </a:cubicBezTo>
                  <a:lnTo>
                    <a:pt x="2006" y="1629"/>
                  </a:lnTo>
                  <a:lnTo>
                    <a:pt x="2438" y="1166"/>
                  </a:lnTo>
                  <a:cubicBezTo>
                    <a:pt x="2500" y="1104"/>
                    <a:pt x="2500" y="1012"/>
                    <a:pt x="2500" y="950"/>
                  </a:cubicBezTo>
                  <a:cubicBezTo>
                    <a:pt x="2469" y="857"/>
                    <a:pt x="2407" y="826"/>
                    <a:pt x="2315" y="796"/>
                  </a:cubicBezTo>
                  <a:lnTo>
                    <a:pt x="1729" y="703"/>
                  </a:lnTo>
                  <a:lnTo>
                    <a:pt x="1451" y="117"/>
                  </a:lnTo>
                  <a:cubicBezTo>
                    <a:pt x="1404" y="39"/>
                    <a:pt x="1327" y="1"/>
                    <a:pt x="125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557" name="Google Shape;12557;p23"/>
          <p:cNvSpPr/>
          <p:nvPr/>
        </p:nvSpPr>
        <p:spPr>
          <a:xfrm>
            <a:off x="5475906" y="2883243"/>
            <a:ext cx="378850" cy="361125"/>
          </a:xfrm>
          <a:custGeom>
            <a:avLst/>
            <a:gdLst/>
            <a:ahLst/>
            <a:cxnLst/>
            <a:rect l="l" t="t" r="r" b="b"/>
            <a:pathLst>
              <a:path w="15154" h="14445" extrusionOk="0">
                <a:moveTo>
                  <a:pt x="11666" y="1429"/>
                </a:moveTo>
                <a:cubicBezTo>
                  <a:pt x="12090" y="1429"/>
                  <a:pt x="12515" y="1591"/>
                  <a:pt x="12839" y="1915"/>
                </a:cubicBezTo>
                <a:cubicBezTo>
                  <a:pt x="13487" y="2563"/>
                  <a:pt x="13487" y="3643"/>
                  <a:pt x="12839" y="4291"/>
                </a:cubicBezTo>
                <a:lnTo>
                  <a:pt x="11111" y="5989"/>
                </a:lnTo>
                <a:cubicBezTo>
                  <a:pt x="10806" y="6315"/>
                  <a:pt x="10379" y="6473"/>
                  <a:pt x="9949" y="6473"/>
                </a:cubicBezTo>
                <a:cubicBezTo>
                  <a:pt x="9768" y="6473"/>
                  <a:pt x="9586" y="6445"/>
                  <a:pt x="9413" y="6390"/>
                </a:cubicBezTo>
                <a:lnTo>
                  <a:pt x="9629" y="6174"/>
                </a:lnTo>
                <a:cubicBezTo>
                  <a:pt x="10153" y="5650"/>
                  <a:pt x="9629" y="4905"/>
                  <a:pt x="9065" y="4905"/>
                </a:cubicBezTo>
                <a:cubicBezTo>
                  <a:pt x="8898" y="4905"/>
                  <a:pt x="8728" y="4970"/>
                  <a:pt x="8580" y="5125"/>
                </a:cubicBezTo>
                <a:lnTo>
                  <a:pt x="8364" y="5341"/>
                </a:lnTo>
                <a:cubicBezTo>
                  <a:pt x="8148" y="4724"/>
                  <a:pt x="8302" y="4075"/>
                  <a:pt x="8734" y="3643"/>
                </a:cubicBezTo>
                <a:lnTo>
                  <a:pt x="8765" y="3643"/>
                </a:lnTo>
                <a:lnTo>
                  <a:pt x="10493" y="1915"/>
                </a:lnTo>
                <a:cubicBezTo>
                  <a:pt x="10817" y="1591"/>
                  <a:pt x="11242" y="1429"/>
                  <a:pt x="11666" y="1429"/>
                </a:cubicBezTo>
                <a:close/>
                <a:moveTo>
                  <a:pt x="9076" y="5344"/>
                </a:moveTo>
                <a:cubicBezTo>
                  <a:pt x="9325" y="5344"/>
                  <a:pt x="9536" y="5657"/>
                  <a:pt x="9321" y="5896"/>
                </a:cubicBezTo>
                <a:lnTo>
                  <a:pt x="8888" y="6328"/>
                </a:lnTo>
                <a:lnTo>
                  <a:pt x="6234" y="8982"/>
                </a:lnTo>
                <a:cubicBezTo>
                  <a:pt x="6174" y="9043"/>
                  <a:pt x="6105" y="9068"/>
                  <a:pt x="6037" y="9068"/>
                </a:cubicBezTo>
                <a:cubicBezTo>
                  <a:pt x="5791" y="9068"/>
                  <a:pt x="5554" y="8737"/>
                  <a:pt x="5771" y="8520"/>
                </a:cubicBezTo>
                <a:lnTo>
                  <a:pt x="8858" y="5433"/>
                </a:lnTo>
                <a:cubicBezTo>
                  <a:pt x="8927" y="5371"/>
                  <a:pt x="9003" y="5344"/>
                  <a:pt x="9076" y="5344"/>
                </a:cubicBezTo>
                <a:close/>
                <a:moveTo>
                  <a:pt x="5174" y="6884"/>
                </a:moveTo>
                <a:cubicBezTo>
                  <a:pt x="5623" y="6884"/>
                  <a:pt x="6073" y="6995"/>
                  <a:pt x="6481" y="7223"/>
                </a:cubicBezTo>
                <a:lnTo>
                  <a:pt x="6018" y="7686"/>
                </a:lnTo>
                <a:cubicBezTo>
                  <a:pt x="5740" y="7558"/>
                  <a:pt x="5447" y="7496"/>
                  <a:pt x="5157" y="7496"/>
                </a:cubicBezTo>
                <a:cubicBezTo>
                  <a:pt x="4611" y="7496"/>
                  <a:pt x="4076" y="7715"/>
                  <a:pt x="3673" y="8118"/>
                </a:cubicBezTo>
                <a:lnTo>
                  <a:pt x="1945" y="9847"/>
                </a:lnTo>
                <a:cubicBezTo>
                  <a:pt x="540" y="11347"/>
                  <a:pt x="1891" y="13380"/>
                  <a:pt x="3488" y="13380"/>
                </a:cubicBezTo>
                <a:cubicBezTo>
                  <a:pt x="3961" y="13380"/>
                  <a:pt x="4456" y="13201"/>
                  <a:pt x="4907" y="12778"/>
                </a:cubicBezTo>
                <a:cubicBezTo>
                  <a:pt x="5049" y="12636"/>
                  <a:pt x="4919" y="12440"/>
                  <a:pt x="4767" y="12440"/>
                </a:cubicBezTo>
                <a:cubicBezTo>
                  <a:pt x="4721" y="12440"/>
                  <a:pt x="4673" y="12458"/>
                  <a:pt x="4630" y="12501"/>
                </a:cubicBezTo>
                <a:cubicBezTo>
                  <a:pt x="4306" y="12825"/>
                  <a:pt x="3873" y="12987"/>
                  <a:pt x="3441" y="12987"/>
                </a:cubicBezTo>
                <a:cubicBezTo>
                  <a:pt x="3009" y="12987"/>
                  <a:pt x="2577" y="12825"/>
                  <a:pt x="2253" y="12501"/>
                </a:cubicBezTo>
                <a:cubicBezTo>
                  <a:pt x="1605" y="11853"/>
                  <a:pt x="1605" y="10772"/>
                  <a:pt x="2253" y="10124"/>
                </a:cubicBezTo>
                <a:lnTo>
                  <a:pt x="3981" y="8427"/>
                </a:lnTo>
                <a:cubicBezTo>
                  <a:pt x="4284" y="8102"/>
                  <a:pt x="4708" y="7930"/>
                  <a:pt x="5137" y="7930"/>
                </a:cubicBezTo>
                <a:cubicBezTo>
                  <a:pt x="5320" y="7930"/>
                  <a:pt x="5503" y="7961"/>
                  <a:pt x="5679" y="8026"/>
                </a:cubicBezTo>
                <a:lnTo>
                  <a:pt x="5494" y="8242"/>
                </a:lnTo>
                <a:cubicBezTo>
                  <a:pt x="4970" y="8766"/>
                  <a:pt x="5475" y="9511"/>
                  <a:pt x="6046" y="9511"/>
                </a:cubicBezTo>
                <a:cubicBezTo>
                  <a:pt x="6214" y="9511"/>
                  <a:pt x="6388" y="9446"/>
                  <a:pt x="6543" y="9291"/>
                </a:cubicBezTo>
                <a:lnTo>
                  <a:pt x="6728" y="9075"/>
                </a:lnTo>
                <a:lnTo>
                  <a:pt x="6728" y="9075"/>
                </a:lnTo>
                <a:cubicBezTo>
                  <a:pt x="6944" y="9692"/>
                  <a:pt x="6790" y="10340"/>
                  <a:pt x="6327" y="10772"/>
                </a:cubicBezTo>
                <a:lnTo>
                  <a:pt x="5370" y="11760"/>
                </a:lnTo>
                <a:cubicBezTo>
                  <a:pt x="5201" y="11905"/>
                  <a:pt x="5354" y="12126"/>
                  <a:pt x="5517" y="12126"/>
                </a:cubicBezTo>
                <a:cubicBezTo>
                  <a:pt x="5562" y="12126"/>
                  <a:pt x="5608" y="12109"/>
                  <a:pt x="5648" y="12069"/>
                </a:cubicBezTo>
                <a:lnTo>
                  <a:pt x="6636" y="11081"/>
                </a:lnTo>
                <a:cubicBezTo>
                  <a:pt x="7253" y="10464"/>
                  <a:pt x="7407" y="9538"/>
                  <a:pt x="7068" y="8766"/>
                </a:cubicBezTo>
                <a:lnTo>
                  <a:pt x="7531" y="8304"/>
                </a:lnTo>
                <a:lnTo>
                  <a:pt x="7531" y="8304"/>
                </a:lnTo>
                <a:cubicBezTo>
                  <a:pt x="8117" y="9353"/>
                  <a:pt x="7932" y="10680"/>
                  <a:pt x="7068" y="11513"/>
                </a:cubicBezTo>
                <a:lnTo>
                  <a:pt x="5370" y="13211"/>
                </a:lnTo>
                <a:cubicBezTo>
                  <a:pt x="4830" y="13751"/>
                  <a:pt x="4136" y="14021"/>
                  <a:pt x="3441" y="14021"/>
                </a:cubicBezTo>
                <a:cubicBezTo>
                  <a:pt x="2747" y="14021"/>
                  <a:pt x="2053" y="13751"/>
                  <a:pt x="1513" y="13211"/>
                </a:cubicBezTo>
                <a:cubicBezTo>
                  <a:pt x="463" y="12161"/>
                  <a:pt x="463" y="10464"/>
                  <a:pt x="1513" y="9384"/>
                </a:cubicBezTo>
                <a:lnTo>
                  <a:pt x="3241" y="7686"/>
                </a:lnTo>
                <a:cubicBezTo>
                  <a:pt x="3769" y="7158"/>
                  <a:pt x="4469" y="6884"/>
                  <a:pt x="5174" y="6884"/>
                </a:cubicBezTo>
                <a:close/>
                <a:moveTo>
                  <a:pt x="12008" y="0"/>
                </a:moveTo>
                <a:cubicBezTo>
                  <a:pt x="11755" y="0"/>
                  <a:pt x="11706" y="404"/>
                  <a:pt x="11975" y="434"/>
                </a:cubicBezTo>
                <a:cubicBezTo>
                  <a:pt x="14228" y="711"/>
                  <a:pt x="15153" y="3427"/>
                  <a:pt x="13580" y="5032"/>
                </a:cubicBezTo>
                <a:lnTo>
                  <a:pt x="11851" y="6730"/>
                </a:lnTo>
                <a:cubicBezTo>
                  <a:pt x="11323" y="7257"/>
                  <a:pt x="10634" y="7532"/>
                  <a:pt x="9931" y="7532"/>
                </a:cubicBezTo>
                <a:cubicBezTo>
                  <a:pt x="9484" y="7532"/>
                  <a:pt x="9031" y="7421"/>
                  <a:pt x="8611" y="7192"/>
                </a:cubicBezTo>
                <a:lnTo>
                  <a:pt x="9074" y="6730"/>
                </a:lnTo>
                <a:cubicBezTo>
                  <a:pt x="9351" y="6853"/>
                  <a:pt x="9629" y="6915"/>
                  <a:pt x="9938" y="6915"/>
                </a:cubicBezTo>
                <a:cubicBezTo>
                  <a:pt x="10493" y="6915"/>
                  <a:pt x="11018" y="6699"/>
                  <a:pt x="11419" y="6297"/>
                </a:cubicBezTo>
                <a:lnTo>
                  <a:pt x="13147" y="4600"/>
                </a:lnTo>
                <a:cubicBezTo>
                  <a:pt x="14553" y="3076"/>
                  <a:pt x="13201" y="1037"/>
                  <a:pt x="11602" y="1037"/>
                </a:cubicBezTo>
                <a:cubicBezTo>
                  <a:pt x="11130" y="1037"/>
                  <a:pt x="10635" y="1215"/>
                  <a:pt x="10185" y="1637"/>
                </a:cubicBezTo>
                <a:lnTo>
                  <a:pt x="8456" y="3366"/>
                </a:lnTo>
                <a:cubicBezTo>
                  <a:pt x="7839" y="3952"/>
                  <a:pt x="7685" y="4847"/>
                  <a:pt x="7994" y="5649"/>
                </a:cubicBezTo>
                <a:lnTo>
                  <a:pt x="8024" y="5680"/>
                </a:lnTo>
                <a:lnTo>
                  <a:pt x="7561" y="6143"/>
                </a:lnTo>
                <a:cubicBezTo>
                  <a:pt x="6975" y="5094"/>
                  <a:pt x="7160" y="3767"/>
                  <a:pt x="8024" y="2934"/>
                </a:cubicBezTo>
                <a:lnTo>
                  <a:pt x="9753" y="1205"/>
                </a:lnTo>
                <a:cubicBezTo>
                  <a:pt x="10061" y="897"/>
                  <a:pt x="10432" y="650"/>
                  <a:pt x="10864" y="526"/>
                </a:cubicBezTo>
                <a:cubicBezTo>
                  <a:pt x="11092" y="441"/>
                  <a:pt x="11004" y="118"/>
                  <a:pt x="10794" y="118"/>
                </a:cubicBezTo>
                <a:cubicBezTo>
                  <a:pt x="10777" y="118"/>
                  <a:pt x="10759" y="120"/>
                  <a:pt x="10740" y="125"/>
                </a:cubicBezTo>
                <a:cubicBezTo>
                  <a:pt x="10246" y="249"/>
                  <a:pt x="9814" y="526"/>
                  <a:pt x="9444" y="897"/>
                </a:cubicBezTo>
                <a:lnTo>
                  <a:pt x="7716" y="2594"/>
                </a:lnTo>
                <a:cubicBezTo>
                  <a:pt x="6697" y="3613"/>
                  <a:pt x="6512" y="5217"/>
                  <a:pt x="7253" y="6452"/>
                </a:cubicBezTo>
                <a:lnTo>
                  <a:pt x="6790" y="6915"/>
                </a:lnTo>
                <a:cubicBezTo>
                  <a:pt x="6286" y="6612"/>
                  <a:pt x="5720" y="6464"/>
                  <a:pt x="5158" y="6464"/>
                </a:cubicBezTo>
                <a:cubicBezTo>
                  <a:pt x="4343" y="6464"/>
                  <a:pt x="3535" y="6775"/>
                  <a:pt x="2932" y="7378"/>
                </a:cubicBezTo>
                <a:lnTo>
                  <a:pt x="1235" y="9106"/>
                </a:lnTo>
                <a:cubicBezTo>
                  <a:pt x="0" y="10310"/>
                  <a:pt x="0" y="12316"/>
                  <a:pt x="1235" y="13519"/>
                </a:cubicBezTo>
                <a:cubicBezTo>
                  <a:pt x="1837" y="14136"/>
                  <a:pt x="2639" y="14445"/>
                  <a:pt x="3441" y="14445"/>
                </a:cubicBezTo>
                <a:cubicBezTo>
                  <a:pt x="4244" y="14445"/>
                  <a:pt x="5046" y="14136"/>
                  <a:pt x="5648" y="13519"/>
                </a:cubicBezTo>
                <a:lnTo>
                  <a:pt x="7407" y="11791"/>
                </a:lnTo>
                <a:cubicBezTo>
                  <a:pt x="8395" y="10772"/>
                  <a:pt x="8611" y="9198"/>
                  <a:pt x="7870" y="7964"/>
                </a:cubicBezTo>
                <a:lnTo>
                  <a:pt x="8333" y="7501"/>
                </a:lnTo>
                <a:cubicBezTo>
                  <a:pt x="8837" y="7804"/>
                  <a:pt x="9403" y="7952"/>
                  <a:pt x="9965" y="7952"/>
                </a:cubicBezTo>
                <a:cubicBezTo>
                  <a:pt x="10780" y="7952"/>
                  <a:pt x="11588" y="7641"/>
                  <a:pt x="12191" y="7038"/>
                </a:cubicBezTo>
                <a:lnTo>
                  <a:pt x="13919" y="5310"/>
                </a:lnTo>
                <a:cubicBezTo>
                  <a:pt x="15123" y="4106"/>
                  <a:pt x="15123" y="2100"/>
                  <a:pt x="13919" y="897"/>
                </a:cubicBezTo>
                <a:lnTo>
                  <a:pt x="13857" y="897"/>
                </a:lnTo>
                <a:cubicBezTo>
                  <a:pt x="13363" y="403"/>
                  <a:pt x="12746" y="94"/>
                  <a:pt x="12036" y="2"/>
                </a:cubicBezTo>
                <a:cubicBezTo>
                  <a:pt x="12027" y="1"/>
                  <a:pt x="12018" y="0"/>
                  <a:pt x="1200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558" name="Google Shape;12558;p23"/>
          <p:cNvGrpSpPr/>
          <p:nvPr/>
        </p:nvGrpSpPr>
        <p:grpSpPr>
          <a:xfrm>
            <a:off x="7000113" y="2882093"/>
            <a:ext cx="361900" cy="363425"/>
            <a:chOff x="5505525" y="2463200"/>
            <a:chExt cx="361900" cy="363425"/>
          </a:xfrm>
        </p:grpSpPr>
        <p:sp>
          <p:nvSpPr>
            <p:cNvPr id="12559" name="Google Shape;12559;p23"/>
            <p:cNvSpPr/>
            <p:nvPr/>
          </p:nvSpPr>
          <p:spPr>
            <a:xfrm>
              <a:off x="5505525" y="2545775"/>
              <a:ext cx="361900" cy="280850"/>
            </a:xfrm>
            <a:custGeom>
              <a:avLst/>
              <a:gdLst/>
              <a:ahLst/>
              <a:cxnLst/>
              <a:rect l="l" t="t" r="r" b="b"/>
              <a:pathLst>
                <a:path w="14476" h="11234" extrusionOk="0">
                  <a:moveTo>
                    <a:pt x="5834" y="6018"/>
                  </a:moveTo>
                  <a:cubicBezTo>
                    <a:pt x="6019" y="6018"/>
                    <a:pt x="6173" y="6142"/>
                    <a:pt x="6173" y="6327"/>
                  </a:cubicBezTo>
                  <a:cubicBezTo>
                    <a:pt x="6173" y="6537"/>
                    <a:pt x="6002" y="6661"/>
                    <a:pt x="5835" y="6661"/>
                  </a:cubicBezTo>
                  <a:cubicBezTo>
                    <a:pt x="5755" y="6661"/>
                    <a:pt x="5677" y="6633"/>
                    <a:pt x="5618" y="6574"/>
                  </a:cubicBezTo>
                  <a:cubicBezTo>
                    <a:pt x="5402" y="6358"/>
                    <a:pt x="5556" y="6018"/>
                    <a:pt x="5834" y="6018"/>
                  </a:cubicBezTo>
                  <a:close/>
                  <a:moveTo>
                    <a:pt x="8519" y="6018"/>
                  </a:moveTo>
                  <a:cubicBezTo>
                    <a:pt x="8796" y="6018"/>
                    <a:pt x="8951" y="6358"/>
                    <a:pt x="8735" y="6574"/>
                  </a:cubicBezTo>
                  <a:cubicBezTo>
                    <a:pt x="8665" y="6633"/>
                    <a:pt x="8584" y="6661"/>
                    <a:pt x="8504" y="6661"/>
                  </a:cubicBezTo>
                  <a:cubicBezTo>
                    <a:pt x="8336" y="6661"/>
                    <a:pt x="8179" y="6537"/>
                    <a:pt x="8179" y="6327"/>
                  </a:cubicBezTo>
                  <a:cubicBezTo>
                    <a:pt x="8179" y="6142"/>
                    <a:pt x="8334" y="6018"/>
                    <a:pt x="8519" y="6018"/>
                  </a:cubicBezTo>
                  <a:close/>
                  <a:moveTo>
                    <a:pt x="4322" y="2562"/>
                  </a:moveTo>
                  <a:lnTo>
                    <a:pt x="4414" y="3086"/>
                  </a:lnTo>
                  <a:lnTo>
                    <a:pt x="1606" y="3086"/>
                  </a:lnTo>
                  <a:cubicBezTo>
                    <a:pt x="1592" y="3083"/>
                    <a:pt x="1580" y="3082"/>
                    <a:pt x="1567" y="3082"/>
                  </a:cubicBezTo>
                  <a:cubicBezTo>
                    <a:pt x="1463" y="3082"/>
                    <a:pt x="1390" y="3189"/>
                    <a:pt x="1390" y="3272"/>
                  </a:cubicBezTo>
                  <a:lnTo>
                    <a:pt x="1390" y="7561"/>
                  </a:lnTo>
                  <a:cubicBezTo>
                    <a:pt x="1390" y="7700"/>
                    <a:pt x="1498" y="7770"/>
                    <a:pt x="1606" y="7770"/>
                  </a:cubicBezTo>
                  <a:cubicBezTo>
                    <a:pt x="1714" y="7770"/>
                    <a:pt x="1822" y="7700"/>
                    <a:pt x="1822" y="7561"/>
                  </a:cubicBezTo>
                  <a:lnTo>
                    <a:pt x="1822" y="3488"/>
                  </a:lnTo>
                  <a:lnTo>
                    <a:pt x="4538" y="3488"/>
                  </a:lnTo>
                  <a:lnTo>
                    <a:pt x="4723" y="4383"/>
                  </a:lnTo>
                  <a:cubicBezTo>
                    <a:pt x="4784" y="4629"/>
                    <a:pt x="5000" y="4815"/>
                    <a:pt x="5278" y="4845"/>
                  </a:cubicBezTo>
                  <a:lnTo>
                    <a:pt x="9229" y="4845"/>
                  </a:lnTo>
                  <a:lnTo>
                    <a:pt x="9198" y="5000"/>
                  </a:lnTo>
                  <a:cubicBezTo>
                    <a:pt x="9136" y="5339"/>
                    <a:pt x="8858" y="5586"/>
                    <a:pt x="8488" y="5617"/>
                  </a:cubicBezTo>
                  <a:lnTo>
                    <a:pt x="5247" y="5617"/>
                  </a:lnTo>
                  <a:cubicBezTo>
                    <a:pt x="5031" y="5617"/>
                    <a:pt x="4970" y="5926"/>
                    <a:pt x="5186" y="6018"/>
                  </a:cubicBezTo>
                  <a:cubicBezTo>
                    <a:pt x="5124" y="6111"/>
                    <a:pt x="5093" y="6234"/>
                    <a:pt x="5093" y="6358"/>
                  </a:cubicBezTo>
                  <a:cubicBezTo>
                    <a:pt x="5093" y="6714"/>
                    <a:pt x="5382" y="6865"/>
                    <a:pt x="5704" y="6865"/>
                  </a:cubicBezTo>
                  <a:cubicBezTo>
                    <a:pt x="6191" y="6865"/>
                    <a:pt x="6754" y="6520"/>
                    <a:pt x="6513" y="6018"/>
                  </a:cubicBezTo>
                  <a:lnTo>
                    <a:pt x="7840" y="6018"/>
                  </a:lnTo>
                  <a:cubicBezTo>
                    <a:pt x="7581" y="6536"/>
                    <a:pt x="7939" y="7108"/>
                    <a:pt x="8489" y="7108"/>
                  </a:cubicBezTo>
                  <a:cubicBezTo>
                    <a:pt x="8529" y="7108"/>
                    <a:pt x="8570" y="7105"/>
                    <a:pt x="8611" y="7098"/>
                  </a:cubicBezTo>
                  <a:cubicBezTo>
                    <a:pt x="9198" y="7037"/>
                    <a:pt x="9475" y="6327"/>
                    <a:pt x="9074" y="5864"/>
                  </a:cubicBezTo>
                  <a:cubicBezTo>
                    <a:pt x="9352" y="5710"/>
                    <a:pt x="9568" y="5401"/>
                    <a:pt x="9630" y="5092"/>
                  </a:cubicBezTo>
                  <a:lnTo>
                    <a:pt x="9938" y="3488"/>
                  </a:lnTo>
                  <a:lnTo>
                    <a:pt x="12654" y="3488"/>
                  </a:lnTo>
                  <a:lnTo>
                    <a:pt x="12654" y="9444"/>
                  </a:lnTo>
                  <a:lnTo>
                    <a:pt x="1822" y="9413"/>
                  </a:lnTo>
                  <a:lnTo>
                    <a:pt x="1822" y="8611"/>
                  </a:lnTo>
                  <a:cubicBezTo>
                    <a:pt x="1822" y="8472"/>
                    <a:pt x="1714" y="8402"/>
                    <a:pt x="1606" y="8402"/>
                  </a:cubicBezTo>
                  <a:cubicBezTo>
                    <a:pt x="1498" y="8402"/>
                    <a:pt x="1390" y="8472"/>
                    <a:pt x="1390" y="8611"/>
                  </a:cubicBezTo>
                  <a:lnTo>
                    <a:pt x="1390" y="9444"/>
                  </a:lnTo>
                  <a:lnTo>
                    <a:pt x="988" y="9444"/>
                  </a:lnTo>
                  <a:lnTo>
                    <a:pt x="988" y="3302"/>
                  </a:lnTo>
                  <a:cubicBezTo>
                    <a:pt x="988" y="2901"/>
                    <a:pt x="1297" y="2562"/>
                    <a:pt x="1698" y="2562"/>
                  </a:cubicBezTo>
                  <a:close/>
                  <a:moveTo>
                    <a:pt x="12809" y="2531"/>
                  </a:moveTo>
                  <a:cubicBezTo>
                    <a:pt x="13210" y="2531"/>
                    <a:pt x="13518" y="2870"/>
                    <a:pt x="13518" y="3302"/>
                  </a:cubicBezTo>
                  <a:lnTo>
                    <a:pt x="13518" y="9475"/>
                  </a:lnTo>
                  <a:lnTo>
                    <a:pt x="13086" y="9413"/>
                  </a:lnTo>
                  <a:lnTo>
                    <a:pt x="13086" y="3241"/>
                  </a:lnTo>
                  <a:cubicBezTo>
                    <a:pt x="13086" y="3117"/>
                    <a:pt x="12994" y="3025"/>
                    <a:pt x="12870" y="3025"/>
                  </a:cubicBezTo>
                  <a:lnTo>
                    <a:pt x="10000" y="3025"/>
                  </a:lnTo>
                  <a:lnTo>
                    <a:pt x="10093" y="2531"/>
                  </a:lnTo>
                  <a:close/>
                  <a:moveTo>
                    <a:pt x="7963" y="9845"/>
                  </a:moveTo>
                  <a:cubicBezTo>
                    <a:pt x="7963" y="9999"/>
                    <a:pt x="7840" y="10123"/>
                    <a:pt x="7685" y="10123"/>
                  </a:cubicBezTo>
                  <a:lnTo>
                    <a:pt x="6790" y="10123"/>
                  </a:lnTo>
                  <a:cubicBezTo>
                    <a:pt x="6636" y="10123"/>
                    <a:pt x="6544" y="9999"/>
                    <a:pt x="6544" y="9845"/>
                  </a:cubicBezTo>
                  <a:close/>
                  <a:moveTo>
                    <a:pt x="10741" y="0"/>
                  </a:moveTo>
                  <a:cubicBezTo>
                    <a:pt x="10401" y="31"/>
                    <a:pt x="10093" y="278"/>
                    <a:pt x="10000" y="617"/>
                  </a:cubicBezTo>
                  <a:lnTo>
                    <a:pt x="9877" y="1389"/>
                  </a:lnTo>
                  <a:lnTo>
                    <a:pt x="7932" y="1389"/>
                  </a:lnTo>
                  <a:cubicBezTo>
                    <a:pt x="7655" y="1389"/>
                    <a:pt x="7655" y="1821"/>
                    <a:pt x="7932" y="1821"/>
                  </a:cubicBezTo>
                  <a:lnTo>
                    <a:pt x="9784" y="1821"/>
                  </a:lnTo>
                  <a:lnTo>
                    <a:pt x="9290" y="4413"/>
                  </a:lnTo>
                  <a:lnTo>
                    <a:pt x="5278" y="4413"/>
                  </a:lnTo>
                  <a:cubicBezTo>
                    <a:pt x="5186" y="4413"/>
                    <a:pt x="5124" y="4352"/>
                    <a:pt x="5124" y="4290"/>
                  </a:cubicBezTo>
                  <a:lnTo>
                    <a:pt x="4661" y="2006"/>
                  </a:lnTo>
                  <a:cubicBezTo>
                    <a:pt x="4630" y="1914"/>
                    <a:pt x="4692" y="1821"/>
                    <a:pt x="4815" y="1821"/>
                  </a:cubicBezTo>
                  <a:lnTo>
                    <a:pt x="6605" y="1821"/>
                  </a:lnTo>
                  <a:cubicBezTo>
                    <a:pt x="6914" y="1821"/>
                    <a:pt x="6914" y="1389"/>
                    <a:pt x="6605" y="1389"/>
                  </a:cubicBezTo>
                  <a:lnTo>
                    <a:pt x="4815" y="1389"/>
                  </a:lnTo>
                  <a:cubicBezTo>
                    <a:pt x="4445" y="1389"/>
                    <a:pt x="4167" y="1728"/>
                    <a:pt x="4229" y="2099"/>
                  </a:cubicBezTo>
                  <a:lnTo>
                    <a:pt x="4229" y="2130"/>
                  </a:lnTo>
                  <a:lnTo>
                    <a:pt x="1698" y="2130"/>
                  </a:lnTo>
                  <a:cubicBezTo>
                    <a:pt x="1050" y="2130"/>
                    <a:pt x="556" y="2654"/>
                    <a:pt x="556" y="3302"/>
                  </a:cubicBezTo>
                  <a:lnTo>
                    <a:pt x="556" y="9475"/>
                  </a:lnTo>
                  <a:lnTo>
                    <a:pt x="217" y="9475"/>
                  </a:lnTo>
                  <a:cubicBezTo>
                    <a:pt x="93" y="9475"/>
                    <a:pt x="1" y="9567"/>
                    <a:pt x="1" y="9660"/>
                  </a:cubicBezTo>
                  <a:lnTo>
                    <a:pt x="1" y="10185"/>
                  </a:lnTo>
                  <a:cubicBezTo>
                    <a:pt x="1" y="10771"/>
                    <a:pt x="464" y="11234"/>
                    <a:pt x="1050" y="11234"/>
                  </a:cubicBezTo>
                  <a:lnTo>
                    <a:pt x="11543" y="11234"/>
                  </a:lnTo>
                  <a:cubicBezTo>
                    <a:pt x="11852" y="11234"/>
                    <a:pt x="11852" y="10833"/>
                    <a:pt x="11543" y="10833"/>
                  </a:cubicBezTo>
                  <a:lnTo>
                    <a:pt x="1050" y="10833"/>
                  </a:lnTo>
                  <a:cubicBezTo>
                    <a:pt x="711" y="10802"/>
                    <a:pt x="433" y="10524"/>
                    <a:pt x="433" y="10185"/>
                  </a:cubicBezTo>
                  <a:lnTo>
                    <a:pt x="433" y="9845"/>
                  </a:lnTo>
                  <a:lnTo>
                    <a:pt x="6111" y="9845"/>
                  </a:lnTo>
                  <a:cubicBezTo>
                    <a:pt x="6111" y="10215"/>
                    <a:pt x="6420" y="10524"/>
                    <a:pt x="6790" y="10524"/>
                  </a:cubicBezTo>
                  <a:lnTo>
                    <a:pt x="7685" y="10524"/>
                  </a:lnTo>
                  <a:cubicBezTo>
                    <a:pt x="7703" y="10525"/>
                    <a:pt x="7720" y="10526"/>
                    <a:pt x="7736" y="10526"/>
                  </a:cubicBezTo>
                  <a:cubicBezTo>
                    <a:pt x="8084" y="10526"/>
                    <a:pt x="8364" y="10228"/>
                    <a:pt x="8364" y="9845"/>
                  </a:cubicBezTo>
                  <a:lnTo>
                    <a:pt x="14074" y="9845"/>
                  </a:lnTo>
                  <a:lnTo>
                    <a:pt x="14074" y="10154"/>
                  </a:lnTo>
                  <a:cubicBezTo>
                    <a:pt x="14074" y="10493"/>
                    <a:pt x="13765" y="10802"/>
                    <a:pt x="13426" y="10802"/>
                  </a:cubicBezTo>
                  <a:lnTo>
                    <a:pt x="12685" y="10802"/>
                  </a:lnTo>
                  <a:cubicBezTo>
                    <a:pt x="12407" y="10802"/>
                    <a:pt x="12407" y="11203"/>
                    <a:pt x="12685" y="11203"/>
                  </a:cubicBezTo>
                  <a:lnTo>
                    <a:pt x="13426" y="11203"/>
                  </a:lnTo>
                  <a:cubicBezTo>
                    <a:pt x="14012" y="11203"/>
                    <a:pt x="14475" y="10740"/>
                    <a:pt x="14475" y="10154"/>
                  </a:cubicBezTo>
                  <a:lnTo>
                    <a:pt x="14475" y="9660"/>
                  </a:lnTo>
                  <a:cubicBezTo>
                    <a:pt x="14475" y="9536"/>
                    <a:pt x="14382" y="9444"/>
                    <a:pt x="14259" y="9444"/>
                  </a:cubicBezTo>
                  <a:lnTo>
                    <a:pt x="13920" y="9444"/>
                  </a:lnTo>
                  <a:lnTo>
                    <a:pt x="13920" y="3302"/>
                  </a:lnTo>
                  <a:cubicBezTo>
                    <a:pt x="13920" y="2654"/>
                    <a:pt x="13426" y="2130"/>
                    <a:pt x="12778" y="2130"/>
                  </a:cubicBezTo>
                  <a:lnTo>
                    <a:pt x="10154" y="2130"/>
                  </a:lnTo>
                  <a:cubicBezTo>
                    <a:pt x="10247" y="1667"/>
                    <a:pt x="10340" y="1173"/>
                    <a:pt x="10432" y="710"/>
                  </a:cubicBezTo>
                  <a:cubicBezTo>
                    <a:pt x="10463" y="556"/>
                    <a:pt x="10586" y="432"/>
                    <a:pt x="10741" y="432"/>
                  </a:cubicBezTo>
                  <a:lnTo>
                    <a:pt x="11049" y="432"/>
                  </a:lnTo>
                  <a:cubicBezTo>
                    <a:pt x="11327" y="432"/>
                    <a:pt x="11327" y="0"/>
                    <a:pt x="1104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0" name="Google Shape;12560;p23"/>
            <p:cNvSpPr/>
            <p:nvPr/>
          </p:nvSpPr>
          <p:spPr>
            <a:xfrm>
              <a:off x="5642100" y="2463200"/>
              <a:ext cx="89525" cy="109025"/>
            </a:xfrm>
            <a:custGeom>
              <a:avLst/>
              <a:gdLst/>
              <a:ahLst/>
              <a:cxnLst/>
              <a:rect l="l" t="t" r="r" b="b"/>
              <a:pathLst>
                <a:path w="3581" h="4361" extrusionOk="0">
                  <a:moveTo>
                    <a:pt x="1790" y="472"/>
                  </a:moveTo>
                  <a:cubicBezTo>
                    <a:pt x="1898" y="472"/>
                    <a:pt x="2006" y="541"/>
                    <a:pt x="2006" y="680"/>
                  </a:cubicBezTo>
                  <a:lnTo>
                    <a:pt x="2006" y="2717"/>
                  </a:lnTo>
                  <a:cubicBezTo>
                    <a:pt x="2006" y="2844"/>
                    <a:pt x="2108" y="2927"/>
                    <a:pt x="2212" y="2927"/>
                  </a:cubicBezTo>
                  <a:cubicBezTo>
                    <a:pt x="2259" y="2927"/>
                    <a:pt x="2307" y="2910"/>
                    <a:pt x="2346" y="2871"/>
                  </a:cubicBezTo>
                  <a:lnTo>
                    <a:pt x="2747" y="2470"/>
                  </a:lnTo>
                  <a:cubicBezTo>
                    <a:pt x="2793" y="2409"/>
                    <a:pt x="2848" y="2384"/>
                    <a:pt x="2902" y="2384"/>
                  </a:cubicBezTo>
                  <a:cubicBezTo>
                    <a:pt x="3066" y="2384"/>
                    <a:pt x="3218" y="2616"/>
                    <a:pt x="3056" y="2779"/>
                  </a:cubicBezTo>
                  <a:cubicBezTo>
                    <a:pt x="2840" y="2964"/>
                    <a:pt x="1945" y="3890"/>
                    <a:pt x="1945" y="3890"/>
                  </a:cubicBezTo>
                  <a:cubicBezTo>
                    <a:pt x="1898" y="3920"/>
                    <a:pt x="1844" y="3936"/>
                    <a:pt x="1790" y="3936"/>
                  </a:cubicBezTo>
                  <a:cubicBezTo>
                    <a:pt x="1736" y="3936"/>
                    <a:pt x="1682" y="3920"/>
                    <a:pt x="1636" y="3890"/>
                  </a:cubicBezTo>
                  <a:lnTo>
                    <a:pt x="525" y="2779"/>
                  </a:lnTo>
                  <a:cubicBezTo>
                    <a:pt x="380" y="2634"/>
                    <a:pt x="538" y="2413"/>
                    <a:pt x="702" y="2413"/>
                  </a:cubicBezTo>
                  <a:cubicBezTo>
                    <a:pt x="748" y="2413"/>
                    <a:pt x="793" y="2430"/>
                    <a:pt x="834" y="2470"/>
                  </a:cubicBezTo>
                  <a:lnTo>
                    <a:pt x="1204" y="2871"/>
                  </a:lnTo>
                  <a:cubicBezTo>
                    <a:pt x="1243" y="2910"/>
                    <a:pt x="1294" y="2927"/>
                    <a:pt x="1345" y="2927"/>
                  </a:cubicBezTo>
                  <a:cubicBezTo>
                    <a:pt x="1458" y="2927"/>
                    <a:pt x="1574" y="2844"/>
                    <a:pt x="1574" y="2717"/>
                  </a:cubicBezTo>
                  <a:lnTo>
                    <a:pt x="1574" y="680"/>
                  </a:lnTo>
                  <a:cubicBezTo>
                    <a:pt x="1574" y="541"/>
                    <a:pt x="1682" y="472"/>
                    <a:pt x="1790" y="472"/>
                  </a:cubicBezTo>
                  <a:close/>
                  <a:moveTo>
                    <a:pt x="1775" y="1"/>
                  </a:moveTo>
                  <a:cubicBezTo>
                    <a:pt x="1459" y="1"/>
                    <a:pt x="1142" y="217"/>
                    <a:pt x="1142" y="649"/>
                  </a:cubicBezTo>
                  <a:lnTo>
                    <a:pt x="1142" y="2192"/>
                  </a:lnTo>
                  <a:lnTo>
                    <a:pt x="1111" y="2161"/>
                  </a:lnTo>
                  <a:cubicBezTo>
                    <a:pt x="983" y="2033"/>
                    <a:pt x="811" y="1968"/>
                    <a:pt x="633" y="1968"/>
                  </a:cubicBezTo>
                  <a:cubicBezTo>
                    <a:pt x="597" y="1968"/>
                    <a:pt x="561" y="1971"/>
                    <a:pt x="525" y="1976"/>
                  </a:cubicBezTo>
                  <a:cubicBezTo>
                    <a:pt x="309" y="2038"/>
                    <a:pt x="124" y="2223"/>
                    <a:pt x="62" y="2470"/>
                  </a:cubicBezTo>
                  <a:cubicBezTo>
                    <a:pt x="0" y="2686"/>
                    <a:pt x="62" y="2902"/>
                    <a:pt x="216" y="3056"/>
                  </a:cubicBezTo>
                  <a:lnTo>
                    <a:pt x="1327" y="4198"/>
                  </a:lnTo>
                  <a:cubicBezTo>
                    <a:pt x="1451" y="4306"/>
                    <a:pt x="1613" y="4360"/>
                    <a:pt x="1775" y="4360"/>
                  </a:cubicBezTo>
                  <a:cubicBezTo>
                    <a:pt x="1937" y="4360"/>
                    <a:pt x="2099" y="4306"/>
                    <a:pt x="2222" y="4198"/>
                  </a:cubicBezTo>
                  <a:lnTo>
                    <a:pt x="3333" y="3087"/>
                  </a:lnTo>
                  <a:cubicBezTo>
                    <a:pt x="3580" y="2809"/>
                    <a:pt x="3580" y="2439"/>
                    <a:pt x="3333" y="2192"/>
                  </a:cubicBezTo>
                  <a:cubicBezTo>
                    <a:pt x="3210" y="2069"/>
                    <a:pt x="3056" y="2007"/>
                    <a:pt x="2871" y="2007"/>
                  </a:cubicBezTo>
                  <a:cubicBezTo>
                    <a:pt x="2716" y="2007"/>
                    <a:pt x="2562" y="2069"/>
                    <a:pt x="2438" y="2192"/>
                  </a:cubicBezTo>
                  <a:lnTo>
                    <a:pt x="2408" y="2192"/>
                  </a:lnTo>
                  <a:lnTo>
                    <a:pt x="2408" y="649"/>
                  </a:lnTo>
                  <a:cubicBezTo>
                    <a:pt x="2408" y="217"/>
                    <a:pt x="2091" y="1"/>
                    <a:pt x="177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1" name="Google Shape;12561;p23"/>
            <p:cNvSpPr/>
            <p:nvPr/>
          </p:nvSpPr>
          <p:spPr>
            <a:xfrm>
              <a:off x="5573425" y="2744825"/>
              <a:ext cx="226100" cy="10050"/>
            </a:xfrm>
            <a:custGeom>
              <a:avLst/>
              <a:gdLst/>
              <a:ahLst/>
              <a:cxnLst/>
              <a:rect l="l" t="t" r="r" b="b"/>
              <a:pathLst>
                <a:path w="9044" h="402" extrusionOk="0">
                  <a:moveTo>
                    <a:pt x="309" y="1"/>
                  </a:moveTo>
                  <a:cubicBezTo>
                    <a:pt x="1" y="1"/>
                    <a:pt x="1" y="402"/>
                    <a:pt x="309" y="402"/>
                  </a:cubicBezTo>
                  <a:lnTo>
                    <a:pt x="8765" y="402"/>
                  </a:lnTo>
                  <a:cubicBezTo>
                    <a:pt x="9043" y="402"/>
                    <a:pt x="9043" y="1"/>
                    <a:pt x="876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62" name="Google Shape;12562;p23"/>
          <p:cNvGrpSpPr/>
          <p:nvPr/>
        </p:nvGrpSpPr>
        <p:grpSpPr>
          <a:xfrm>
            <a:off x="7752657" y="2882480"/>
            <a:ext cx="299400" cy="362650"/>
            <a:chOff x="6260100" y="4141325"/>
            <a:chExt cx="299400" cy="362650"/>
          </a:xfrm>
        </p:grpSpPr>
        <p:sp>
          <p:nvSpPr>
            <p:cNvPr id="12563" name="Google Shape;12563;p23"/>
            <p:cNvSpPr/>
            <p:nvPr/>
          </p:nvSpPr>
          <p:spPr>
            <a:xfrm>
              <a:off x="6260100" y="4141325"/>
              <a:ext cx="299400" cy="362650"/>
            </a:xfrm>
            <a:custGeom>
              <a:avLst/>
              <a:gdLst/>
              <a:ahLst/>
              <a:cxnLst/>
              <a:rect l="l" t="t" r="r" b="b"/>
              <a:pathLst>
                <a:path w="11976" h="14506" extrusionOk="0">
                  <a:moveTo>
                    <a:pt x="8796" y="10956"/>
                  </a:moveTo>
                  <a:lnTo>
                    <a:pt x="8796" y="11419"/>
                  </a:lnTo>
                  <a:lnTo>
                    <a:pt x="4908" y="11419"/>
                  </a:lnTo>
                  <a:lnTo>
                    <a:pt x="4908" y="10956"/>
                  </a:lnTo>
                  <a:close/>
                  <a:moveTo>
                    <a:pt x="8796" y="11851"/>
                  </a:moveTo>
                  <a:lnTo>
                    <a:pt x="8796" y="12222"/>
                  </a:lnTo>
                  <a:lnTo>
                    <a:pt x="4908" y="12222"/>
                  </a:lnTo>
                  <a:lnTo>
                    <a:pt x="4908" y="11851"/>
                  </a:lnTo>
                  <a:close/>
                  <a:moveTo>
                    <a:pt x="8796" y="12654"/>
                  </a:moveTo>
                  <a:lnTo>
                    <a:pt x="8796" y="12931"/>
                  </a:lnTo>
                  <a:cubicBezTo>
                    <a:pt x="8796" y="13055"/>
                    <a:pt x="8673" y="13148"/>
                    <a:pt x="8580" y="13148"/>
                  </a:cubicBezTo>
                  <a:lnTo>
                    <a:pt x="6451" y="13148"/>
                  </a:lnTo>
                  <a:cubicBezTo>
                    <a:pt x="6204" y="13178"/>
                    <a:pt x="6204" y="13549"/>
                    <a:pt x="6451" y="13580"/>
                  </a:cubicBezTo>
                  <a:lnTo>
                    <a:pt x="8333" y="13580"/>
                  </a:lnTo>
                  <a:cubicBezTo>
                    <a:pt x="8241" y="13857"/>
                    <a:pt x="7994" y="14043"/>
                    <a:pt x="7685" y="14043"/>
                  </a:cubicBezTo>
                  <a:lnTo>
                    <a:pt x="6019" y="14043"/>
                  </a:lnTo>
                  <a:cubicBezTo>
                    <a:pt x="5710" y="14043"/>
                    <a:pt x="5463" y="13857"/>
                    <a:pt x="5371" y="13580"/>
                  </a:cubicBezTo>
                  <a:cubicBezTo>
                    <a:pt x="5618" y="13549"/>
                    <a:pt x="5618" y="13178"/>
                    <a:pt x="5371" y="13148"/>
                  </a:cubicBezTo>
                  <a:lnTo>
                    <a:pt x="5093" y="13148"/>
                  </a:lnTo>
                  <a:cubicBezTo>
                    <a:pt x="4970" y="13148"/>
                    <a:pt x="4877" y="13055"/>
                    <a:pt x="4877" y="12931"/>
                  </a:cubicBezTo>
                  <a:lnTo>
                    <a:pt x="4877" y="12654"/>
                  </a:lnTo>
                  <a:close/>
                  <a:moveTo>
                    <a:pt x="6852" y="0"/>
                  </a:moveTo>
                  <a:cubicBezTo>
                    <a:pt x="2315" y="0"/>
                    <a:pt x="1" y="5401"/>
                    <a:pt x="3118" y="8673"/>
                  </a:cubicBezTo>
                  <a:cubicBezTo>
                    <a:pt x="3396" y="8950"/>
                    <a:pt x="3550" y="9352"/>
                    <a:pt x="3550" y="9753"/>
                  </a:cubicBezTo>
                  <a:lnTo>
                    <a:pt x="3550" y="9784"/>
                  </a:lnTo>
                  <a:cubicBezTo>
                    <a:pt x="3519" y="10339"/>
                    <a:pt x="3920" y="10802"/>
                    <a:pt x="4476" y="10925"/>
                  </a:cubicBezTo>
                  <a:lnTo>
                    <a:pt x="4476" y="11450"/>
                  </a:lnTo>
                  <a:cubicBezTo>
                    <a:pt x="4468" y="11449"/>
                    <a:pt x="4461" y="11449"/>
                    <a:pt x="4454" y="11449"/>
                  </a:cubicBezTo>
                  <a:cubicBezTo>
                    <a:pt x="4236" y="11449"/>
                    <a:pt x="4236" y="11884"/>
                    <a:pt x="4454" y="11884"/>
                  </a:cubicBezTo>
                  <a:cubicBezTo>
                    <a:pt x="4461" y="11884"/>
                    <a:pt x="4468" y="11883"/>
                    <a:pt x="4476" y="11882"/>
                  </a:cubicBezTo>
                  <a:lnTo>
                    <a:pt x="4476" y="12253"/>
                  </a:lnTo>
                  <a:cubicBezTo>
                    <a:pt x="4468" y="12252"/>
                    <a:pt x="4461" y="12251"/>
                    <a:pt x="4454" y="12251"/>
                  </a:cubicBezTo>
                  <a:cubicBezTo>
                    <a:pt x="4236" y="12251"/>
                    <a:pt x="4236" y="12686"/>
                    <a:pt x="4454" y="12686"/>
                  </a:cubicBezTo>
                  <a:cubicBezTo>
                    <a:pt x="4461" y="12686"/>
                    <a:pt x="4468" y="12686"/>
                    <a:pt x="4476" y="12685"/>
                  </a:cubicBezTo>
                  <a:lnTo>
                    <a:pt x="4476" y="12962"/>
                  </a:lnTo>
                  <a:cubicBezTo>
                    <a:pt x="4476" y="13240"/>
                    <a:pt x="4661" y="13487"/>
                    <a:pt x="4939" y="13580"/>
                  </a:cubicBezTo>
                  <a:cubicBezTo>
                    <a:pt x="5031" y="14104"/>
                    <a:pt x="5463" y="14505"/>
                    <a:pt x="6019" y="14505"/>
                  </a:cubicBezTo>
                  <a:lnTo>
                    <a:pt x="7685" y="14505"/>
                  </a:lnTo>
                  <a:cubicBezTo>
                    <a:pt x="8210" y="14505"/>
                    <a:pt x="8673" y="14104"/>
                    <a:pt x="8735" y="13580"/>
                  </a:cubicBezTo>
                  <a:cubicBezTo>
                    <a:pt x="9012" y="13487"/>
                    <a:pt x="9198" y="13240"/>
                    <a:pt x="9198" y="12962"/>
                  </a:cubicBezTo>
                  <a:lnTo>
                    <a:pt x="9198" y="12685"/>
                  </a:lnTo>
                  <a:lnTo>
                    <a:pt x="9228" y="12685"/>
                  </a:lnTo>
                  <a:cubicBezTo>
                    <a:pt x="9475" y="12654"/>
                    <a:pt x="9475" y="12283"/>
                    <a:pt x="9228" y="12253"/>
                  </a:cubicBezTo>
                  <a:lnTo>
                    <a:pt x="9198" y="12253"/>
                  </a:lnTo>
                  <a:lnTo>
                    <a:pt x="9198" y="11882"/>
                  </a:lnTo>
                  <a:lnTo>
                    <a:pt x="9228" y="11882"/>
                  </a:lnTo>
                  <a:cubicBezTo>
                    <a:pt x="9475" y="11820"/>
                    <a:pt x="9475" y="11481"/>
                    <a:pt x="9228" y="11450"/>
                  </a:cubicBezTo>
                  <a:lnTo>
                    <a:pt x="9198" y="11450"/>
                  </a:lnTo>
                  <a:lnTo>
                    <a:pt x="9198" y="10925"/>
                  </a:lnTo>
                  <a:cubicBezTo>
                    <a:pt x="9753" y="10833"/>
                    <a:pt x="10154" y="10339"/>
                    <a:pt x="10154" y="9784"/>
                  </a:cubicBezTo>
                  <a:lnTo>
                    <a:pt x="10154" y="9753"/>
                  </a:lnTo>
                  <a:cubicBezTo>
                    <a:pt x="10154" y="9352"/>
                    <a:pt x="10309" y="8950"/>
                    <a:pt x="10586" y="8673"/>
                  </a:cubicBezTo>
                  <a:cubicBezTo>
                    <a:pt x="11481" y="7716"/>
                    <a:pt x="11975" y="6450"/>
                    <a:pt x="11975" y="5123"/>
                  </a:cubicBezTo>
                  <a:cubicBezTo>
                    <a:pt x="11975" y="3920"/>
                    <a:pt x="11543" y="2747"/>
                    <a:pt x="10772" y="1821"/>
                  </a:cubicBezTo>
                  <a:cubicBezTo>
                    <a:pt x="10726" y="1775"/>
                    <a:pt x="10673" y="1756"/>
                    <a:pt x="10621" y="1756"/>
                  </a:cubicBezTo>
                  <a:cubicBezTo>
                    <a:pt x="10462" y="1756"/>
                    <a:pt x="10316" y="1936"/>
                    <a:pt x="10432" y="2099"/>
                  </a:cubicBezTo>
                  <a:cubicBezTo>
                    <a:pt x="11975" y="3920"/>
                    <a:pt x="11913" y="6636"/>
                    <a:pt x="10247" y="8364"/>
                  </a:cubicBezTo>
                  <a:cubicBezTo>
                    <a:pt x="9877" y="8734"/>
                    <a:pt x="9691" y="9228"/>
                    <a:pt x="9691" y="9753"/>
                  </a:cubicBezTo>
                  <a:cubicBezTo>
                    <a:pt x="9691" y="10154"/>
                    <a:pt x="9383" y="10493"/>
                    <a:pt x="8951" y="10493"/>
                  </a:cubicBezTo>
                  <a:lnTo>
                    <a:pt x="4723" y="10493"/>
                  </a:lnTo>
                  <a:cubicBezTo>
                    <a:pt x="4291" y="10493"/>
                    <a:pt x="3951" y="10154"/>
                    <a:pt x="3951" y="9753"/>
                  </a:cubicBezTo>
                  <a:cubicBezTo>
                    <a:pt x="3982" y="9228"/>
                    <a:pt x="3797" y="8734"/>
                    <a:pt x="3426" y="8364"/>
                  </a:cubicBezTo>
                  <a:cubicBezTo>
                    <a:pt x="1729" y="6574"/>
                    <a:pt x="1729" y="3766"/>
                    <a:pt x="3396" y="1945"/>
                  </a:cubicBezTo>
                  <a:cubicBezTo>
                    <a:pt x="4317" y="938"/>
                    <a:pt x="5586" y="422"/>
                    <a:pt x="6861" y="422"/>
                  </a:cubicBezTo>
                  <a:cubicBezTo>
                    <a:pt x="7893" y="422"/>
                    <a:pt x="8928" y="761"/>
                    <a:pt x="9784" y="1451"/>
                  </a:cubicBezTo>
                  <a:cubicBezTo>
                    <a:pt x="9825" y="1480"/>
                    <a:pt x="9867" y="1493"/>
                    <a:pt x="9907" y="1493"/>
                  </a:cubicBezTo>
                  <a:cubicBezTo>
                    <a:pt x="10078" y="1493"/>
                    <a:pt x="10212" y="1262"/>
                    <a:pt x="10062" y="1111"/>
                  </a:cubicBezTo>
                  <a:cubicBezTo>
                    <a:pt x="9167" y="402"/>
                    <a:pt x="8056" y="0"/>
                    <a:pt x="691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564" name="Google Shape;12564;p23"/>
            <p:cNvGrpSpPr/>
            <p:nvPr/>
          </p:nvGrpSpPr>
          <p:grpSpPr>
            <a:xfrm>
              <a:off x="6355250" y="4215575"/>
              <a:ext cx="152075" cy="146425"/>
              <a:chOff x="6355250" y="4215575"/>
              <a:chExt cx="152075" cy="146425"/>
            </a:xfrm>
          </p:grpSpPr>
          <p:sp>
            <p:nvSpPr>
              <p:cNvPr id="12565" name="Google Shape;12565;p23"/>
              <p:cNvSpPr/>
              <p:nvPr/>
            </p:nvSpPr>
            <p:spPr>
              <a:xfrm>
                <a:off x="6368900" y="4215575"/>
                <a:ext cx="125000" cy="124075"/>
              </a:xfrm>
              <a:custGeom>
                <a:avLst/>
                <a:gdLst/>
                <a:ahLst/>
                <a:cxnLst/>
                <a:rect l="l" t="t" r="r" b="b"/>
                <a:pathLst>
                  <a:path w="5000" h="4963" extrusionOk="0">
                    <a:moveTo>
                      <a:pt x="2531" y="703"/>
                    </a:moveTo>
                    <a:lnTo>
                      <a:pt x="3025" y="1783"/>
                    </a:lnTo>
                    <a:cubicBezTo>
                      <a:pt x="3056" y="1845"/>
                      <a:pt x="3117" y="1907"/>
                      <a:pt x="3179" y="1907"/>
                    </a:cubicBezTo>
                    <a:lnTo>
                      <a:pt x="4352" y="2092"/>
                    </a:lnTo>
                    <a:lnTo>
                      <a:pt x="3488" y="2956"/>
                    </a:lnTo>
                    <a:cubicBezTo>
                      <a:pt x="3457" y="2987"/>
                      <a:pt x="3426" y="3079"/>
                      <a:pt x="3426" y="3141"/>
                    </a:cubicBezTo>
                    <a:lnTo>
                      <a:pt x="3642" y="4345"/>
                    </a:lnTo>
                    <a:lnTo>
                      <a:pt x="2624" y="3789"/>
                    </a:lnTo>
                    <a:cubicBezTo>
                      <a:pt x="2593" y="3758"/>
                      <a:pt x="2554" y="3743"/>
                      <a:pt x="2516" y="3743"/>
                    </a:cubicBezTo>
                    <a:cubicBezTo>
                      <a:pt x="2477" y="3743"/>
                      <a:pt x="2438" y="3758"/>
                      <a:pt x="2407" y="3789"/>
                    </a:cubicBezTo>
                    <a:lnTo>
                      <a:pt x="1420" y="4345"/>
                    </a:lnTo>
                    <a:lnTo>
                      <a:pt x="1605" y="3141"/>
                    </a:lnTo>
                    <a:cubicBezTo>
                      <a:pt x="1605" y="3079"/>
                      <a:pt x="1574" y="2987"/>
                      <a:pt x="1543" y="2956"/>
                    </a:cubicBezTo>
                    <a:lnTo>
                      <a:pt x="710" y="2092"/>
                    </a:lnTo>
                    <a:lnTo>
                      <a:pt x="1852" y="1907"/>
                    </a:lnTo>
                    <a:cubicBezTo>
                      <a:pt x="1945" y="1876"/>
                      <a:pt x="1975" y="1845"/>
                      <a:pt x="2006" y="1783"/>
                    </a:cubicBezTo>
                    <a:lnTo>
                      <a:pt x="2531" y="703"/>
                    </a:lnTo>
                    <a:close/>
                    <a:moveTo>
                      <a:pt x="2516" y="1"/>
                    </a:moveTo>
                    <a:cubicBezTo>
                      <a:pt x="2438" y="1"/>
                      <a:pt x="2361" y="39"/>
                      <a:pt x="2315" y="117"/>
                    </a:cubicBezTo>
                    <a:lnTo>
                      <a:pt x="1667" y="1505"/>
                    </a:lnTo>
                    <a:lnTo>
                      <a:pt x="216" y="1721"/>
                    </a:lnTo>
                    <a:cubicBezTo>
                      <a:pt x="62" y="1752"/>
                      <a:pt x="0" y="1968"/>
                      <a:pt x="124" y="2092"/>
                    </a:cubicBezTo>
                    <a:lnTo>
                      <a:pt x="1173" y="3172"/>
                    </a:lnTo>
                    <a:lnTo>
                      <a:pt x="926" y="4715"/>
                    </a:lnTo>
                    <a:cubicBezTo>
                      <a:pt x="902" y="4857"/>
                      <a:pt x="1006" y="4962"/>
                      <a:pt x="1125" y="4962"/>
                    </a:cubicBezTo>
                    <a:cubicBezTo>
                      <a:pt x="1161" y="4962"/>
                      <a:pt x="1199" y="4953"/>
                      <a:pt x="1235" y="4931"/>
                    </a:cubicBezTo>
                    <a:lnTo>
                      <a:pt x="2531" y="4221"/>
                    </a:lnTo>
                    <a:lnTo>
                      <a:pt x="3827" y="4931"/>
                    </a:lnTo>
                    <a:cubicBezTo>
                      <a:pt x="3863" y="4953"/>
                      <a:pt x="3899" y="4962"/>
                      <a:pt x="3933" y="4962"/>
                    </a:cubicBezTo>
                    <a:cubicBezTo>
                      <a:pt x="4045" y="4962"/>
                      <a:pt x="4136" y="4857"/>
                      <a:pt x="4136" y="4715"/>
                    </a:cubicBezTo>
                    <a:lnTo>
                      <a:pt x="3889" y="3172"/>
                    </a:lnTo>
                    <a:lnTo>
                      <a:pt x="4938" y="2092"/>
                    </a:lnTo>
                    <a:cubicBezTo>
                      <a:pt x="5000" y="2030"/>
                      <a:pt x="5000" y="1937"/>
                      <a:pt x="4969" y="1876"/>
                    </a:cubicBezTo>
                    <a:cubicBezTo>
                      <a:pt x="4969" y="1783"/>
                      <a:pt x="4876" y="1752"/>
                      <a:pt x="4815" y="1721"/>
                    </a:cubicBezTo>
                    <a:lnTo>
                      <a:pt x="3364" y="1505"/>
                    </a:lnTo>
                    <a:lnTo>
                      <a:pt x="2716" y="117"/>
                    </a:lnTo>
                    <a:cubicBezTo>
                      <a:pt x="2670" y="39"/>
                      <a:pt x="2593" y="1"/>
                      <a:pt x="251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6" name="Google Shape;12566;p23"/>
              <p:cNvSpPr/>
              <p:nvPr/>
            </p:nvSpPr>
            <p:spPr>
              <a:xfrm>
                <a:off x="6426750" y="4338075"/>
                <a:ext cx="10825" cy="23925"/>
              </a:xfrm>
              <a:custGeom>
                <a:avLst/>
                <a:gdLst/>
                <a:ahLst/>
                <a:cxnLst/>
                <a:rect l="l" t="t" r="r" b="b"/>
                <a:pathLst>
                  <a:path w="433" h="957" extrusionOk="0">
                    <a:moveTo>
                      <a:pt x="205" y="0"/>
                    </a:moveTo>
                    <a:cubicBezTo>
                      <a:pt x="109" y="0"/>
                      <a:pt x="16" y="62"/>
                      <a:pt x="1" y="185"/>
                    </a:cubicBezTo>
                    <a:lnTo>
                      <a:pt x="1" y="772"/>
                    </a:lnTo>
                    <a:cubicBezTo>
                      <a:pt x="16" y="895"/>
                      <a:pt x="109" y="957"/>
                      <a:pt x="205" y="957"/>
                    </a:cubicBezTo>
                    <a:cubicBezTo>
                      <a:pt x="302" y="957"/>
                      <a:pt x="402" y="895"/>
                      <a:pt x="433" y="772"/>
                    </a:cubicBezTo>
                    <a:lnTo>
                      <a:pt x="433" y="185"/>
                    </a:lnTo>
                    <a:cubicBezTo>
                      <a:pt x="402" y="62"/>
                      <a:pt x="302" y="0"/>
                      <a:pt x="20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7" name="Google Shape;12567;p23"/>
              <p:cNvSpPr/>
              <p:nvPr/>
            </p:nvSpPr>
            <p:spPr>
              <a:xfrm>
                <a:off x="6355250" y="4297175"/>
                <a:ext cx="25775" cy="14725"/>
              </a:xfrm>
              <a:custGeom>
                <a:avLst/>
                <a:gdLst/>
                <a:ahLst/>
                <a:cxnLst/>
                <a:rect l="l" t="t" r="r" b="b"/>
                <a:pathLst>
                  <a:path w="1031" h="589" extrusionOk="0">
                    <a:moveTo>
                      <a:pt x="731" y="0"/>
                    </a:moveTo>
                    <a:lnTo>
                      <a:pt x="207" y="186"/>
                    </a:lnTo>
                    <a:cubicBezTo>
                      <a:pt x="0" y="274"/>
                      <a:pt x="104" y="589"/>
                      <a:pt x="330" y="589"/>
                    </a:cubicBezTo>
                    <a:cubicBezTo>
                      <a:pt x="340" y="589"/>
                      <a:pt x="350" y="588"/>
                      <a:pt x="361" y="587"/>
                    </a:cubicBezTo>
                    <a:lnTo>
                      <a:pt x="855" y="402"/>
                    </a:lnTo>
                    <a:cubicBezTo>
                      <a:pt x="1030" y="285"/>
                      <a:pt x="956" y="29"/>
                      <a:pt x="764" y="29"/>
                    </a:cubicBezTo>
                    <a:cubicBezTo>
                      <a:pt x="754" y="29"/>
                      <a:pt x="743" y="30"/>
                      <a:pt x="731" y="31"/>
                    </a:cubicBezTo>
                    <a:lnTo>
                      <a:pt x="731" y="0"/>
                    </a:ln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8" name="Google Shape;12568;p23"/>
              <p:cNvSpPr/>
              <p:nvPr/>
            </p:nvSpPr>
            <p:spPr>
              <a:xfrm>
                <a:off x="6481000" y="4297125"/>
                <a:ext cx="26325" cy="14900"/>
              </a:xfrm>
              <a:custGeom>
                <a:avLst/>
                <a:gdLst/>
                <a:ahLst/>
                <a:cxnLst/>
                <a:rect l="l" t="t" r="r" b="b"/>
                <a:pathLst>
                  <a:path w="1053" h="596" extrusionOk="0">
                    <a:moveTo>
                      <a:pt x="298" y="0"/>
                    </a:moveTo>
                    <a:cubicBezTo>
                      <a:pt x="103" y="0"/>
                      <a:pt x="1" y="257"/>
                      <a:pt x="176" y="404"/>
                    </a:cubicBezTo>
                    <a:lnTo>
                      <a:pt x="701" y="589"/>
                    </a:lnTo>
                    <a:cubicBezTo>
                      <a:pt x="720" y="594"/>
                      <a:pt x="738" y="596"/>
                      <a:pt x="755" y="596"/>
                    </a:cubicBezTo>
                    <a:cubicBezTo>
                      <a:pt x="965" y="596"/>
                      <a:pt x="1053" y="273"/>
                      <a:pt x="825" y="188"/>
                    </a:cubicBezTo>
                    <a:lnTo>
                      <a:pt x="331" y="2"/>
                    </a:lnTo>
                    <a:cubicBezTo>
                      <a:pt x="320" y="1"/>
                      <a:pt x="309" y="0"/>
                      <a:pt x="29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69" name="Google Shape;12569;p23"/>
              <p:cNvSpPr/>
              <p:nvPr/>
            </p:nvSpPr>
            <p:spPr>
              <a:xfrm>
                <a:off x="6461475" y="4217300"/>
                <a:ext cx="24300" cy="22800"/>
              </a:xfrm>
              <a:custGeom>
                <a:avLst/>
                <a:gdLst/>
                <a:ahLst/>
                <a:cxnLst/>
                <a:rect l="l" t="t" r="r" b="b"/>
                <a:pathLst>
                  <a:path w="972" h="912" extrusionOk="0">
                    <a:moveTo>
                      <a:pt x="655" y="0"/>
                    </a:moveTo>
                    <a:cubicBezTo>
                      <a:pt x="599" y="0"/>
                      <a:pt x="542" y="23"/>
                      <a:pt x="494" y="78"/>
                    </a:cubicBezTo>
                    <a:lnTo>
                      <a:pt x="124" y="572"/>
                    </a:lnTo>
                    <a:cubicBezTo>
                      <a:pt x="1" y="696"/>
                      <a:pt x="93" y="912"/>
                      <a:pt x="278" y="912"/>
                    </a:cubicBezTo>
                    <a:cubicBezTo>
                      <a:pt x="340" y="912"/>
                      <a:pt x="402" y="881"/>
                      <a:pt x="433" y="819"/>
                    </a:cubicBezTo>
                    <a:lnTo>
                      <a:pt x="834" y="356"/>
                    </a:lnTo>
                    <a:cubicBezTo>
                      <a:pt x="972" y="195"/>
                      <a:pt x="819" y="0"/>
                      <a:pt x="65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0" name="Google Shape;12570;p23"/>
              <p:cNvSpPr/>
              <p:nvPr/>
            </p:nvSpPr>
            <p:spPr>
              <a:xfrm>
                <a:off x="6380875" y="4218825"/>
                <a:ext cx="22775" cy="21275"/>
              </a:xfrm>
              <a:custGeom>
                <a:avLst/>
                <a:gdLst/>
                <a:ahLst/>
                <a:cxnLst/>
                <a:rect l="l" t="t" r="r" b="b"/>
                <a:pathLst>
                  <a:path w="911" h="851" extrusionOk="0">
                    <a:moveTo>
                      <a:pt x="291" y="1"/>
                    </a:moveTo>
                    <a:cubicBezTo>
                      <a:pt x="136" y="1"/>
                      <a:pt x="1" y="196"/>
                      <a:pt x="139" y="357"/>
                    </a:cubicBezTo>
                    <a:lnTo>
                      <a:pt x="478" y="758"/>
                    </a:lnTo>
                    <a:cubicBezTo>
                      <a:pt x="509" y="789"/>
                      <a:pt x="571" y="820"/>
                      <a:pt x="632" y="820"/>
                    </a:cubicBezTo>
                    <a:lnTo>
                      <a:pt x="632" y="851"/>
                    </a:lnTo>
                    <a:cubicBezTo>
                      <a:pt x="817" y="851"/>
                      <a:pt x="910" y="635"/>
                      <a:pt x="787" y="511"/>
                    </a:cubicBezTo>
                    <a:lnTo>
                      <a:pt x="447" y="79"/>
                    </a:lnTo>
                    <a:cubicBezTo>
                      <a:pt x="400" y="24"/>
                      <a:pt x="344" y="1"/>
                      <a:pt x="29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grpSp>
        <p:nvGrpSpPr>
          <p:cNvPr id="12571" name="Google Shape;12571;p23"/>
          <p:cNvGrpSpPr/>
          <p:nvPr/>
        </p:nvGrpSpPr>
        <p:grpSpPr>
          <a:xfrm>
            <a:off x="7721032" y="3422728"/>
            <a:ext cx="362650" cy="361875"/>
            <a:chOff x="4755600" y="2463975"/>
            <a:chExt cx="362650" cy="361875"/>
          </a:xfrm>
        </p:grpSpPr>
        <p:sp>
          <p:nvSpPr>
            <p:cNvPr id="12572" name="Google Shape;12572;p23"/>
            <p:cNvSpPr/>
            <p:nvPr/>
          </p:nvSpPr>
          <p:spPr>
            <a:xfrm>
              <a:off x="4755600" y="2463975"/>
              <a:ext cx="362650" cy="361875"/>
            </a:xfrm>
            <a:custGeom>
              <a:avLst/>
              <a:gdLst/>
              <a:ahLst/>
              <a:cxnLst/>
              <a:rect l="l" t="t" r="r" b="b"/>
              <a:pathLst>
                <a:path w="14506" h="14475" extrusionOk="0">
                  <a:moveTo>
                    <a:pt x="5061" y="4044"/>
                  </a:moveTo>
                  <a:cubicBezTo>
                    <a:pt x="5185" y="4044"/>
                    <a:pt x="5277" y="4136"/>
                    <a:pt x="5247" y="4260"/>
                  </a:cubicBezTo>
                  <a:lnTo>
                    <a:pt x="5247" y="8364"/>
                  </a:lnTo>
                  <a:cubicBezTo>
                    <a:pt x="5277" y="8488"/>
                    <a:pt x="5185" y="8580"/>
                    <a:pt x="5061" y="8580"/>
                  </a:cubicBezTo>
                  <a:lnTo>
                    <a:pt x="5000" y="8580"/>
                  </a:lnTo>
                  <a:lnTo>
                    <a:pt x="5000" y="7840"/>
                  </a:lnTo>
                  <a:cubicBezTo>
                    <a:pt x="5000" y="7716"/>
                    <a:pt x="4907" y="7624"/>
                    <a:pt x="4784" y="7624"/>
                  </a:cubicBezTo>
                  <a:lnTo>
                    <a:pt x="4321" y="7593"/>
                  </a:lnTo>
                  <a:lnTo>
                    <a:pt x="4321" y="4260"/>
                  </a:lnTo>
                  <a:cubicBezTo>
                    <a:pt x="4321" y="4136"/>
                    <a:pt x="4413" y="4044"/>
                    <a:pt x="4537" y="4044"/>
                  </a:cubicBezTo>
                  <a:close/>
                  <a:moveTo>
                    <a:pt x="14073" y="10000"/>
                  </a:moveTo>
                  <a:lnTo>
                    <a:pt x="14073" y="10710"/>
                  </a:lnTo>
                  <a:cubicBezTo>
                    <a:pt x="14073" y="11080"/>
                    <a:pt x="13765" y="11358"/>
                    <a:pt x="13394" y="11358"/>
                  </a:cubicBezTo>
                  <a:lnTo>
                    <a:pt x="5000" y="11358"/>
                  </a:lnTo>
                  <a:lnTo>
                    <a:pt x="5000" y="10000"/>
                  </a:lnTo>
                  <a:close/>
                  <a:moveTo>
                    <a:pt x="9135" y="11790"/>
                  </a:moveTo>
                  <a:lnTo>
                    <a:pt x="9135" y="13148"/>
                  </a:lnTo>
                  <a:lnTo>
                    <a:pt x="7376" y="13148"/>
                  </a:lnTo>
                  <a:lnTo>
                    <a:pt x="7376" y="11790"/>
                  </a:lnTo>
                  <a:close/>
                  <a:moveTo>
                    <a:pt x="10555" y="13580"/>
                  </a:moveTo>
                  <a:cubicBezTo>
                    <a:pt x="10678" y="13580"/>
                    <a:pt x="10802" y="13673"/>
                    <a:pt x="10802" y="13827"/>
                  </a:cubicBezTo>
                  <a:cubicBezTo>
                    <a:pt x="10802" y="13950"/>
                    <a:pt x="10678" y="14043"/>
                    <a:pt x="10555" y="14043"/>
                  </a:cubicBezTo>
                  <a:lnTo>
                    <a:pt x="5926" y="14043"/>
                  </a:lnTo>
                  <a:cubicBezTo>
                    <a:pt x="5648" y="14012"/>
                    <a:pt x="5648" y="13611"/>
                    <a:pt x="5926" y="13580"/>
                  </a:cubicBezTo>
                  <a:close/>
                  <a:moveTo>
                    <a:pt x="11500" y="1"/>
                  </a:moveTo>
                  <a:cubicBezTo>
                    <a:pt x="11442" y="1"/>
                    <a:pt x="11388" y="32"/>
                    <a:pt x="11357" y="93"/>
                  </a:cubicBezTo>
                  <a:lnTo>
                    <a:pt x="9968" y="1667"/>
                  </a:lnTo>
                  <a:cubicBezTo>
                    <a:pt x="9845" y="1822"/>
                    <a:pt x="9938" y="2038"/>
                    <a:pt x="10123" y="2038"/>
                  </a:cubicBezTo>
                  <a:lnTo>
                    <a:pt x="10647" y="2038"/>
                  </a:lnTo>
                  <a:lnTo>
                    <a:pt x="10647" y="2593"/>
                  </a:lnTo>
                  <a:lnTo>
                    <a:pt x="5339" y="2593"/>
                  </a:lnTo>
                  <a:cubicBezTo>
                    <a:pt x="5061" y="2593"/>
                    <a:pt x="5061" y="3025"/>
                    <a:pt x="5339" y="3025"/>
                  </a:cubicBezTo>
                  <a:lnTo>
                    <a:pt x="10647" y="3025"/>
                  </a:lnTo>
                  <a:lnTo>
                    <a:pt x="10647" y="8426"/>
                  </a:lnTo>
                  <a:cubicBezTo>
                    <a:pt x="10647" y="8735"/>
                    <a:pt x="10894" y="9012"/>
                    <a:pt x="11203" y="9012"/>
                  </a:cubicBezTo>
                  <a:lnTo>
                    <a:pt x="11851" y="9012"/>
                  </a:lnTo>
                  <a:cubicBezTo>
                    <a:pt x="12160" y="9012"/>
                    <a:pt x="12407" y="8735"/>
                    <a:pt x="12407" y="8426"/>
                  </a:cubicBezTo>
                  <a:lnTo>
                    <a:pt x="12407" y="7778"/>
                  </a:lnTo>
                  <a:cubicBezTo>
                    <a:pt x="12391" y="7655"/>
                    <a:pt x="12299" y="7593"/>
                    <a:pt x="12206" y="7593"/>
                  </a:cubicBezTo>
                  <a:cubicBezTo>
                    <a:pt x="12113" y="7593"/>
                    <a:pt x="12021" y="7655"/>
                    <a:pt x="12005" y="7778"/>
                  </a:cubicBezTo>
                  <a:lnTo>
                    <a:pt x="12005" y="8426"/>
                  </a:lnTo>
                  <a:cubicBezTo>
                    <a:pt x="12005" y="8519"/>
                    <a:pt x="11944" y="8580"/>
                    <a:pt x="11851" y="8580"/>
                  </a:cubicBezTo>
                  <a:lnTo>
                    <a:pt x="11203" y="8580"/>
                  </a:lnTo>
                  <a:cubicBezTo>
                    <a:pt x="11110" y="8580"/>
                    <a:pt x="11049" y="8519"/>
                    <a:pt x="11049" y="8426"/>
                  </a:cubicBezTo>
                  <a:lnTo>
                    <a:pt x="11049" y="1822"/>
                  </a:lnTo>
                  <a:cubicBezTo>
                    <a:pt x="11049" y="1698"/>
                    <a:pt x="10956" y="1606"/>
                    <a:pt x="10833" y="1606"/>
                  </a:cubicBezTo>
                  <a:lnTo>
                    <a:pt x="10617" y="1606"/>
                  </a:lnTo>
                  <a:lnTo>
                    <a:pt x="11512" y="556"/>
                  </a:lnTo>
                  <a:lnTo>
                    <a:pt x="12437" y="1606"/>
                  </a:lnTo>
                  <a:lnTo>
                    <a:pt x="12191" y="1606"/>
                  </a:lnTo>
                  <a:cubicBezTo>
                    <a:pt x="12067" y="1606"/>
                    <a:pt x="11975" y="1698"/>
                    <a:pt x="11975" y="1822"/>
                  </a:cubicBezTo>
                  <a:lnTo>
                    <a:pt x="11975" y="6698"/>
                  </a:lnTo>
                  <a:cubicBezTo>
                    <a:pt x="11990" y="6821"/>
                    <a:pt x="12083" y="6883"/>
                    <a:pt x="12175" y="6883"/>
                  </a:cubicBezTo>
                  <a:cubicBezTo>
                    <a:pt x="12268" y="6883"/>
                    <a:pt x="12360" y="6821"/>
                    <a:pt x="12376" y="6698"/>
                  </a:cubicBezTo>
                  <a:lnTo>
                    <a:pt x="12376" y="3025"/>
                  </a:lnTo>
                  <a:lnTo>
                    <a:pt x="13394" y="3025"/>
                  </a:lnTo>
                  <a:cubicBezTo>
                    <a:pt x="13765" y="3025"/>
                    <a:pt x="14042" y="3303"/>
                    <a:pt x="14042" y="3673"/>
                  </a:cubicBezTo>
                  <a:lnTo>
                    <a:pt x="14042" y="9568"/>
                  </a:lnTo>
                  <a:lnTo>
                    <a:pt x="5000" y="9568"/>
                  </a:lnTo>
                  <a:lnTo>
                    <a:pt x="5000" y="9012"/>
                  </a:lnTo>
                  <a:lnTo>
                    <a:pt x="5061" y="9012"/>
                  </a:lnTo>
                  <a:cubicBezTo>
                    <a:pt x="5401" y="9012"/>
                    <a:pt x="5679" y="8735"/>
                    <a:pt x="5679" y="8364"/>
                  </a:cubicBezTo>
                  <a:lnTo>
                    <a:pt x="5679" y="4260"/>
                  </a:lnTo>
                  <a:cubicBezTo>
                    <a:pt x="5679" y="3889"/>
                    <a:pt x="5401" y="3612"/>
                    <a:pt x="5061" y="3612"/>
                  </a:cubicBezTo>
                  <a:lnTo>
                    <a:pt x="4537" y="3612"/>
                  </a:lnTo>
                  <a:cubicBezTo>
                    <a:pt x="4166" y="3612"/>
                    <a:pt x="3889" y="3889"/>
                    <a:pt x="3889" y="4260"/>
                  </a:cubicBezTo>
                  <a:lnTo>
                    <a:pt x="3889" y="7624"/>
                  </a:lnTo>
                  <a:lnTo>
                    <a:pt x="2438" y="7624"/>
                  </a:lnTo>
                  <a:lnTo>
                    <a:pt x="2438" y="3673"/>
                  </a:lnTo>
                  <a:cubicBezTo>
                    <a:pt x="2438" y="3303"/>
                    <a:pt x="2716" y="3025"/>
                    <a:pt x="3086" y="3025"/>
                  </a:cubicBezTo>
                  <a:lnTo>
                    <a:pt x="4228" y="3025"/>
                  </a:lnTo>
                  <a:cubicBezTo>
                    <a:pt x="4506" y="3025"/>
                    <a:pt x="4506" y="2593"/>
                    <a:pt x="4228" y="2593"/>
                  </a:cubicBezTo>
                  <a:lnTo>
                    <a:pt x="3086" y="2593"/>
                  </a:lnTo>
                  <a:cubicBezTo>
                    <a:pt x="2469" y="2593"/>
                    <a:pt x="2006" y="3087"/>
                    <a:pt x="2006" y="3673"/>
                  </a:cubicBezTo>
                  <a:lnTo>
                    <a:pt x="2006" y="7624"/>
                  </a:lnTo>
                  <a:lnTo>
                    <a:pt x="216" y="7624"/>
                  </a:lnTo>
                  <a:cubicBezTo>
                    <a:pt x="93" y="7624"/>
                    <a:pt x="0" y="7716"/>
                    <a:pt x="0" y="7840"/>
                  </a:cubicBezTo>
                  <a:lnTo>
                    <a:pt x="0" y="14290"/>
                  </a:lnTo>
                  <a:cubicBezTo>
                    <a:pt x="0" y="14382"/>
                    <a:pt x="93" y="14475"/>
                    <a:pt x="216" y="14475"/>
                  </a:cubicBezTo>
                  <a:lnTo>
                    <a:pt x="895" y="14475"/>
                  </a:lnTo>
                  <a:cubicBezTo>
                    <a:pt x="1173" y="14475"/>
                    <a:pt x="1173" y="14074"/>
                    <a:pt x="895" y="14074"/>
                  </a:cubicBezTo>
                  <a:lnTo>
                    <a:pt x="432" y="14074"/>
                  </a:lnTo>
                  <a:lnTo>
                    <a:pt x="432" y="8056"/>
                  </a:lnTo>
                  <a:lnTo>
                    <a:pt x="4599" y="8056"/>
                  </a:lnTo>
                  <a:lnTo>
                    <a:pt x="4599" y="14074"/>
                  </a:lnTo>
                  <a:lnTo>
                    <a:pt x="1975" y="14074"/>
                  </a:lnTo>
                  <a:cubicBezTo>
                    <a:pt x="1698" y="14074"/>
                    <a:pt x="1698" y="14475"/>
                    <a:pt x="1975" y="14475"/>
                  </a:cubicBezTo>
                  <a:lnTo>
                    <a:pt x="4784" y="14475"/>
                  </a:lnTo>
                  <a:cubicBezTo>
                    <a:pt x="4907" y="14475"/>
                    <a:pt x="5000" y="14382"/>
                    <a:pt x="5000" y="14290"/>
                  </a:cubicBezTo>
                  <a:lnTo>
                    <a:pt x="5000" y="11790"/>
                  </a:lnTo>
                  <a:lnTo>
                    <a:pt x="6975" y="11790"/>
                  </a:lnTo>
                  <a:lnTo>
                    <a:pt x="6975" y="13179"/>
                  </a:lnTo>
                  <a:lnTo>
                    <a:pt x="5926" y="13179"/>
                  </a:lnTo>
                  <a:cubicBezTo>
                    <a:pt x="5123" y="13241"/>
                    <a:pt x="5123" y="14413"/>
                    <a:pt x="5926" y="14475"/>
                  </a:cubicBezTo>
                  <a:lnTo>
                    <a:pt x="10555" y="14475"/>
                  </a:lnTo>
                  <a:cubicBezTo>
                    <a:pt x="11388" y="14413"/>
                    <a:pt x="11388" y="13241"/>
                    <a:pt x="10555" y="13179"/>
                  </a:cubicBezTo>
                  <a:lnTo>
                    <a:pt x="9567" y="13179"/>
                  </a:lnTo>
                  <a:lnTo>
                    <a:pt x="9567" y="11790"/>
                  </a:lnTo>
                  <a:lnTo>
                    <a:pt x="13425" y="11790"/>
                  </a:lnTo>
                  <a:cubicBezTo>
                    <a:pt x="14011" y="11790"/>
                    <a:pt x="14505" y="11296"/>
                    <a:pt x="14505" y="10710"/>
                  </a:cubicBezTo>
                  <a:lnTo>
                    <a:pt x="14505" y="3673"/>
                  </a:lnTo>
                  <a:cubicBezTo>
                    <a:pt x="14505" y="3087"/>
                    <a:pt x="14011" y="2593"/>
                    <a:pt x="13425" y="2593"/>
                  </a:cubicBezTo>
                  <a:lnTo>
                    <a:pt x="12407" y="2593"/>
                  </a:lnTo>
                  <a:lnTo>
                    <a:pt x="12407" y="2038"/>
                  </a:lnTo>
                  <a:lnTo>
                    <a:pt x="12870" y="2038"/>
                  </a:lnTo>
                  <a:cubicBezTo>
                    <a:pt x="13055" y="2007"/>
                    <a:pt x="13147" y="1822"/>
                    <a:pt x="13055" y="1667"/>
                  </a:cubicBezTo>
                  <a:lnTo>
                    <a:pt x="11666" y="93"/>
                  </a:lnTo>
                  <a:cubicBezTo>
                    <a:pt x="11620" y="32"/>
                    <a:pt x="11558" y="1"/>
                    <a:pt x="1150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3" name="Google Shape;12573;p23"/>
            <p:cNvSpPr/>
            <p:nvPr/>
          </p:nvSpPr>
          <p:spPr>
            <a:xfrm>
              <a:off x="4909125" y="2599000"/>
              <a:ext cx="45550" cy="90300"/>
            </a:xfrm>
            <a:custGeom>
              <a:avLst/>
              <a:gdLst/>
              <a:ahLst/>
              <a:cxnLst/>
              <a:rect l="l" t="t" r="r" b="b"/>
              <a:pathLst>
                <a:path w="1822" h="3612" extrusionOk="0">
                  <a:moveTo>
                    <a:pt x="1143" y="464"/>
                  </a:moveTo>
                  <a:cubicBezTo>
                    <a:pt x="1266" y="464"/>
                    <a:pt x="1359" y="556"/>
                    <a:pt x="1359" y="649"/>
                  </a:cubicBezTo>
                  <a:lnTo>
                    <a:pt x="1359" y="2963"/>
                  </a:lnTo>
                  <a:cubicBezTo>
                    <a:pt x="1359" y="3087"/>
                    <a:pt x="1266" y="3179"/>
                    <a:pt x="1143" y="3179"/>
                  </a:cubicBezTo>
                  <a:lnTo>
                    <a:pt x="649" y="3179"/>
                  </a:lnTo>
                  <a:cubicBezTo>
                    <a:pt x="525" y="3179"/>
                    <a:pt x="433" y="3087"/>
                    <a:pt x="433" y="2963"/>
                  </a:cubicBezTo>
                  <a:lnTo>
                    <a:pt x="433" y="649"/>
                  </a:lnTo>
                  <a:cubicBezTo>
                    <a:pt x="433" y="556"/>
                    <a:pt x="494" y="464"/>
                    <a:pt x="618" y="464"/>
                  </a:cubicBezTo>
                  <a:close/>
                  <a:moveTo>
                    <a:pt x="649" y="1"/>
                  </a:moveTo>
                  <a:cubicBezTo>
                    <a:pt x="278" y="1"/>
                    <a:pt x="1" y="278"/>
                    <a:pt x="1" y="618"/>
                  </a:cubicBezTo>
                  <a:lnTo>
                    <a:pt x="1" y="2933"/>
                  </a:lnTo>
                  <a:cubicBezTo>
                    <a:pt x="1" y="3303"/>
                    <a:pt x="278" y="3611"/>
                    <a:pt x="649" y="3611"/>
                  </a:cubicBezTo>
                  <a:lnTo>
                    <a:pt x="1143" y="3611"/>
                  </a:lnTo>
                  <a:cubicBezTo>
                    <a:pt x="1513" y="3611"/>
                    <a:pt x="1791" y="3334"/>
                    <a:pt x="1791" y="2963"/>
                  </a:cubicBezTo>
                  <a:lnTo>
                    <a:pt x="1791" y="649"/>
                  </a:lnTo>
                  <a:cubicBezTo>
                    <a:pt x="1821" y="309"/>
                    <a:pt x="1513" y="1"/>
                    <a:pt x="114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4" name="Google Shape;12574;p23"/>
            <p:cNvSpPr/>
            <p:nvPr/>
          </p:nvSpPr>
          <p:spPr>
            <a:xfrm>
              <a:off x="4964675" y="2565825"/>
              <a:ext cx="44775" cy="123475"/>
            </a:xfrm>
            <a:custGeom>
              <a:avLst/>
              <a:gdLst/>
              <a:ahLst/>
              <a:cxnLst/>
              <a:rect l="l" t="t" r="r" b="b"/>
              <a:pathLst>
                <a:path w="1791" h="4939" extrusionOk="0">
                  <a:moveTo>
                    <a:pt x="1173" y="402"/>
                  </a:moveTo>
                  <a:cubicBezTo>
                    <a:pt x="1297" y="402"/>
                    <a:pt x="1359" y="494"/>
                    <a:pt x="1359" y="618"/>
                  </a:cubicBezTo>
                  <a:lnTo>
                    <a:pt x="1359" y="4290"/>
                  </a:lnTo>
                  <a:cubicBezTo>
                    <a:pt x="1389" y="4414"/>
                    <a:pt x="1297" y="4506"/>
                    <a:pt x="1173" y="4506"/>
                  </a:cubicBezTo>
                  <a:lnTo>
                    <a:pt x="649" y="4506"/>
                  </a:lnTo>
                  <a:cubicBezTo>
                    <a:pt x="525" y="4506"/>
                    <a:pt x="433" y="4414"/>
                    <a:pt x="433" y="4290"/>
                  </a:cubicBezTo>
                  <a:lnTo>
                    <a:pt x="433" y="618"/>
                  </a:lnTo>
                  <a:cubicBezTo>
                    <a:pt x="433" y="494"/>
                    <a:pt x="525" y="402"/>
                    <a:pt x="649" y="402"/>
                  </a:cubicBezTo>
                  <a:close/>
                  <a:moveTo>
                    <a:pt x="649" y="1"/>
                  </a:moveTo>
                  <a:cubicBezTo>
                    <a:pt x="278" y="1"/>
                    <a:pt x="1" y="278"/>
                    <a:pt x="1" y="618"/>
                  </a:cubicBezTo>
                  <a:lnTo>
                    <a:pt x="1" y="4290"/>
                  </a:lnTo>
                  <a:cubicBezTo>
                    <a:pt x="1" y="4661"/>
                    <a:pt x="278" y="4938"/>
                    <a:pt x="649" y="4938"/>
                  </a:cubicBezTo>
                  <a:lnTo>
                    <a:pt x="1173" y="4938"/>
                  </a:lnTo>
                  <a:cubicBezTo>
                    <a:pt x="1513" y="4938"/>
                    <a:pt x="1791" y="4661"/>
                    <a:pt x="1791" y="4290"/>
                  </a:cubicBezTo>
                  <a:lnTo>
                    <a:pt x="1791" y="618"/>
                  </a:lnTo>
                  <a:cubicBezTo>
                    <a:pt x="1791" y="278"/>
                    <a:pt x="1513" y="1"/>
                    <a:pt x="117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5" name="Google Shape;12575;p23"/>
            <p:cNvSpPr/>
            <p:nvPr/>
          </p:nvSpPr>
          <p:spPr>
            <a:xfrm>
              <a:off x="4777975" y="2679250"/>
              <a:ext cx="90275" cy="79400"/>
            </a:xfrm>
            <a:custGeom>
              <a:avLst/>
              <a:gdLst/>
              <a:ahLst/>
              <a:cxnLst/>
              <a:rect l="l" t="t" r="r" b="b"/>
              <a:pathLst>
                <a:path w="3611" h="3176" extrusionOk="0">
                  <a:moveTo>
                    <a:pt x="1605" y="401"/>
                  </a:moveTo>
                  <a:cubicBezTo>
                    <a:pt x="2191" y="401"/>
                    <a:pt x="2685" y="803"/>
                    <a:pt x="2778" y="1389"/>
                  </a:cubicBezTo>
                  <a:lnTo>
                    <a:pt x="2407" y="1389"/>
                  </a:lnTo>
                  <a:cubicBezTo>
                    <a:pt x="2315" y="1019"/>
                    <a:pt x="1975" y="772"/>
                    <a:pt x="1605" y="772"/>
                  </a:cubicBezTo>
                  <a:cubicBezTo>
                    <a:pt x="1512" y="772"/>
                    <a:pt x="1451" y="772"/>
                    <a:pt x="1358" y="803"/>
                  </a:cubicBezTo>
                  <a:lnTo>
                    <a:pt x="1173" y="494"/>
                  </a:lnTo>
                  <a:cubicBezTo>
                    <a:pt x="1296" y="432"/>
                    <a:pt x="1451" y="401"/>
                    <a:pt x="1605" y="401"/>
                  </a:cubicBezTo>
                  <a:close/>
                  <a:moveTo>
                    <a:pt x="1605" y="1173"/>
                  </a:moveTo>
                  <a:cubicBezTo>
                    <a:pt x="2036" y="1224"/>
                    <a:pt x="1717" y="1899"/>
                    <a:pt x="1436" y="1899"/>
                  </a:cubicBezTo>
                  <a:cubicBezTo>
                    <a:pt x="1374" y="1899"/>
                    <a:pt x="1315" y="1867"/>
                    <a:pt x="1265" y="1790"/>
                  </a:cubicBezTo>
                  <a:cubicBezTo>
                    <a:pt x="1204" y="1729"/>
                    <a:pt x="1204" y="1667"/>
                    <a:pt x="1204" y="1574"/>
                  </a:cubicBezTo>
                  <a:cubicBezTo>
                    <a:pt x="1204" y="1451"/>
                    <a:pt x="1265" y="1327"/>
                    <a:pt x="1389" y="1235"/>
                  </a:cubicBezTo>
                  <a:cubicBezTo>
                    <a:pt x="1451" y="1204"/>
                    <a:pt x="1512" y="1173"/>
                    <a:pt x="1605" y="1173"/>
                  </a:cubicBezTo>
                  <a:close/>
                  <a:moveTo>
                    <a:pt x="803" y="710"/>
                  </a:moveTo>
                  <a:lnTo>
                    <a:pt x="988" y="1019"/>
                  </a:lnTo>
                  <a:cubicBezTo>
                    <a:pt x="864" y="1173"/>
                    <a:pt x="772" y="1389"/>
                    <a:pt x="772" y="1574"/>
                  </a:cubicBezTo>
                  <a:cubicBezTo>
                    <a:pt x="772" y="1636"/>
                    <a:pt x="772" y="1729"/>
                    <a:pt x="803" y="1790"/>
                  </a:cubicBezTo>
                  <a:lnTo>
                    <a:pt x="494" y="1945"/>
                  </a:lnTo>
                  <a:cubicBezTo>
                    <a:pt x="432" y="1821"/>
                    <a:pt x="432" y="1698"/>
                    <a:pt x="432" y="1574"/>
                  </a:cubicBezTo>
                  <a:cubicBezTo>
                    <a:pt x="432" y="1235"/>
                    <a:pt x="556" y="926"/>
                    <a:pt x="803" y="710"/>
                  </a:cubicBezTo>
                  <a:close/>
                  <a:moveTo>
                    <a:pt x="2778" y="1821"/>
                  </a:moveTo>
                  <a:cubicBezTo>
                    <a:pt x="2654" y="2377"/>
                    <a:pt x="2160" y="2778"/>
                    <a:pt x="1605" y="2778"/>
                  </a:cubicBezTo>
                  <a:lnTo>
                    <a:pt x="1605" y="2747"/>
                  </a:lnTo>
                  <a:cubicBezTo>
                    <a:pt x="1235" y="2747"/>
                    <a:pt x="926" y="2593"/>
                    <a:pt x="679" y="2315"/>
                  </a:cubicBezTo>
                  <a:lnTo>
                    <a:pt x="1019" y="2161"/>
                  </a:lnTo>
                  <a:cubicBezTo>
                    <a:pt x="1173" y="2315"/>
                    <a:pt x="1389" y="2407"/>
                    <a:pt x="1605" y="2407"/>
                  </a:cubicBezTo>
                  <a:cubicBezTo>
                    <a:pt x="1975" y="2407"/>
                    <a:pt x="2315" y="2161"/>
                    <a:pt x="2407" y="1821"/>
                  </a:cubicBezTo>
                  <a:close/>
                  <a:moveTo>
                    <a:pt x="1605" y="0"/>
                  </a:moveTo>
                  <a:cubicBezTo>
                    <a:pt x="1296" y="0"/>
                    <a:pt x="1019" y="62"/>
                    <a:pt x="772" y="247"/>
                  </a:cubicBezTo>
                  <a:cubicBezTo>
                    <a:pt x="278" y="525"/>
                    <a:pt x="0" y="1050"/>
                    <a:pt x="0" y="1574"/>
                  </a:cubicBezTo>
                  <a:cubicBezTo>
                    <a:pt x="0" y="1852"/>
                    <a:pt x="93" y="2130"/>
                    <a:pt x="216" y="2346"/>
                  </a:cubicBezTo>
                  <a:cubicBezTo>
                    <a:pt x="516" y="2898"/>
                    <a:pt x="1065" y="3176"/>
                    <a:pt x="1617" y="3176"/>
                  </a:cubicBezTo>
                  <a:cubicBezTo>
                    <a:pt x="2146" y="3176"/>
                    <a:pt x="2677" y="2921"/>
                    <a:pt x="2994" y="2407"/>
                  </a:cubicBezTo>
                  <a:cubicBezTo>
                    <a:pt x="3611" y="1327"/>
                    <a:pt x="2839" y="0"/>
                    <a:pt x="160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6" name="Google Shape;12576;p23"/>
            <p:cNvSpPr/>
            <p:nvPr/>
          </p:nvSpPr>
          <p:spPr>
            <a:xfrm>
              <a:off x="4782600" y="2770275"/>
              <a:ext cx="70225" cy="10850"/>
            </a:xfrm>
            <a:custGeom>
              <a:avLst/>
              <a:gdLst/>
              <a:ahLst/>
              <a:cxnLst/>
              <a:rect l="l" t="t" r="r" b="b"/>
              <a:pathLst>
                <a:path w="2809" h="434" extrusionOk="0">
                  <a:moveTo>
                    <a:pt x="309" y="1"/>
                  </a:moveTo>
                  <a:cubicBezTo>
                    <a:pt x="0" y="1"/>
                    <a:pt x="0" y="433"/>
                    <a:pt x="309" y="433"/>
                  </a:cubicBezTo>
                  <a:lnTo>
                    <a:pt x="2531" y="433"/>
                  </a:lnTo>
                  <a:cubicBezTo>
                    <a:pt x="2809" y="433"/>
                    <a:pt x="2809" y="1"/>
                    <a:pt x="253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77" name="Google Shape;12577;p23"/>
            <p:cNvSpPr/>
            <p:nvPr/>
          </p:nvSpPr>
          <p:spPr>
            <a:xfrm>
              <a:off x="4782600" y="2791125"/>
              <a:ext cx="68675" cy="10825"/>
            </a:xfrm>
            <a:custGeom>
              <a:avLst/>
              <a:gdLst/>
              <a:ahLst/>
              <a:cxnLst/>
              <a:rect l="l" t="t" r="r" b="b"/>
              <a:pathLst>
                <a:path w="2747" h="433" extrusionOk="0">
                  <a:moveTo>
                    <a:pt x="309" y="0"/>
                  </a:moveTo>
                  <a:cubicBezTo>
                    <a:pt x="0" y="0"/>
                    <a:pt x="0" y="432"/>
                    <a:pt x="309" y="432"/>
                  </a:cubicBezTo>
                  <a:lnTo>
                    <a:pt x="2531" y="432"/>
                  </a:lnTo>
                  <a:cubicBezTo>
                    <a:pt x="2654" y="432"/>
                    <a:pt x="2747" y="340"/>
                    <a:pt x="2747" y="216"/>
                  </a:cubicBezTo>
                  <a:cubicBezTo>
                    <a:pt x="2747" y="93"/>
                    <a:pt x="2654" y="0"/>
                    <a:pt x="253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78" name="Google Shape;12578;p23"/>
          <p:cNvGrpSpPr/>
          <p:nvPr/>
        </p:nvGrpSpPr>
        <p:grpSpPr>
          <a:xfrm>
            <a:off x="6260460" y="3456049"/>
            <a:ext cx="363425" cy="308650"/>
            <a:chOff x="3252625" y="2490975"/>
            <a:chExt cx="363425" cy="308650"/>
          </a:xfrm>
        </p:grpSpPr>
        <p:sp>
          <p:nvSpPr>
            <p:cNvPr id="12579" name="Google Shape;12579;p23"/>
            <p:cNvSpPr/>
            <p:nvPr/>
          </p:nvSpPr>
          <p:spPr>
            <a:xfrm>
              <a:off x="3252625" y="2490975"/>
              <a:ext cx="363425" cy="308650"/>
            </a:xfrm>
            <a:custGeom>
              <a:avLst/>
              <a:gdLst/>
              <a:ahLst/>
              <a:cxnLst/>
              <a:rect l="l" t="t" r="r" b="b"/>
              <a:pathLst>
                <a:path w="14537" h="12346" extrusionOk="0">
                  <a:moveTo>
                    <a:pt x="13055" y="4075"/>
                  </a:moveTo>
                  <a:lnTo>
                    <a:pt x="14011" y="5093"/>
                  </a:lnTo>
                  <a:lnTo>
                    <a:pt x="13055" y="6142"/>
                  </a:lnTo>
                  <a:lnTo>
                    <a:pt x="13055" y="5896"/>
                  </a:lnTo>
                  <a:cubicBezTo>
                    <a:pt x="13055" y="5772"/>
                    <a:pt x="12962" y="5680"/>
                    <a:pt x="12839" y="5680"/>
                  </a:cubicBezTo>
                  <a:lnTo>
                    <a:pt x="9876" y="5680"/>
                  </a:lnTo>
                  <a:cubicBezTo>
                    <a:pt x="9629" y="5217"/>
                    <a:pt x="9259" y="4815"/>
                    <a:pt x="8796" y="4538"/>
                  </a:cubicBezTo>
                  <a:lnTo>
                    <a:pt x="12839" y="4538"/>
                  </a:lnTo>
                  <a:cubicBezTo>
                    <a:pt x="12962" y="4538"/>
                    <a:pt x="13055" y="4445"/>
                    <a:pt x="13055" y="4322"/>
                  </a:cubicBezTo>
                  <a:lnTo>
                    <a:pt x="13055" y="4075"/>
                  </a:lnTo>
                  <a:close/>
                  <a:moveTo>
                    <a:pt x="7280" y="5755"/>
                  </a:moveTo>
                  <a:cubicBezTo>
                    <a:pt x="7478" y="5755"/>
                    <a:pt x="7678" y="5827"/>
                    <a:pt x="7839" y="5988"/>
                  </a:cubicBezTo>
                  <a:cubicBezTo>
                    <a:pt x="8333" y="6513"/>
                    <a:pt x="7963" y="7377"/>
                    <a:pt x="7253" y="7377"/>
                  </a:cubicBezTo>
                  <a:cubicBezTo>
                    <a:pt x="6821" y="7377"/>
                    <a:pt x="6450" y="7007"/>
                    <a:pt x="6450" y="6544"/>
                  </a:cubicBezTo>
                  <a:cubicBezTo>
                    <a:pt x="6471" y="6065"/>
                    <a:pt x="6871" y="5755"/>
                    <a:pt x="7280" y="5755"/>
                  </a:cubicBezTo>
                  <a:close/>
                  <a:moveTo>
                    <a:pt x="11666" y="2840"/>
                  </a:moveTo>
                  <a:lnTo>
                    <a:pt x="11666" y="4136"/>
                  </a:lnTo>
                  <a:lnTo>
                    <a:pt x="7160" y="4136"/>
                  </a:lnTo>
                  <a:cubicBezTo>
                    <a:pt x="5092" y="4229"/>
                    <a:pt x="3734" y="6328"/>
                    <a:pt x="4475" y="8241"/>
                  </a:cubicBezTo>
                  <a:lnTo>
                    <a:pt x="2870" y="8241"/>
                  </a:lnTo>
                  <a:lnTo>
                    <a:pt x="2870" y="2840"/>
                  </a:lnTo>
                  <a:close/>
                  <a:moveTo>
                    <a:pt x="7253" y="4507"/>
                  </a:moveTo>
                  <a:cubicBezTo>
                    <a:pt x="8703" y="4507"/>
                    <a:pt x="9876" y="5710"/>
                    <a:pt x="9845" y="7192"/>
                  </a:cubicBezTo>
                  <a:cubicBezTo>
                    <a:pt x="9845" y="7809"/>
                    <a:pt x="9629" y="8395"/>
                    <a:pt x="9228" y="8889"/>
                  </a:cubicBezTo>
                  <a:cubicBezTo>
                    <a:pt x="9135" y="8519"/>
                    <a:pt x="8919" y="8179"/>
                    <a:pt x="8642" y="7932"/>
                  </a:cubicBezTo>
                  <a:cubicBezTo>
                    <a:pt x="8456" y="7747"/>
                    <a:pt x="8240" y="7624"/>
                    <a:pt x="8024" y="7531"/>
                  </a:cubicBezTo>
                  <a:cubicBezTo>
                    <a:pt x="8919" y="6791"/>
                    <a:pt x="8425" y="5340"/>
                    <a:pt x="7253" y="5340"/>
                  </a:cubicBezTo>
                  <a:cubicBezTo>
                    <a:pt x="6080" y="5340"/>
                    <a:pt x="5555" y="6791"/>
                    <a:pt x="6481" y="7531"/>
                  </a:cubicBezTo>
                  <a:cubicBezTo>
                    <a:pt x="5895" y="7778"/>
                    <a:pt x="5432" y="8272"/>
                    <a:pt x="5278" y="8889"/>
                  </a:cubicBezTo>
                  <a:cubicBezTo>
                    <a:pt x="4876" y="8426"/>
                    <a:pt x="4660" y="7809"/>
                    <a:pt x="4660" y="7192"/>
                  </a:cubicBezTo>
                  <a:cubicBezTo>
                    <a:pt x="4599" y="5710"/>
                    <a:pt x="5771" y="4507"/>
                    <a:pt x="7253" y="4507"/>
                  </a:cubicBezTo>
                  <a:close/>
                  <a:moveTo>
                    <a:pt x="7346" y="7806"/>
                  </a:moveTo>
                  <a:cubicBezTo>
                    <a:pt x="7739" y="7806"/>
                    <a:pt x="8078" y="7984"/>
                    <a:pt x="8364" y="8241"/>
                  </a:cubicBezTo>
                  <a:cubicBezTo>
                    <a:pt x="8642" y="8488"/>
                    <a:pt x="8827" y="8858"/>
                    <a:pt x="8888" y="9229"/>
                  </a:cubicBezTo>
                  <a:cubicBezTo>
                    <a:pt x="8425" y="9599"/>
                    <a:pt x="7839" y="9815"/>
                    <a:pt x="7253" y="9815"/>
                  </a:cubicBezTo>
                  <a:cubicBezTo>
                    <a:pt x="6666" y="9815"/>
                    <a:pt x="6111" y="9599"/>
                    <a:pt x="5648" y="9229"/>
                  </a:cubicBezTo>
                  <a:cubicBezTo>
                    <a:pt x="5741" y="8395"/>
                    <a:pt x="6450" y="7809"/>
                    <a:pt x="7253" y="7809"/>
                  </a:cubicBezTo>
                  <a:cubicBezTo>
                    <a:pt x="7284" y="7807"/>
                    <a:pt x="7315" y="7806"/>
                    <a:pt x="7346" y="7806"/>
                  </a:cubicBezTo>
                  <a:close/>
                  <a:moveTo>
                    <a:pt x="11697" y="6112"/>
                  </a:moveTo>
                  <a:lnTo>
                    <a:pt x="11666" y="10772"/>
                  </a:lnTo>
                  <a:cubicBezTo>
                    <a:pt x="11666" y="11389"/>
                    <a:pt x="11172" y="11914"/>
                    <a:pt x="10524" y="11914"/>
                  </a:cubicBezTo>
                  <a:lnTo>
                    <a:pt x="4012" y="11914"/>
                  </a:lnTo>
                  <a:cubicBezTo>
                    <a:pt x="3364" y="11914"/>
                    <a:pt x="2870" y="11389"/>
                    <a:pt x="2870" y="10772"/>
                  </a:cubicBezTo>
                  <a:lnTo>
                    <a:pt x="2870" y="10247"/>
                  </a:lnTo>
                  <a:lnTo>
                    <a:pt x="3734" y="10247"/>
                  </a:lnTo>
                  <a:cubicBezTo>
                    <a:pt x="4012" y="10216"/>
                    <a:pt x="4012" y="9815"/>
                    <a:pt x="3734" y="9815"/>
                  </a:cubicBezTo>
                  <a:lnTo>
                    <a:pt x="1698" y="9815"/>
                  </a:lnTo>
                  <a:cubicBezTo>
                    <a:pt x="1574" y="9815"/>
                    <a:pt x="1482" y="9908"/>
                    <a:pt x="1482" y="10031"/>
                  </a:cubicBezTo>
                  <a:lnTo>
                    <a:pt x="1482" y="10278"/>
                  </a:lnTo>
                  <a:lnTo>
                    <a:pt x="556" y="9229"/>
                  </a:lnTo>
                  <a:lnTo>
                    <a:pt x="1482" y="8210"/>
                  </a:lnTo>
                  <a:lnTo>
                    <a:pt x="1482" y="8457"/>
                  </a:lnTo>
                  <a:cubicBezTo>
                    <a:pt x="1482" y="8581"/>
                    <a:pt x="1574" y="8673"/>
                    <a:pt x="1698" y="8673"/>
                  </a:cubicBezTo>
                  <a:lnTo>
                    <a:pt x="4660" y="8673"/>
                  </a:lnTo>
                  <a:cubicBezTo>
                    <a:pt x="4907" y="9136"/>
                    <a:pt x="5308" y="9537"/>
                    <a:pt x="5771" y="9815"/>
                  </a:cubicBezTo>
                  <a:lnTo>
                    <a:pt x="4784" y="9815"/>
                  </a:lnTo>
                  <a:cubicBezTo>
                    <a:pt x="4506" y="9815"/>
                    <a:pt x="4506" y="10247"/>
                    <a:pt x="4784" y="10247"/>
                  </a:cubicBezTo>
                  <a:lnTo>
                    <a:pt x="7376" y="10247"/>
                  </a:lnTo>
                  <a:cubicBezTo>
                    <a:pt x="9012" y="10155"/>
                    <a:pt x="10308" y="8827"/>
                    <a:pt x="10277" y="7192"/>
                  </a:cubicBezTo>
                  <a:cubicBezTo>
                    <a:pt x="10277" y="6821"/>
                    <a:pt x="10215" y="6451"/>
                    <a:pt x="10092" y="6112"/>
                  </a:cubicBezTo>
                  <a:close/>
                  <a:moveTo>
                    <a:pt x="4012" y="1"/>
                  </a:moveTo>
                  <a:cubicBezTo>
                    <a:pt x="3148" y="1"/>
                    <a:pt x="2438" y="711"/>
                    <a:pt x="2438" y="1575"/>
                  </a:cubicBezTo>
                  <a:lnTo>
                    <a:pt x="2438" y="8241"/>
                  </a:lnTo>
                  <a:lnTo>
                    <a:pt x="1883" y="8241"/>
                  </a:lnTo>
                  <a:lnTo>
                    <a:pt x="1883" y="7686"/>
                  </a:lnTo>
                  <a:cubicBezTo>
                    <a:pt x="1903" y="7543"/>
                    <a:pt x="1790" y="7455"/>
                    <a:pt x="1675" y="7455"/>
                  </a:cubicBezTo>
                  <a:cubicBezTo>
                    <a:pt x="1615" y="7455"/>
                    <a:pt x="1555" y="7479"/>
                    <a:pt x="1512" y="7531"/>
                  </a:cubicBezTo>
                  <a:lnTo>
                    <a:pt x="62" y="9105"/>
                  </a:lnTo>
                  <a:cubicBezTo>
                    <a:pt x="0" y="9167"/>
                    <a:pt x="0" y="9290"/>
                    <a:pt x="62" y="9383"/>
                  </a:cubicBezTo>
                  <a:lnTo>
                    <a:pt x="1512" y="10957"/>
                  </a:lnTo>
                  <a:cubicBezTo>
                    <a:pt x="1555" y="11010"/>
                    <a:pt x="1615" y="11034"/>
                    <a:pt x="1675" y="11034"/>
                  </a:cubicBezTo>
                  <a:cubicBezTo>
                    <a:pt x="1790" y="11034"/>
                    <a:pt x="1903" y="10945"/>
                    <a:pt x="1883" y="10803"/>
                  </a:cubicBezTo>
                  <a:lnTo>
                    <a:pt x="1883" y="10247"/>
                  </a:lnTo>
                  <a:lnTo>
                    <a:pt x="2438" y="10247"/>
                  </a:lnTo>
                  <a:lnTo>
                    <a:pt x="2438" y="10772"/>
                  </a:lnTo>
                  <a:cubicBezTo>
                    <a:pt x="2438" y="11636"/>
                    <a:pt x="3148" y="12346"/>
                    <a:pt x="4012" y="12346"/>
                  </a:cubicBezTo>
                  <a:lnTo>
                    <a:pt x="10524" y="12346"/>
                  </a:lnTo>
                  <a:cubicBezTo>
                    <a:pt x="11388" y="12346"/>
                    <a:pt x="12098" y="11636"/>
                    <a:pt x="12098" y="10772"/>
                  </a:cubicBezTo>
                  <a:lnTo>
                    <a:pt x="12098" y="6112"/>
                  </a:lnTo>
                  <a:lnTo>
                    <a:pt x="12654" y="6112"/>
                  </a:lnTo>
                  <a:lnTo>
                    <a:pt x="12654" y="6698"/>
                  </a:lnTo>
                  <a:cubicBezTo>
                    <a:pt x="12654" y="6818"/>
                    <a:pt x="12745" y="6899"/>
                    <a:pt x="12851" y="6899"/>
                  </a:cubicBezTo>
                  <a:cubicBezTo>
                    <a:pt x="12908" y="6899"/>
                    <a:pt x="12970" y="6876"/>
                    <a:pt x="13024" y="6821"/>
                  </a:cubicBezTo>
                  <a:lnTo>
                    <a:pt x="14444" y="5247"/>
                  </a:lnTo>
                  <a:cubicBezTo>
                    <a:pt x="14536" y="5186"/>
                    <a:pt x="14536" y="5062"/>
                    <a:pt x="14444" y="4970"/>
                  </a:cubicBezTo>
                  <a:lnTo>
                    <a:pt x="13024" y="3396"/>
                  </a:lnTo>
                  <a:cubicBezTo>
                    <a:pt x="12975" y="3357"/>
                    <a:pt x="12921" y="3340"/>
                    <a:pt x="12869" y="3340"/>
                  </a:cubicBezTo>
                  <a:cubicBezTo>
                    <a:pt x="12755" y="3340"/>
                    <a:pt x="12654" y="3423"/>
                    <a:pt x="12654" y="3550"/>
                  </a:cubicBezTo>
                  <a:lnTo>
                    <a:pt x="12654" y="4136"/>
                  </a:lnTo>
                  <a:lnTo>
                    <a:pt x="12129" y="4136"/>
                  </a:lnTo>
                  <a:lnTo>
                    <a:pt x="12129" y="1575"/>
                  </a:lnTo>
                  <a:cubicBezTo>
                    <a:pt x="12129" y="711"/>
                    <a:pt x="11419" y="1"/>
                    <a:pt x="10524" y="1"/>
                  </a:cubicBezTo>
                  <a:lnTo>
                    <a:pt x="9999" y="1"/>
                  </a:lnTo>
                  <a:cubicBezTo>
                    <a:pt x="9722" y="1"/>
                    <a:pt x="9722" y="402"/>
                    <a:pt x="9999" y="402"/>
                  </a:cubicBezTo>
                  <a:lnTo>
                    <a:pt x="10524" y="402"/>
                  </a:lnTo>
                  <a:cubicBezTo>
                    <a:pt x="11172" y="402"/>
                    <a:pt x="11697" y="927"/>
                    <a:pt x="11697" y="1575"/>
                  </a:cubicBezTo>
                  <a:lnTo>
                    <a:pt x="11697" y="2408"/>
                  </a:lnTo>
                  <a:lnTo>
                    <a:pt x="2870" y="2408"/>
                  </a:lnTo>
                  <a:lnTo>
                    <a:pt x="2870" y="1575"/>
                  </a:lnTo>
                  <a:cubicBezTo>
                    <a:pt x="2870" y="927"/>
                    <a:pt x="3364" y="402"/>
                    <a:pt x="4012" y="402"/>
                  </a:cubicBezTo>
                  <a:lnTo>
                    <a:pt x="8858" y="402"/>
                  </a:lnTo>
                  <a:cubicBezTo>
                    <a:pt x="9135" y="402"/>
                    <a:pt x="9135" y="1"/>
                    <a:pt x="885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0" name="Google Shape;12580;p23"/>
            <p:cNvSpPr/>
            <p:nvPr/>
          </p:nvSpPr>
          <p:spPr>
            <a:xfrm>
              <a:off x="3350600" y="2518000"/>
              <a:ext cx="23950" cy="20325"/>
            </a:xfrm>
            <a:custGeom>
              <a:avLst/>
              <a:gdLst/>
              <a:ahLst/>
              <a:cxnLst/>
              <a:rect l="l" t="t" r="r" b="b"/>
              <a:pathLst>
                <a:path w="958" h="813" extrusionOk="0">
                  <a:moveTo>
                    <a:pt x="402" y="0"/>
                  </a:moveTo>
                  <a:cubicBezTo>
                    <a:pt x="186" y="0"/>
                    <a:pt x="1" y="185"/>
                    <a:pt x="1" y="401"/>
                  </a:cubicBezTo>
                  <a:cubicBezTo>
                    <a:pt x="1" y="648"/>
                    <a:pt x="193" y="813"/>
                    <a:pt x="394" y="813"/>
                  </a:cubicBezTo>
                  <a:cubicBezTo>
                    <a:pt x="494" y="813"/>
                    <a:pt x="597" y="772"/>
                    <a:pt x="680" y="679"/>
                  </a:cubicBezTo>
                  <a:cubicBezTo>
                    <a:pt x="957" y="432"/>
                    <a:pt x="772" y="0"/>
                    <a:pt x="40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1" name="Google Shape;12581;p23"/>
            <p:cNvSpPr/>
            <p:nvPr/>
          </p:nvSpPr>
          <p:spPr>
            <a:xfrm>
              <a:off x="3386875" y="2518000"/>
              <a:ext cx="23925" cy="20325"/>
            </a:xfrm>
            <a:custGeom>
              <a:avLst/>
              <a:gdLst/>
              <a:ahLst/>
              <a:cxnLst/>
              <a:rect l="l" t="t" r="r" b="b"/>
              <a:pathLst>
                <a:path w="957" h="813" extrusionOk="0">
                  <a:moveTo>
                    <a:pt x="401" y="0"/>
                  </a:moveTo>
                  <a:cubicBezTo>
                    <a:pt x="185" y="0"/>
                    <a:pt x="0" y="185"/>
                    <a:pt x="0" y="401"/>
                  </a:cubicBezTo>
                  <a:cubicBezTo>
                    <a:pt x="0" y="648"/>
                    <a:pt x="192" y="813"/>
                    <a:pt x="403" y="813"/>
                  </a:cubicBezTo>
                  <a:cubicBezTo>
                    <a:pt x="508" y="813"/>
                    <a:pt x="617" y="772"/>
                    <a:pt x="710" y="679"/>
                  </a:cubicBezTo>
                  <a:cubicBezTo>
                    <a:pt x="957" y="432"/>
                    <a:pt x="772" y="0"/>
                    <a:pt x="40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2" name="Google Shape;12582;p23"/>
            <p:cNvSpPr/>
            <p:nvPr/>
          </p:nvSpPr>
          <p:spPr>
            <a:xfrm>
              <a:off x="3423125" y="2518000"/>
              <a:ext cx="23950" cy="20325"/>
            </a:xfrm>
            <a:custGeom>
              <a:avLst/>
              <a:gdLst/>
              <a:ahLst/>
              <a:cxnLst/>
              <a:rect l="l" t="t" r="r" b="b"/>
              <a:pathLst>
                <a:path w="958" h="813" extrusionOk="0">
                  <a:moveTo>
                    <a:pt x="433" y="0"/>
                  </a:moveTo>
                  <a:cubicBezTo>
                    <a:pt x="186" y="0"/>
                    <a:pt x="1" y="185"/>
                    <a:pt x="1" y="401"/>
                  </a:cubicBezTo>
                  <a:cubicBezTo>
                    <a:pt x="1" y="648"/>
                    <a:pt x="206" y="813"/>
                    <a:pt x="417" y="813"/>
                  </a:cubicBezTo>
                  <a:cubicBezTo>
                    <a:pt x="522" y="813"/>
                    <a:pt x="628" y="772"/>
                    <a:pt x="710" y="679"/>
                  </a:cubicBezTo>
                  <a:cubicBezTo>
                    <a:pt x="957" y="432"/>
                    <a:pt x="772" y="0"/>
                    <a:pt x="43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83" name="Google Shape;12583;p23"/>
          <p:cNvGrpSpPr/>
          <p:nvPr/>
        </p:nvGrpSpPr>
        <p:grpSpPr>
          <a:xfrm>
            <a:off x="5484006" y="3425128"/>
            <a:ext cx="362650" cy="357075"/>
            <a:chOff x="2498825" y="2466475"/>
            <a:chExt cx="362650" cy="357075"/>
          </a:xfrm>
        </p:grpSpPr>
        <p:sp>
          <p:nvSpPr>
            <p:cNvPr id="12584" name="Google Shape;12584;p23"/>
            <p:cNvSpPr/>
            <p:nvPr/>
          </p:nvSpPr>
          <p:spPr>
            <a:xfrm>
              <a:off x="2498825" y="2466475"/>
              <a:ext cx="362650" cy="357075"/>
            </a:xfrm>
            <a:custGeom>
              <a:avLst/>
              <a:gdLst/>
              <a:ahLst/>
              <a:cxnLst/>
              <a:rect l="l" t="t" r="r" b="b"/>
              <a:pathLst>
                <a:path w="14506" h="14283" extrusionOk="0">
                  <a:moveTo>
                    <a:pt x="12606" y="422"/>
                  </a:moveTo>
                  <a:cubicBezTo>
                    <a:pt x="12715" y="422"/>
                    <a:pt x="12828" y="454"/>
                    <a:pt x="12931" y="518"/>
                  </a:cubicBezTo>
                  <a:cubicBezTo>
                    <a:pt x="13024" y="580"/>
                    <a:pt x="13086" y="703"/>
                    <a:pt x="13116" y="827"/>
                  </a:cubicBezTo>
                  <a:cubicBezTo>
                    <a:pt x="13147" y="981"/>
                    <a:pt x="13116" y="1104"/>
                    <a:pt x="13024" y="1228"/>
                  </a:cubicBezTo>
                  <a:lnTo>
                    <a:pt x="12623" y="1783"/>
                  </a:lnTo>
                  <a:lnTo>
                    <a:pt x="11789" y="1197"/>
                  </a:lnTo>
                  <a:lnTo>
                    <a:pt x="12221" y="611"/>
                  </a:lnTo>
                  <a:cubicBezTo>
                    <a:pt x="12311" y="485"/>
                    <a:pt x="12454" y="422"/>
                    <a:pt x="12606" y="422"/>
                  </a:cubicBezTo>
                  <a:close/>
                  <a:moveTo>
                    <a:pt x="11542" y="1536"/>
                  </a:moveTo>
                  <a:lnTo>
                    <a:pt x="12376" y="2123"/>
                  </a:lnTo>
                  <a:lnTo>
                    <a:pt x="9567" y="6011"/>
                  </a:lnTo>
                  <a:lnTo>
                    <a:pt x="8734" y="5425"/>
                  </a:lnTo>
                  <a:lnTo>
                    <a:pt x="11542" y="1536"/>
                  </a:lnTo>
                  <a:close/>
                  <a:moveTo>
                    <a:pt x="8641" y="5888"/>
                  </a:moveTo>
                  <a:lnTo>
                    <a:pt x="9166" y="6258"/>
                  </a:lnTo>
                  <a:lnTo>
                    <a:pt x="8641" y="6444"/>
                  </a:lnTo>
                  <a:lnTo>
                    <a:pt x="8641" y="5888"/>
                  </a:lnTo>
                  <a:close/>
                  <a:moveTo>
                    <a:pt x="9691" y="3388"/>
                  </a:moveTo>
                  <a:lnTo>
                    <a:pt x="8271" y="5363"/>
                  </a:lnTo>
                  <a:cubicBezTo>
                    <a:pt x="8240" y="5394"/>
                    <a:pt x="8240" y="5425"/>
                    <a:pt x="8240" y="5487"/>
                  </a:cubicBezTo>
                  <a:lnTo>
                    <a:pt x="8209" y="6752"/>
                  </a:lnTo>
                  <a:cubicBezTo>
                    <a:pt x="8209" y="6853"/>
                    <a:pt x="8312" y="6954"/>
                    <a:pt x="8417" y="6954"/>
                  </a:cubicBezTo>
                  <a:cubicBezTo>
                    <a:pt x="8441" y="6954"/>
                    <a:pt x="8465" y="6949"/>
                    <a:pt x="8487" y="6937"/>
                  </a:cubicBezTo>
                  <a:lnTo>
                    <a:pt x="9691" y="6505"/>
                  </a:lnTo>
                  <a:cubicBezTo>
                    <a:pt x="9722" y="6505"/>
                    <a:pt x="9753" y="6474"/>
                    <a:pt x="9783" y="6444"/>
                  </a:cubicBezTo>
                  <a:lnTo>
                    <a:pt x="10864" y="4962"/>
                  </a:lnTo>
                  <a:lnTo>
                    <a:pt x="10864" y="7493"/>
                  </a:lnTo>
                  <a:cubicBezTo>
                    <a:pt x="10864" y="8110"/>
                    <a:pt x="10370" y="8604"/>
                    <a:pt x="9783" y="8604"/>
                  </a:cubicBezTo>
                  <a:cubicBezTo>
                    <a:pt x="9475" y="8604"/>
                    <a:pt x="9475" y="9036"/>
                    <a:pt x="9783" y="9036"/>
                  </a:cubicBezTo>
                  <a:cubicBezTo>
                    <a:pt x="10617" y="9036"/>
                    <a:pt x="11296" y="8357"/>
                    <a:pt x="11296" y="7493"/>
                  </a:cubicBezTo>
                  <a:lnTo>
                    <a:pt x="11296" y="6567"/>
                  </a:lnTo>
                  <a:lnTo>
                    <a:pt x="12684" y="6567"/>
                  </a:lnTo>
                  <a:lnTo>
                    <a:pt x="12684" y="12523"/>
                  </a:lnTo>
                  <a:lnTo>
                    <a:pt x="1852" y="12492"/>
                  </a:lnTo>
                  <a:lnTo>
                    <a:pt x="1852" y="6567"/>
                  </a:lnTo>
                  <a:lnTo>
                    <a:pt x="3148" y="6567"/>
                  </a:lnTo>
                  <a:lnTo>
                    <a:pt x="3148" y="7493"/>
                  </a:lnTo>
                  <a:cubicBezTo>
                    <a:pt x="3148" y="8264"/>
                    <a:pt x="3704" y="8912"/>
                    <a:pt x="4475" y="9005"/>
                  </a:cubicBezTo>
                  <a:lnTo>
                    <a:pt x="4475" y="10610"/>
                  </a:lnTo>
                  <a:cubicBezTo>
                    <a:pt x="4444" y="10702"/>
                    <a:pt x="4506" y="10795"/>
                    <a:pt x="4599" y="10826"/>
                  </a:cubicBezTo>
                  <a:lnTo>
                    <a:pt x="4660" y="10826"/>
                  </a:lnTo>
                  <a:cubicBezTo>
                    <a:pt x="4722" y="10826"/>
                    <a:pt x="4784" y="10795"/>
                    <a:pt x="4815" y="10764"/>
                  </a:cubicBezTo>
                  <a:lnTo>
                    <a:pt x="6574" y="9005"/>
                  </a:lnTo>
                  <a:lnTo>
                    <a:pt x="8703" y="9005"/>
                  </a:lnTo>
                  <a:cubicBezTo>
                    <a:pt x="8981" y="9005"/>
                    <a:pt x="8981" y="8573"/>
                    <a:pt x="8703" y="8573"/>
                  </a:cubicBezTo>
                  <a:lnTo>
                    <a:pt x="6481" y="8573"/>
                  </a:lnTo>
                  <a:cubicBezTo>
                    <a:pt x="6419" y="8573"/>
                    <a:pt x="6358" y="8604"/>
                    <a:pt x="6327" y="8635"/>
                  </a:cubicBezTo>
                  <a:lnTo>
                    <a:pt x="4876" y="10085"/>
                  </a:lnTo>
                  <a:lnTo>
                    <a:pt x="4876" y="8820"/>
                  </a:lnTo>
                  <a:cubicBezTo>
                    <a:pt x="4876" y="8696"/>
                    <a:pt x="4784" y="8604"/>
                    <a:pt x="4660" y="8604"/>
                  </a:cubicBezTo>
                  <a:cubicBezTo>
                    <a:pt x="4043" y="8604"/>
                    <a:pt x="3549" y="8110"/>
                    <a:pt x="3549" y="7493"/>
                  </a:cubicBezTo>
                  <a:lnTo>
                    <a:pt x="3549" y="4468"/>
                  </a:lnTo>
                  <a:cubicBezTo>
                    <a:pt x="3580" y="3882"/>
                    <a:pt x="4043" y="3388"/>
                    <a:pt x="4660" y="3388"/>
                  </a:cubicBezTo>
                  <a:close/>
                  <a:moveTo>
                    <a:pt x="12808" y="5641"/>
                  </a:moveTo>
                  <a:cubicBezTo>
                    <a:pt x="13209" y="5641"/>
                    <a:pt x="13518" y="5950"/>
                    <a:pt x="13518" y="6351"/>
                  </a:cubicBezTo>
                  <a:lnTo>
                    <a:pt x="13518" y="12523"/>
                  </a:lnTo>
                  <a:lnTo>
                    <a:pt x="13116" y="12492"/>
                  </a:lnTo>
                  <a:lnTo>
                    <a:pt x="13116" y="6320"/>
                  </a:lnTo>
                  <a:cubicBezTo>
                    <a:pt x="13116" y="6227"/>
                    <a:pt x="13024" y="6135"/>
                    <a:pt x="12900" y="6135"/>
                  </a:cubicBezTo>
                  <a:lnTo>
                    <a:pt x="11296" y="6135"/>
                  </a:lnTo>
                  <a:lnTo>
                    <a:pt x="11296" y="5641"/>
                  </a:lnTo>
                  <a:close/>
                  <a:moveTo>
                    <a:pt x="7963" y="12924"/>
                  </a:moveTo>
                  <a:cubicBezTo>
                    <a:pt x="7963" y="13079"/>
                    <a:pt x="7870" y="13202"/>
                    <a:pt x="7716" y="13202"/>
                  </a:cubicBezTo>
                  <a:lnTo>
                    <a:pt x="6821" y="13202"/>
                  </a:lnTo>
                  <a:cubicBezTo>
                    <a:pt x="6666" y="13202"/>
                    <a:pt x="6574" y="13079"/>
                    <a:pt x="6574" y="12924"/>
                  </a:cubicBezTo>
                  <a:close/>
                  <a:moveTo>
                    <a:pt x="12643" y="1"/>
                  </a:moveTo>
                  <a:cubicBezTo>
                    <a:pt x="12364" y="1"/>
                    <a:pt x="12079" y="124"/>
                    <a:pt x="11882" y="395"/>
                  </a:cubicBezTo>
                  <a:lnTo>
                    <a:pt x="9999" y="2987"/>
                  </a:lnTo>
                  <a:lnTo>
                    <a:pt x="4660" y="2987"/>
                  </a:lnTo>
                  <a:cubicBezTo>
                    <a:pt x="3827" y="2987"/>
                    <a:pt x="3148" y="3666"/>
                    <a:pt x="3148" y="4499"/>
                  </a:cubicBezTo>
                  <a:lnTo>
                    <a:pt x="3148" y="5209"/>
                  </a:lnTo>
                  <a:lnTo>
                    <a:pt x="1728" y="5209"/>
                  </a:lnTo>
                  <a:cubicBezTo>
                    <a:pt x="1080" y="5209"/>
                    <a:pt x="556" y="5734"/>
                    <a:pt x="556" y="6382"/>
                  </a:cubicBezTo>
                  <a:lnTo>
                    <a:pt x="556" y="10147"/>
                  </a:lnTo>
                  <a:cubicBezTo>
                    <a:pt x="556" y="10286"/>
                    <a:pt x="664" y="10355"/>
                    <a:pt x="772" y="10355"/>
                  </a:cubicBezTo>
                  <a:cubicBezTo>
                    <a:pt x="880" y="10355"/>
                    <a:pt x="988" y="10286"/>
                    <a:pt x="988" y="10147"/>
                  </a:cubicBezTo>
                  <a:lnTo>
                    <a:pt x="988" y="6351"/>
                  </a:lnTo>
                  <a:cubicBezTo>
                    <a:pt x="988" y="5950"/>
                    <a:pt x="1296" y="5610"/>
                    <a:pt x="1698" y="5610"/>
                  </a:cubicBezTo>
                  <a:lnTo>
                    <a:pt x="3117" y="5610"/>
                  </a:lnTo>
                  <a:lnTo>
                    <a:pt x="3117" y="6135"/>
                  </a:lnTo>
                  <a:lnTo>
                    <a:pt x="1605" y="6135"/>
                  </a:lnTo>
                  <a:cubicBezTo>
                    <a:pt x="1512" y="6135"/>
                    <a:pt x="1389" y="6227"/>
                    <a:pt x="1389" y="6351"/>
                  </a:cubicBezTo>
                  <a:lnTo>
                    <a:pt x="1389" y="12523"/>
                  </a:lnTo>
                  <a:lnTo>
                    <a:pt x="988" y="12523"/>
                  </a:lnTo>
                  <a:lnTo>
                    <a:pt x="988" y="11258"/>
                  </a:lnTo>
                  <a:cubicBezTo>
                    <a:pt x="988" y="11104"/>
                    <a:pt x="880" y="11026"/>
                    <a:pt x="772" y="11026"/>
                  </a:cubicBezTo>
                  <a:cubicBezTo>
                    <a:pt x="664" y="11026"/>
                    <a:pt x="556" y="11104"/>
                    <a:pt x="556" y="11258"/>
                  </a:cubicBezTo>
                  <a:lnTo>
                    <a:pt x="556" y="12523"/>
                  </a:lnTo>
                  <a:lnTo>
                    <a:pt x="216" y="12523"/>
                  </a:lnTo>
                  <a:cubicBezTo>
                    <a:pt x="93" y="12523"/>
                    <a:pt x="0" y="12616"/>
                    <a:pt x="0" y="12739"/>
                  </a:cubicBezTo>
                  <a:lnTo>
                    <a:pt x="0" y="13233"/>
                  </a:lnTo>
                  <a:cubicBezTo>
                    <a:pt x="0" y="13819"/>
                    <a:pt x="463" y="14282"/>
                    <a:pt x="1049" y="14282"/>
                  </a:cubicBezTo>
                  <a:lnTo>
                    <a:pt x="11604" y="14282"/>
                  </a:lnTo>
                  <a:cubicBezTo>
                    <a:pt x="11882" y="14282"/>
                    <a:pt x="11882" y="13881"/>
                    <a:pt x="11604" y="13881"/>
                  </a:cubicBezTo>
                  <a:lnTo>
                    <a:pt x="1049" y="13881"/>
                  </a:lnTo>
                  <a:cubicBezTo>
                    <a:pt x="710" y="13881"/>
                    <a:pt x="432" y="13603"/>
                    <a:pt x="432" y="13233"/>
                  </a:cubicBezTo>
                  <a:lnTo>
                    <a:pt x="432" y="12924"/>
                  </a:lnTo>
                  <a:lnTo>
                    <a:pt x="6142" y="12924"/>
                  </a:lnTo>
                  <a:cubicBezTo>
                    <a:pt x="6142" y="13326"/>
                    <a:pt x="6450" y="13634"/>
                    <a:pt x="6821" y="13634"/>
                  </a:cubicBezTo>
                  <a:lnTo>
                    <a:pt x="7685" y="13634"/>
                  </a:lnTo>
                  <a:cubicBezTo>
                    <a:pt x="8086" y="13634"/>
                    <a:pt x="8395" y="13326"/>
                    <a:pt x="8395" y="12924"/>
                  </a:cubicBezTo>
                  <a:lnTo>
                    <a:pt x="14073" y="12924"/>
                  </a:lnTo>
                  <a:lnTo>
                    <a:pt x="14073" y="13233"/>
                  </a:lnTo>
                  <a:cubicBezTo>
                    <a:pt x="14073" y="13603"/>
                    <a:pt x="13795" y="13881"/>
                    <a:pt x="13456" y="13881"/>
                  </a:cubicBezTo>
                  <a:lnTo>
                    <a:pt x="12808" y="13881"/>
                  </a:lnTo>
                  <a:cubicBezTo>
                    <a:pt x="12530" y="13881"/>
                    <a:pt x="12530" y="14282"/>
                    <a:pt x="12808" y="14282"/>
                  </a:cubicBezTo>
                  <a:lnTo>
                    <a:pt x="13456" y="14282"/>
                  </a:lnTo>
                  <a:cubicBezTo>
                    <a:pt x="14011" y="14282"/>
                    <a:pt x="14505" y="13819"/>
                    <a:pt x="14505" y="13233"/>
                  </a:cubicBezTo>
                  <a:lnTo>
                    <a:pt x="14505" y="12739"/>
                  </a:lnTo>
                  <a:cubicBezTo>
                    <a:pt x="14505" y="12616"/>
                    <a:pt x="14382" y="12523"/>
                    <a:pt x="14289" y="12523"/>
                  </a:cubicBezTo>
                  <a:lnTo>
                    <a:pt x="13950" y="12523"/>
                  </a:lnTo>
                  <a:lnTo>
                    <a:pt x="13950" y="6351"/>
                  </a:lnTo>
                  <a:cubicBezTo>
                    <a:pt x="13950" y="5703"/>
                    <a:pt x="13425" y="5178"/>
                    <a:pt x="12777" y="5178"/>
                  </a:cubicBezTo>
                  <a:lnTo>
                    <a:pt x="11296" y="5178"/>
                  </a:lnTo>
                  <a:lnTo>
                    <a:pt x="11296" y="4345"/>
                  </a:lnTo>
                  <a:lnTo>
                    <a:pt x="12684" y="2431"/>
                  </a:lnTo>
                  <a:cubicBezTo>
                    <a:pt x="12746" y="2493"/>
                    <a:pt x="12777" y="2555"/>
                    <a:pt x="12777" y="2648"/>
                  </a:cubicBezTo>
                  <a:cubicBezTo>
                    <a:pt x="12808" y="2802"/>
                    <a:pt x="12777" y="2925"/>
                    <a:pt x="12684" y="3049"/>
                  </a:cubicBezTo>
                  <a:lnTo>
                    <a:pt x="11789" y="4283"/>
                  </a:lnTo>
                  <a:cubicBezTo>
                    <a:pt x="11702" y="4459"/>
                    <a:pt x="11832" y="4619"/>
                    <a:pt x="11971" y="4619"/>
                  </a:cubicBezTo>
                  <a:cubicBezTo>
                    <a:pt x="12027" y="4619"/>
                    <a:pt x="12084" y="4592"/>
                    <a:pt x="12129" y="4530"/>
                  </a:cubicBezTo>
                  <a:lnTo>
                    <a:pt x="13055" y="3296"/>
                  </a:lnTo>
                  <a:cubicBezTo>
                    <a:pt x="13302" y="2925"/>
                    <a:pt x="13271" y="2401"/>
                    <a:pt x="12962" y="2061"/>
                  </a:cubicBezTo>
                  <a:lnTo>
                    <a:pt x="13394" y="1475"/>
                  </a:lnTo>
                  <a:cubicBezTo>
                    <a:pt x="13549" y="1259"/>
                    <a:pt x="13610" y="1012"/>
                    <a:pt x="13549" y="765"/>
                  </a:cubicBezTo>
                  <a:cubicBezTo>
                    <a:pt x="13474" y="282"/>
                    <a:pt x="13065" y="1"/>
                    <a:pt x="1264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5" name="Google Shape;12585;p23"/>
            <p:cNvSpPr/>
            <p:nvPr/>
          </p:nvSpPr>
          <p:spPr>
            <a:xfrm>
              <a:off x="2618400" y="2629875"/>
              <a:ext cx="69475" cy="10825"/>
            </a:xfrm>
            <a:custGeom>
              <a:avLst/>
              <a:gdLst/>
              <a:ahLst/>
              <a:cxnLst/>
              <a:rect l="l" t="t" r="r" b="b"/>
              <a:pathLst>
                <a:path w="2779" h="433" extrusionOk="0">
                  <a:moveTo>
                    <a:pt x="217" y="0"/>
                  </a:moveTo>
                  <a:cubicBezTo>
                    <a:pt x="93" y="0"/>
                    <a:pt x="1" y="93"/>
                    <a:pt x="1" y="216"/>
                  </a:cubicBezTo>
                  <a:cubicBezTo>
                    <a:pt x="1" y="309"/>
                    <a:pt x="93" y="432"/>
                    <a:pt x="217" y="432"/>
                  </a:cubicBezTo>
                  <a:lnTo>
                    <a:pt x="2562" y="432"/>
                  </a:lnTo>
                  <a:cubicBezTo>
                    <a:pt x="2686" y="432"/>
                    <a:pt x="2778" y="309"/>
                    <a:pt x="2778" y="216"/>
                  </a:cubicBezTo>
                  <a:cubicBezTo>
                    <a:pt x="2778" y="93"/>
                    <a:pt x="2686" y="0"/>
                    <a:pt x="256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6" name="Google Shape;12586;p23"/>
            <p:cNvSpPr/>
            <p:nvPr/>
          </p:nvSpPr>
          <p:spPr>
            <a:xfrm>
              <a:off x="2616875" y="2592050"/>
              <a:ext cx="72550" cy="10825"/>
            </a:xfrm>
            <a:custGeom>
              <a:avLst/>
              <a:gdLst/>
              <a:ahLst/>
              <a:cxnLst/>
              <a:rect l="l" t="t" r="r" b="b"/>
              <a:pathLst>
                <a:path w="2902" h="433" extrusionOk="0">
                  <a:moveTo>
                    <a:pt x="278" y="1"/>
                  </a:moveTo>
                  <a:cubicBezTo>
                    <a:pt x="0" y="1"/>
                    <a:pt x="0" y="433"/>
                    <a:pt x="278" y="433"/>
                  </a:cubicBezTo>
                  <a:lnTo>
                    <a:pt x="2623" y="433"/>
                  </a:lnTo>
                  <a:cubicBezTo>
                    <a:pt x="2901" y="433"/>
                    <a:pt x="2901" y="1"/>
                    <a:pt x="262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587" name="Google Shape;12587;p23"/>
          <p:cNvGrpSpPr/>
          <p:nvPr/>
        </p:nvGrpSpPr>
        <p:grpSpPr>
          <a:xfrm>
            <a:off x="4764469" y="3424466"/>
            <a:ext cx="361900" cy="358400"/>
            <a:chOff x="1741150" y="2466500"/>
            <a:chExt cx="361900" cy="358400"/>
          </a:xfrm>
        </p:grpSpPr>
        <p:sp>
          <p:nvSpPr>
            <p:cNvPr id="12588" name="Google Shape;12588;p23"/>
            <p:cNvSpPr/>
            <p:nvPr/>
          </p:nvSpPr>
          <p:spPr>
            <a:xfrm>
              <a:off x="1741150" y="2466500"/>
              <a:ext cx="88000" cy="358400"/>
            </a:xfrm>
            <a:custGeom>
              <a:avLst/>
              <a:gdLst/>
              <a:ahLst/>
              <a:cxnLst/>
              <a:rect l="l" t="t" r="r" b="b"/>
              <a:pathLst>
                <a:path w="3520" h="14336" extrusionOk="0">
                  <a:moveTo>
                    <a:pt x="1744" y="301"/>
                  </a:moveTo>
                  <a:cubicBezTo>
                    <a:pt x="1922" y="301"/>
                    <a:pt x="2099" y="424"/>
                    <a:pt x="2069" y="671"/>
                  </a:cubicBezTo>
                  <a:lnTo>
                    <a:pt x="2069" y="2276"/>
                  </a:lnTo>
                  <a:lnTo>
                    <a:pt x="1420" y="2276"/>
                  </a:lnTo>
                  <a:lnTo>
                    <a:pt x="1420" y="671"/>
                  </a:lnTo>
                  <a:cubicBezTo>
                    <a:pt x="1390" y="424"/>
                    <a:pt x="1567" y="301"/>
                    <a:pt x="1744" y="301"/>
                  </a:cubicBezTo>
                  <a:close/>
                  <a:moveTo>
                    <a:pt x="2069" y="6288"/>
                  </a:moveTo>
                  <a:lnTo>
                    <a:pt x="2069" y="13633"/>
                  </a:lnTo>
                  <a:cubicBezTo>
                    <a:pt x="2099" y="13880"/>
                    <a:pt x="1922" y="14004"/>
                    <a:pt x="1744" y="14004"/>
                  </a:cubicBezTo>
                  <a:cubicBezTo>
                    <a:pt x="1567" y="14004"/>
                    <a:pt x="1390" y="13880"/>
                    <a:pt x="1420" y="13633"/>
                  </a:cubicBezTo>
                  <a:lnTo>
                    <a:pt x="1420" y="6288"/>
                  </a:lnTo>
                  <a:close/>
                  <a:moveTo>
                    <a:pt x="1744" y="0"/>
                  </a:moveTo>
                  <a:cubicBezTo>
                    <a:pt x="1320" y="0"/>
                    <a:pt x="896" y="224"/>
                    <a:pt x="988" y="671"/>
                  </a:cubicBezTo>
                  <a:lnTo>
                    <a:pt x="988" y="2276"/>
                  </a:lnTo>
                  <a:lnTo>
                    <a:pt x="865" y="2276"/>
                  </a:lnTo>
                  <a:cubicBezTo>
                    <a:pt x="371" y="2276"/>
                    <a:pt x="1" y="2677"/>
                    <a:pt x="1" y="3171"/>
                  </a:cubicBezTo>
                  <a:lnTo>
                    <a:pt x="1" y="5455"/>
                  </a:lnTo>
                  <a:cubicBezTo>
                    <a:pt x="1" y="5918"/>
                    <a:pt x="371" y="6319"/>
                    <a:pt x="865" y="6319"/>
                  </a:cubicBezTo>
                  <a:lnTo>
                    <a:pt x="988" y="6319"/>
                  </a:lnTo>
                  <a:lnTo>
                    <a:pt x="988" y="13664"/>
                  </a:lnTo>
                  <a:cubicBezTo>
                    <a:pt x="896" y="14112"/>
                    <a:pt x="1320" y="14335"/>
                    <a:pt x="1744" y="14335"/>
                  </a:cubicBezTo>
                  <a:cubicBezTo>
                    <a:pt x="2169" y="14335"/>
                    <a:pt x="2593" y="14112"/>
                    <a:pt x="2501" y="13664"/>
                  </a:cubicBezTo>
                  <a:lnTo>
                    <a:pt x="2501" y="6319"/>
                  </a:lnTo>
                  <a:lnTo>
                    <a:pt x="2624" y="6319"/>
                  </a:lnTo>
                  <a:cubicBezTo>
                    <a:pt x="3087" y="6319"/>
                    <a:pt x="3488" y="5918"/>
                    <a:pt x="3488" y="5455"/>
                  </a:cubicBezTo>
                  <a:lnTo>
                    <a:pt x="3488" y="4930"/>
                  </a:lnTo>
                  <a:cubicBezTo>
                    <a:pt x="3488" y="4791"/>
                    <a:pt x="3388" y="4722"/>
                    <a:pt x="3288" y="4722"/>
                  </a:cubicBezTo>
                  <a:cubicBezTo>
                    <a:pt x="3187" y="4722"/>
                    <a:pt x="3087" y="4791"/>
                    <a:pt x="3087" y="4930"/>
                  </a:cubicBezTo>
                  <a:lnTo>
                    <a:pt x="3087" y="5424"/>
                  </a:lnTo>
                  <a:cubicBezTo>
                    <a:pt x="3087" y="5671"/>
                    <a:pt x="2871" y="5887"/>
                    <a:pt x="2624" y="5887"/>
                  </a:cubicBezTo>
                  <a:lnTo>
                    <a:pt x="865" y="5887"/>
                  </a:lnTo>
                  <a:cubicBezTo>
                    <a:pt x="618" y="5887"/>
                    <a:pt x="433" y="5671"/>
                    <a:pt x="433" y="5424"/>
                  </a:cubicBezTo>
                  <a:lnTo>
                    <a:pt x="433" y="3140"/>
                  </a:lnTo>
                  <a:cubicBezTo>
                    <a:pt x="433" y="2893"/>
                    <a:pt x="649" y="2677"/>
                    <a:pt x="896" y="2677"/>
                  </a:cubicBezTo>
                  <a:lnTo>
                    <a:pt x="2624" y="2677"/>
                  </a:lnTo>
                  <a:cubicBezTo>
                    <a:pt x="2902" y="2677"/>
                    <a:pt x="3087" y="2893"/>
                    <a:pt x="3087" y="3140"/>
                  </a:cubicBezTo>
                  <a:lnTo>
                    <a:pt x="3087" y="3758"/>
                  </a:lnTo>
                  <a:cubicBezTo>
                    <a:pt x="3087" y="3896"/>
                    <a:pt x="3195" y="3966"/>
                    <a:pt x="3303" y="3966"/>
                  </a:cubicBezTo>
                  <a:cubicBezTo>
                    <a:pt x="3411" y="3966"/>
                    <a:pt x="3519" y="3896"/>
                    <a:pt x="3519" y="3758"/>
                  </a:cubicBezTo>
                  <a:lnTo>
                    <a:pt x="3519" y="3140"/>
                  </a:lnTo>
                  <a:cubicBezTo>
                    <a:pt x="3519" y="2647"/>
                    <a:pt x="3118" y="2276"/>
                    <a:pt x="2624" y="2276"/>
                  </a:cubicBezTo>
                  <a:lnTo>
                    <a:pt x="2501" y="2276"/>
                  </a:lnTo>
                  <a:lnTo>
                    <a:pt x="2501" y="671"/>
                  </a:lnTo>
                  <a:cubicBezTo>
                    <a:pt x="2593" y="224"/>
                    <a:pt x="2169" y="0"/>
                    <a:pt x="174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89" name="Google Shape;12589;p23"/>
            <p:cNvSpPr/>
            <p:nvPr/>
          </p:nvSpPr>
          <p:spPr>
            <a:xfrm>
              <a:off x="1761225" y="2554975"/>
              <a:ext cx="46300" cy="10100"/>
            </a:xfrm>
            <a:custGeom>
              <a:avLst/>
              <a:gdLst/>
              <a:ahLst/>
              <a:cxnLst/>
              <a:rect l="l" t="t" r="r" b="b"/>
              <a:pathLst>
                <a:path w="1852" h="404" extrusionOk="0">
                  <a:moveTo>
                    <a:pt x="1602" y="1"/>
                  </a:moveTo>
                  <a:cubicBezTo>
                    <a:pt x="1593" y="1"/>
                    <a:pt x="1584" y="1"/>
                    <a:pt x="1574" y="3"/>
                  </a:cubicBezTo>
                  <a:lnTo>
                    <a:pt x="278" y="3"/>
                  </a:lnTo>
                  <a:cubicBezTo>
                    <a:pt x="0" y="3"/>
                    <a:pt x="0" y="404"/>
                    <a:pt x="278" y="404"/>
                  </a:cubicBezTo>
                  <a:lnTo>
                    <a:pt x="1574" y="404"/>
                  </a:lnTo>
                  <a:cubicBezTo>
                    <a:pt x="1842" y="404"/>
                    <a:pt x="1852" y="1"/>
                    <a:pt x="160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0" name="Google Shape;12590;p23"/>
            <p:cNvSpPr/>
            <p:nvPr/>
          </p:nvSpPr>
          <p:spPr>
            <a:xfrm>
              <a:off x="1761225" y="2582025"/>
              <a:ext cx="46300" cy="10825"/>
            </a:xfrm>
            <a:custGeom>
              <a:avLst/>
              <a:gdLst/>
              <a:ahLst/>
              <a:cxnLst/>
              <a:rect l="l" t="t" r="r" b="b"/>
              <a:pathLst>
                <a:path w="1852" h="433" extrusionOk="0">
                  <a:moveTo>
                    <a:pt x="278" y="1"/>
                  </a:moveTo>
                  <a:cubicBezTo>
                    <a:pt x="0" y="1"/>
                    <a:pt x="0" y="433"/>
                    <a:pt x="278" y="433"/>
                  </a:cubicBezTo>
                  <a:lnTo>
                    <a:pt x="1574" y="433"/>
                  </a:lnTo>
                  <a:cubicBezTo>
                    <a:pt x="1852" y="433"/>
                    <a:pt x="1852" y="1"/>
                    <a:pt x="157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1" name="Google Shape;12591;p23"/>
            <p:cNvSpPr/>
            <p:nvPr/>
          </p:nvSpPr>
          <p:spPr>
            <a:xfrm>
              <a:off x="1832200" y="2466500"/>
              <a:ext cx="87975" cy="357625"/>
            </a:xfrm>
            <a:custGeom>
              <a:avLst/>
              <a:gdLst/>
              <a:ahLst/>
              <a:cxnLst/>
              <a:rect l="l" t="t" r="r" b="b"/>
              <a:pathLst>
                <a:path w="3519" h="14305" extrusionOk="0">
                  <a:moveTo>
                    <a:pt x="2624" y="9899"/>
                  </a:moveTo>
                  <a:cubicBezTo>
                    <a:pt x="2871" y="9899"/>
                    <a:pt x="3087" y="10115"/>
                    <a:pt x="3087" y="10362"/>
                  </a:cubicBezTo>
                  <a:lnTo>
                    <a:pt x="3087" y="12646"/>
                  </a:lnTo>
                  <a:cubicBezTo>
                    <a:pt x="3087" y="12893"/>
                    <a:pt x="2871" y="13078"/>
                    <a:pt x="2624" y="13078"/>
                  </a:cubicBezTo>
                  <a:lnTo>
                    <a:pt x="895" y="13078"/>
                  </a:lnTo>
                  <a:cubicBezTo>
                    <a:pt x="618" y="13078"/>
                    <a:pt x="433" y="12893"/>
                    <a:pt x="433" y="12646"/>
                  </a:cubicBezTo>
                  <a:lnTo>
                    <a:pt x="433" y="10362"/>
                  </a:lnTo>
                  <a:cubicBezTo>
                    <a:pt x="433" y="10115"/>
                    <a:pt x="618" y="9899"/>
                    <a:pt x="895" y="9899"/>
                  </a:cubicBezTo>
                  <a:close/>
                  <a:moveTo>
                    <a:pt x="2099" y="13510"/>
                  </a:moveTo>
                  <a:lnTo>
                    <a:pt x="2099" y="13633"/>
                  </a:lnTo>
                  <a:cubicBezTo>
                    <a:pt x="2115" y="13880"/>
                    <a:pt x="1937" y="14004"/>
                    <a:pt x="1760" y="14004"/>
                  </a:cubicBezTo>
                  <a:cubicBezTo>
                    <a:pt x="1582" y="14004"/>
                    <a:pt x="1405" y="13880"/>
                    <a:pt x="1420" y="13633"/>
                  </a:cubicBezTo>
                  <a:lnTo>
                    <a:pt x="1420" y="13510"/>
                  </a:lnTo>
                  <a:close/>
                  <a:moveTo>
                    <a:pt x="1744" y="0"/>
                  </a:moveTo>
                  <a:cubicBezTo>
                    <a:pt x="1320" y="0"/>
                    <a:pt x="895" y="224"/>
                    <a:pt x="988" y="671"/>
                  </a:cubicBezTo>
                  <a:lnTo>
                    <a:pt x="988" y="9467"/>
                  </a:lnTo>
                  <a:lnTo>
                    <a:pt x="865" y="9467"/>
                  </a:lnTo>
                  <a:cubicBezTo>
                    <a:pt x="402" y="9467"/>
                    <a:pt x="0" y="9868"/>
                    <a:pt x="0" y="10362"/>
                  </a:cubicBezTo>
                  <a:lnTo>
                    <a:pt x="0" y="12646"/>
                  </a:lnTo>
                  <a:cubicBezTo>
                    <a:pt x="0" y="13109"/>
                    <a:pt x="402" y="13510"/>
                    <a:pt x="865" y="13510"/>
                  </a:cubicBezTo>
                  <a:lnTo>
                    <a:pt x="988" y="13510"/>
                  </a:lnTo>
                  <a:lnTo>
                    <a:pt x="988" y="13633"/>
                  </a:lnTo>
                  <a:cubicBezTo>
                    <a:pt x="895" y="14081"/>
                    <a:pt x="1320" y="14305"/>
                    <a:pt x="1744" y="14305"/>
                  </a:cubicBezTo>
                  <a:cubicBezTo>
                    <a:pt x="2169" y="14305"/>
                    <a:pt x="2593" y="14081"/>
                    <a:pt x="2500" y="13633"/>
                  </a:cubicBezTo>
                  <a:lnTo>
                    <a:pt x="2500" y="13510"/>
                  </a:lnTo>
                  <a:lnTo>
                    <a:pt x="2624" y="13510"/>
                  </a:lnTo>
                  <a:cubicBezTo>
                    <a:pt x="3118" y="13510"/>
                    <a:pt x="3519" y="13109"/>
                    <a:pt x="3519" y="12646"/>
                  </a:cubicBezTo>
                  <a:lnTo>
                    <a:pt x="3519" y="10362"/>
                  </a:lnTo>
                  <a:cubicBezTo>
                    <a:pt x="3519" y="9868"/>
                    <a:pt x="3118" y="9467"/>
                    <a:pt x="2624" y="9467"/>
                  </a:cubicBezTo>
                  <a:lnTo>
                    <a:pt x="2500" y="9467"/>
                  </a:lnTo>
                  <a:lnTo>
                    <a:pt x="2500" y="2863"/>
                  </a:lnTo>
                  <a:cubicBezTo>
                    <a:pt x="2500" y="2708"/>
                    <a:pt x="2400" y="2631"/>
                    <a:pt x="2300" y="2631"/>
                  </a:cubicBezTo>
                  <a:cubicBezTo>
                    <a:pt x="2199" y="2631"/>
                    <a:pt x="2099" y="2708"/>
                    <a:pt x="2099" y="2863"/>
                  </a:cubicBezTo>
                  <a:lnTo>
                    <a:pt x="2099" y="9467"/>
                  </a:lnTo>
                  <a:lnTo>
                    <a:pt x="1420" y="9467"/>
                  </a:lnTo>
                  <a:lnTo>
                    <a:pt x="1420" y="671"/>
                  </a:lnTo>
                  <a:cubicBezTo>
                    <a:pt x="1389" y="424"/>
                    <a:pt x="1567" y="301"/>
                    <a:pt x="1744" y="301"/>
                  </a:cubicBezTo>
                  <a:cubicBezTo>
                    <a:pt x="1922" y="301"/>
                    <a:pt x="2099" y="424"/>
                    <a:pt x="2068" y="671"/>
                  </a:cubicBezTo>
                  <a:lnTo>
                    <a:pt x="2068" y="1628"/>
                  </a:lnTo>
                  <a:cubicBezTo>
                    <a:pt x="2068" y="1782"/>
                    <a:pt x="2176" y="1860"/>
                    <a:pt x="2284" y="1860"/>
                  </a:cubicBezTo>
                  <a:cubicBezTo>
                    <a:pt x="2392" y="1860"/>
                    <a:pt x="2500" y="1782"/>
                    <a:pt x="2500" y="1628"/>
                  </a:cubicBezTo>
                  <a:lnTo>
                    <a:pt x="2500" y="671"/>
                  </a:lnTo>
                  <a:cubicBezTo>
                    <a:pt x="2593" y="224"/>
                    <a:pt x="2169" y="0"/>
                    <a:pt x="174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2" name="Google Shape;12592;p23"/>
            <p:cNvSpPr/>
            <p:nvPr/>
          </p:nvSpPr>
          <p:spPr>
            <a:xfrm>
              <a:off x="1853025" y="2734800"/>
              <a:ext cx="46325" cy="10825"/>
            </a:xfrm>
            <a:custGeom>
              <a:avLst/>
              <a:gdLst/>
              <a:ahLst/>
              <a:cxnLst/>
              <a:rect l="l" t="t" r="r" b="b"/>
              <a:pathLst>
                <a:path w="1853" h="433" extrusionOk="0">
                  <a:moveTo>
                    <a:pt x="279" y="0"/>
                  </a:moveTo>
                  <a:cubicBezTo>
                    <a:pt x="1" y="0"/>
                    <a:pt x="1" y="432"/>
                    <a:pt x="279" y="432"/>
                  </a:cubicBezTo>
                  <a:lnTo>
                    <a:pt x="1575" y="432"/>
                  </a:lnTo>
                  <a:cubicBezTo>
                    <a:pt x="1852" y="432"/>
                    <a:pt x="1852" y="0"/>
                    <a:pt x="157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3" name="Google Shape;12593;p23"/>
            <p:cNvSpPr/>
            <p:nvPr/>
          </p:nvSpPr>
          <p:spPr>
            <a:xfrm>
              <a:off x="1853025" y="2763300"/>
              <a:ext cx="46325" cy="10100"/>
            </a:xfrm>
            <a:custGeom>
              <a:avLst/>
              <a:gdLst/>
              <a:ahLst/>
              <a:cxnLst/>
              <a:rect l="l" t="t" r="r" b="b"/>
              <a:pathLst>
                <a:path w="1853" h="404" extrusionOk="0">
                  <a:moveTo>
                    <a:pt x="1602" y="1"/>
                  </a:moveTo>
                  <a:cubicBezTo>
                    <a:pt x="1594" y="1"/>
                    <a:pt x="1584" y="1"/>
                    <a:pt x="1575" y="2"/>
                  </a:cubicBezTo>
                  <a:lnTo>
                    <a:pt x="279" y="2"/>
                  </a:lnTo>
                  <a:cubicBezTo>
                    <a:pt x="1" y="2"/>
                    <a:pt x="1" y="403"/>
                    <a:pt x="279" y="403"/>
                  </a:cubicBezTo>
                  <a:lnTo>
                    <a:pt x="1575" y="403"/>
                  </a:lnTo>
                  <a:cubicBezTo>
                    <a:pt x="1843" y="403"/>
                    <a:pt x="1852" y="1"/>
                    <a:pt x="160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4" name="Google Shape;12594;p23"/>
            <p:cNvSpPr/>
            <p:nvPr/>
          </p:nvSpPr>
          <p:spPr>
            <a:xfrm>
              <a:off x="1924025" y="2466500"/>
              <a:ext cx="87200" cy="356475"/>
            </a:xfrm>
            <a:custGeom>
              <a:avLst/>
              <a:gdLst/>
              <a:ahLst/>
              <a:cxnLst/>
              <a:rect l="l" t="t" r="r" b="b"/>
              <a:pathLst>
                <a:path w="3488" h="14259" extrusionOk="0">
                  <a:moveTo>
                    <a:pt x="1744" y="347"/>
                  </a:moveTo>
                  <a:cubicBezTo>
                    <a:pt x="1906" y="347"/>
                    <a:pt x="2068" y="455"/>
                    <a:pt x="2068" y="671"/>
                  </a:cubicBezTo>
                  <a:lnTo>
                    <a:pt x="2068" y="5702"/>
                  </a:lnTo>
                  <a:lnTo>
                    <a:pt x="1420" y="5702"/>
                  </a:lnTo>
                  <a:lnTo>
                    <a:pt x="1420" y="671"/>
                  </a:lnTo>
                  <a:cubicBezTo>
                    <a:pt x="1420" y="455"/>
                    <a:pt x="1582" y="347"/>
                    <a:pt x="1744" y="347"/>
                  </a:cubicBezTo>
                  <a:close/>
                  <a:moveTo>
                    <a:pt x="2068" y="9714"/>
                  </a:moveTo>
                  <a:lnTo>
                    <a:pt x="2068" y="13633"/>
                  </a:lnTo>
                  <a:cubicBezTo>
                    <a:pt x="2068" y="13849"/>
                    <a:pt x="1906" y="13957"/>
                    <a:pt x="1744" y="13957"/>
                  </a:cubicBezTo>
                  <a:cubicBezTo>
                    <a:pt x="1582" y="13957"/>
                    <a:pt x="1420" y="13849"/>
                    <a:pt x="1420" y="13633"/>
                  </a:cubicBezTo>
                  <a:lnTo>
                    <a:pt x="1420" y="9714"/>
                  </a:lnTo>
                  <a:close/>
                  <a:moveTo>
                    <a:pt x="1744" y="0"/>
                  </a:moveTo>
                  <a:cubicBezTo>
                    <a:pt x="1319" y="0"/>
                    <a:pt x="895" y="224"/>
                    <a:pt x="988" y="671"/>
                  </a:cubicBezTo>
                  <a:lnTo>
                    <a:pt x="988" y="5702"/>
                  </a:lnTo>
                  <a:lnTo>
                    <a:pt x="864" y="5702"/>
                  </a:lnTo>
                  <a:cubicBezTo>
                    <a:pt x="370" y="5702"/>
                    <a:pt x="0" y="6072"/>
                    <a:pt x="0" y="6566"/>
                  </a:cubicBezTo>
                  <a:lnTo>
                    <a:pt x="0" y="8850"/>
                  </a:lnTo>
                  <a:cubicBezTo>
                    <a:pt x="0" y="9344"/>
                    <a:pt x="370" y="9745"/>
                    <a:pt x="864" y="9745"/>
                  </a:cubicBezTo>
                  <a:lnTo>
                    <a:pt x="988" y="9745"/>
                  </a:lnTo>
                  <a:lnTo>
                    <a:pt x="988" y="13633"/>
                  </a:lnTo>
                  <a:cubicBezTo>
                    <a:pt x="1065" y="14050"/>
                    <a:pt x="1404" y="14258"/>
                    <a:pt x="1744" y="14258"/>
                  </a:cubicBezTo>
                  <a:cubicBezTo>
                    <a:pt x="2083" y="14258"/>
                    <a:pt x="2423" y="14050"/>
                    <a:pt x="2500" y="13633"/>
                  </a:cubicBezTo>
                  <a:lnTo>
                    <a:pt x="2500" y="9714"/>
                  </a:lnTo>
                  <a:lnTo>
                    <a:pt x="2623" y="9714"/>
                  </a:lnTo>
                  <a:cubicBezTo>
                    <a:pt x="3117" y="9714"/>
                    <a:pt x="3487" y="9313"/>
                    <a:pt x="3487" y="8819"/>
                  </a:cubicBezTo>
                  <a:lnTo>
                    <a:pt x="3487" y="8263"/>
                  </a:lnTo>
                  <a:cubicBezTo>
                    <a:pt x="3487" y="8124"/>
                    <a:pt x="3379" y="8055"/>
                    <a:pt x="3275" y="8055"/>
                  </a:cubicBezTo>
                  <a:cubicBezTo>
                    <a:pt x="3171" y="8055"/>
                    <a:pt x="3071" y="8124"/>
                    <a:pt x="3086" y="8263"/>
                  </a:cubicBezTo>
                  <a:lnTo>
                    <a:pt x="3086" y="8819"/>
                  </a:lnTo>
                  <a:cubicBezTo>
                    <a:pt x="3086" y="9066"/>
                    <a:pt x="2870" y="9282"/>
                    <a:pt x="2623" y="9282"/>
                  </a:cubicBezTo>
                  <a:lnTo>
                    <a:pt x="864" y="9282"/>
                  </a:lnTo>
                  <a:cubicBezTo>
                    <a:pt x="617" y="9282"/>
                    <a:pt x="401" y="9066"/>
                    <a:pt x="401" y="8819"/>
                  </a:cubicBezTo>
                  <a:lnTo>
                    <a:pt x="401" y="6535"/>
                  </a:lnTo>
                  <a:cubicBezTo>
                    <a:pt x="401" y="6288"/>
                    <a:pt x="617" y="6072"/>
                    <a:pt x="864" y="6072"/>
                  </a:cubicBezTo>
                  <a:lnTo>
                    <a:pt x="2623" y="6072"/>
                  </a:lnTo>
                  <a:cubicBezTo>
                    <a:pt x="2870" y="6072"/>
                    <a:pt x="3086" y="6288"/>
                    <a:pt x="3086" y="6535"/>
                  </a:cubicBezTo>
                  <a:lnTo>
                    <a:pt x="3086" y="7091"/>
                  </a:lnTo>
                  <a:cubicBezTo>
                    <a:pt x="3086" y="7229"/>
                    <a:pt x="3187" y="7299"/>
                    <a:pt x="3287" y="7299"/>
                  </a:cubicBezTo>
                  <a:cubicBezTo>
                    <a:pt x="3387" y="7299"/>
                    <a:pt x="3487" y="7229"/>
                    <a:pt x="3487" y="7091"/>
                  </a:cubicBezTo>
                  <a:lnTo>
                    <a:pt x="3487" y="6535"/>
                  </a:lnTo>
                  <a:cubicBezTo>
                    <a:pt x="3487" y="6041"/>
                    <a:pt x="3086" y="5671"/>
                    <a:pt x="2623" y="5671"/>
                  </a:cubicBezTo>
                  <a:lnTo>
                    <a:pt x="2500" y="5671"/>
                  </a:lnTo>
                  <a:lnTo>
                    <a:pt x="2500" y="671"/>
                  </a:lnTo>
                  <a:cubicBezTo>
                    <a:pt x="2592" y="224"/>
                    <a:pt x="2168" y="0"/>
                    <a:pt x="174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5" name="Google Shape;12595;p23"/>
            <p:cNvSpPr/>
            <p:nvPr/>
          </p:nvSpPr>
          <p:spPr>
            <a:xfrm>
              <a:off x="1944850" y="2639125"/>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6" name="Google Shape;12596;p23"/>
            <p:cNvSpPr/>
            <p:nvPr/>
          </p:nvSpPr>
          <p:spPr>
            <a:xfrm>
              <a:off x="1944850" y="2666900"/>
              <a:ext cx="45550" cy="10825"/>
            </a:xfrm>
            <a:custGeom>
              <a:avLst/>
              <a:gdLst/>
              <a:ahLst/>
              <a:cxnLst/>
              <a:rect l="l" t="t" r="r" b="b"/>
              <a:pathLst>
                <a:path w="1822" h="433" extrusionOk="0">
                  <a:moveTo>
                    <a:pt x="278" y="0"/>
                  </a:moveTo>
                  <a:cubicBezTo>
                    <a:pt x="0" y="0"/>
                    <a:pt x="0" y="433"/>
                    <a:pt x="278" y="433"/>
                  </a:cubicBezTo>
                  <a:lnTo>
                    <a:pt x="1543" y="433"/>
                  </a:lnTo>
                  <a:cubicBezTo>
                    <a:pt x="1821" y="433"/>
                    <a:pt x="1821" y="0"/>
                    <a:pt x="154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7" name="Google Shape;12597;p23"/>
            <p:cNvSpPr/>
            <p:nvPr/>
          </p:nvSpPr>
          <p:spPr>
            <a:xfrm>
              <a:off x="2015050" y="2466500"/>
              <a:ext cx="88000" cy="357625"/>
            </a:xfrm>
            <a:custGeom>
              <a:avLst/>
              <a:gdLst/>
              <a:ahLst/>
              <a:cxnLst/>
              <a:rect l="l" t="t" r="r" b="b"/>
              <a:pathLst>
                <a:path w="3520" h="14305" extrusionOk="0">
                  <a:moveTo>
                    <a:pt x="1775" y="347"/>
                  </a:moveTo>
                  <a:cubicBezTo>
                    <a:pt x="1937" y="347"/>
                    <a:pt x="2099" y="455"/>
                    <a:pt x="2099" y="671"/>
                  </a:cubicBezTo>
                  <a:lnTo>
                    <a:pt x="2099" y="764"/>
                  </a:lnTo>
                  <a:lnTo>
                    <a:pt x="1451" y="764"/>
                  </a:lnTo>
                  <a:lnTo>
                    <a:pt x="1451" y="671"/>
                  </a:lnTo>
                  <a:cubicBezTo>
                    <a:pt x="1451" y="455"/>
                    <a:pt x="1613" y="347"/>
                    <a:pt x="1775" y="347"/>
                  </a:cubicBezTo>
                  <a:close/>
                  <a:moveTo>
                    <a:pt x="2655" y="1165"/>
                  </a:moveTo>
                  <a:cubicBezTo>
                    <a:pt x="2902" y="1165"/>
                    <a:pt x="3087" y="1381"/>
                    <a:pt x="3087" y="1628"/>
                  </a:cubicBezTo>
                  <a:lnTo>
                    <a:pt x="3087" y="3912"/>
                  </a:lnTo>
                  <a:cubicBezTo>
                    <a:pt x="3087" y="4159"/>
                    <a:pt x="2902" y="4375"/>
                    <a:pt x="2655" y="4375"/>
                  </a:cubicBezTo>
                  <a:lnTo>
                    <a:pt x="896" y="4375"/>
                  </a:lnTo>
                  <a:cubicBezTo>
                    <a:pt x="649" y="4375"/>
                    <a:pt x="433" y="4159"/>
                    <a:pt x="433" y="3912"/>
                  </a:cubicBezTo>
                  <a:lnTo>
                    <a:pt x="433" y="1628"/>
                  </a:lnTo>
                  <a:cubicBezTo>
                    <a:pt x="433" y="1381"/>
                    <a:pt x="649" y="1165"/>
                    <a:pt x="896" y="1165"/>
                  </a:cubicBezTo>
                  <a:close/>
                  <a:moveTo>
                    <a:pt x="1764" y="0"/>
                  </a:moveTo>
                  <a:cubicBezTo>
                    <a:pt x="1343" y="0"/>
                    <a:pt x="927" y="224"/>
                    <a:pt x="1019" y="671"/>
                  </a:cubicBezTo>
                  <a:lnTo>
                    <a:pt x="1019" y="764"/>
                  </a:lnTo>
                  <a:lnTo>
                    <a:pt x="896" y="764"/>
                  </a:lnTo>
                  <a:cubicBezTo>
                    <a:pt x="402" y="764"/>
                    <a:pt x="1" y="1134"/>
                    <a:pt x="1" y="1628"/>
                  </a:cubicBezTo>
                  <a:lnTo>
                    <a:pt x="1" y="3912"/>
                  </a:lnTo>
                  <a:cubicBezTo>
                    <a:pt x="1" y="4406"/>
                    <a:pt x="402" y="4807"/>
                    <a:pt x="896" y="4807"/>
                  </a:cubicBezTo>
                  <a:lnTo>
                    <a:pt x="1019" y="4807"/>
                  </a:lnTo>
                  <a:lnTo>
                    <a:pt x="1019" y="13633"/>
                  </a:lnTo>
                  <a:cubicBezTo>
                    <a:pt x="927" y="14081"/>
                    <a:pt x="1343" y="14305"/>
                    <a:pt x="1764" y="14305"/>
                  </a:cubicBezTo>
                  <a:cubicBezTo>
                    <a:pt x="2184" y="14305"/>
                    <a:pt x="2609" y="14081"/>
                    <a:pt x="2531" y="13633"/>
                  </a:cubicBezTo>
                  <a:lnTo>
                    <a:pt x="2531" y="12677"/>
                  </a:lnTo>
                  <a:cubicBezTo>
                    <a:pt x="2516" y="12522"/>
                    <a:pt x="2408" y="12445"/>
                    <a:pt x="2304" y="12445"/>
                  </a:cubicBezTo>
                  <a:cubicBezTo>
                    <a:pt x="2200" y="12445"/>
                    <a:pt x="2099" y="12522"/>
                    <a:pt x="2099" y="12677"/>
                  </a:cubicBezTo>
                  <a:lnTo>
                    <a:pt x="2099" y="13633"/>
                  </a:lnTo>
                  <a:cubicBezTo>
                    <a:pt x="2099" y="13849"/>
                    <a:pt x="1930" y="13957"/>
                    <a:pt x="1760" y="13957"/>
                  </a:cubicBezTo>
                  <a:cubicBezTo>
                    <a:pt x="1590" y="13957"/>
                    <a:pt x="1420" y="13849"/>
                    <a:pt x="1420" y="13633"/>
                  </a:cubicBezTo>
                  <a:lnTo>
                    <a:pt x="1420" y="4776"/>
                  </a:lnTo>
                  <a:lnTo>
                    <a:pt x="2099" y="4776"/>
                  </a:lnTo>
                  <a:lnTo>
                    <a:pt x="2099" y="11504"/>
                  </a:lnTo>
                  <a:cubicBezTo>
                    <a:pt x="2099" y="11643"/>
                    <a:pt x="2207" y="11712"/>
                    <a:pt x="2315" y="11712"/>
                  </a:cubicBezTo>
                  <a:cubicBezTo>
                    <a:pt x="2423" y="11712"/>
                    <a:pt x="2531" y="11643"/>
                    <a:pt x="2531" y="11504"/>
                  </a:cubicBezTo>
                  <a:lnTo>
                    <a:pt x="2531" y="4776"/>
                  </a:lnTo>
                  <a:lnTo>
                    <a:pt x="2624" y="4776"/>
                  </a:lnTo>
                  <a:cubicBezTo>
                    <a:pt x="3118" y="4776"/>
                    <a:pt x="3519" y="4375"/>
                    <a:pt x="3519" y="3912"/>
                  </a:cubicBezTo>
                  <a:lnTo>
                    <a:pt x="3519" y="1628"/>
                  </a:lnTo>
                  <a:cubicBezTo>
                    <a:pt x="3519" y="1134"/>
                    <a:pt x="3118" y="733"/>
                    <a:pt x="2624" y="733"/>
                  </a:cubicBezTo>
                  <a:lnTo>
                    <a:pt x="2531" y="733"/>
                  </a:lnTo>
                  <a:lnTo>
                    <a:pt x="2531" y="671"/>
                  </a:lnTo>
                  <a:cubicBezTo>
                    <a:pt x="2609" y="224"/>
                    <a:pt x="2184" y="0"/>
                    <a:pt x="176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8" name="Google Shape;12598;p23"/>
            <p:cNvSpPr/>
            <p:nvPr/>
          </p:nvSpPr>
          <p:spPr>
            <a:xfrm>
              <a:off x="2035900" y="2516450"/>
              <a:ext cx="46300" cy="10825"/>
            </a:xfrm>
            <a:custGeom>
              <a:avLst/>
              <a:gdLst/>
              <a:ahLst/>
              <a:cxnLst/>
              <a:rect l="l" t="t" r="r" b="b"/>
              <a:pathLst>
                <a:path w="1852" h="433" extrusionOk="0">
                  <a:moveTo>
                    <a:pt x="278" y="0"/>
                  </a:moveTo>
                  <a:cubicBezTo>
                    <a:pt x="0" y="0"/>
                    <a:pt x="0" y="432"/>
                    <a:pt x="278" y="432"/>
                  </a:cubicBezTo>
                  <a:lnTo>
                    <a:pt x="1574" y="432"/>
                  </a:lnTo>
                  <a:cubicBezTo>
                    <a:pt x="1852" y="432"/>
                    <a:pt x="1852" y="0"/>
                    <a:pt x="157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599" name="Google Shape;12599;p23"/>
            <p:cNvSpPr/>
            <p:nvPr/>
          </p:nvSpPr>
          <p:spPr>
            <a:xfrm>
              <a:off x="2035900" y="2544225"/>
              <a:ext cx="46300" cy="10100"/>
            </a:xfrm>
            <a:custGeom>
              <a:avLst/>
              <a:gdLst/>
              <a:ahLst/>
              <a:cxnLst/>
              <a:rect l="l" t="t" r="r" b="b"/>
              <a:pathLst>
                <a:path w="1852" h="404" extrusionOk="0">
                  <a:moveTo>
                    <a:pt x="278" y="0"/>
                  </a:moveTo>
                  <a:cubicBezTo>
                    <a:pt x="10" y="0"/>
                    <a:pt x="0" y="403"/>
                    <a:pt x="250" y="403"/>
                  </a:cubicBezTo>
                  <a:cubicBezTo>
                    <a:pt x="259" y="403"/>
                    <a:pt x="268" y="403"/>
                    <a:pt x="278" y="402"/>
                  </a:cubicBezTo>
                  <a:lnTo>
                    <a:pt x="1574" y="402"/>
                  </a:lnTo>
                  <a:cubicBezTo>
                    <a:pt x="1852" y="402"/>
                    <a:pt x="1852" y="0"/>
                    <a:pt x="157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00" name="Google Shape;12600;p23"/>
          <p:cNvGrpSpPr/>
          <p:nvPr/>
        </p:nvGrpSpPr>
        <p:grpSpPr>
          <a:xfrm>
            <a:off x="3225806" y="3422591"/>
            <a:ext cx="364200" cy="362150"/>
            <a:chOff x="7731450" y="1904575"/>
            <a:chExt cx="364200" cy="362150"/>
          </a:xfrm>
        </p:grpSpPr>
        <p:sp>
          <p:nvSpPr>
            <p:cNvPr id="12601" name="Google Shape;12601;p23"/>
            <p:cNvSpPr/>
            <p:nvPr/>
          </p:nvSpPr>
          <p:spPr>
            <a:xfrm>
              <a:off x="7776975" y="2157675"/>
              <a:ext cx="75625" cy="71650"/>
            </a:xfrm>
            <a:custGeom>
              <a:avLst/>
              <a:gdLst/>
              <a:ahLst/>
              <a:cxnLst/>
              <a:rect l="l" t="t" r="r" b="b"/>
              <a:pathLst>
                <a:path w="3025" h="2866" extrusionOk="0">
                  <a:moveTo>
                    <a:pt x="1728" y="1235"/>
                  </a:moveTo>
                  <a:lnTo>
                    <a:pt x="1667" y="1605"/>
                  </a:lnTo>
                  <a:lnTo>
                    <a:pt x="1266" y="1605"/>
                  </a:lnTo>
                  <a:lnTo>
                    <a:pt x="1327" y="1235"/>
                  </a:lnTo>
                  <a:close/>
                  <a:moveTo>
                    <a:pt x="1276" y="0"/>
                  </a:moveTo>
                  <a:cubicBezTo>
                    <a:pt x="1189" y="0"/>
                    <a:pt x="1107" y="49"/>
                    <a:pt x="1080" y="155"/>
                  </a:cubicBezTo>
                  <a:lnTo>
                    <a:pt x="988" y="803"/>
                  </a:lnTo>
                  <a:lnTo>
                    <a:pt x="278" y="803"/>
                  </a:lnTo>
                  <a:cubicBezTo>
                    <a:pt x="0" y="803"/>
                    <a:pt x="0" y="1235"/>
                    <a:pt x="278" y="1235"/>
                  </a:cubicBezTo>
                  <a:lnTo>
                    <a:pt x="926" y="1235"/>
                  </a:lnTo>
                  <a:lnTo>
                    <a:pt x="833" y="1605"/>
                  </a:lnTo>
                  <a:lnTo>
                    <a:pt x="278" y="1605"/>
                  </a:lnTo>
                  <a:cubicBezTo>
                    <a:pt x="0" y="1605"/>
                    <a:pt x="0" y="2038"/>
                    <a:pt x="278" y="2038"/>
                  </a:cubicBezTo>
                  <a:lnTo>
                    <a:pt x="772" y="2038"/>
                  </a:lnTo>
                  <a:lnTo>
                    <a:pt x="679" y="2624"/>
                  </a:lnTo>
                  <a:cubicBezTo>
                    <a:pt x="662" y="2778"/>
                    <a:pt x="778" y="2866"/>
                    <a:pt x="895" y="2866"/>
                  </a:cubicBezTo>
                  <a:cubicBezTo>
                    <a:pt x="989" y="2866"/>
                    <a:pt x="1084" y="2809"/>
                    <a:pt x="1111" y="2686"/>
                  </a:cubicBezTo>
                  <a:lnTo>
                    <a:pt x="1204" y="2038"/>
                  </a:lnTo>
                  <a:lnTo>
                    <a:pt x="1605" y="2038"/>
                  </a:lnTo>
                  <a:lnTo>
                    <a:pt x="1512" y="2624"/>
                  </a:lnTo>
                  <a:cubicBezTo>
                    <a:pt x="1495" y="2763"/>
                    <a:pt x="1604" y="2843"/>
                    <a:pt x="1714" y="2843"/>
                  </a:cubicBezTo>
                  <a:cubicBezTo>
                    <a:pt x="1800" y="2843"/>
                    <a:pt x="1887" y="2794"/>
                    <a:pt x="1914" y="2686"/>
                  </a:cubicBezTo>
                  <a:lnTo>
                    <a:pt x="2037" y="2038"/>
                  </a:lnTo>
                  <a:lnTo>
                    <a:pt x="2747" y="2038"/>
                  </a:lnTo>
                  <a:cubicBezTo>
                    <a:pt x="3025" y="2038"/>
                    <a:pt x="3025" y="1605"/>
                    <a:pt x="2747" y="1605"/>
                  </a:cubicBezTo>
                  <a:lnTo>
                    <a:pt x="2099" y="1605"/>
                  </a:lnTo>
                  <a:lnTo>
                    <a:pt x="2161" y="1235"/>
                  </a:lnTo>
                  <a:lnTo>
                    <a:pt x="2747" y="1235"/>
                  </a:lnTo>
                  <a:cubicBezTo>
                    <a:pt x="3025" y="1235"/>
                    <a:pt x="3025" y="803"/>
                    <a:pt x="2747" y="803"/>
                  </a:cubicBezTo>
                  <a:lnTo>
                    <a:pt x="2222" y="803"/>
                  </a:lnTo>
                  <a:lnTo>
                    <a:pt x="2315" y="248"/>
                  </a:lnTo>
                  <a:cubicBezTo>
                    <a:pt x="2332" y="89"/>
                    <a:pt x="2219" y="0"/>
                    <a:pt x="2106" y="0"/>
                  </a:cubicBezTo>
                  <a:cubicBezTo>
                    <a:pt x="2023" y="0"/>
                    <a:pt x="1940" y="49"/>
                    <a:pt x="1914" y="155"/>
                  </a:cubicBezTo>
                  <a:lnTo>
                    <a:pt x="1790" y="803"/>
                  </a:lnTo>
                  <a:lnTo>
                    <a:pt x="1420" y="803"/>
                  </a:lnTo>
                  <a:lnTo>
                    <a:pt x="1512" y="248"/>
                  </a:lnTo>
                  <a:cubicBezTo>
                    <a:pt x="1512" y="89"/>
                    <a:pt x="1391" y="0"/>
                    <a:pt x="127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2" name="Google Shape;12602;p23"/>
            <p:cNvSpPr/>
            <p:nvPr/>
          </p:nvSpPr>
          <p:spPr>
            <a:xfrm>
              <a:off x="7731450" y="1933150"/>
              <a:ext cx="118075" cy="114225"/>
            </a:xfrm>
            <a:custGeom>
              <a:avLst/>
              <a:gdLst/>
              <a:ahLst/>
              <a:cxnLst/>
              <a:rect l="l" t="t" r="r" b="b"/>
              <a:pathLst>
                <a:path w="4723" h="4569" extrusionOk="0">
                  <a:moveTo>
                    <a:pt x="2253" y="433"/>
                  </a:moveTo>
                  <a:cubicBezTo>
                    <a:pt x="3889" y="433"/>
                    <a:pt x="4722" y="2408"/>
                    <a:pt x="3580" y="3581"/>
                  </a:cubicBezTo>
                  <a:cubicBezTo>
                    <a:pt x="3241" y="3951"/>
                    <a:pt x="2747" y="4136"/>
                    <a:pt x="2253" y="4136"/>
                  </a:cubicBezTo>
                  <a:cubicBezTo>
                    <a:pt x="1235" y="4136"/>
                    <a:pt x="402" y="3303"/>
                    <a:pt x="402" y="2285"/>
                  </a:cubicBezTo>
                  <a:cubicBezTo>
                    <a:pt x="402" y="1791"/>
                    <a:pt x="587" y="1328"/>
                    <a:pt x="957" y="988"/>
                  </a:cubicBezTo>
                  <a:cubicBezTo>
                    <a:pt x="1297" y="649"/>
                    <a:pt x="1759" y="433"/>
                    <a:pt x="2253" y="433"/>
                  </a:cubicBezTo>
                  <a:close/>
                  <a:moveTo>
                    <a:pt x="2253" y="1"/>
                  </a:moveTo>
                  <a:cubicBezTo>
                    <a:pt x="1019" y="1"/>
                    <a:pt x="0" y="1019"/>
                    <a:pt x="0" y="2285"/>
                  </a:cubicBezTo>
                  <a:cubicBezTo>
                    <a:pt x="0" y="3550"/>
                    <a:pt x="1019" y="4568"/>
                    <a:pt x="2253" y="4568"/>
                  </a:cubicBezTo>
                  <a:cubicBezTo>
                    <a:pt x="3519" y="4568"/>
                    <a:pt x="4537" y="3550"/>
                    <a:pt x="4537" y="2285"/>
                  </a:cubicBezTo>
                  <a:cubicBezTo>
                    <a:pt x="4537" y="1019"/>
                    <a:pt x="3519" y="1"/>
                    <a:pt x="22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3" name="Google Shape;12603;p23"/>
            <p:cNvSpPr/>
            <p:nvPr/>
          </p:nvSpPr>
          <p:spPr>
            <a:xfrm>
              <a:off x="7756900" y="1967875"/>
              <a:ext cx="61750" cy="52500"/>
            </a:xfrm>
            <a:custGeom>
              <a:avLst/>
              <a:gdLst/>
              <a:ahLst/>
              <a:cxnLst/>
              <a:rect l="l" t="t" r="r" b="b"/>
              <a:pathLst>
                <a:path w="2470" h="2100" extrusionOk="0">
                  <a:moveTo>
                    <a:pt x="1694" y="394"/>
                  </a:moveTo>
                  <a:cubicBezTo>
                    <a:pt x="1717" y="394"/>
                    <a:pt x="1739" y="397"/>
                    <a:pt x="1760" y="402"/>
                  </a:cubicBezTo>
                  <a:cubicBezTo>
                    <a:pt x="1945" y="433"/>
                    <a:pt x="2069" y="618"/>
                    <a:pt x="2038" y="772"/>
                  </a:cubicBezTo>
                  <a:cubicBezTo>
                    <a:pt x="2038" y="1112"/>
                    <a:pt x="1852" y="1328"/>
                    <a:pt x="1266" y="1667"/>
                  </a:cubicBezTo>
                  <a:cubicBezTo>
                    <a:pt x="680" y="1328"/>
                    <a:pt x="464" y="1112"/>
                    <a:pt x="464" y="803"/>
                  </a:cubicBezTo>
                  <a:cubicBezTo>
                    <a:pt x="464" y="618"/>
                    <a:pt x="556" y="464"/>
                    <a:pt x="741" y="402"/>
                  </a:cubicBezTo>
                  <a:lnTo>
                    <a:pt x="711" y="402"/>
                  </a:lnTo>
                  <a:cubicBezTo>
                    <a:pt x="732" y="397"/>
                    <a:pt x="754" y="394"/>
                    <a:pt x="776" y="394"/>
                  </a:cubicBezTo>
                  <a:cubicBezTo>
                    <a:pt x="884" y="394"/>
                    <a:pt x="999" y="454"/>
                    <a:pt x="1050" y="556"/>
                  </a:cubicBezTo>
                  <a:cubicBezTo>
                    <a:pt x="1096" y="633"/>
                    <a:pt x="1174" y="672"/>
                    <a:pt x="1251" y="672"/>
                  </a:cubicBezTo>
                  <a:cubicBezTo>
                    <a:pt x="1328" y="672"/>
                    <a:pt x="1405" y="633"/>
                    <a:pt x="1451" y="556"/>
                  </a:cubicBezTo>
                  <a:cubicBezTo>
                    <a:pt x="1477" y="454"/>
                    <a:pt x="1587" y="394"/>
                    <a:pt x="1694" y="394"/>
                  </a:cubicBezTo>
                  <a:close/>
                  <a:moveTo>
                    <a:pt x="587" y="1"/>
                  </a:moveTo>
                  <a:cubicBezTo>
                    <a:pt x="248" y="93"/>
                    <a:pt x="1" y="433"/>
                    <a:pt x="1" y="803"/>
                  </a:cubicBezTo>
                  <a:cubicBezTo>
                    <a:pt x="1" y="1081"/>
                    <a:pt x="124" y="1328"/>
                    <a:pt x="340" y="1544"/>
                  </a:cubicBezTo>
                  <a:cubicBezTo>
                    <a:pt x="556" y="1760"/>
                    <a:pt x="834" y="1945"/>
                    <a:pt x="1143" y="2099"/>
                  </a:cubicBezTo>
                  <a:lnTo>
                    <a:pt x="1143" y="2068"/>
                  </a:lnTo>
                  <a:cubicBezTo>
                    <a:pt x="1174" y="2084"/>
                    <a:pt x="1212" y="2092"/>
                    <a:pt x="1251" y="2092"/>
                  </a:cubicBezTo>
                  <a:cubicBezTo>
                    <a:pt x="1289" y="2092"/>
                    <a:pt x="1328" y="2084"/>
                    <a:pt x="1359" y="2068"/>
                  </a:cubicBezTo>
                  <a:cubicBezTo>
                    <a:pt x="2038" y="1729"/>
                    <a:pt x="2470" y="1359"/>
                    <a:pt x="2470" y="772"/>
                  </a:cubicBezTo>
                  <a:cubicBezTo>
                    <a:pt x="2470" y="402"/>
                    <a:pt x="2192" y="62"/>
                    <a:pt x="1852" y="1"/>
                  </a:cubicBezTo>
                  <a:cubicBezTo>
                    <a:pt x="1652" y="93"/>
                    <a:pt x="1436" y="140"/>
                    <a:pt x="1220" y="140"/>
                  </a:cubicBezTo>
                  <a:cubicBezTo>
                    <a:pt x="1004" y="140"/>
                    <a:pt x="788" y="93"/>
                    <a:pt x="58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4" name="Google Shape;12604;p23"/>
            <p:cNvSpPr/>
            <p:nvPr/>
          </p:nvSpPr>
          <p:spPr>
            <a:xfrm>
              <a:off x="7954425" y="2178500"/>
              <a:ext cx="102650" cy="88225"/>
            </a:xfrm>
            <a:custGeom>
              <a:avLst/>
              <a:gdLst/>
              <a:ahLst/>
              <a:cxnLst/>
              <a:rect l="l" t="t" r="r" b="b"/>
              <a:pathLst>
                <a:path w="4106" h="3529" extrusionOk="0">
                  <a:moveTo>
                    <a:pt x="2333" y="421"/>
                  </a:moveTo>
                  <a:cubicBezTo>
                    <a:pt x="3028" y="421"/>
                    <a:pt x="3704" y="969"/>
                    <a:pt x="3704" y="1791"/>
                  </a:cubicBezTo>
                  <a:cubicBezTo>
                    <a:pt x="3673" y="2501"/>
                    <a:pt x="3087" y="3118"/>
                    <a:pt x="2346" y="3118"/>
                  </a:cubicBezTo>
                  <a:lnTo>
                    <a:pt x="2346" y="3087"/>
                  </a:lnTo>
                  <a:cubicBezTo>
                    <a:pt x="1173" y="3087"/>
                    <a:pt x="556" y="1637"/>
                    <a:pt x="1420" y="803"/>
                  </a:cubicBezTo>
                  <a:cubicBezTo>
                    <a:pt x="1684" y="539"/>
                    <a:pt x="2011" y="421"/>
                    <a:pt x="2333" y="421"/>
                  </a:cubicBezTo>
                  <a:close/>
                  <a:moveTo>
                    <a:pt x="2346" y="1"/>
                  </a:moveTo>
                  <a:cubicBezTo>
                    <a:pt x="772" y="1"/>
                    <a:pt x="0" y="1914"/>
                    <a:pt x="1111" y="3025"/>
                  </a:cubicBezTo>
                  <a:cubicBezTo>
                    <a:pt x="1469" y="3373"/>
                    <a:pt x="1907" y="3529"/>
                    <a:pt x="2336" y="3529"/>
                  </a:cubicBezTo>
                  <a:cubicBezTo>
                    <a:pt x="3239" y="3529"/>
                    <a:pt x="4105" y="2837"/>
                    <a:pt x="4105" y="1791"/>
                  </a:cubicBezTo>
                  <a:cubicBezTo>
                    <a:pt x="4105" y="822"/>
                    <a:pt x="3362" y="31"/>
                    <a:pt x="2401" y="31"/>
                  </a:cubicBezTo>
                  <a:cubicBezTo>
                    <a:pt x="2383" y="31"/>
                    <a:pt x="2364" y="31"/>
                    <a:pt x="2346" y="32"/>
                  </a:cubicBezTo>
                  <a:lnTo>
                    <a:pt x="2346" y="1"/>
                  </a:ln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5" name="Google Shape;12605;p23"/>
            <p:cNvSpPr/>
            <p:nvPr/>
          </p:nvSpPr>
          <p:spPr>
            <a:xfrm>
              <a:off x="7989925" y="2201075"/>
              <a:ext cx="47075" cy="43625"/>
            </a:xfrm>
            <a:custGeom>
              <a:avLst/>
              <a:gdLst/>
              <a:ahLst/>
              <a:cxnLst/>
              <a:rect l="l" t="t" r="r" b="b"/>
              <a:pathLst>
                <a:path w="1883" h="1745" extrusionOk="0">
                  <a:moveTo>
                    <a:pt x="926" y="1"/>
                  </a:moveTo>
                  <a:cubicBezTo>
                    <a:pt x="818" y="1"/>
                    <a:pt x="710" y="70"/>
                    <a:pt x="710" y="209"/>
                  </a:cubicBezTo>
                  <a:lnTo>
                    <a:pt x="710" y="641"/>
                  </a:lnTo>
                  <a:lnTo>
                    <a:pt x="278" y="641"/>
                  </a:lnTo>
                  <a:cubicBezTo>
                    <a:pt x="0" y="641"/>
                    <a:pt x="0" y="1073"/>
                    <a:pt x="278" y="1073"/>
                  </a:cubicBezTo>
                  <a:lnTo>
                    <a:pt x="710" y="1073"/>
                  </a:lnTo>
                  <a:lnTo>
                    <a:pt x="710" y="1536"/>
                  </a:lnTo>
                  <a:cubicBezTo>
                    <a:pt x="710" y="1675"/>
                    <a:pt x="818" y="1744"/>
                    <a:pt x="926" y="1744"/>
                  </a:cubicBezTo>
                  <a:cubicBezTo>
                    <a:pt x="1034" y="1744"/>
                    <a:pt x="1142" y="1675"/>
                    <a:pt x="1142" y="1536"/>
                  </a:cubicBezTo>
                  <a:lnTo>
                    <a:pt x="1142" y="1073"/>
                  </a:lnTo>
                  <a:lnTo>
                    <a:pt x="1605" y="1073"/>
                  </a:lnTo>
                  <a:cubicBezTo>
                    <a:pt x="1883" y="1073"/>
                    <a:pt x="1883" y="641"/>
                    <a:pt x="1605" y="641"/>
                  </a:cubicBezTo>
                  <a:lnTo>
                    <a:pt x="1142" y="641"/>
                  </a:lnTo>
                  <a:lnTo>
                    <a:pt x="1142" y="209"/>
                  </a:lnTo>
                  <a:cubicBezTo>
                    <a:pt x="1142" y="70"/>
                    <a:pt x="1034" y="1"/>
                    <a:pt x="92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6" name="Google Shape;12606;p23"/>
            <p:cNvSpPr/>
            <p:nvPr/>
          </p:nvSpPr>
          <p:spPr>
            <a:xfrm>
              <a:off x="7739900" y="1904575"/>
              <a:ext cx="355750" cy="358650"/>
            </a:xfrm>
            <a:custGeom>
              <a:avLst/>
              <a:gdLst/>
              <a:ahLst/>
              <a:cxnLst/>
              <a:rect l="l" t="t" r="r" b="b"/>
              <a:pathLst>
                <a:path w="14230" h="14346" extrusionOk="0">
                  <a:moveTo>
                    <a:pt x="8489" y="5372"/>
                  </a:moveTo>
                  <a:cubicBezTo>
                    <a:pt x="8890" y="5804"/>
                    <a:pt x="9384" y="6113"/>
                    <a:pt x="9939" y="6298"/>
                  </a:cubicBezTo>
                  <a:lnTo>
                    <a:pt x="9939" y="9230"/>
                  </a:lnTo>
                  <a:cubicBezTo>
                    <a:pt x="9939" y="9600"/>
                    <a:pt x="9631" y="9878"/>
                    <a:pt x="9260" y="9878"/>
                  </a:cubicBezTo>
                  <a:lnTo>
                    <a:pt x="8705" y="9878"/>
                  </a:lnTo>
                  <a:cubicBezTo>
                    <a:pt x="8643" y="9878"/>
                    <a:pt x="8581" y="9909"/>
                    <a:pt x="8551" y="9940"/>
                  </a:cubicBezTo>
                  <a:lnTo>
                    <a:pt x="7563" y="10742"/>
                  </a:lnTo>
                  <a:lnTo>
                    <a:pt x="7563" y="10094"/>
                  </a:lnTo>
                  <a:cubicBezTo>
                    <a:pt x="7563" y="9970"/>
                    <a:pt x="7470" y="9878"/>
                    <a:pt x="7347" y="9878"/>
                  </a:cubicBezTo>
                  <a:lnTo>
                    <a:pt x="4724" y="9878"/>
                  </a:lnTo>
                  <a:cubicBezTo>
                    <a:pt x="4353" y="9878"/>
                    <a:pt x="4045" y="9600"/>
                    <a:pt x="4045" y="9230"/>
                  </a:cubicBezTo>
                  <a:lnTo>
                    <a:pt x="4045" y="6051"/>
                  </a:lnTo>
                  <a:cubicBezTo>
                    <a:pt x="4045" y="5681"/>
                    <a:pt x="4353" y="5372"/>
                    <a:pt x="4724" y="5372"/>
                  </a:cubicBezTo>
                  <a:close/>
                  <a:moveTo>
                    <a:pt x="11008" y="0"/>
                  </a:moveTo>
                  <a:cubicBezTo>
                    <a:pt x="10971" y="0"/>
                    <a:pt x="10933" y="1"/>
                    <a:pt x="10896" y="2"/>
                  </a:cubicBezTo>
                  <a:cubicBezTo>
                    <a:pt x="10587" y="2"/>
                    <a:pt x="10310" y="33"/>
                    <a:pt x="10032" y="125"/>
                  </a:cubicBezTo>
                  <a:cubicBezTo>
                    <a:pt x="9803" y="183"/>
                    <a:pt x="9866" y="533"/>
                    <a:pt x="10099" y="533"/>
                  </a:cubicBezTo>
                  <a:cubicBezTo>
                    <a:pt x="10117" y="533"/>
                    <a:pt x="10136" y="531"/>
                    <a:pt x="10155" y="527"/>
                  </a:cubicBezTo>
                  <a:cubicBezTo>
                    <a:pt x="10404" y="455"/>
                    <a:pt x="10655" y="421"/>
                    <a:pt x="10902" y="421"/>
                  </a:cubicBezTo>
                  <a:cubicBezTo>
                    <a:pt x="12034" y="421"/>
                    <a:pt x="13089" y="1140"/>
                    <a:pt x="13519" y="2255"/>
                  </a:cubicBezTo>
                  <a:cubicBezTo>
                    <a:pt x="14013" y="3613"/>
                    <a:pt x="13427" y="5125"/>
                    <a:pt x="12100" y="5742"/>
                  </a:cubicBezTo>
                  <a:cubicBezTo>
                    <a:pt x="11659" y="5956"/>
                    <a:pt x="11229" y="6051"/>
                    <a:pt x="10824" y="6051"/>
                  </a:cubicBezTo>
                  <a:cubicBezTo>
                    <a:pt x="8416" y="6051"/>
                    <a:pt x="6879" y="2702"/>
                    <a:pt x="9230" y="959"/>
                  </a:cubicBezTo>
                  <a:cubicBezTo>
                    <a:pt x="9385" y="829"/>
                    <a:pt x="9258" y="591"/>
                    <a:pt x="9085" y="591"/>
                  </a:cubicBezTo>
                  <a:cubicBezTo>
                    <a:pt x="9052" y="591"/>
                    <a:pt x="9017" y="599"/>
                    <a:pt x="8983" y="619"/>
                  </a:cubicBezTo>
                  <a:cubicBezTo>
                    <a:pt x="8149" y="1236"/>
                    <a:pt x="7656" y="2193"/>
                    <a:pt x="7656" y="3212"/>
                  </a:cubicBezTo>
                  <a:cubicBezTo>
                    <a:pt x="7656" y="3829"/>
                    <a:pt x="7841" y="4446"/>
                    <a:pt x="8180" y="4940"/>
                  </a:cubicBezTo>
                  <a:lnTo>
                    <a:pt x="4724" y="4940"/>
                  </a:lnTo>
                  <a:cubicBezTo>
                    <a:pt x="4106" y="4940"/>
                    <a:pt x="3644" y="5434"/>
                    <a:pt x="3644" y="6051"/>
                  </a:cubicBezTo>
                  <a:lnTo>
                    <a:pt x="3644" y="8828"/>
                  </a:lnTo>
                  <a:cubicBezTo>
                    <a:pt x="3418" y="8774"/>
                    <a:pt x="3195" y="8748"/>
                    <a:pt x="2977" y="8748"/>
                  </a:cubicBezTo>
                  <a:cubicBezTo>
                    <a:pt x="1344" y="8748"/>
                    <a:pt x="0" y="10199"/>
                    <a:pt x="218" y="11915"/>
                  </a:cubicBezTo>
                  <a:cubicBezTo>
                    <a:pt x="404" y="13358"/>
                    <a:pt x="1644" y="14345"/>
                    <a:pt x="2984" y="14345"/>
                  </a:cubicBezTo>
                  <a:cubicBezTo>
                    <a:pt x="3421" y="14345"/>
                    <a:pt x="3867" y="14241"/>
                    <a:pt x="4292" y="14013"/>
                  </a:cubicBezTo>
                  <a:cubicBezTo>
                    <a:pt x="4504" y="13907"/>
                    <a:pt x="4397" y="13618"/>
                    <a:pt x="4205" y="13618"/>
                  </a:cubicBezTo>
                  <a:cubicBezTo>
                    <a:pt x="4174" y="13618"/>
                    <a:pt x="4141" y="13626"/>
                    <a:pt x="4106" y="13643"/>
                  </a:cubicBezTo>
                  <a:cubicBezTo>
                    <a:pt x="3745" y="13828"/>
                    <a:pt x="3364" y="13914"/>
                    <a:pt x="2992" y="13914"/>
                  </a:cubicBezTo>
                  <a:cubicBezTo>
                    <a:pt x="1937" y="13914"/>
                    <a:pt x="955" y="13218"/>
                    <a:pt x="681" y="12100"/>
                  </a:cubicBezTo>
                  <a:cubicBezTo>
                    <a:pt x="310" y="10618"/>
                    <a:pt x="1452" y="9168"/>
                    <a:pt x="2995" y="9168"/>
                  </a:cubicBezTo>
                  <a:cubicBezTo>
                    <a:pt x="3211" y="9168"/>
                    <a:pt x="3427" y="9199"/>
                    <a:pt x="3644" y="9261"/>
                  </a:cubicBezTo>
                  <a:cubicBezTo>
                    <a:pt x="3674" y="9847"/>
                    <a:pt x="4137" y="10310"/>
                    <a:pt x="4755" y="10310"/>
                  </a:cubicBezTo>
                  <a:lnTo>
                    <a:pt x="5032" y="10310"/>
                  </a:lnTo>
                  <a:cubicBezTo>
                    <a:pt x="5557" y="11174"/>
                    <a:pt x="5464" y="12316"/>
                    <a:pt x="4785" y="13087"/>
                  </a:cubicBezTo>
                  <a:cubicBezTo>
                    <a:pt x="4669" y="13250"/>
                    <a:pt x="4816" y="13430"/>
                    <a:pt x="4974" y="13430"/>
                  </a:cubicBezTo>
                  <a:cubicBezTo>
                    <a:pt x="5026" y="13430"/>
                    <a:pt x="5079" y="13411"/>
                    <a:pt x="5125" y="13365"/>
                  </a:cubicBezTo>
                  <a:cubicBezTo>
                    <a:pt x="5835" y="12501"/>
                    <a:pt x="5989" y="11297"/>
                    <a:pt x="5495" y="10310"/>
                  </a:cubicBezTo>
                  <a:lnTo>
                    <a:pt x="7131" y="10310"/>
                  </a:lnTo>
                  <a:lnTo>
                    <a:pt x="7131" y="11205"/>
                  </a:lnTo>
                  <a:cubicBezTo>
                    <a:pt x="7131" y="11317"/>
                    <a:pt x="7244" y="11396"/>
                    <a:pt x="7354" y="11396"/>
                  </a:cubicBezTo>
                  <a:cubicBezTo>
                    <a:pt x="7395" y="11396"/>
                    <a:pt x="7436" y="11385"/>
                    <a:pt x="7470" y="11359"/>
                  </a:cubicBezTo>
                  <a:lnTo>
                    <a:pt x="8767" y="10310"/>
                  </a:lnTo>
                  <a:lnTo>
                    <a:pt x="9260" y="10310"/>
                  </a:lnTo>
                  <a:cubicBezTo>
                    <a:pt x="9878" y="10310"/>
                    <a:pt x="10341" y="9816"/>
                    <a:pt x="10371" y="9199"/>
                  </a:cubicBezTo>
                  <a:lnTo>
                    <a:pt x="10371" y="6390"/>
                  </a:lnTo>
                  <a:cubicBezTo>
                    <a:pt x="10526" y="6421"/>
                    <a:pt x="10711" y="6421"/>
                    <a:pt x="10896" y="6421"/>
                  </a:cubicBezTo>
                  <a:cubicBezTo>
                    <a:pt x="10933" y="6423"/>
                    <a:pt x="10971" y="6423"/>
                    <a:pt x="11008" y="6423"/>
                  </a:cubicBezTo>
                  <a:cubicBezTo>
                    <a:pt x="12778" y="6423"/>
                    <a:pt x="14229" y="4995"/>
                    <a:pt x="14229" y="3212"/>
                  </a:cubicBezTo>
                  <a:cubicBezTo>
                    <a:pt x="14229" y="1428"/>
                    <a:pt x="12778" y="0"/>
                    <a:pt x="1100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7" name="Google Shape;12607;p23"/>
            <p:cNvSpPr/>
            <p:nvPr/>
          </p:nvSpPr>
          <p:spPr>
            <a:xfrm>
              <a:off x="7965225" y="1933425"/>
              <a:ext cx="94150" cy="93900"/>
            </a:xfrm>
            <a:custGeom>
              <a:avLst/>
              <a:gdLst/>
              <a:ahLst/>
              <a:cxnLst/>
              <a:rect l="l" t="t" r="r" b="b"/>
              <a:pathLst>
                <a:path w="3766" h="3756" extrusionOk="0">
                  <a:moveTo>
                    <a:pt x="865" y="1749"/>
                  </a:moveTo>
                  <a:lnTo>
                    <a:pt x="865" y="3230"/>
                  </a:lnTo>
                  <a:lnTo>
                    <a:pt x="433" y="3230"/>
                  </a:lnTo>
                  <a:lnTo>
                    <a:pt x="433" y="1749"/>
                  </a:lnTo>
                  <a:close/>
                  <a:moveTo>
                    <a:pt x="2223" y="515"/>
                  </a:moveTo>
                  <a:cubicBezTo>
                    <a:pt x="2284" y="823"/>
                    <a:pt x="2223" y="1132"/>
                    <a:pt x="2068" y="1410"/>
                  </a:cubicBezTo>
                  <a:cubicBezTo>
                    <a:pt x="2006" y="1564"/>
                    <a:pt x="2130" y="1718"/>
                    <a:pt x="2253" y="1718"/>
                  </a:cubicBezTo>
                  <a:lnTo>
                    <a:pt x="3272" y="1718"/>
                  </a:lnTo>
                  <a:cubicBezTo>
                    <a:pt x="3303" y="1718"/>
                    <a:pt x="3334" y="1718"/>
                    <a:pt x="3334" y="1749"/>
                  </a:cubicBezTo>
                  <a:lnTo>
                    <a:pt x="3334" y="3261"/>
                  </a:lnTo>
                  <a:cubicBezTo>
                    <a:pt x="3334" y="3292"/>
                    <a:pt x="3303" y="3292"/>
                    <a:pt x="3272" y="3292"/>
                  </a:cubicBezTo>
                  <a:lnTo>
                    <a:pt x="1790" y="3292"/>
                  </a:lnTo>
                  <a:cubicBezTo>
                    <a:pt x="1605" y="3292"/>
                    <a:pt x="1420" y="3230"/>
                    <a:pt x="1266" y="3107"/>
                  </a:cubicBezTo>
                  <a:lnTo>
                    <a:pt x="1266" y="1934"/>
                  </a:lnTo>
                  <a:lnTo>
                    <a:pt x="1914" y="1224"/>
                  </a:lnTo>
                  <a:cubicBezTo>
                    <a:pt x="2068" y="1008"/>
                    <a:pt x="2192" y="792"/>
                    <a:pt x="2223" y="515"/>
                  </a:cubicBezTo>
                  <a:close/>
                  <a:moveTo>
                    <a:pt x="2198" y="0"/>
                  </a:moveTo>
                  <a:cubicBezTo>
                    <a:pt x="2005" y="0"/>
                    <a:pt x="1821" y="134"/>
                    <a:pt x="1821" y="360"/>
                  </a:cubicBezTo>
                  <a:lnTo>
                    <a:pt x="1821" y="329"/>
                  </a:lnTo>
                  <a:cubicBezTo>
                    <a:pt x="1821" y="545"/>
                    <a:pt x="1729" y="761"/>
                    <a:pt x="1605" y="916"/>
                  </a:cubicBezTo>
                  <a:lnTo>
                    <a:pt x="1204" y="1379"/>
                  </a:lnTo>
                  <a:cubicBezTo>
                    <a:pt x="1173" y="1348"/>
                    <a:pt x="1111" y="1317"/>
                    <a:pt x="1081" y="1317"/>
                  </a:cubicBezTo>
                  <a:lnTo>
                    <a:pt x="217" y="1317"/>
                  </a:lnTo>
                  <a:cubicBezTo>
                    <a:pt x="93" y="1317"/>
                    <a:pt x="0" y="1410"/>
                    <a:pt x="0" y="1533"/>
                  </a:cubicBezTo>
                  <a:lnTo>
                    <a:pt x="0" y="3477"/>
                  </a:lnTo>
                  <a:cubicBezTo>
                    <a:pt x="0" y="3570"/>
                    <a:pt x="93" y="3662"/>
                    <a:pt x="217" y="3662"/>
                  </a:cubicBezTo>
                  <a:lnTo>
                    <a:pt x="1081" y="3662"/>
                  </a:lnTo>
                  <a:cubicBezTo>
                    <a:pt x="1142" y="3662"/>
                    <a:pt x="1173" y="3662"/>
                    <a:pt x="1235" y="3601"/>
                  </a:cubicBezTo>
                  <a:cubicBezTo>
                    <a:pt x="1389" y="3693"/>
                    <a:pt x="1574" y="3755"/>
                    <a:pt x="1790" y="3755"/>
                  </a:cubicBezTo>
                  <a:lnTo>
                    <a:pt x="3303" y="3755"/>
                  </a:lnTo>
                  <a:cubicBezTo>
                    <a:pt x="3550" y="3755"/>
                    <a:pt x="3766" y="3508"/>
                    <a:pt x="3766" y="3261"/>
                  </a:cubicBezTo>
                  <a:lnTo>
                    <a:pt x="3766" y="1780"/>
                  </a:lnTo>
                  <a:cubicBezTo>
                    <a:pt x="3766" y="1502"/>
                    <a:pt x="3550" y="1317"/>
                    <a:pt x="3303" y="1317"/>
                  </a:cubicBezTo>
                  <a:lnTo>
                    <a:pt x="2593" y="1317"/>
                  </a:lnTo>
                  <a:cubicBezTo>
                    <a:pt x="2747" y="947"/>
                    <a:pt x="2716" y="515"/>
                    <a:pt x="2531" y="175"/>
                  </a:cubicBezTo>
                  <a:cubicBezTo>
                    <a:pt x="2447" y="55"/>
                    <a:pt x="2321" y="0"/>
                    <a:pt x="219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8" name="Google Shape;12608;p23"/>
            <p:cNvSpPr/>
            <p:nvPr/>
          </p:nvSpPr>
          <p:spPr>
            <a:xfrm>
              <a:off x="7942075" y="2075125"/>
              <a:ext cx="25500" cy="10825"/>
            </a:xfrm>
            <a:custGeom>
              <a:avLst/>
              <a:gdLst/>
              <a:ahLst/>
              <a:cxnLst/>
              <a:rect l="l" t="t" r="r" b="b"/>
              <a:pathLst>
                <a:path w="1020" h="433" extrusionOk="0">
                  <a:moveTo>
                    <a:pt x="186" y="0"/>
                  </a:moveTo>
                  <a:cubicBezTo>
                    <a:pt x="93" y="0"/>
                    <a:pt x="1" y="93"/>
                    <a:pt x="1" y="216"/>
                  </a:cubicBezTo>
                  <a:cubicBezTo>
                    <a:pt x="1" y="340"/>
                    <a:pt x="93" y="433"/>
                    <a:pt x="186" y="433"/>
                  </a:cubicBezTo>
                  <a:lnTo>
                    <a:pt x="741" y="433"/>
                  </a:lnTo>
                  <a:cubicBezTo>
                    <a:pt x="1019" y="433"/>
                    <a:pt x="1019" y="0"/>
                    <a:pt x="74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09" name="Google Shape;12609;p23"/>
            <p:cNvSpPr/>
            <p:nvPr/>
          </p:nvSpPr>
          <p:spPr>
            <a:xfrm>
              <a:off x="7861075" y="2075125"/>
              <a:ext cx="62500" cy="10825"/>
            </a:xfrm>
            <a:custGeom>
              <a:avLst/>
              <a:gdLst/>
              <a:ahLst/>
              <a:cxnLst/>
              <a:rect l="l" t="t" r="r" b="b"/>
              <a:pathLst>
                <a:path w="2500" h="433" extrusionOk="0">
                  <a:moveTo>
                    <a:pt x="309" y="0"/>
                  </a:moveTo>
                  <a:cubicBezTo>
                    <a:pt x="0" y="0"/>
                    <a:pt x="0" y="433"/>
                    <a:pt x="309" y="433"/>
                  </a:cubicBezTo>
                  <a:lnTo>
                    <a:pt x="2222" y="433"/>
                  </a:lnTo>
                  <a:cubicBezTo>
                    <a:pt x="2500" y="433"/>
                    <a:pt x="2500" y="0"/>
                    <a:pt x="222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0" name="Google Shape;12610;p23"/>
            <p:cNvSpPr/>
            <p:nvPr/>
          </p:nvSpPr>
          <p:spPr>
            <a:xfrm>
              <a:off x="7861075" y="2108300"/>
              <a:ext cx="28550" cy="10825"/>
            </a:xfrm>
            <a:custGeom>
              <a:avLst/>
              <a:gdLst/>
              <a:ahLst/>
              <a:cxnLst/>
              <a:rect l="l" t="t" r="r" b="b"/>
              <a:pathLst>
                <a:path w="1142" h="433" extrusionOk="0">
                  <a:moveTo>
                    <a:pt x="309" y="1"/>
                  </a:moveTo>
                  <a:cubicBezTo>
                    <a:pt x="0" y="1"/>
                    <a:pt x="0" y="433"/>
                    <a:pt x="309" y="433"/>
                  </a:cubicBezTo>
                  <a:lnTo>
                    <a:pt x="833" y="433"/>
                  </a:lnTo>
                  <a:cubicBezTo>
                    <a:pt x="1142" y="433"/>
                    <a:pt x="1142" y="1"/>
                    <a:pt x="83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1" name="Google Shape;12611;p23"/>
            <p:cNvSpPr/>
            <p:nvPr/>
          </p:nvSpPr>
          <p:spPr>
            <a:xfrm>
              <a:off x="7905825" y="2108300"/>
              <a:ext cx="61750" cy="10825"/>
            </a:xfrm>
            <a:custGeom>
              <a:avLst/>
              <a:gdLst/>
              <a:ahLst/>
              <a:cxnLst/>
              <a:rect l="l" t="t" r="r" b="b"/>
              <a:pathLst>
                <a:path w="2470" h="433" extrusionOk="0">
                  <a:moveTo>
                    <a:pt x="278" y="1"/>
                  </a:moveTo>
                  <a:cubicBezTo>
                    <a:pt x="0" y="1"/>
                    <a:pt x="0" y="433"/>
                    <a:pt x="278" y="433"/>
                  </a:cubicBezTo>
                  <a:lnTo>
                    <a:pt x="2191" y="433"/>
                  </a:lnTo>
                  <a:cubicBezTo>
                    <a:pt x="2469" y="433"/>
                    <a:pt x="2469" y="1"/>
                    <a:pt x="219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12" name="Google Shape;12612;p23"/>
          <p:cNvGrpSpPr/>
          <p:nvPr/>
        </p:nvGrpSpPr>
        <p:grpSpPr>
          <a:xfrm>
            <a:off x="2502775" y="3422728"/>
            <a:ext cx="361125" cy="361875"/>
            <a:chOff x="6986125" y="1904625"/>
            <a:chExt cx="361125" cy="361875"/>
          </a:xfrm>
        </p:grpSpPr>
        <p:sp>
          <p:nvSpPr>
            <p:cNvPr id="12613" name="Google Shape;12613;p23"/>
            <p:cNvSpPr/>
            <p:nvPr/>
          </p:nvSpPr>
          <p:spPr>
            <a:xfrm>
              <a:off x="6986125" y="1904625"/>
              <a:ext cx="361125" cy="361875"/>
            </a:xfrm>
            <a:custGeom>
              <a:avLst/>
              <a:gdLst/>
              <a:ahLst/>
              <a:cxnLst/>
              <a:rect l="l" t="t" r="r" b="b"/>
              <a:pathLst>
                <a:path w="14445" h="14475" extrusionOk="0">
                  <a:moveTo>
                    <a:pt x="7346" y="432"/>
                  </a:moveTo>
                  <a:lnTo>
                    <a:pt x="402" y="7407"/>
                  </a:lnTo>
                  <a:lnTo>
                    <a:pt x="402" y="5154"/>
                  </a:lnTo>
                  <a:lnTo>
                    <a:pt x="5124" y="432"/>
                  </a:lnTo>
                  <a:close/>
                  <a:moveTo>
                    <a:pt x="12592" y="432"/>
                  </a:moveTo>
                  <a:cubicBezTo>
                    <a:pt x="12994" y="432"/>
                    <a:pt x="13302" y="741"/>
                    <a:pt x="13333" y="1173"/>
                  </a:cubicBezTo>
                  <a:lnTo>
                    <a:pt x="13333" y="2531"/>
                  </a:lnTo>
                  <a:cubicBezTo>
                    <a:pt x="13302" y="2531"/>
                    <a:pt x="13302" y="2531"/>
                    <a:pt x="13271" y="2562"/>
                  </a:cubicBezTo>
                  <a:lnTo>
                    <a:pt x="8117" y="7715"/>
                  </a:lnTo>
                  <a:lnTo>
                    <a:pt x="680" y="7715"/>
                  </a:lnTo>
                  <a:lnTo>
                    <a:pt x="7963" y="432"/>
                  </a:lnTo>
                  <a:close/>
                  <a:moveTo>
                    <a:pt x="13333" y="3086"/>
                  </a:moveTo>
                  <a:lnTo>
                    <a:pt x="13333" y="6790"/>
                  </a:lnTo>
                  <a:lnTo>
                    <a:pt x="10926" y="6790"/>
                  </a:lnTo>
                  <a:cubicBezTo>
                    <a:pt x="10401" y="6790"/>
                    <a:pt x="9969" y="7191"/>
                    <a:pt x="9877" y="7715"/>
                  </a:cubicBezTo>
                  <a:lnTo>
                    <a:pt x="8704" y="7715"/>
                  </a:lnTo>
                  <a:lnTo>
                    <a:pt x="13333" y="3086"/>
                  </a:lnTo>
                  <a:close/>
                  <a:moveTo>
                    <a:pt x="13364" y="7222"/>
                  </a:moveTo>
                  <a:cubicBezTo>
                    <a:pt x="13673" y="7222"/>
                    <a:pt x="13919" y="7407"/>
                    <a:pt x="14012" y="7715"/>
                  </a:cubicBezTo>
                  <a:lnTo>
                    <a:pt x="10309" y="7715"/>
                  </a:lnTo>
                  <a:cubicBezTo>
                    <a:pt x="10370" y="7407"/>
                    <a:pt x="10617" y="7222"/>
                    <a:pt x="10926" y="7222"/>
                  </a:cubicBezTo>
                  <a:close/>
                  <a:moveTo>
                    <a:pt x="9877" y="8148"/>
                  </a:moveTo>
                  <a:lnTo>
                    <a:pt x="9877" y="9752"/>
                  </a:lnTo>
                  <a:lnTo>
                    <a:pt x="1143" y="9752"/>
                  </a:lnTo>
                  <a:cubicBezTo>
                    <a:pt x="711" y="9752"/>
                    <a:pt x="402" y="9413"/>
                    <a:pt x="402" y="8981"/>
                  </a:cubicBezTo>
                  <a:lnTo>
                    <a:pt x="402" y="8148"/>
                  </a:lnTo>
                  <a:close/>
                  <a:moveTo>
                    <a:pt x="12901" y="8148"/>
                  </a:moveTo>
                  <a:lnTo>
                    <a:pt x="10278" y="10740"/>
                  </a:lnTo>
                  <a:lnTo>
                    <a:pt x="10278" y="8148"/>
                  </a:lnTo>
                  <a:close/>
                  <a:moveTo>
                    <a:pt x="7840" y="10154"/>
                  </a:moveTo>
                  <a:lnTo>
                    <a:pt x="7840" y="11697"/>
                  </a:lnTo>
                  <a:lnTo>
                    <a:pt x="5865" y="11697"/>
                  </a:lnTo>
                  <a:lnTo>
                    <a:pt x="5865" y="10154"/>
                  </a:lnTo>
                  <a:close/>
                  <a:moveTo>
                    <a:pt x="9877" y="10154"/>
                  </a:moveTo>
                  <a:lnTo>
                    <a:pt x="9877" y="11882"/>
                  </a:lnTo>
                  <a:cubicBezTo>
                    <a:pt x="9753" y="11789"/>
                    <a:pt x="9599" y="11727"/>
                    <a:pt x="9444" y="11727"/>
                  </a:cubicBezTo>
                  <a:lnTo>
                    <a:pt x="8272" y="11727"/>
                  </a:lnTo>
                  <a:lnTo>
                    <a:pt x="8272" y="10154"/>
                  </a:lnTo>
                  <a:close/>
                  <a:moveTo>
                    <a:pt x="9470" y="12155"/>
                  </a:moveTo>
                  <a:cubicBezTo>
                    <a:pt x="9848" y="12155"/>
                    <a:pt x="9857" y="12746"/>
                    <a:pt x="9444" y="12746"/>
                  </a:cubicBezTo>
                  <a:lnTo>
                    <a:pt x="4291" y="12746"/>
                  </a:lnTo>
                  <a:cubicBezTo>
                    <a:pt x="4281" y="12747"/>
                    <a:pt x="4271" y="12747"/>
                    <a:pt x="4261" y="12747"/>
                  </a:cubicBezTo>
                  <a:cubicBezTo>
                    <a:pt x="3868" y="12747"/>
                    <a:pt x="3868" y="12158"/>
                    <a:pt x="4261" y="12158"/>
                  </a:cubicBezTo>
                  <a:cubicBezTo>
                    <a:pt x="4271" y="12158"/>
                    <a:pt x="4281" y="12159"/>
                    <a:pt x="4291" y="12160"/>
                  </a:cubicBezTo>
                  <a:lnTo>
                    <a:pt x="9414" y="12160"/>
                  </a:lnTo>
                  <a:cubicBezTo>
                    <a:pt x="9433" y="12157"/>
                    <a:pt x="9452" y="12155"/>
                    <a:pt x="9470" y="12155"/>
                  </a:cubicBezTo>
                  <a:close/>
                  <a:moveTo>
                    <a:pt x="14074" y="8148"/>
                  </a:moveTo>
                  <a:lnTo>
                    <a:pt x="14074" y="10400"/>
                  </a:lnTo>
                  <a:lnTo>
                    <a:pt x="14012" y="10431"/>
                  </a:lnTo>
                  <a:lnTo>
                    <a:pt x="11481" y="12931"/>
                  </a:lnTo>
                  <a:lnTo>
                    <a:pt x="10339" y="12931"/>
                  </a:lnTo>
                  <a:lnTo>
                    <a:pt x="10339" y="11326"/>
                  </a:lnTo>
                  <a:cubicBezTo>
                    <a:pt x="10370" y="11326"/>
                    <a:pt x="10401" y="11295"/>
                    <a:pt x="10401" y="11295"/>
                  </a:cubicBezTo>
                  <a:lnTo>
                    <a:pt x="13549" y="8148"/>
                  </a:lnTo>
                  <a:close/>
                  <a:moveTo>
                    <a:pt x="14012" y="13363"/>
                  </a:moveTo>
                  <a:lnTo>
                    <a:pt x="14012" y="13425"/>
                  </a:lnTo>
                  <a:cubicBezTo>
                    <a:pt x="14012" y="13795"/>
                    <a:pt x="13734" y="14073"/>
                    <a:pt x="13395" y="14073"/>
                  </a:cubicBezTo>
                  <a:lnTo>
                    <a:pt x="10957" y="14073"/>
                  </a:lnTo>
                  <a:cubicBezTo>
                    <a:pt x="10586" y="14073"/>
                    <a:pt x="10309" y="13795"/>
                    <a:pt x="10309" y="13425"/>
                  </a:cubicBezTo>
                  <a:lnTo>
                    <a:pt x="10309" y="13363"/>
                  </a:lnTo>
                  <a:close/>
                  <a:moveTo>
                    <a:pt x="1143" y="0"/>
                  </a:moveTo>
                  <a:cubicBezTo>
                    <a:pt x="495" y="0"/>
                    <a:pt x="1" y="525"/>
                    <a:pt x="1" y="1173"/>
                  </a:cubicBezTo>
                  <a:lnTo>
                    <a:pt x="1" y="8981"/>
                  </a:lnTo>
                  <a:cubicBezTo>
                    <a:pt x="1" y="9629"/>
                    <a:pt x="495" y="10154"/>
                    <a:pt x="1143" y="10154"/>
                  </a:cubicBezTo>
                  <a:lnTo>
                    <a:pt x="5463" y="10154"/>
                  </a:lnTo>
                  <a:lnTo>
                    <a:pt x="5463" y="11697"/>
                  </a:lnTo>
                  <a:lnTo>
                    <a:pt x="4291" y="11697"/>
                  </a:lnTo>
                  <a:cubicBezTo>
                    <a:pt x="4271" y="11695"/>
                    <a:pt x="4252" y="11695"/>
                    <a:pt x="4233" y="11695"/>
                  </a:cubicBezTo>
                  <a:cubicBezTo>
                    <a:pt x="3300" y="11695"/>
                    <a:pt x="3291" y="13120"/>
                    <a:pt x="4206" y="13120"/>
                  </a:cubicBezTo>
                  <a:cubicBezTo>
                    <a:pt x="4233" y="13120"/>
                    <a:pt x="4261" y="13119"/>
                    <a:pt x="4291" y="13116"/>
                  </a:cubicBezTo>
                  <a:lnTo>
                    <a:pt x="9444" y="13116"/>
                  </a:lnTo>
                  <a:cubicBezTo>
                    <a:pt x="9599" y="13116"/>
                    <a:pt x="9753" y="13085"/>
                    <a:pt x="9877" y="12993"/>
                  </a:cubicBezTo>
                  <a:lnTo>
                    <a:pt x="9877" y="13394"/>
                  </a:lnTo>
                  <a:cubicBezTo>
                    <a:pt x="9877" y="13980"/>
                    <a:pt x="10370" y="14474"/>
                    <a:pt x="10957" y="14474"/>
                  </a:cubicBezTo>
                  <a:lnTo>
                    <a:pt x="13395" y="14474"/>
                  </a:lnTo>
                  <a:cubicBezTo>
                    <a:pt x="13981" y="14474"/>
                    <a:pt x="14444" y="13980"/>
                    <a:pt x="14444" y="13394"/>
                  </a:cubicBezTo>
                  <a:lnTo>
                    <a:pt x="14444" y="12622"/>
                  </a:lnTo>
                  <a:cubicBezTo>
                    <a:pt x="14444" y="12484"/>
                    <a:pt x="14344" y="12414"/>
                    <a:pt x="14244" y="12414"/>
                  </a:cubicBezTo>
                  <a:cubicBezTo>
                    <a:pt x="14143" y="12414"/>
                    <a:pt x="14043" y="12484"/>
                    <a:pt x="14043" y="12622"/>
                  </a:cubicBezTo>
                  <a:lnTo>
                    <a:pt x="14043" y="12931"/>
                  </a:lnTo>
                  <a:lnTo>
                    <a:pt x="12068" y="12931"/>
                  </a:lnTo>
                  <a:lnTo>
                    <a:pt x="14012" y="10956"/>
                  </a:lnTo>
                  <a:lnTo>
                    <a:pt x="14012" y="11419"/>
                  </a:lnTo>
                  <a:cubicBezTo>
                    <a:pt x="14012" y="11542"/>
                    <a:pt x="14105" y="11635"/>
                    <a:pt x="14228" y="11635"/>
                  </a:cubicBezTo>
                  <a:cubicBezTo>
                    <a:pt x="14352" y="11635"/>
                    <a:pt x="14444" y="11542"/>
                    <a:pt x="14444" y="11419"/>
                  </a:cubicBezTo>
                  <a:lnTo>
                    <a:pt x="14444" y="7870"/>
                  </a:lnTo>
                  <a:cubicBezTo>
                    <a:pt x="14444" y="7438"/>
                    <a:pt x="14166" y="7036"/>
                    <a:pt x="13765" y="6882"/>
                  </a:cubicBezTo>
                  <a:lnTo>
                    <a:pt x="13765" y="1173"/>
                  </a:lnTo>
                  <a:cubicBezTo>
                    <a:pt x="13765" y="525"/>
                    <a:pt x="13241" y="0"/>
                    <a:pt x="12592" y="0"/>
                  </a:cubicBezTo>
                  <a:lnTo>
                    <a:pt x="3457" y="0"/>
                  </a:lnTo>
                  <a:cubicBezTo>
                    <a:pt x="3149" y="0"/>
                    <a:pt x="3149" y="432"/>
                    <a:pt x="3457" y="432"/>
                  </a:cubicBezTo>
                  <a:lnTo>
                    <a:pt x="4537" y="432"/>
                  </a:lnTo>
                  <a:lnTo>
                    <a:pt x="402" y="4568"/>
                  </a:lnTo>
                  <a:lnTo>
                    <a:pt x="402" y="1173"/>
                  </a:lnTo>
                  <a:cubicBezTo>
                    <a:pt x="402" y="741"/>
                    <a:pt x="711" y="401"/>
                    <a:pt x="1143" y="401"/>
                  </a:cubicBezTo>
                  <a:lnTo>
                    <a:pt x="2038" y="401"/>
                  </a:lnTo>
                  <a:cubicBezTo>
                    <a:pt x="2254" y="339"/>
                    <a:pt x="2254" y="62"/>
                    <a:pt x="203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4" name="Google Shape;12614;p23"/>
            <p:cNvSpPr/>
            <p:nvPr/>
          </p:nvSpPr>
          <p:spPr>
            <a:xfrm>
              <a:off x="7278550" y="2241000"/>
              <a:ext cx="23175" cy="10825"/>
            </a:xfrm>
            <a:custGeom>
              <a:avLst/>
              <a:gdLst/>
              <a:ahLst/>
              <a:cxnLst/>
              <a:rect l="l" t="t" r="r" b="b"/>
              <a:pathLst>
                <a:path w="927" h="433" extrusionOk="0">
                  <a:moveTo>
                    <a:pt x="216" y="1"/>
                  </a:moveTo>
                  <a:cubicBezTo>
                    <a:pt x="93" y="1"/>
                    <a:pt x="0" y="93"/>
                    <a:pt x="0" y="217"/>
                  </a:cubicBezTo>
                  <a:cubicBezTo>
                    <a:pt x="0" y="340"/>
                    <a:pt x="93" y="433"/>
                    <a:pt x="216" y="433"/>
                  </a:cubicBezTo>
                  <a:lnTo>
                    <a:pt x="741" y="433"/>
                  </a:lnTo>
                  <a:cubicBezTo>
                    <a:pt x="834" y="433"/>
                    <a:pt x="926" y="340"/>
                    <a:pt x="926" y="217"/>
                  </a:cubicBezTo>
                  <a:cubicBezTo>
                    <a:pt x="926" y="93"/>
                    <a:pt x="834" y="1"/>
                    <a:pt x="74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15" name="Google Shape;12615;p23"/>
          <p:cNvGrpSpPr/>
          <p:nvPr/>
        </p:nvGrpSpPr>
        <p:grpSpPr>
          <a:xfrm>
            <a:off x="1074163" y="3975874"/>
            <a:ext cx="362650" cy="361875"/>
            <a:chOff x="4755600" y="1904625"/>
            <a:chExt cx="362650" cy="361875"/>
          </a:xfrm>
        </p:grpSpPr>
        <p:sp>
          <p:nvSpPr>
            <p:cNvPr id="12616" name="Google Shape;12616;p23"/>
            <p:cNvSpPr/>
            <p:nvPr/>
          </p:nvSpPr>
          <p:spPr>
            <a:xfrm>
              <a:off x="4847400" y="1904625"/>
              <a:ext cx="177475" cy="148150"/>
            </a:xfrm>
            <a:custGeom>
              <a:avLst/>
              <a:gdLst/>
              <a:ahLst/>
              <a:cxnLst/>
              <a:rect l="l" t="t" r="r" b="b"/>
              <a:pathLst>
                <a:path w="7099" h="5926" extrusionOk="0">
                  <a:moveTo>
                    <a:pt x="5834" y="432"/>
                  </a:moveTo>
                  <a:cubicBezTo>
                    <a:pt x="6296" y="432"/>
                    <a:pt x="6698" y="802"/>
                    <a:pt x="6698" y="1265"/>
                  </a:cubicBezTo>
                  <a:lnTo>
                    <a:pt x="6698" y="1512"/>
                  </a:lnTo>
                  <a:lnTo>
                    <a:pt x="6235" y="1512"/>
                  </a:lnTo>
                  <a:cubicBezTo>
                    <a:pt x="5957" y="1512"/>
                    <a:pt x="5957" y="1913"/>
                    <a:pt x="6235" y="1913"/>
                  </a:cubicBezTo>
                  <a:lnTo>
                    <a:pt x="6698" y="1913"/>
                  </a:lnTo>
                  <a:lnTo>
                    <a:pt x="6698" y="4629"/>
                  </a:lnTo>
                  <a:cubicBezTo>
                    <a:pt x="6698" y="5092"/>
                    <a:pt x="6296" y="5463"/>
                    <a:pt x="5834" y="5463"/>
                  </a:cubicBezTo>
                  <a:lnTo>
                    <a:pt x="1297" y="5463"/>
                  </a:lnTo>
                  <a:cubicBezTo>
                    <a:pt x="834" y="5463"/>
                    <a:pt x="464" y="5092"/>
                    <a:pt x="464" y="4629"/>
                  </a:cubicBezTo>
                  <a:lnTo>
                    <a:pt x="464" y="1944"/>
                  </a:lnTo>
                  <a:lnTo>
                    <a:pt x="5124" y="1944"/>
                  </a:lnTo>
                  <a:cubicBezTo>
                    <a:pt x="5401" y="1913"/>
                    <a:pt x="5401" y="1512"/>
                    <a:pt x="5124" y="1512"/>
                  </a:cubicBezTo>
                  <a:lnTo>
                    <a:pt x="464" y="1512"/>
                  </a:lnTo>
                  <a:lnTo>
                    <a:pt x="464" y="1265"/>
                  </a:lnTo>
                  <a:cubicBezTo>
                    <a:pt x="464" y="802"/>
                    <a:pt x="834" y="432"/>
                    <a:pt x="1297" y="432"/>
                  </a:cubicBezTo>
                  <a:close/>
                  <a:moveTo>
                    <a:pt x="1297" y="0"/>
                  </a:moveTo>
                  <a:cubicBezTo>
                    <a:pt x="587" y="0"/>
                    <a:pt x="1" y="556"/>
                    <a:pt x="32" y="1265"/>
                  </a:cubicBezTo>
                  <a:lnTo>
                    <a:pt x="32" y="4629"/>
                  </a:lnTo>
                  <a:cubicBezTo>
                    <a:pt x="32" y="5339"/>
                    <a:pt x="587" y="5895"/>
                    <a:pt x="1297" y="5895"/>
                  </a:cubicBezTo>
                  <a:lnTo>
                    <a:pt x="1297" y="5925"/>
                  </a:lnTo>
                  <a:lnTo>
                    <a:pt x="5834" y="5925"/>
                  </a:lnTo>
                  <a:cubicBezTo>
                    <a:pt x="6543" y="5925"/>
                    <a:pt x="7099" y="5339"/>
                    <a:pt x="7099" y="4629"/>
                  </a:cubicBezTo>
                  <a:lnTo>
                    <a:pt x="7099" y="1265"/>
                  </a:lnTo>
                  <a:cubicBezTo>
                    <a:pt x="7099" y="556"/>
                    <a:pt x="6543" y="0"/>
                    <a:pt x="583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7" name="Google Shape;12617;p23"/>
            <p:cNvSpPr/>
            <p:nvPr/>
          </p:nvSpPr>
          <p:spPr>
            <a:xfrm>
              <a:off x="4871325" y="1923900"/>
              <a:ext cx="14675" cy="10825"/>
            </a:xfrm>
            <a:custGeom>
              <a:avLst/>
              <a:gdLst/>
              <a:ahLst/>
              <a:cxnLst/>
              <a:rect l="l" t="t" r="r" b="b"/>
              <a:pathLst>
                <a:path w="587" h="433" extrusionOk="0">
                  <a:moveTo>
                    <a:pt x="278" y="1"/>
                  </a:moveTo>
                  <a:cubicBezTo>
                    <a:pt x="0" y="1"/>
                    <a:pt x="0" y="433"/>
                    <a:pt x="278" y="433"/>
                  </a:cubicBezTo>
                  <a:cubicBezTo>
                    <a:pt x="587" y="433"/>
                    <a:pt x="587" y="1"/>
                    <a:pt x="2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8" name="Google Shape;12618;p23"/>
            <p:cNvSpPr/>
            <p:nvPr/>
          </p:nvSpPr>
          <p:spPr>
            <a:xfrm>
              <a:off x="4889075" y="1923900"/>
              <a:ext cx="13125" cy="10825"/>
            </a:xfrm>
            <a:custGeom>
              <a:avLst/>
              <a:gdLst/>
              <a:ahLst/>
              <a:cxnLst/>
              <a:rect l="l" t="t" r="r" b="b"/>
              <a:pathLst>
                <a:path w="525" h="433" extrusionOk="0">
                  <a:moveTo>
                    <a:pt x="278" y="1"/>
                  </a:moveTo>
                  <a:cubicBezTo>
                    <a:pt x="0" y="1"/>
                    <a:pt x="0" y="433"/>
                    <a:pt x="278" y="433"/>
                  </a:cubicBezTo>
                  <a:cubicBezTo>
                    <a:pt x="525" y="402"/>
                    <a:pt x="525" y="31"/>
                    <a:pt x="2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19" name="Google Shape;12619;p23"/>
            <p:cNvSpPr/>
            <p:nvPr/>
          </p:nvSpPr>
          <p:spPr>
            <a:xfrm>
              <a:off x="4906825" y="1923900"/>
              <a:ext cx="13900" cy="10825"/>
            </a:xfrm>
            <a:custGeom>
              <a:avLst/>
              <a:gdLst/>
              <a:ahLst/>
              <a:cxnLst/>
              <a:rect l="l" t="t" r="r" b="b"/>
              <a:pathLst>
                <a:path w="556" h="433" extrusionOk="0">
                  <a:moveTo>
                    <a:pt x="278" y="1"/>
                  </a:moveTo>
                  <a:cubicBezTo>
                    <a:pt x="0" y="1"/>
                    <a:pt x="0" y="433"/>
                    <a:pt x="278" y="433"/>
                  </a:cubicBezTo>
                  <a:cubicBezTo>
                    <a:pt x="556" y="433"/>
                    <a:pt x="556" y="1"/>
                    <a:pt x="2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0" name="Google Shape;12620;p23"/>
            <p:cNvSpPr/>
            <p:nvPr/>
          </p:nvSpPr>
          <p:spPr>
            <a:xfrm>
              <a:off x="4755600"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0" y="0"/>
                    <a:pt x="0" y="370"/>
                    <a:pt x="0" y="833"/>
                  </a:cubicBezTo>
                  <a:lnTo>
                    <a:pt x="0" y="2716"/>
                  </a:lnTo>
                  <a:cubicBezTo>
                    <a:pt x="0" y="3179"/>
                    <a:pt x="370" y="3549"/>
                    <a:pt x="833" y="3549"/>
                  </a:cubicBezTo>
                  <a:lnTo>
                    <a:pt x="3395" y="3549"/>
                  </a:lnTo>
                  <a:cubicBezTo>
                    <a:pt x="3858" y="3549"/>
                    <a:pt x="4228" y="3179"/>
                    <a:pt x="4228" y="2716"/>
                  </a:cubicBezTo>
                  <a:cubicBezTo>
                    <a:pt x="4228" y="2577"/>
                    <a:pt x="4120" y="2508"/>
                    <a:pt x="4012" y="2508"/>
                  </a:cubicBezTo>
                  <a:cubicBezTo>
                    <a:pt x="3904" y="2508"/>
                    <a:pt x="3796" y="2577"/>
                    <a:pt x="3796" y="2716"/>
                  </a:cubicBezTo>
                  <a:cubicBezTo>
                    <a:pt x="3796" y="2932"/>
                    <a:pt x="3611" y="3117"/>
                    <a:pt x="3426" y="3117"/>
                  </a:cubicBezTo>
                  <a:lnTo>
                    <a:pt x="833" y="3117"/>
                  </a:lnTo>
                  <a:cubicBezTo>
                    <a:pt x="617" y="3117"/>
                    <a:pt x="463" y="2932"/>
                    <a:pt x="463" y="2716"/>
                  </a:cubicBezTo>
                  <a:lnTo>
                    <a:pt x="463" y="1265"/>
                  </a:lnTo>
                  <a:lnTo>
                    <a:pt x="3827" y="1265"/>
                  </a:lnTo>
                  <a:lnTo>
                    <a:pt x="3827" y="1728"/>
                  </a:lnTo>
                  <a:cubicBezTo>
                    <a:pt x="3827" y="1867"/>
                    <a:pt x="3935" y="1937"/>
                    <a:pt x="4043" y="1937"/>
                  </a:cubicBezTo>
                  <a:cubicBezTo>
                    <a:pt x="4151" y="1937"/>
                    <a:pt x="4259" y="1867"/>
                    <a:pt x="4259" y="1728"/>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1" name="Google Shape;12621;p23"/>
            <p:cNvSpPr/>
            <p:nvPr/>
          </p:nvSpPr>
          <p:spPr>
            <a:xfrm>
              <a:off x="4883675" y="2177750"/>
              <a:ext cx="106500" cy="88750"/>
            </a:xfrm>
            <a:custGeom>
              <a:avLst/>
              <a:gdLst/>
              <a:ahLst/>
              <a:cxnLst/>
              <a:rect l="l" t="t" r="r" b="b"/>
              <a:pathLst>
                <a:path w="4260" h="3550" extrusionOk="0">
                  <a:moveTo>
                    <a:pt x="3395" y="432"/>
                  </a:moveTo>
                  <a:cubicBezTo>
                    <a:pt x="3611" y="432"/>
                    <a:pt x="3765" y="617"/>
                    <a:pt x="3765" y="833"/>
                  </a:cubicBezTo>
                  <a:lnTo>
                    <a:pt x="3765" y="864"/>
                  </a:lnTo>
                  <a:lnTo>
                    <a:pt x="432" y="864"/>
                  </a:lnTo>
                  <a:lnTo>
                    <a:pt x="432" y="833"/>
                  </a:lnTo>
                  <a:cubicBezTo>
                    <a:pt x="432" y="617"/>
                    <a:pt x="617" y="432"/>
                    <a:pt x="833" y="432"/>
                  </a:cubicBezTo>
                  <a:close/>
                  <a:moveTo>
                    <a:pt x="833" y="0"/>
                  </a:moveTo>
                  <a:cubicBezTo>
                    <a:pt x="371" y="0"/>
                    <a:pt x="0" y="370"/>
                    <a:pt x="0" y="833"/>
                  </a:cubicBezTo>
                  <a:lnTo>
                    <a:pt x="0" y="2716"/>
                  </a:lnTo>
                  <a:cubicBezTo>
                    <a:pt x="0" y="3179"/>
                    <a:pt x="371" y="3549"/>
                    <a:pt x="833" y="3549"/>
                  </a:cubicBezTo>
                  <a:lnTo>
                    <a:pt x="1173" y="3549"/>
                  </a:lnTo>
                  <a:cubicBezTo>
                    <a:pt x="1420" y="3487"/>
                    <a:pt x="1451" y="3117"/>
                    <a:pt x="1173" y="3117"/>
                  </a:cubicBezTo>
                  <a:lnTo>
                    <a:pt x="833" y="3117"/>
                  </a:lnTo>
                  <a:cubicBezTo>
                    <a:pt x="617" y="3117"/>
                    <a:pt x="463" y="2963"/>
                    <a:pt x="463" y="2747"/>
                  </a:cubicBezTo>
                  <a:lnTo>
                    <a:pt x="463" y="1265"/>
                  </a:lnTo>
                  <a:lnTo>
                    <a:pt x="3827" y="1265"/>
                  </a:lnTo>
                  <a:lnTo>
                    <a:pt x="3827" y="2716"/>
                  </a:lnTo>
                  <a:cubicBezTo>
                    <a:pt x="3827" y="2932"/>
                    <a:pt x="3642" y="3117"/>
                    <a:pt x="3426" y="3117"/>
                  </a:cubicBezTo>
                  <a:lnTo>
                    <a:pt x="2284" y="3117"/>
                  </a:lnTo>
                  <a:cubicBezTo>
                    <a:pt x="2037" y="3148"/>
                    <a:pt x="2037" y="3487"/>
                    <a:pt x="2284" y="3518"/>
                  </a:cubicBezTo>
                  <a:lnTo>
                    <a:pt x="3426" y="3518"/>
                  </a:lnTo>
                  <a:cubicBezTo>
                    <a:pt x="3889" y="3518"/>
                    <a:pt x="4259" y="3148"/>
                    <a:pt x="4259" y="2716"/>
                  </a:cubicBezTo>
                  <a:lnTo>
                    <a:pt x="4259" y="833"/>
                  </a:lnTo>
                  <a:cubicBezTo>
                    <a:pt x="4259" y="370"/>
                    <a:pt x="3889" y="0"/>
                    <a:pt x="342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2" name="Google Shape;12622;p23"/>
            <p:cNvSpPr/>
            <p:nvPr/>
          </p:nvSpPr>
          <p:spPr>
            <a:xfrm>
              <a:off x="5012525" y="2177750"/>
              <a:ext cx="105725" cy="88750"/>
            </a:xfrm>
            <a:custGeom>
              <a:avLst/>
              <a:gdLst/>
              <a:ahLst/>
              <a:cxnLst/>
              <a:rect l="l" t="t" r="r" b="b"/>
              <a:pathLst>
                <a:path w="4229" h="3550" extrusionOk="0">
                  <a:moveTo>
                    <a:pt x="3364" y="432"/>
                  </a:moveTo>
                  <a:cubicBezTo>
                    <a:pt x="3580" y="432"/>
                    <a:pt x="3765" y="617"/>
                    <a:pt x="3765" y="833"/>
                  </a:cubicBezTo>
                  <a:lnTo>
                    <a:pt x="3765" y="864"/>
                  </a:lnTo>
                  <a:lnTo>
                    <a:pt x="401" y="864"/>
                  </a:lnTo>
                  <a:lnTo>
                    <a:pt x="401" y="833"/>
                  </a:lnTo>
                  <a:cubicBezTo>
                    <a:pt x="401" y="617"/>
                    <a:pt x="586" y="432"/>
                    <a:pt x="803" y="432"/>
                  </a:cubicBezTo>
                  <a:close/>
                  <a:moveTo>
                    <a:pt x="803" y="0"/>
                  </a:moveTo>
                  <a:cubicBezTo>
                    <a:pt x="370" y="0"/>
                    <a:pt x="0" y="370"/>
                    <a:pt x="0" y="833"/>
                  </a:cubicBezTo>
                  <a:lnTo>
                    <a:pt x="0" y="1728"/>
                  </a:lnTo>
                  <a:cubicBezTo>
                    <a:pt x="0" y="1867"/>
                    <a:pt x="100" y="1937"/>
                    <a:pt x="201" y="1937"/>
                  </a:cubicBezTo>
                  <a:cubicBezTo>
                    <a:pt x="301" y="1937"/>
                    <a:pt x="401" y="1867"/>
                    <a:pt x="401" y="1728"/>
                  </a:cubicBezTo>
                  <a:lnTo>
                    <a:pt x="401" y="1265"/>
                  </a:lnTo>
                  <a:lnTo>
                    <a:pt x="3765" y="1265"/>
                  </a:lnTo>
                  <a:lnTo>
                    <a:pt x="3765" y="2716"/>
                  </a:lnTo>
                  <a:cubicBezTo>
                    <a:pt x="3765" y="2932"/>
                    <a:pt x="3611" y="3117"/>
                    <a:pt x="3395" y="3117"/>
                  </a:cubicBezTo>
                  <a:lnTo>
                    <a:pt x="833" y="3117"/>
                  </a:lnTo>
                  <a:cubicBezTo>
                    <a:pt x="617" y="3117"/>
                    <a:pt x="432" y="2932"/>
                    <a:pt x="432" y="2716"/>
                  </a:cubicBezTo>
                  <a:cubicBezTo>
                    <a:pt x="432" y="2577"/>
                    <a:pt x="324" y="2508"/>
                    <a:pt x="216" y="2508"/>
                  </a:cubicBezTo>
                  <a:cubicBezTo>
                    <a:pt x="108" y="2508"/>
                    <a:pt x="0" y="2577"/>
                    <a:pt x="0" y="2716"/>
                  </a:cubicBezTo>
                  <a:cubicBezTo>
                    <a:pt x="0" y="3179"/>
                    <a:pt x="370" y="3549"/>
                    <a:pt x="833" y="3549"/>
                  </a:cubicBezTo>
                  <a:lnTo>
                    <a:pt x="3395" y="3549"/>
                  </a:lnTo>
                  <a:cubicBezTo>
                    <a:pt x="3858" y="3549"/>
                    <a:pt x="4228" y="3179"/>
                    <a:pt x="4228" y="2716"/>
                  </a:cubicBezTo>
                  <a:lnTo>
                    <a:pt x="4228" y="833"/>
                  </a:lnTo>
                  <a:cubicBezTo>
                    <a:pt x="4228" y="370"/>
                    <a:pt x="3858" y="0"/>
                    <a:pt x="339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3" name="Google Shape;12623;p23"/>
            <p:cNvSpPr/>
            <p:nvPr/>
          </p:nvSpPr>
          <p:spPr>
            <a:xfrm>
              <a:off x="4805750" y="2068375"/>
              <a:ext cx="261575" cy="87025"/>
            </a:xfrm>
            <a:custGeom>
              <a:avLst/>
              <a:gdLst/>
              <a:ahLst/>
              <a:cxnLst/>
              <a:rect l="l" t="t" r="r" b="b"/>
              <a:pathLst>
                <a:path w="10463" h="3481" extrusionOk="0">
                  <a:moveTo>
                    <a:pt x="5247" y="0"/>
                  </a:moveTo>
                  <a:cubicBezTo>
                    <a:pt x="5139" y="0"/>
                    <a:pt x="5031" y="70"/>
                    <a:pt x="5031" y="209"/>
                  </a:cubicBezTo>
                  <a:lnTo>
                    <a:pt x="5031" y="1443"/>
                  </a:lnTo>
                  <a:lnTo>
                    <a:pt x="864" y="1443"/>
                  </a:lnTo>
                  <a:cubicBezTo>
                    <a:pt x="370" y="1443"/>
                    <a:pt x="0" y="1814"/>
                    <a:pt x="0" y="2307"/>
                  </a:cubicBezTo>
                  <a:lnTo>
                    <a:pt x="0" y="3264"/>
                  </a:lnTo>
                  <a:cubicBezTo>
                    <a:pt x="0" y="3357"/>
                    <a:pt x="93" y="3480"/>
                    <a:pt x="216" y="3480"/>
                  </a:cubicBezTo>
                  <a:cubicBezTo>
                    <a:pt x="340" y="3480"/>
                    <a:pt x="432" y="3388"/>
                    <a:pt x="432" y="3264"/>
                  </a:cubicBezTo>
                  <a:lnTo>
                    <a:pt x="432" y="2307"/>
                  </a:lnTo>
                  <a:cubicBezTo>
                    <a:pt x="432" y="2060"/>
                    <a:pt x="617" y="1875"/>
                    <a:pt x="864" y="1875"/>
                  </a:cubicBezTo>
                  <a:lnTo>
                    <a:pt x="5031" y="1875"/>
                  </a:lnTo>
                  <a:lnTo>
                    <a:pt x="5031" y="3264"/>
                  </a:lnTo>
                  <a:cubicBezTo>
                    <a:pt x="5031" y="3403"/>
                    <a:pt x="5139" y="3472"/>
                    <a:pt x="5247" y="3472"/>
                  </a:cubicBezTo>
                  <a:cubicBezTo>
                    <a:pt x="5355" y="3472"/>
                    <a:pt x="5463" y="3403"/>
                    <a:pt x="5463" y="3264"/>
                  </a:cubicBezTo>
                  <a:lnTo>
                    <a:pt x="5463" y="1875"/>
                  </a:lnTo>
                  <a:lnTo>
                    <a:pt x="9629" y="1875"/>
                  </a:lnTo>
                  <a:cubicBezTo>
                    <a:pt x="9845" y="1875"/>
                    <a:pt x="10061" y="2060"/>
                    <a:pt x="10061" y="2307"/>
                  </a:cubicBezTo>
                  <a:lnTo>
                    <a:pt x="10061" y="3264"/>
                  </a:lnTo>
                  <a:cubicBezTo>
                    <a:pt x="10061" y="3403"/>
                    <a:pt x="10161" y="3472"/>
                    <a:pt x="10262" y="3472"/>
                  </a:cubicBezTo>
                  <a:cubicBezTo>
                    <a:pt x="10362" y="3472"/>
                    <a:pt x="10462" y="3403"/>
                    <a:pt x="10462" y="3264"/>
                  </a:cubicBezTo>
                  <a:lnTo>
                    <a:pt x="10462" y="2307"/>
                  </a:lnTo>
                  <a:cubicBezTo>
                    <a:pt x="10462" y="1814"/>
                    <a:pt x="10092" y="1443"/>
                    <a:pt x="9629" y="1443"/>
                  </a:cubicBezTo>
                  <a:lnTo>
                    <a:pt x="5463" y="1443"/>
                  </a:lnTo>
                  <a:lnTo>
                    <a:pt x="5463" y="209"/>
                  </a:lnTo>
                  <a:cubicBezTo>
                    <a:pt x="5463" y="70"/>
                    <a:pt x="5355" y="0"/>
                    <a:pt x="524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24" name="Google Shape;12624;p23"/>
          <p:cNvGrpSpPr/>
          <p:nvPr/>
        </p:nvGrpSpPr>
        <p:grpSpPr>
          <a:xfrm>
            <a:off x="3974963" y="3975636"/>
            <a:ext cx="363400" cy="362350"/>
            <a:chOff x="2499600" y="1904400"/>
            <a:chExt cx="363400" cy="362350"/>
          </a:xfrm>
        </p:grpSpPr>
        <p:sp>
          <p:nvSpPr>
            <p:cNvPr id="12625" name="Google Shape;12625;p23"/>
            <p:cNvSpPr/>
            <p:nvPr/>
          </p:nvSpPr>
          <p:spPr>
            <a:xfrm>
              <a:off x="2499600" y="1904400"/>
              <a:ext cx="316350" cy="362350"/>
            </a:xfrm>
            <a:custGeom>
              <a:avLst/>
              <a:gdLst/>
              <a:ahLst/>
              <a:cxnLst/>
              <a:rect l="l" t="t" r="r" b="b"/>
              <a:pathLst>
                <a:path w="12654" h="14494" extrusionOk="0">
                  <a:moveTo>
                    <a:pt x="11110" y="4546"/>
                  </a:moveTo>
                  <a:cubicBezTo>
                    <a:pt x="12067" y="4546"/>
                    <a:pt x="12067" y="5996"/>
                    <a:pt x="11110" y="5996"/>
                  </a:cubicBezTo>
                  <a:lnTo>
                    <a:pt x="11079" y="5996"/>
                  </a:lnTo>
                  <a:lnTo>
                    <a:pt x="11079" y="4546"/>
                  </a:lnTo>
                  <a:close/>
                  <a:moveTo>
                    <a:pt x="1212" y="3371"/>
                  </a:moveTo>
                  <a:cubicBezTo>
                    <a:pt x="1229" y="3371"/>
                    <a:pt x="1247" y="3372"/>
                    <a:pt x="1265" y="3373"/>
                  </a:cubicBezTo>
                  <a:lnTo>
                    <a:pt x="1265" y="7107"/>
                  </a:lnTo>
                  <a:cubicBezTo>
                    <a:pt x="741" y="7015"/>
                    <a:pt x="401" y="6737"/>
                    <a:pt x="401" y="6336"/>
                  </a:cubicBezTo>
                  <a:lnTo>
                    <a:pt x="401" y="6305"/>
                  </a:lnTo>
                  <a:lnTo>
                    <a:pt x="401" y="4175"/>
                  </a:lnTo>
                  <a:cubicBezTo>
                    <a:pt x="431" y="3730"/>
                    <a:pt x="774" y="3371"/>
                    <a:pt x="1212" y="3371"/>
                  </a:cubicBezTo>
                  <a:close/>
                  <a:moveTo>
                    <a:pt x="2222" y="3373"/>
                  </a:moveTo>
                  <a:lnTo>
                    <a:pt x="2222" y="7107"/>
                  </a:lnTo>
                  <a:lnTo>
                    <a:pt x="1697" y="7107"/>
                  </a:lnTo>
                  <a:lnTo>
                    <a:pt x="1697" y="3373"/>
                  </a:lnTo>
                  <a:close/>
                  <a:moveTo>
                    <a:pt x="4043" y="3373"/>
                  </a:moveTo>
                  <a:lnTo>
                    <a:pt x="4043" y="7107"/>
                  </a:lnTo>
                  <a:lnTo>
                    <a:pt x="2623" y="7107"/>
                  </a:lnTo>
                  <a:lnTo>
                    <a:pt x="2623" y="3373"/>
                  </a:lnTo>
                  <a:close/>
                  <a:moveTo>
                    <a:pt x="8857" y="1182"/>
                  </a:moveTo>
                  <a:lnTo>
                    <a:pt x="8857" y="9360"/>
                  </a:lnTo>
                  <a:lnTo>
                    <a:pt x="4475" y="7169"/>
                  </a:lnTo>
                  <a:lnTo>
                    <a:pt x="4475" y="3342"/>
                  </a:lnTo>
                  <a:lnTo>
                    <a:pt x="8857" y="1182"/>
                  </a:lnTo>
                  <a:close/>
                  <a:moveTo>
                    <a:pt x="10444" y="1"/>
                  </a:moveTo>
                  <a:cubicBezTo>
                    <a:pt x="10348" y="1"/>
                    <a:pt x="10249" y="23"/>
                    <a:pt x="10154" y="71"/>
                  </a:cubicBezTo>
                  <a:lnTo>
                    <a:pt x="4321" y="2941"/>
                  </a:lnTo>
                  <a:lnTo>
                    <a:pt x="1234" y="2941"/>
                  </a:lnTo>
                  <a:cubicBezTo>
                    <a:pt x="556" y="2941"/>
                    <a:pt x="0" y="3496"/>
                    <a:pt x="0" y="4175"/>
                  </a:cubicBezTo>
                  <a:lnTo>
                    <a:pt x="0" y="6305"/>
                  </a:lnTo>
                  <a:cubicBezTo>
                    <a:pt x="0" y="6644"/>
                    <a:pt x="154" y="6984"/>
                    <a:pt x="432" y="7200"/>
                  </a:cubicBezTo>
                  <a:cubicBezTo>
                    <a:pt x="710" y="7416"/>
                    <a:pt x="1080" y="7539"/>
                    <a:pt x="1481" y="7539"/>
                  </a:cubicBezTo>
                  <a:lnTo>
                    <a:pt x="2222" y="7539"/>
                  </a:lnTo>
                  <a:lnTo>
                    <a:pt x="1420" y="9916"/>
                  </a:lnTo>
                  <a:cubicBezTo>
                    <a:pt x="1420" y="10058"/>
                    <a:pt x="1540" y="10147"/>
                    <a:pt x="1649" y="10147"/>
                  </a:cubicBezTo>
                  <a:cubicBezTo>
                    <a:pt x="1705" y="10147"/>
                    <a:pt x="1758" y="10123"/>
                    <a:pt x="1790" y="10070"/>
                  </a:cubicBezTo>
                  <a:lnTo>
                    <a:pt x="2654" y="7539"/>
                  </a:lnTo>
                  <a:lnTo>
                    <a:pt x="4043" y="7539"/>
                  </a:lnTo>
                  <a:lnTo>
                    <a:pt x="4043" y="13187"/>
                  </a:lnTo>
                  <a:cubicBezTo>
                    <a:pt x="4043" y="13717"/>
                    <a:pt x="3606" y="14073"/>
                    <a:pt x="3152" y="14073"/>
                  </a:cubicBezTo>
                  <a:cubicBezTo>
                    <a:pt x="2945" y="14073"/>
                    <a:pt x="2735" y="13999"/>
                    <a:pt x="2562" y="13835"/>
                  </a:cubicBezTo>
                  <a:lnTo>
                    <a:pt x="1451" y="12817"/>
                  </a:lnTo>
                  <a:cubicBezTo>
                    <a:pt x="1204" y="12601"/>
                    <a:pt x="1111" y="12261"/>
                    <a:pt x="1173" y="11953"/>
                  </a:cubicBezTo>
                  <a:lnTo>
                    <a:pt x="1420" y="11243"/>
                  </a:lnTo>
                  <a:cubicBezTo>
                    <a:pt x="1420" y="11107"/>
                    <a:pt x="1310" y="11020"/>
                    <a:pt x="1198" y="11020"/>
                  </a:cubicBezTo>
                  <a:cubicBezTo>
                    <a:pt x="1132" y="11020"/>
                    <a:pt x="1064" y="11050"/>
                    <a:pt x="1018" y="11119"/>
                  </a:cubicBezTo>
                  <a:lnTo>
                    <a:pt x="802" y="11829"/>
                  </a:lnTo>
                  <a:cubicBezTo>
                    <a:pt x="648" y="12292"/>
                    <a:pt x="802" y="12786"/>
                    <a:pt x="1173" y="13125"/>
                  </a:cubicBezTo>
                  <a:lnTo>
                    <a:pt x="2315" y="14144"/>
                  </a:lnTo>
                  <a:cubicBezTo>
                    <a:pt x="2576" y="14385"/>
                    <a:pt x="2885" y="14494"/>
                    <a:pt x="3187" y="14494"/>
                  </a:cubicBezTo>
                  <a:cubicBezTo>
                    <a:pt x="3852" y="14494"/>
                    <a:pt x="4485" y="13971"/>
                    <a:pt x="4506" y="13187"/>
                  </a:cubicBezTo>
                  <a:lnTo>
                    <a:pt x="4506" y="7663"/>
                  </a:lnTo>
                  <a:lnTo>
                    <a:pt x="10154" y="10440"/>
                  </a:lnTo>
                  <a:cubicBezTo>
                    <a:pt x="10250" y="10489"/>
                    <a:pt x="10350" y="10511"/>
                    <a:pt x="10446" y="10511"/>
                  </a:cubicBezTo>
                  <a:cubicBezTo>
                    <a:pt x="10782" y="10511"/>
                    <a:pt x="11079" y="10244"/>
                    <a:pt x="11079" y="9885"/>
                  </a:cubicBezTo>
                  <a:lnTo>
                    <a:pt x="11079" y="6397"/>
                  </a:lnTo>
                  <a:lnTo>
                    <a:pt x="11110" y="6397"/>
                  </a:lnTo>
                  <a:cubicBezTo>
                    <a:pt x="12653" y="6397"/>
                    <a:pt x="12653" y="4083"/>
                    <a:pt x="11110" y="4083"/>
                  </a:cubicBezTo>
                  <a:lnTo>
                    <a:pt x="11110" y="4114"/>
                  </a:lnTo>
                  <a:lnTo>
                    <a:pt x="11079" y="4114"/>
                  </a:lnTo>
                  <a:lnTo>
                    <a:pt x="11079" y="2571"/>
                  </a:lnTo>
                  <a:cubicBezTo>
                    <a:pt x="11079" y="2432"/>
                    <a:pt x="10971" y="2362"/>
                    <a:pt x="10863" y="2362"/>
                  </a:cubicBezTo>
                  <a:cubicBezTo>
                    <a:pt x="10755" y="2362"/>
                    <a:pt x="10647" y="2432"/>
                    <a:pt x="10647" y="2571"/>
                  </a:cubicBezTo>
                  <a:lnTo>
                    <a:pt x="10647" y="9885"/>
                  </a:lnTo>
                  <a:cubicBezTo>
                    <a:pt x="10647" y="10002"/>
                    <a:pt x="10558" y="10102"/>
                    <a:pt x="10447" y="10102"/>
                  </a:cubicBezTo>
                  <a:cubicBezTo>
                    <a:pt x="10412" y="10102"/>
                    <a:pt x="10376" y="10092"/>
                    <a:pt x="10339" y="10070"/>
                  </a:cubicBezTo>
                  <a:lnTo>
                    <a:pt x="9289" y="9576"/>
                  </a:lnTo>
                  <a:lnTo>
                    <a:pt x="9289" y="966"/>
                  </a:lnTo>
                  <a:lnTo>
                    <a:pt x="10339" y="441"/>
                  </a:lnTo>
                  <a:cubicBezTo>
                    <a:pt x="10371" y="428"/>
                    <a:pt x="10403" y="422"/>
                    <a:pt x="10434" y="422"/>
                  </a:cubicBezTo>
                  <a:cubicBezTo>
                    <a:pt x="10551" y="422"/>
                    <a:pt x="10647" y="511"/>
                    <a:pt x="10647" y="657"/>
                  </a:cubicBezTo>
                  <a:lnTo>
                    <a:pt x="10647" y="1336"/>
                  </a:lnTo>
                  <a:cubicBezTo>
                    <a:pt x="10647" y="1475"/>
                    <a:pt x="10755" y="1544"/>
                    <a:pt x="10863" y="1544"/>
                  </a:cubicBezTo>
                  <a:cubicBezTo>
                    <a:pt x="10971" y="1544"/>
                    <a:pt x="11079" y="1475"/>
                    <a:pt x="11079" y="1336"/>
                  </a:cubicBezTo>
                  <a:lnTo>
                    <a:pt x="11079" y="657"/>
                  </a:lnTo>
                  <a:cubicBezTo>
                    <a:pt x="11079" y="273"/>
                    <a:pt x="10780" y="1"/>
                    <a:pt x="1044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6" name="Google Shape;12626;p23"/>
            <p:cNvSpPr/>
            <p:nvPr/>
          </p:nvSpPr>
          <p:spPr>
            <a:xfrm>
              <a:off x="2819000" y="2030375"/>
              <a:ext cx="44000" cy="10825"/>
            </a:xfrm>
            <a:custGeom>
              <a:avLst/>
              <a:gdLst/>
              <a:ahLst/>
              <a:cxnLst/>
              <a:rect l="l" t="t" r="r" b="b"/>
              <a:pathLst>
                <a:path w="1760" h="433" extrusionOk="0">
                  <a:moveTo>
                    <a:pt x="309" y="0"/>
                  </a:moveTo>
                  <a:cubicBezTo>
                    <a:pt x="1" y="0"/>
                    <a:pt x="1" y="433"/>
                    <a:pt x="309" y="433"/>
                  </a:cubicBezTo>
                  <a:lnTo>
                    <a:pt x="1482" y="433"/>
                  </a:lnTo>
                  <a:cubicBezTo>
                    <a:pt x="1760" y="433"/>
                    <a:pt x="1760" y="0"/>
                    <a:pt x="148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7" name="Google Shape;12627;p23"/>
            <p:cNvSpPr/>
            <p:nvPr/>
          </p:nvSpPr>
          <p:spPr>
            <a:xfrm>
              <a:off x="2802275" y="1973275"/>
              <a:ext cx="39875" cy="32500"/>
            </a:xfrm>
            <a:custGeom>
              <a:avLst/>
              <a:gdLst/>
              <a:ahLst/>
              <a:cxnLst/>
              <a:rect l="l" t="t" r="r" b="b"/>
              <a:pathLst>
                <a:path w="1595" h="1300" extrusionOk="0">
                  <a:moveTo>
                    <a:pt x="1276" y="1"/>
                  </a:moveTo>
                  <a:cubicBezTo>
                    <a:pt x="1239" y="1"/>
                    <a:pt x="1201" y="10"/>
                    <a:pt x="1164" y="32"/>
                  </a:cubicBezTo>
                  <a:lnTo>
                    <a:pt x="176" y="927"/>
                  </a:lnTo>
                  <a:cubicBezTo>
                    <a:pt x="0" y="1044"/>
                    <a:pt x="75" y="1299"/>
                    <a:pt x="267" y="1299"/>
                  </a:cubicBezTo>
                  <a:cubicBezTo>
                    <a:pt x="277" y="1299"/>
                    <a:pt x="288" y="1299"/>
                    <a:pt x="299" y="1297"/>
                  </a:cubicBezTo>
                  <a:cubicBezTo>
                    <a:pt x="361" y="1297"/>
                    <a:pt x="423" y="1266"/>
                    <a:pt x="454" y="1235"/>
                  </a:cubicBezTo>
                  <a:lnTo>
                    <a:pt x="1441" y="371"/>
                  </a:lnTo>
                  <a:cubicBezTo>
                    <a:pt x="1595" y="218"/>
                    <a:pt x="1452" y="1"/>
                    <a:pt x="127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28" name="Google Shape;12628;p23"/>
            <p:cNvSpPr/>
            <p:nvPr/>
          </p:nvSpPr>
          <p:spPr>
            <a:xfrm>
              <a:off x="2802900" y="2066575"/>
              <a:ext cx="39650" cy="32375"/>
            </a:xfrm>
            <a:custGeom>
              <a:avLst/>
              <a:gdLst/>
              <a:ahLst/>
              <a:cxnLst/>
              <a:rect l="l" t="t" r="r" b="b"/>
              <a:pathLst>
                <a:path w="1586" h="1295" extrusionOk="0">
                  <a:moveTo>
                    <a:pt x="308" y="1"/>
                  </a:moveTo>
                  <a:cubicBezTo>
                    <a:pt x="136" y="1"/>
                    <a:pt x="0" y="197"/>
                    <a:pt x="151" y="373"/>
                  </a:cubicBezTo>
                  <a:lnTo>
                    <a:pt x="1139" y="1237"/>
                  </a:lnTo>
                  <a:cubicBezTo>
                    <a:pt x="1185" y="1278"/>
                    <a:pt x="1235" y="1295"/>
                    <a:pt x="1282" y="1295"/>
                  </a:cubicBezTo>
                  <a:cubicBezTo>
                    <a:pt x="1452" y="1295"/>
                    <a:pt x="1586" y="1074"/>
                    <a:pt x="1416" y="929"/>
                  </a:cubicBezTo>
                  <a:lnTo>
                    <a:pt x="429" y="34"/>
                  </a:lnTo>
                  <a:cubicBezTo>
                    <a:pt x="389" y="11"/>
                    <a:pt x="348" y="1"/>
                    <a:pt x="30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29" name="Google Shape;12629;p23"/>
          <p:cNvGrpSpPr/>
          <p:nvPr/>
        </p:nvGrpSpPr>
        <p:grpSpPr>
          <a:xfrm>
            <a:off x="4790706" y="3975474"/>
            <a:ext cx="309425" cy="362675"/>
            <a:chOff x="4781825" y="4140750"/>
            <a:chExt cx="309425" cy="362675"/>
          </a:xfrm>
        </p:grpSpPr>
        <p:sp>
          <p:nvSpPr>
            <p:cNvPr id="12630" name="Google Shape;12630;p23"/>
            <p:cNvSpPr/>
            <p:nvPr/>
          </p:nvSpPr>
          <p:spPr>
            <a:xfrm>
              <a:off x="4781825" y="4208450"/>
              <a:ext cx="309425" cy="294975"/>
            </a:xfrm>
            <a:custGeom>
              <a:avLst/>
              <a:gdLst/>
              <a:ahLst/>
              <a:cxnLst/>
              <a:rect l="l" t="t" r="r" b="b"/>
              <a:pathLst>
                <a:path w="12377" h="11799" extrusionOk="0">
                  <a:moveTo>
                    <a:pt x="11666" y="432"/>
                  </a:moveTo>
                  <a:cubicBezTo>
                    <a:pt x="11851" y="432"/>
                    <a:pt x="11975" y="556"/>
                    <a:pt x="11975" y="710"/>
                  </a:cubicBezTo>
                  <a:lnTo>
                    <a:pt x="11975" y="2253"/>
                  </a:lnTo>
                  <a:lnTo>
                    <a:pt x="9043" y="2253"/>
                  </a:lnTo>
                  <a:lnTo>
                    <a:pt x="9043" y="710"/>
                  </a:lnTo>
                  <a:cubicBezTo>
                    <a:pt x="9043" y="556"/>
                    <a:pt x="9197" y="432"/>
                    <a:pt x="9352" y="432"/>
                  </a:cubicBezTo>
                  <a:close/>
                  <a:moveTo>
                    <a:pt x="710" y="0"/>
                  </a:moveTo>
                  <a:cubicBezTo>
                    <a:pt x="309" y="0"/>
                    <a:pt x="0" y="309"/>
                    <a:pt x="0" y="710"/>
                  </a:cubicBezTo>
                  <a:lnTo>
                    <a:pt x="0" y="5586"/>
                  </a:lnTo>
                  <a:cubicBezTo>
                    <a:pt x="0" y="9125"/>
                    <a:pt x="2897" y="11799"/>
                    <a:pt x="6176" y="11799"/>
                  </a:cubicBezTo>
                  <a:cubicBezTo>
                    <a:pt x="6815" y="11799"/>
                    <a:pt x="7468" y="11697"/>
                    <a:pt x="8117" y="11481"/>
                  </a:cubicBezTo>
                  <a:cubicBezTo>
                    <a:pt x="8293" y="11364"/>
                    <a:pt x="8219" y="11108"/>
                    <a:pt x="8026" y="11108"/>
                  </a:cubicBezTo>
                  <a:cubicBezTo>
                    <a:pt x="8016" y="11108"/>
                    <a:pt x="8005" y="11109"/>
                    <a:pt x="7994" y="11111"/>
                  </a:cubicBezTo>
                  <a:cubicBezTo>
                    <a:pt x="7395" y="11304"/>
                    <a:pt x="6794" y="11394"/>
                    <a:pt x="6207" y="11394"/>
                  </a:cubicBezTo>
                  <a:cubicBezTo>
                    <a:pt x="3131" y="11394"/>
                    <a:pt x="432" y="8908"/>
                    <a:pt x="432" y="5617"/>
                  </a:cubicBezTo>
                  <a:lnTo>
                    <a:pt x="432" y="2716"/>
                  </a:lnTo>
                  <a:lnTo>
                    <a:pt x="1914" y="2716"/>
                  </a:lnTo>
                  <a:cubicBezTo>
                    <a:pt x="2222" y="2716"/>
                    <a:pt x="2222" y="2284"/>
                    <a:pt x="1914" y="2284"/>
                  </a:cubicBezTo>
                  <a:lnTo>
                    <a:pt x="432" y="2284"/>
                  </a:lnTo>
                  <a:lnTo>
                    <a:pt x="432" y="741"/>
                  </a:lnTo>
                  <a:cubicBezTo>
                    <a:pt x="402" y="556"/>
                    <a:pt x="556" y="432"/>
                    <a:pt x="710" y="432"/>
                  </a:cubicBezTo>
                  <a:lnTo>
                    <a:pt x="3025" y="432"/>
                  </a:lnTo>
                  <a:cubicBezTo>
                    <a:pt x="3179" y="432"/>
                    <a:pt x="3303" y="556"/>
                    <a:pt x="3333" y="710"/>
                  </a:cubicBezTo>
                  <a:lnTo>
                    <a:pt x="3333" y="2253"/>
                  </a:lnTo>
                  <a:lnTo>
                    <a:pt x="2963" y="2253"/>
                  </a:lnTo>
                  <a:cubicBezTo>
                    <a:pt x="2655" y="2253"/>
                    <a:pt x="2655" y="2685"/>
                    <a:pt x="2963" y="2685"/>
                  </a:cubicBezTo>
                  <a:lnTo>
                    <a:pt x="3333" y="2685"/>
                  </a:lnTo>
                  <a:lnTo>
                    <a:pt x="3333" y="5586"/>
                  </a:lnTo>
                  <a:cubicBezTo>
                    <a:pt x="3333" y="7191"/>
                    <a:pt x="4630" y="8456"/>
                    <a:pt x="6204" y="8456"/>
                  </a:cubicBezTo>
                  <a:cubicBezTo>
                    <a:pt x="7778" y="8426"/>
                    <a:pt x="9043" y="7129"/>
                    <a:pt x="9043" y="5555"/>
                  </a:cubicBezTo>
                  <a:lnTo>
                    <a:pt x="9043" y="2685"/>
                  </a:lnTo>
                  <a:lnTo>
                    <a:pt x="11944" y="2685"/>
                  </a:lnTo>
                  <a:lnTo>
                    <a:pt x="11944" y="5586"/>
                  </a:lnTo>
                  <a:cubicBezTo>
                    <a:pt x="11944" y="7716"/>
                    <a:pt x="10771" y="9691"/>
                    <a:pt x="8919" y="10679"/>
                  </a:cubicBezTo>
                  <a:cubicBezTo>
                    <a:pt x="8680" y="10811"/>
                    <a:pt x="8807" y="11105"/>
                    <a:pt x="9005" y="11105"/>
                  </a:cubicBezTo>
                  <a:cubicBezTo>
                    <a:pt x="9037" y="11105"/>
                    <a:pt x="9070" y="11097"/>
                    <a:pt x="9105" y="11080"/>
                  </a:cubicBezTo>
                  <a:cubicBezTo>
                    <a:pt x="11111" y="10000"/>
                    <a:pt x="12376" y="7901"/>
                    <a:pt x="12376" y="5617"/>
                  </a:cubicBezTo>
                  <a:lnTo>
                    <a:pt x="12376" y="710"/>
                  </a:lnTo>
                  <a:cubicBezTo>
                    <a:pt x="12376" y="309"/>
                    <a:pt x="12067" y="0"/>
                    <a:pt x="11666" y="0"/>
                  </a:cubicBezTo>
                  <a:lnTo>
                    <a:pt x="9352" y="0"/>
                  </a:lnTo>
                  <a:cubicBezTo>
                    <a:pt x="8950" y="0"/>
                    <a:pt x="8642" y="309"/>
                    <a:pt x="8642" y="710"/>
                  </a:cubicBezTo>
                  <a:lnTo>
                    <a:pt x="8642" y="5555"/>
                  </a:lnTo>
                  <a:cubicBezTo>
                    <a:pt x="8642" y="6913"/>
                    <a:pt x="7562" y="7994"/>
                    <a:pt x="6235" y="8024"/>
                  </a:cubicBezTo>
                  <a:cubicBezTo>
                    <a:pt x="4877" y="8024"/>
                    <a:pt x="3766" y="6944"/>
                    <a:pt x="3766" y="5586"/>
                  </a:cubicBezTo>
                  <a:lnTo>
                    <a:pt x="3766" y="710"/>
                  </a:lnTo>
                  <a:cubicBezTo>
                    <a:pt x="3766" y="309"/>
                    <a:pt x="3426" y="0"/>
                    <a:pt x="305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1" name="Google Shape;12631;p23"/>
            <p:cNvSpPr/>
            <p:nvPr/>
          </p:nvSpPr>
          <p:spPr>
            <a:xfrm>
              <a:off x="4929200" y="4434725"/>
              <a:ext cx="97825" cy="43025"/>
            </a:xfrm>
            <a:custGeom>
              <a:avLst/>
              <a:gdLst/>
              <a:ahLst/>
              <a:cxnLst/>
              <a:rect l="l" t="t" r="r" b="b"/>
              <a:pathLst>
                <a:path w="3913" h="1721" extrusionOk="0">
                  <a:moveTo>
                    <a:pt x="3619" y="0"/>
                  </a:moveTo>
                  <a:cubicBezTo>
                    <a:pt x="3576" y="0"/>
                    <a:pt x="3531" y="16"/>
                    <a:pt x="3487" y="54"/>
                  </a:cubicBezTo>
                  <a:lnTo>
                    <a:pt x="3457" y="54"/>
                  </a:lnTo>
                  <a:cubicBezTo>
                    <a:pt x="2592" y="856"/>
                    <a:pt x="1481" y="1288"/>
                    <a:pt x="309" y="1288"/>
                  </a:cubicBezTo>
                  <a:cubicBezTo>
                    <a:pt x="0" y="1288"/>
                    <a:pt x="0" y="1720"/>
                    <a:pt x="309" y="1720"/>
                  </a:cubicBezTo>
                  <a:cubicBezTo>
                    <a:pt x="1574" y="1720"/>
                    <a:pt x="2808" y="1226"/>
                    <a:pt x="3765" y="393"/>
                  </a:cubicBezTo>
                  <a:cubicBezTo>
                    <a:pt x="3913" y="246"/>
                    <a:pt x="3786" y="0"/>
                    <a:pt x="361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2" name="Google Shape;12632;p23"/>
            <p:cNvSpPr/>
            <p:nvPr/>
          </p:nvSpPr>
          <p:spPr>
            <a:xfrm>
              <a:off x="4799575" y="4163300"/>
              <a:ext cx="10050" cy="28200"/>
            </a:xfrm>
            <a:custGeom>
              <a:avLst/>
              <a:gdLst/>
              <a:ahLst/>
              <a:cxnLst/>
              <a:rect l="l" t="t" r="r" b="b"/>
              <a:pathLst>
                <a:path w="402" h="1128" extrusionOk="0">
                  <a:moveTo>
                    <a:pt x="201" y="1"/>
                  </a:moveTo>
                  <a:cubicBezTo>
                    <a:pt x="101" y="1"/>
                    <a:pt x="0" y="78"/>
                    <a:pt x="0" y="232"/>
                  </a:cubicBezTo>
                  <a:lnTo>
                    <a:pt x="0" y="911"/>
                  </a:lnTo>
                  <a:cubicBezTo>
                    <a:pt x="0" y="1035"/>
                    <a:pt x="93" y="1127"/>
                    <a:pt x="185" y="1127"/>
                  </a:cubicBezTo>
                  <a:cubicBezTo>
                    <a:pt x="309" y="1127"/>
                    <a:pt x="401" y="1035"/>
                    <a:pt x="401" y="911"/>
                  </a:cubicBezTo>
                  <a:lnTo>
                    <a:pt x="401" y="232"/>
                  </a:lnTo>
                  <a:cubicBezTo>
                    <a:pt x="401" y="78"/>
                    <a:pt x="301" y="1"/>
                    <a:pt x="20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3" name="Google Shape;12633;p23"/>
            <p:cNvSpPr/>
            <p:nvPr/>
          </p:nvSpPr>
          <p:spPr>
            <a:xfrm>
              <a:off x="4823475" y="4140750"/>
              <a:ext cx="10075" cy="50750"/>
            </a:xfrm>
            <a:custGeom>
              <a:avLst/>
              <a:gdLst/>
              <a:ahLst/>
              <a:cxnLst/>
              <a:rect l="l" t="t" r="r" b="b"/>
              <a:pathLst>
                <a:path w="403" h="2030" extrusionOk="0">
                  <a:moveTo>
                    <a:pt x="202" y="0"/>
                  </a:moveTo>
                  <a:cubicBezTo>
                    <a:pt x="101" y="0"/>
                    <a:pt x="1" y="70"/>
                    <a:pt x="1" y="209"/>
                  </a:cubicBezTo>
                  <a:lnTo>
                    <a:pt x="1" y="1813"/>
                  </a:lnTo>
                  <a:cubicBezTo>
                    <a:pt x="1" y="1937"/>
                    <a:pt x="94" y="2029"/>
                    <a:pt x="217" y="2029"/>
                  </a:cubicBezTo>
                  <a:cubicBezTo>
                    <a:pt x="310" y="2029"/>
                    <a:pt x="402" y="1937"/>
                    <a:pt x="402" y="1813"/>
                  </a:cubicBezTo>
                  <a:lnTo>
                    <a:pt x="402" y="209"/>
                  </a:lnTo>
                  <a:cubicBezTo>
                    <a:pt x="402" y="70"/>
                    <a:pt x="302" y="0"/>
                    <a:pt x="20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4" name="Google Shape;12634;p23"/>
            <p:cNvSpPr/>
            <p:nvPr/>
          </p:nvSpPr>
          <p:spPr>
            <a:xfrm>
              <a:off x="4847400" y="4163300"/>
              <a:ext cx="10050" cy="28200"/>
            </a:xfrm>
            <a:custGeom>
              <a:avLst/>
              <a:gdLst/>
              <a:ahLst/>
              <a:cxnLst/>
              <a:rect l="l" t="t" r="r" b="b"/>
              <a:pathLst>
                <a:path w="402" h="1128" extrusionOk="0">
                  <a:moveTo>
                    <a:pt x="201" y="1"/>
                  </a:moveTo>
                  <a:cubicBezTo>
                    <a:pt x="101" y="1"/>
                    <a:pt x="1" y="78"/>
                    <a:pt x="1" y="232"/>
                  </a:cubicBezTo>
                  <a:lnTo>
                    <a:pt x="1" y="911"/>
                  </a:lnTo>
                  <a:cubicBezTo>
                    <a:pt x="1" y="1035"/>
                    <a:pt x="93" y="1127"/>
                    <a:pt x="217" y="1127"/>
                  </a:cubicBezTo>
                  <a:cubicBezTo>
                    <a:pt x="309" y="1127"/>
                    <a:pt x="402" y="1035"/>
                    <a:pt x="402" y="911"/>
                  </a:cubicBezTo>
                  <a:lnTo>
                    <a:pt x="402" y="232"/>
                  </a:lnTo>
                  <a:cubicBezTo>
                    <a:pt x="402" y="78"/>
                    <a:pt x="302" y="1"/>
                    <a:pt x="20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5" name="Google Shape;12635;p23"/>
            <p:cNvSpPr/>
            <p:nvPr/>
          </p:nvSpPr>
          <p:spPr>
            <a:xfrm>
              <a:off x="5014825" y="4163300"/>
              <a:ext cx="10825" cy="28200"/>
            </a:xfrm>
            <a:custGeom>
              <a:avLst/>
              <a:gdLst/>
              <a:ahLst/>
              <a:cxnLst/>
              <a:rect l="l" t="t" r="r" b="b"/>
              <a:pathLst>
                <a:path w="433" h="1128" extrusionOk="0">
                  <a:moveTo>
                    <a:pt x="217" y="1"/>
                  </a:moveTo>
                  <a:cubicBezTo>
                    <a:pt x="109" y="1"/>
                    <a:pt x="1" y="78"/>
                    <a:pt x="1" y="232"/>
                  </a:cubicBezTo>
                  <a:lnTo>
                    <a:pt x="1" y="911"/>
                  </a:lnTo>
                  <a:cubicBezTo>
                    <a:pt x="1" y="1035"/>
                    <a:pt x="93" y="1127"/>
                    <a:pt x="217" y="1127"/>
                  </a:cubicBezTo>
                  <a:cubicBezTo>
                    <a:pt x="340" y="1127"/>
                    <a:pt x="433" y="1035"/>
                    <a:pt x="433" y="911"/>
                  </a:cubicBezTo>
                  <a:lnTo>
                    <a:pt x="433" y="232"/>
                  </a:lnTo>
                  <a:cubicBezTo>
                    <a:pt x="433" y="78"/>
                    <a:pt x="325" y="1"/>
                    <a:pt x="21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6" name="Google Shape;12636;p23"/>
            <p:cNvSpPr/>
            <p:nvPr/>
          </p:nvSpPr>
          <p:spPr>
            <a:xfrm>
              <a:off x="5038750" y="4140750"/>
              <a:ext cx="10825" cy="50750"/>
            </a:xfrm>
            <a:custGeom>
              <a:avLst/>
              <a:gdLst/>
              <a:ahLst/>
              <a:cxnLst/>
              <a:rect l="l" t="t" r="r" b="b"/>
              <a:pathLst>
                <a:path w="433" h="2030" extrusionOk="0">
                  <a:moveTo>
                    <a:pt x="216" y="0"/>
                  </a:moveTo>
                  <a:cubicBezTo>
                    <a:pt x="108" y="0"/>
                    <a:pt x="0" y="70"/>
                    <a:pt x="0" y="209"/>
                  </a:cubicBezTo>
                  <a:lnTo>
                    <a:pt x="0" y="1813"/>
                  </a:lnTo>
                  <a:cubicBezTo>
                    <a:pt x="0" y="1937"/>
                    <a:pt x="93" y="2029"/>
                    <a:pt x="216" y="2029"/>
                  </a:cubicBezTo>
                  <a:cubicBezTo>
                    <a:pt x="340" y="2029"/>
                    <a:pt x="432" y="1937"/>
                    <a:pt x="432" y="1813"/>
                  </a:cubicBezTo>
                  <a:lnTo>
                    <a:pt x="432" y="209"/>
                  </a:lnTo>
                  <a:cubicBezTo>
                    <a:pt x="432" y="70"/>
                    <a:pt x="324" y="0"/>
                    <a:pt x="21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37" name="Google Shape;12637;p23"/>
            <p:cNvSpPr/>
            <p:nvPr/>
          </p:nvSpPr>
          <p:spPr>
            <a:xfrm>
              <a:off x="5062675" y="4163300"/>
              <a:ext cx="10825" cy="28200"/>
            </a:xfrm>
            <a:custGeom>
              <a:avLst/>
              <a:gdLst/>
              <a:ahLst/>
              <a:cxnLst/>
              <a:rect l="l" t="t" r="r" b="b"/>
              <a:pathLst>
                <a:path w="433" h="1128" extrusionOk="0">
                  <a:moveTo>
                    <a:pt x="216" y="1"/>
                  </a:moveTo>
                  <a:cubicBezTo>
                    <a:pt x="108" y="1"/>
                    <a:pt x="0" y="78"/>
                    <a:pt x="0" y="232"/>
                  </a:cubicBezTo>
                  <a:lnTo>
                    <a:pt x="0" y="911"/>
                  </a:lnTo>
                  <a:cubicBezTo>
                    <a:pt x="0" y="1035"/>
                    <a:pt x="93" y="1127"/>
                    <a:pt x="216" y="1127"/>
                  </a:cubicBezTo>
                  <a:cubicBezTo>
                    <a:pt x="340" y="1127"/>
                    <a:pt x="432" y="1035"/>
                    <a:pt x="432" y="911"/>
                  </a:cubicBezTo>
                  <a:lnTo>
                    <a:pt x="432" y="232"/>
                  </a:lnTo>
                  <a:cubicBezTo>
                    <a:pt x="432" y="78"/>
                    <a:pt x="324" y="1"/>
                    <a:pt x="21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38" name="Google Shape;12638;p23"/>
          <p:cNvGrpSpPr/>
          <p:nvPr/>
        </p:nvGrpSpPr>
        <p:grpSpPr>
          <a:xfrm>
            <a:off x="7023275" y="3975874"/>
            <a:ext cx="315575" cy="361875"/>
            <a:chOff x="4028025" y="4141325"/>
            <a:chExt cx="315575" cy="361875"/>
          </a:xfrm>
        </p:grpSpPr>
        <p:sp>
          <p:nvSpPr>
            <p:cNvPr id="12639" name="Google Shape;12639;p23"/>
            <p:cNvSpPr/>
            <p:nvPr/>
          </p:nvSpPr>
          <p:spPr>
            <a:xfrm>
              <a:off x="4068150" y="4193775"/>
              <a:ext cx="129625" cy="10850"/>
            </a:xfrm>
            <a:custGeom>
              <a:avLst/>
              <a:gdLst/>
              <a:ahLst/>
              <a:cxnLst/>
              <a:rect l="l" t="t" r="r" b="b"/>
              <a:pathLst>
                <a:path w="5185" h="434"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0" name="Google Shape;12640;p23"/>
            <p:cNvSpPr/>
            <p:nvPr/>
          </p:nvSpPr>
          <p:spPr>
            <a:xfrm>
              <a:off x="4068150" y="4234675"/>
              <a:ext cx="129625" cy="10825"/>
            </a:xfrm>
            <a:custGeom>
              <a:avLst/>
              <a:gdLst/>
              <a:ahLst/>
              <a:cxnLst/>
              <a:rect l="l" t="t" r="r" b="b"/>
              <a:pathLst>
                <a:path w="5185" h="433" extrusionOk="0">
                  <a:moveTo>
                    <a:pt x="309" y="1"/>
                  </a:moveTo>
                  <a:cubicBezTo>
                    <a:pt x="0" y="1"/>
                    <a:pt x="0" y="433"/>
                    <a:pt x="309" y="433"/>
                  </a:cubicBezTo>
                  <a:lnTo>
                    <a:pt x="4907" y="433"/>
                  </a:lnTo>
                  <a:cubicBezTo>
                    <a:pt x="5185" y="433"/>
                    <a:pt x="5185" y="1"/>
                    <a:pt x="490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1" name="Google Shape;12641;p23"/>
            <p:cNvSpPr/>
            <p:nvPr/>
          </p:nvSpPr>
          <p:spPr>
            <a:xfrm>
              <a:off x="4070450" y="4275575"/>
              <a:ext cx="182125" cy="92600"/>
            </a:xfrm>
            <a:custGeom>
              <a:avLst/>
              <a:gdLst/>
              <a:ahLst/>
              <a:cxnLst/>
              <a:rect l="l" t="t" r="r" b="b"/>
              <a:pathLst>
                <a:path w="7285" h="3704" extrusionOk="0">
                  <a:moveTo>
                    <a:pt x="6883" y="432"/>
                  </a:moveTo>
                  <a:lnTo>
                    <a:pt x="6883" y="2963"/>
                  </a:lnTo>
                  <a:lnTo>
                    <a:pt x="4846" y="926"/>
                  </a:lnTo>
                  <a:cubicBezTo>
                    <a:pt x="4800" y="880"/>
                    <a:pt x="4738" y="857"/>
                    <a:pt x="4680" y="857"/>
                  </a:cubicBezTo>
                  <a:cubicBezTo>
                    <a:pt x="4622" y="857"/>
                    <a:pt x="4568" y="880"/>
                    <a:pt x="4537" y="926"/>
                  </a:cubicBezTo>
                  <a:lnTo>
                    <a:pt x="2686" y="2778"/>
                  </a:lnTo>
                  <a:lnTo>
                    <a:pt x="1822" y="1883"/>
                  </a:lnTo>
                  <a:cubicBezTo>
                    <a:pt x="1791" y="1852"/>
                    <a:pt x="1737" y="1837"/>
                    <a:pt x="1683" y="1837"/>
                  </a:cubicBezTo>
                  <a:cubicBezTo>
                    <a:pt x="1629" y="1837"/>
                    <a:pt x="1575" y="1852"/>
                    <a:pt x="1544" y="1883"/>
                  </a:cubicBezTo>
                  <a:lnTo>
                    <a:pt x="433" y="2994"/>
                  </a:lnTo>
                  <a:lnTo>
                    <a:pt x="433" y="463"/>
                  </a:lnTo>
                  <a:lnTo>
                    <a:pt x="6883" y="432"/>
                  </a:lnTo>
                  <a:close/>
                  <a:moveTo>
                    <a:pt x="1667" y="2346"/>
                  </a:moveTo>
                  <a:lnTo>
                    <a:pt x="2624" y="3303"/>
                  </a:lnTo>
                  <a:lnTo>
                    <a:pt x="711" y="3303"/>
                  </a:lnTo>
                  <a:lnTo>
                    <a:pt x="1667" y="2346"/>
                  </a:lnTo>
                  <a:close/>
                  <a:moveTo>
                    <a:pt x="4692" y="1358"/>
                  </a:moveTo>
                  <a:lnTo>
                    <a:pt x="6605" y="3303"/>
                  </a:lnTo>
                  <a:lnTo>
                    <a:pt x="3241" y="3303"/>
                  </a:lnTo>
                  <a:lnTo>
                    <a:pt x="2994" y="3056"/>
                  </a:lnTo>
                  <a:lnTo>
                    <a:pt x="4692" y="1358"/>
                  </a:lnTo>
                  <a:close/>
                  <a:moveTo>
                    <a:pt x="217" y="0"/>
                  </a:moveTo>
                  <a:cubicBezTo>
                    <a:pt x="93" y="0"/>
                    <a:pt x="1" y="93"/>
                    <a:pt x="1" y="216"/>
                  </a:cubicBezTo>
                  <a:lnTo>
                    <a:pt x="1" y="3519"/>
                  </a:lnTo>
                  <a:cubicBezTo>
                    <a:pt x="1" y="3611"/>
                    <a:pt x="93" y="3704"/>
                    <a:pt x="217" y="3704"/>
                  </a:cubicBezTo>
                  <a:lnTo>
                    <a:pt x="7068" y="3704"/>
                  </a:lnTo>
                  <a:cubicBezTo>
                    <a:pt x="7192" y="3704"/>
                    <a:pt x="7284" y="3611"/>
                    <a:pt x="7284" y="3519"/>
                  </a:cubicBezTo>
                  <a:lnTo>
                    <a:pt x="7284" y="216"/>
                  </a:lnTo>
                  <a:cubicBezTo>
                    <a:pt x="7284" y="93"/>
                    <a:pt x="7192" y="0"/>
                    <a:pt x="706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2" name="Google Shape;12642;p23"/>
            <p:cNvSpPr/>
            <p:nvPr/>
          </p:nvSpPr>
          <p:spPr>
            <a:xfrm>
              <a:off x="4068150" y="4399025"/>
              <a:ext cx="186725" cy="10825"/>
            </a:xfrm>
            <a:custGeom>
              <a:avLst/>
              <a:gdLst/>
              <a:ahLst/>
              <a:cxnLst/>
              <a:rect l="l" t="t" r="r" b="b"/>
              <a:pathLst>
                <a:path w="7469" h="433" extrusionOk="0">
                  <a:moveTo>
                    <a:pt x="309" y="0"/>
                  </a:moveTo>
                  <a:cubicBezTo>
                    <a:pt x="0" y="0"/>
                    <a:pt x="0" y="432"/>
                    <a:pt x="309" y="432"/>
                  </a:cubicBezTo>
                  <a:lnTo>
                    <a:pt x="7160" y="432"/>
                  </a:lnTo>
                  <a:cubicBezTo>
                    <a:pt x="7469" y="432"/>
                    <a:pt x="7469" y="0"/>
                    <a:pt x="716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3" name="Google Shape;12643;p23"/>
            <p:cNvSpPr/>
            <p:nvPr/>
          </p:nvSpPr>
          <p:spPr>
            <a:xfrm>
              <a:off x="4069675" y="4439900"/>
              <a:ext cx="183675" cy="10825"/>
            </a:xfrm>
            <a:custGeom>
              <a:avLst/>
              <a:gdLst/>
              <a:ahLst/>
              <a:cxnLst/>
              <a:rect l="l" t="t" r="r" b="b"/>
              <a:pathLst>
                <a:path w="7347" h="433" extrusionOk="0">
                  <a:moveTo>
                    <a:pt x="248" y="1"/>
                  </a:moveTo>
                  <a:cubicBezTo>
                    <a:pt x="1" y="32"/>
                    <a:pt x="1" y="402"/>
                    <a:pt x="248" y="433"/>
                  </a:cubicBezTo>
                  <a:lnTo>
                    <a:pt x="7099" y="433"/>
                  </a:lnTo>
                  <a:cubicBezTo>
                    <a:pt x="7346" y="402"/>
                    <a:pt x="7346" y="32"/>
                    <a:pt x="709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4" name="Google Shape;12644;p23"/>
            <p:cNvSpPr/>
            <p:nvPr/>
          </p:nvSpPr>
          <p:spPr>
            <a:xfrm>
              <a:off x="4123700" y="4294800"/>
              <a:ext cx="33200" cy="28625"/>
            </a:xfrm>
            <a:custGeom>
              <a:avLst/>
              <a:gdLst/>
              <a:ahLst/>
              <a:cxnLst/>
              <a:rect l="l" t="t" r="r" b="b"/>
              <a:pathLst>
                <a:path w="1328" h="1145" extrusionOk="0">
                  <a:moveTo>
                    <a:pt x="587" y="435"/>
                  </a:moveTo>
                  <a:cubicBezTo>
                    <a:pt x="648" y="435"/>
                    <a:pt x="710" y="497"/>
                    <a:pt x="710" y="558"/>
                  </a:cubicBezTo>
                  <a:cubicBezTo>
                    <a:pt x="710" y="666"/>
                    <a:pt x="641" y="720"/>
                    <a:pt x="571" y="720"/>
                  </a:cubicBezTo>
                  <a:cubicBezTo>
                    <a:pt x="502" y="720"/>
                    <a:pt x="432" y="666"/>
                    <a:pt x="432" y="558"/>
                  </a:cubicBezTo>
                  <a:cubicBezTo>
                    <a:pt x="432" y="497"/>
                    <a:pt x="494" y="435"/>
                    <a:pt x="587" y="435"/>
                  </a:cubicBezTo>
                  <a:close/>
                  <a:moveTo>
                    <a:pt x="586" y="0"/>
                  </a:moveTo>
                  <a:cubicBezTo>
                    <a:pt x="287" y="0"/>
                    <a:pt x="0" y="222"/>
                    <a:pt x="0" y="558"/>
                  </a:cubicBezTo>
                  <a:cubicBezTo>
                    <a:pt x="0" y="898"/>
                    <a:pt x="278" y="1145"/>
                    <a:pt x="587" y="1145"/>
                  </a:cubicBezTo>
                  <a:cubicBezTo>
                    <a:pt x="1080" y="1145"/>
                    <a:pt x="1327" y="528"/>
                    <a:pt x="988" y="157"/>
                  </a:cubicBezTo>
                  <a:cubicBezTo>
                    <a:pt x="870" y="49"/>
                    <a:pt x="726" y="0"/>
                    <a:pt x="58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5" name="Google Shape;12645;p23"/>
            <p:cNvSpPr/>
            <p:nvPr/>
          </p:nvSpPr>
          <p:spPr>
            <a:xfrm>
              <a:off x="4028025" y="4141325"/>
              <a:ext cx="315575" cy="361875"/>
            </a:xfrm>
            <a:custGeom>
              <a:avLst/>
              <a:gdLst/>
              <a:ahLst/>
              <a:cxnLst/>
              <a:rect l="l" t="t" r="r" b="b"/>
              <a:pathLst>
                <a:path w="12623" h="14475" extrusionOk="0">
                  <a:moveTo>
                    <a:pt x="8271" y="772"/>
                  </a:moveTo>
                  <a:lnTo>
                    <a:pt x="10061" y="2778"/>
                  </a:lnTo>
                  <a:lnTo>
                    <a:pt x="9043" y="2778"/>
                  </a:lnTo>
                  <a:cubicBezTo>
                    <a:pt x="8642" y="2778"/>
                    <a:pt x="8271" y="2438"/>
                    <a:pt x="8271" y="2006"/>
                  </a:cubicBezTo>
                  <a:lnTo>
                    <a:pt x="8271" y="772"/>
                  </a:lnTo>
                  <a:close/>
                  <a:moveTo>
                    <a:pt x="10851" y="4679"/>
                  </a:moveTo>
                  <a:cubicBezTo>
                    <a:pt x="10874" y="4679"/>
                    <a:pt x="10898" y="4682"/>
                    <a:pt x="10925" y="4691"/>
                  </a:cubicBezTo>
                  <a:cubicBezTo>
                    <a:pt x="11049" y="4691"/>
                    <a:pt x="11172" y="4722"/>
                    <a:pt x="11265" y="4815"/>
                  </a:cubicBezTo>
                  <a:cubicBezTo>
                    <a:pt x="11358" y="4907"/>
                    <a:pt x="11419" y="5031"/>
                    <a:pt x="11419" y="5185"/>
                  </a:cubicBezTo>
                  <a:lnTo>
                    <a:pt x="11419" y="5895"/>
                  </a:lnTo>
                  <a:lnTo>
                    <a:pt x="10432" y="5895"/>
                  </a:lnTo>
                  <a:lnTo>
                    <a:pt x="10432" y="5185"/>
                  </a:lnTo>
                  <a:cubicBezTo>
                    <a:pt x="10401" y="5031"/>
                    <a:pt x="10463" y="4907"/>
                    <a:pt x="10555" y="4815"/>
                  </a:cubicBezTo>
                  <a:cubicBezTo>
                    <a:pt x="10586" y="4815"/>
                    <a:pt x="10586" y="4784"/>
                    <a:pt x="10617" y="4784"/>
                  </a:cubicBezTo>
                  <a:cubicBezTo>
                    <a:pt x="10648" y="4753"/>
                    <a:pt x="10679" y="4753"/>
                    <a:pt x="10709" y="4722"/>
                  </a:cubicBezTo>
                  <a:cubicBezTo>
                    <a:pt x="10753" y="4700"/>
                    <a:pt x="10797" y="4679"/>
                    <a:pt x="10851" y="4679"/>
                  </a:cubicBezTo>
                  <a:close/>
                  <a:moveTo>
                    <a:pt x="11234" y="11543"/>
                  </a:moveTo>
                  <a:lnTo>
                    <a:pt x="10925" y="11975"/>
                  </a:lnTo>
                  <a:lnTo>
                    <a:pt x="10617" y="11543"/>
                  </a:lnTo>
                  <a:close/>
                  <a:moveTo>
                    <a:pt x="1204" y="0"/>
                  </a:moveTo>
                  <a:cubicBezTo>
                    <a:pt x="556" y="0"/>
                    <a:pt x="0" y="525"/>
                    <a:pt x="0" y="1204"/>
                  </a:cubicBezTo>
                  <a:lnTo>
                    <a:pt x="0" y="13271"/>
                  </a:lnTo>
                  <a:cubicBezTo>
                    <a:pt x="0" y="13919"/>
                    <a:pt x="525" y="14475"/>
                    <a:pt x="1204" y="14475"/>
                  </a:cubicBezTo>
                  <a:lnTo>
                    <a:pt x="9537" y="14475"/>
                  </a:lnTo>
                  <a:cubicBezTo>
                    <a:pt x="10185" y="14475"/>
                    <a:pt x="10740" y="13919"/>
                    <a:pt x="10740" y="13271"/>
                  </a:cubicBezTo>
                  <a:lnTo>
                    <a:pt x="10740" y="12499"/>
                  </a:lnTo>
                  <a:cubicBezTo>
                    <a:pt x="10783" y="12542"/>
                    <a:pt x="10840" y="12565"/>
                    <a:pt x="10897" y="12565"/>
                  </a:cubicBezTo>
                  <a:cubicBezTo>
                    <a:pt x="10963" y="12565"/>
                    <a:pt x="11030" y="12535"/>
                    <a:pt x="11080" y="12469"/>
                  </a:cubicBezTo>
                  <a:lnTo>
                    <a:pt x="11790" y="11419"/>
                  </a:lnTo>
                  <a:cubicBezTo>
                    <a:pt x="11790" y="11388"/>
                    <a:pt x="11820" y="11358"/>
                    <a:pt x="11820" y="11327"/>
                  </a:cubicBezTo>
                  <a:lnTo>
                    <a:pt x="11820" y="6358"/>
                  </a:lnTo>
                  <a:cubicBezTo>
                    <a:pt x="12036" y="6420"/>
                    <a:pt x="12160" y="6636"/>
                    <a:pt x="12160" y="6852"/>
                  </a:cubicBezTo>
                  <a:lnTo>
                    <a:pt x="12160" y="8395"/>
                  </a:lnTo>
                  <a:cubicBezTo>
                    <a:pt x="12160" y="8534"/>
                    <a:pt x="12268" y="8603"/>
                    <a:pt x="12376" y="8603"/>
                  </a:cubicBezTo>
                  <a:cubicBezTo>
                    <a:pt x="12484" y="8603"/>
                    <a:pt x="12592" y="8534"/>
                    <a:pt x="12592" y="8395"/>
                  </a:cubicBezTo>
                  <a:lnTo>
                    <a:pt x="12623" y="6852"/>
                  </a:lnTo>
                  <a:cubicBezTo>
                    <a:pt x="12623" y="6389"/>
                    <a:pt x="12283" y="5988"/>
                    <a:pt x="11851" y="5895"/>
                  </a:cubicBezTo>
                  <a:lnTo>
                    <a:pt x="11851" y="5185"/>
                  </a:lnTo>
                  <a:cubicBezTo>
                    <a:pt x="11823" y="4652"/>
                    <a:pt x="11413" y="4247"/>
                    <a:pt x="10921" y="4247"/>
                  </a:cubicBezTo>
                  <a:cubicBezTo>
                    <a:pt x="10872" y="4247"/>
                    <a:pt x="10822" y="4251"/>
                    <a:pt x="10771" y="4259"/>
                  </a:cubicBezTo>
                  <a:lnTo>
                    <a:pt x="10771" y="2994"/>
                  </a:lnTo>
                  <a:cubicBezTo>
                    <a:pt x="10740" y="2932"/>
                    <a:pt x="10740" y="2901"/>
                    <a:pt x="10709" y="2840"/>
                  </a:cubicBezTo>
                  <a:lnTo>
                    <a:pt x="8240" y="62"/>
                  </a:lnTo>
                  <a:cubicBezTo>
                    <a:pt x="8210" y="31"/>
                    <a:pt x="8148" y="0"/>
                    <a:pt x="8086" y="0"/>
                  </a:cubicBezTo>
                  <a:lnTo>
                    <a:pt x="3519" y="0"/>
                  </a:lnTo>
                  <a:cubicBezTo>
                    <a:pt x="3241" y="0"/>
                    <a:pt x="3241" y="402"/>
                    <a:pt x="3519" y="402"/>
                  </a:cubicBezTo>
                  <a:lnTo>
                    <a:pt x="7870" y="402"/>
                  </a:lnTo>
                  <a:lnTo>
                    <a:pt x="7870" y="2006"/>
                  </a:lnTo>
                  <a:cubicBezTo>
                    <a:pt x="7870" y="2654"/>
                    <a:pt x="8395" y="3210"/>
                    <a:pt x="9074" y="3210"/>
                  </a:cubicBezTo>
                  <a:lnTo>
                    <a:pt x="10339" y="3210"/>
                  </a:lnTo>
                  <a:lnTo>
                    <a:pt x="10339" y="4444"/>
                  </a:lnTo>
                  <a:lnTo>
                    <a:pt x="10247" y="4537"/>
                  </a:lnTo>
                  <a:cubicBezTo>
                    <a:pt x="10092" y="4691"/>
                    <a:pt x="9969" y="4938"/>
                    <a:pt x="9969" y="5185"/>
                  </a:cubicBezTo>
                  <a:lnTo>
                    <a:pt x="9969" y="9290"/>
                  </a:lnTo>
                  <a:cubicBezTo>
                    <a:pt x="9969" y="9429"/>
                    <a:pt x="10077" y="9498"/>
                    <a:pt x="10185" y="9498"/>
                  </a:cubicBezTo>
                  <a:cubicBezTo>
                    <a:pt x="10293" y="9498"/>
                    <a:pt x="10401" y="9429"/>
                    <a:pt x="10401" y="9290"/>
                  </a:cubicBezTo>
                  <a:lnTo>
                    <a:pt x="10401" y="6327"/>
                  </a:lnTo>
                  <a:lnTo>
                    <a:pt x="11419" y="6327"/>
                  </a:lnTo>
                  <a:lnTo>
                    <a:pt x="11419" y="11111"/>
                  </a:lnTo>
                  <a:lnTo>
                    <a:pt x="10432" y="11111"/>
                  </a:lnTo>
                  <a:lnTo>
                    <a:pt x="10432" y="10555"/>
                  </a:lnTo>
                  <a:cubicBezTo>
                    <a:pt x="10432" y="10416"/>
                    <a:pt x="10324" y="10347"/>
                    <a:pt x="10216" y="10347"/>
                  </a:cubicBezTo>
                  <a:cubicBezTo>
                    <a:pt x="10108" y="10347"/>
                    <a:pt x="10000" y="10416"/>
                    <a:pt x="10000" y="10555"/>
                  </a:cubicBezTo>
                  <a:lnTo>
                    <a:pt x="10000" y="11327"/>
                  </a:lnTo>
                  <a:cubicBezTo>
                    <a:pt x="10000" y="11388"/>
                    <a:pt x="10000" y="11419"/>
                    <a:pt x="10030" y="11450"/>
                  </a:cubicBezTo>
                  <a:lnTo>
                    <a:pt x="10339" y="11913"/>
                  </a:lnTo>
                  <a:cubicBezTo>
                    <a:pt x="10339" y="11944"/>
                    <a:pt x="10339" y="11944"/>
                    <a:pt x="10339" y="11975"/>
                  </a:cubicBezTo>
                  <a:lnTo>
                    <a:pt x="10339" y="13302"/>
                  </a:lnTo>
                  <a:cubicBezTo>
                    <a:pt x="10339" y="13703"/>
                    <a:pt x="10000" y="14073"/>
                    <a:pt x="9568" y="14073"/>
                  </a:cubicBezTo>
                  <a:lnTo>
                    <a:pt x="1204" y="14073"/>
                  </a:lnTo>
                  <a:cubicBezTo>
                    <a:pt x="803" y="14073"/>
                    <a:pt x="432" y="13703"/>
                    <a:pt x="432" y="13302"/>
                  </a:cubicBezTo>
                  <a:lnTo>
                    <a:pt x="432" y="1204"/>
                  </a:lnTo>
                  <a:cubicBezTo>
                    <a:pt x="432" y="772"/>
                    <a:pt x="803" y="432"/>
                    <a:pt x="1204" y="432"/>
                  </a:cubicBezTo>
                  <a:lnTo>
                    <a:pt x="2253" y="432"/>
                  </a:lnTo>
                  <a:cubicBezTo>
                    <a:pt x="2531" y="432"/>
                    <a:pt x="2531" y="0"/>
                    <a:pt x="225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46" name="Google Shape;12646;p23"/>
          <p:cNvGrpSpPr/>
          <p:nvPr/>
        </p:nvGrpSpPr>
        <p:grpSpPr>
          <a:xfrm>
            <a:off x="5475906" y="3975886"/>
            <a:ext cx="378850" cy="361850"/>
            <a:chOff x="1727275" y="1904650"/>
            <a:chExt cx="378850" cy="361850"/>
          </a:xfrm>
        </p:grpSpPr>
        <p:sp>
          <p:nvSpPr>
            <p:cNvPr id="12647" name="Google Shape;12647;p23"/>
            <p:cNvSpPr/>
            <p:nvPr/>
          </p:nvSpPr>
          <p:spPr>
            <a:xfrm>
              <a:off x="1822950" y="1927750"/>
              <a:ext cx="145850" cy="110150"/>
            </a:xfrm>
            <a:custGeom>
              <a:avLst/>
              <a:gdLst/>
              <a:ahLst/>
              <a:cxnLst/>
              <a:rect l="l" t="t" r="r" b="b"/>
              <a:pathLst>
                <a:path w="5834" h="4406" extrusionOk="0">
                  <a:moveTo>
                    <a:pt x="3364" y="1"/>
                  </a:moveTo>
                  <a:cubicBezTo>
                    <a:pt x="1080" y="1"/>
                    <a:pt x="0" y="2809"/>
                    <a:pt x="1698" y="4352"/>
                  </a:cubicBezTo>
                  <a:cubicBezTo>
                    <a:pt x="1741" y="4390"/>
                    <a:pt x="1788" y="4406"/>
                    <a:pt x="1832" y="4406"/>
                  </a:cubicBezTo>
                  <a:cubicBezTo>
                    <a:pt x="2006" y="4406"/>
                    <a:pt x="2147" y="4160"/>
                    <a:pt x="1975" y="4013"/>
                  </a:cubicBezTo>
                  <a:cubicBezTo>
                    <a:pt x="864" y="3025"/>
                    <a:pt x="1142" y="1204"/>
                    <a:pt x="2500" y="587"/>
                  </a:cubicBezTo>
                  <a:cubicBezTo>
                    <a:pt x="2778" y="470"/>
                    <a:pt x="3060" y="416"/>
                    <a:pt x="3335" y="416"/>
                  </a:cubicBezTo>
                  <a:cubicBezTo>
                    <a:pt x="4434" y="416"/>
                    <a:pt x="5407" y="1285"/>
                    <a:pt x="5432" y="2470"/>
                  </a:cubicBezTo>
                  <a:cubicBezTo>
                    <a:pt x="5432" y="3056"/>
                    <a:pt x="5185" y="3612"/>
                    <a:pt x="4753" y="4013"/>
                  </a:cubicBezTo>
                  <a:cubicBezTo>
                    <a:pt x="4581" y="4160"/>
                    <a:pt x="4722" y="4406"/>
                    <a:pt x="4896" y="4406"/>
                  </a:cubicBezTo>
                  <a:cubicBezTo>
                    <a:pt x="4940" y="4406"/>
                    <a:pt x="4987" y="4390"/>
                    <a:pt x="5031" y="4352"/>
                  </a:cubicBezTo>
                  <a:cubicBezTo>
                    <a:pt x="5555" y="3859"/>
                    <a:pt x="5833" y="3210"/>
                    <a:pt x="5833" y="2501"/>
                  </a:cubicBezTo>
                  <a:cubicBezTo>
                    <a:pt x="5833" y="1112"/>
                    <a:pt x="4722" y="1"/>
                    <a:pt x="336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48" name="Google Shape;12648;p23"/>
            <p:cNvSpPr/>
            <p:nvPr/>
          </p:nvSpPr>
          <p:spPr>
            <a:xfrm>
              <a:off x="1727275" y="1904650"/>
              <a:ext cx="378850" cy="361850"/>
            </a:xfrm>
            <a:custGeom>
              <a:avLst/>
              <a:gdLst/>
              <a:ahLst/>
              <a:cxnLst/>
              <a:rect l="l" t="t" r="r" b="b"/>
              <a:pathLst>
                <a:path w="15154" h="14474" extrusionOk="0">
                  <a:moveTo>
                    <a:pt x="14073" y="2869"/>
                  </a:moveTo>
                  <a:cubicBezTo>
                    <a:pt x="14567" y="2900"/>
                    <a:pt x="14783" y="3517"/>
                    <a:pt x="14413" y="3826"/>
                  </a:cubicBezTo>
                  <a:cubicBezTo>
                    <a:pt x="14337" y="3902"/>
                    <a:pt x="14219" y="3957"/>
                    <a:pt x="14110" y="3957"/>
                  </a:cubicBezTo>
                  <a:cubicBezTo>
                    <a:pt x="14087" y="3957"/>
                    <a:pt x="14064" y="3955"/>
                    <a:pt x="14042" y="3949"/>
                  </a:cubicBezTo>
                  <a:cubicBezTo>
                    <a:pt x="13888" y="3949"/>
                    <a:pt x="13734" y="3888"/>
                    <a:pt x="13641" y="3764"/>
                  </a:cubicBezTo>
                  <a:cubicBezTo>
                    <a:pt x="13456" y="3548"/>
                    <a:pt x="13456" y="3209"/>
                    <a:pt x="13703" y="2993"/>
                  </a:cubicBezTo>
                  <a:cubicBezTo>
                    <a:pt x="13796" y="2900"/>
                    <a:pt x="13950" y="2869"/>
                    <a:pt x="14073" y="2869"/>
                  </a:cubicBezTo>
                  <a:close/>
                  <a:moveTo>
                    <a:pt x="7195" y="430"/>
                  </a:moveTo>
                  <a:cubicBezTo>
                    <a:pt x="10505" y="430"/>
                    <a:pt x="11368" y="5037"/>
                    <a:pt x="8240" y="6202"/>
                  </a:cubicBezTo>
                  <a:lnTo>
                    <a:pt x="8240" y="4412"/>
                  </a:lnTo>
                  <a:cubicBezTo>
                    <a:pt x="8240" y="3733"/>
                    <a:pt x="7739" y="3394"/>
                    <a:pt x="7237" y="3394"/>
                  </a:cubicBezTo>
                  <a:cubicBezTo>
                    <a:pt x="6736" y="3394"/>
                    <a:pt x="6234" y="3733"/>
                    <a:pt x="6234" y="4412"/>
                  </a:cubicBezTo>
                  <a:lnTo>
                    <a:pt x="6234" y="6233"/>
                  </a:lnTo>
                  <a:cubicBezTo>
                    <a:pt x="3056" y="5153"/>
                    <a:pt x="3796" y="493"/>
                    <a:pt x="7129" y="431"/>
                  </a:cubicBezTo>
                  <a:cubicBezTo>
                    <a:pt x="7151" y="431"/>
                    <a:pt x="7173" y="430"/>
                    <a:pt x="7195" y="430"/>
                  </a:cubicBezTo>
                  <a:close/>
                  <a:moveTo>
                    <a:pt x="1958" y="7720"/>
                  </a:moveTo>
                  <a:cubicBezTo>
                    <a:pt x="2469" y="7720"/>
                    <a:pt x="2963" y="8128"/>
                    <a:pt x="2963" y="8733"/>
                  </a:cubicBezTo>
                  <a:cubicBezTo>
                    <a:pt x="2963" y="9288"/>
                    <a:pt x="2531" y="9720"/>
                    <a:pt x="1975" y="9720"/>
                  </a:cubicBezTo>
                  <a:cubicBezTo>
                    <a:pt x="1080" y="9720"/>
                    <a:pt x="618" y="8640"/>
                    <a:pt x="1266" y="8023"/>
                  </a:cubicBezTo>
                  <a:cubicBezTo>
                    <a:pt x="1465" y="7813"/>
                    <a:pt x="1714" y="7720"/>
                    <a:pt x="1958" y="7720"/>
                  </a:cubicBezTo>
                  <a:close/>
                  <a:moveTo>
                    <a:pt x="7196" y="1"/>
                  </a:moveTo>
                  <a:cubicBezTo>
                    <a:pt x="6755" y="1"/>
                    <a:pt x="6304" y="88"/>
                    <a:pt x="5864" y="277"/>
                  </a:cubicBezTo>
                  <a:cubicBezTo>
                    <a:pt x="3704" y="1172"/>
                    <a:pt x="3086" y="3980"/>
                    <a:pt x="4660" y="5708"/>
                  </a:cubicBezTo>
                  <a:lnTo>
                    <a:pt x="2809" y="7591"/>
                  </a:lnTo>
                  <a:cubicBezTo>
                    <a:pt x="2562" y="7406"/>
                    <a:pt x="2253" y="7282"/>
                    <a:pt x="1975" y="7282"/>
                  </a:cubicBezTo>
                  <a:cubicBezTo>
                    <a:pt x="463" y="7313"/>
                    <a:pt x="0" y="9319"/>
                    <a:pt x="1327" y="9998"/>
                  </a:cubicBezTo>
                  <a:cubicBezTo>
                    <a:pt x="1546" y="10110"/>
                    <a:pt x="1765" y="10160"/>
                    <a:pt x="1975" y="10160"/>
                  </a:cubicBezTo>
                  <a:cubicBezTo>
                    <a:pt x="3040" y="10160"/>
                    <a:pt x="3865" y="8874"/>
                    <a:pt x="3117" y="7869"/>
                  </a:cubicBezTo>
                  <a:lnTo>
                    <a:pt x="5000" y="6017"/>
                  </a:lnTo>
                  <a:cubicBezTo>
                    <a:pt x="5339" y="6326"/>
                    <a:pt x="5771" y="6542"/>
                    <a:pt x="6234" y="6696"/>
                  </a:cubicBezTo>
                  <a:lnTo>
                    <a:pt x="6234" y="10307"/>
                  </a:lnTo>
                  <a:cubicBezTo>
                    <a:pt x="6111" y="10276"/>
                    <a:pt x="5987" y="10245"/>
                    <a:pt x="5864" y="10245"/>
                  </a:cubicBezTo>
                  <a:cubicBezTo>
                    <a:pt x="5617" y="10245"/>
                    <a:pt x="5339" y="10369"/>
                    <a:pt x="5154" y="10554"/>
                  </a:cubicBezTo>
                  <a:cubicBezTo>
                    <a:pt x="4969" y="10739"/>
                    <a:pt x="4876" y="10955"/>
                    <a:pt x="4846" y="11233"/>
                  </a:cubicBezTo>
                  <a:cubicBezTo>
                    <a:pt x="4722" y="12745"/>
                    <a:pt x="6018" y="13825"/>
                    <a:pt x="6605" y="14226"/>
                  </a:cubicBezTo>
                  <a:cubicBezTo>
                    <a:pt x="6790" y="14381"/>
                    <a:pt x="7006" y="14442"/>
                    <a:pt x="7222" y="14473"/>
                  </a:cubicBezTo>
                  <a:lnTo>
                    <a:pt x="10030" y="14473"/>
                  </a:lnTo>
                  <a:cubicBezTo>
                    <a:pt x="10308" y="14473"/>
                    <a:pt x="10308" y="14041"/>
                    <a:pt x="10030" y="14041"/>
                  </a:cubicBezTo>
                  <a:lnTo>
                    <a:pt x="7253" y="14041"/>
                  </a:lnTo>
                  <a:cubicBezTo>
                    <a:pt x="7099" y="14041"/>
                    <a:pt x="6975" y="13979"/>
                    <a:pt x="6852" y="13887"/>
                  </a:cubicBezTo>
                  <a:cubicBezTo>
                    <a:pt x="6358" y="13516"/>
                    <a:pt x="5185" y="12560"/>
                    <a:pt x="5278" y="11264"/>
                  </a:cubicBezTo>
                  <a:cubicBezTo>
                    <a:pt x="5278" y="11109"/>
                    <a:pt x="5339" y="10955"/>
                    <a:pt x="5463" y="10862"/>
                  </a:cubicBezTo>
                  <a:cubicBezTo>
                    <a:pt x="5555" y="10739"/>
                    <a:pt x="5710" y="10677"/>
                    <a:pt x="5833" y="10677"/>
                  </a:cubicBezTo>
                  <a:cubicBezTo>
                    <a:pt x="5987" y="10677"/>
                    <a:pt x="6142" y="10739"/>
                    <a:pt x="6265" y="10862"/>
                  </a:cubicBezTo>
                  <a:cubicBezTo>
                    <a:pt x="6296" y="10893"/>
                    <a:pt x="6358" y="10924"/>
                    <a:pt x="6420" y="10924"/>
                  </a:cubicBezTo>
                  <a:cubicBezTo>
                    <a:pt x="6543" y="10924"/>
                    <a:pt x="6636" y="10831"/>
                    <a:pt x="6636" y="10708"/>
                  </a:cubicBezTo>
                  <a:lnTo>
                    <a:pt x="6636" y="4412"/>
                  </a:lnTo>
                  <a:cubicBezTo>
                    <a:pt x="6682" y="4073"/>
                    <a:pt x="6944" y="3903"/>
                    <a:pt x="7207" y="3903"/>
                  </a:cubicBezTo>
                  <a:cubicBezTo>
                    <a:pt x="7469" y="3903"/>
                    <a:pt x="7731" y="4073"/>
                    <a:pt x="7777" y="4412"/>
                  </a:cubicBezTo>
                  <a:lnTo>
                    <a:pt x="7777" y="9751"/>
                  </a:lnTo>
                  <a:cubicBezTo>
                    <a:pt x="7777" y="9890"/>
                    <a:pt x="7885" y="9960"/>
                    <a:pt x="7994" y="9960"/>
                  </a:cubicBezTo>
                  <a:cubicBezTo>
                    <a:pt x="8102" y="9960"/>
                    <a:pt x="8210" y="9890"/>
                    <a:pt x="8210" y="9751"/>
                  </a:cubicBezTo>
                  <a:lnTo>
                    <a:pt x="8210" y="8332"/>
                  </a:lnTo>
                  <a:cubicBezTo>
                    <a:pt x="8179" y="7961"/>
                    <a:pt x="8456" y="7653"/>
                    <a:pt x="8827" y="7653"/>
                  </a:cubicBezTo>
                  <a:cubicBezTo>
                    <a:pt x="9135" y="7653"/>
                    <a:pt x="9413" y="7900"/>
                    <a:pt x="9413" y="8239"/>
                  </a:cubicBezTo>
                  <a:lnTo>
                    <a:pt x="9413" y="9751"/>
                  </a:lnTo>
                  <a:cubicBezTo>
                    <a:pt x="9413" y="9890"/>
                    <a:pt x="9513" y="9960"/>
                    <a:pt x="9614" y="9960"/>
                  </a:cubicBezTo>
                  <a:cubicBezTo>
                    <a:pt x="9714" y="9960"/>
                    <a:pt x="9814" y="9890"/>
                    <a:pt x="9814" y="9751"/>
                  </a:cubicBezTo>
                  <a:lnTo>
                    <a:pt x="9814" y="8301"/>
                  </a:lnTo>
                  <a:cubicBezTo>
                    <a:pt x="9814" y="7961"/>
                    <a:pt x="10092" y="7653"/>
                    <a:pt x="10432" y="7653"/>
                  </a:cubicBezTo>
                  <a:cubicBezTo>
                    <a:pt x="10771" y="7653"/>
                    <a:pt x="11049" y="7961"/>
                    <a:pt x="11018" y="8301"/>
                  </a:cubicBezTo>
                  <a:lnTo>
                    <a:pt x="11018" y="9751"/>
                  </a:lnTo>
                  <a:cubicBezTo>
                    <a:pt x="11018" y="9875"/>
                    <a:pt x="11111" y="9967"/>
                    <a:pt x="11234" y="9967"/>
                  </a:cubicBezTo>
                  <a:cubicBezTo>
                    <a:pt x="11357" y="9967"/>
                    <a:pt x="11450" y="9875"/>
                    <a:pt x="11450" y="9751"/>
                  </a:cubicBezTo>
                  <a:lnTo>
                    <a:pt x="11450" y="8270"/>
                  </a:lnTo>
                  <a:cubicBezTo>
                    <a:pt x="11450" y="7930"/>
                    <a:pt x="11697" y="7653"/>
                    <a:pt x="12036" y="7653"/>
                  </a:cubicBezTo>
                  <a:cubicBezTo>
                    <a:pt x="12191" y="7653"/>
                    <a:pt x="12345" y="7684"/>
                    <a:pt x="12438" y="7807"/>
                  </a:cubicBezTo>
                  <a:cubicBezTo>
                    <a:pt x="12561" y="7930"/>
                    <a:pt x="12623" y="8085"/>
                    <a:pt x="12623" y="8239"/>
                  </a:cubicBezTo>
                  <a:lnTo>
                    <a:pt x="12623" y="12004"/>
                  </a:lnTo>
                  <a:cubicBezTo>
                    <a:pt x="12623" y="12652"/>
                    <a:pt x="12407" y="13300"/>
                    <a:pt x="12006" y="13794"/>
                  </a:cubicBezTo>
                  <a:cubicBezTo>
                    <a:pt x="11882" y="13949"/>
                    <a:pt x="11697" y="14041"/>
                    <a:pt x="11481" y="14072"/>
                  </a:cubicBezTo>
                  <a:cubicBezTo>
                    <a:pt x="11471" y="14071"/>
                    <a:pt x="11462" y="14070"/>
                    <a:pt x="11453" y="14070"/>
                  </a:cubicBezTo>
                  <a:cubicBezTo>
                    <a:pt x="11203" y="14070"/>
                    <a:pt x="11213" y="14473"/>
                    <a:pt x="11481" y="14473"/>
                  </a:cubicBezTo>
                  <a:cubicBezTo>
                    <a:pt x="11820" y="14473"/>
                    <a:pt x="12129" y="14319"/>
                    <a:pt x="12345" y="14072"/>
                  </a:cubicBezTo>
                  <a:cubicBezTo>
                    <a:pt x="12808" y="13486"/>
                    <a:pt x="13055" y="12745"/>
                    <a:pt x="13055" y="12004"/>
                  </a:cubicBezTo>
                  <a:lnTo>
                    <a:pt x="13055" y="8239"/>
                  </a:lnTo>
                  <a:cubicBezTo>
                    <a:pt x="13055" y="7961"/>
                    <a:pt x="12931" y="7684"/>
                    <a:pt x="12746" y="7498"/>
                  </a:cubicBezTo>
                  <a:cubicBezTo>
                    <a:pt x="12552" y="7332"/>
                    <a:pt x="12334" y="7216"/>
                    <a:pt x="12091" y="7216"/>
                  </a:cubicBezTo>
                  <a:cubicBezTo>
                    <a:pt x="12063" y="7216"/>
                    <a:pt x="12034" y="7217"/>
                    <a:pt x="12006" y="7221"/>
                  </a:cubicBezTo>
                  <a:cubicBezTo>
                    <a:pt x="11697" y="7221"/>
                    <a:pt x="11419" y="7375"/>
                    <a:pt x="11234" y="7622"/>
                  </a:cubicBezTo>
                  <a:cubicBezTo>
                    <a:pt x="11033" y="7344"/>
                    <a:pt x="10725" y="7205"/>
                    <a:pt x="10416" y="7205"/>
                  </a:cubicBezTo>
                  <a:cubicBezTo>
                    <a:pt x="10108" y="7205"/>
                    <a:pt x="9799" y="7344"/>
                    <a:pt x="9598" y="7622"/>
                  </a:cubicBezTo>
                  <a:cubicBezTo>
                    <a:pt x="9415" y="7346"/>
                    <a:pt x="9110" y="7202"/>
                    <a:pt x="8803" y="7202"/>
                  </a:cubicBezTo>
                  <a:cubicBezTo>
                    <a:pt x="8594" y="7202"/>
                    <a:pt x="8384" y="7269"/>
                    <a:pt x="8210" y="7406"/>
                  </a:cubicBezTo>
                  <a:lnTo>
                    <a:pt x="8210" y="6634"/>
                  </a:lnTo>
                  <a:cubicBezTo>
                    <a:pt x="8858" y="6418"/>
                    <a:pt x="9444" y="6017"/>
                    <a:pt x="9845" y="5462"/>
                  </a:cubicBezTo>
                  <a:cubicBezTo>
                    <a:pt x="10277" y="4906"/>
                    <a:pt x="10493" y="4258"/>
                    <a:pt x="10555" y="3610"/>
                  </a:cubicBezTo>
                  <a:lnTo>
                    <a:pt x="13055" y="3610"/>
                  </a:lnTo>
                  <a:cubicBezTo>
                    <a:pt x="13117" y="3764"/>
                    <a:pt x="13209" y="3918"/>
                    <a:pt x="13333" y="4042"/>
                  </a:cubicBezTo>
                  <a:cubicBezTo>
                    <a:pt x="13487" y="4258"/>
                    <a:pt x="13734" y="4351"/>
                    <a:pt x="14012" y="4381"/>
                  </a:cubicBezTo>
                  <a:cubicBezTo>
                    <a:pt x="14043" y="4385"/>
                    <a:pt x="14074" y="4387"/>
                    <a:pt x="14106" y="4387"/>
                  </a:cubicBezTo>
                  <a:cubicBezTo>
                    <a:pt x="14320" y="4387"/>
                    <a:pt x="14529" y="4296"/>
                    <a:pt x="14691" y="4134"/>
                  </a:cubicBezTo>
                  <a:cubicBezTo>
                    <a:pt x="15092" y="3795"/>
                    <a:pt x="15153" y="3178"/>
                    <a:pt x="14814" y="2777"/>
                  </a:cubicBezTo>
                  <a:cubicBezTo>
                    <a:pt x="14629" y="2591"/>
                    <a:pt x="14382" y="2468"/>
                    <a:pt x="14135" y="2437"/>
                  </a:cubicBezTo>
                  <a:cubicBezTo>
                    <a:pt x="14114" y="2436"/>
                    <a:pt x="14093" y="2435"/>
                    <a:pt x="14073" y="2435"/>
                  </a:cubicBezTo>
                  <a:cubicBezTo>
                    <a:pt x="13605" y="2435"/>
                    <a:pt x="13205" y="2765"/>
                    <a:pt x="13117" y="3209"/>
                  </a:cubicBezTo>
                  <a:lnTo>
                    <a:pt x="10586" y="3209"/>
                  </a:lnTo>
                  <a:cubicBezTo>
                    <a:pt x="10488" y="1340"/>
                    <a:pt x="8921" y="1"/>
                    <a:pt x="719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49" name="Google Shape;12649;p23"/>
          <p:cNvGrpSpPr/>
          <p:nvPr/>
        </p:nvGrpSpPr>
        <p:grpSpPr>
          <a:xfrm>
            <a:off x="2529788" y="3975486"/>
            <a:ext cx="307100" cy="362650"/>
            <a:chOff x="5533300" y="4140550"/>
            <a:chExt cx="307100" cy="362650"/>
          </a:xfrm>
        </p:grpSpPr>
        <p:sp>
          <p:nvSpPr>
            <p:cNvPr id="12650" name="Google Shape;12650;p23"/>
            <p:cNvSpPr/>
            <p:nvPr/>
          </p:nvSpPr>
          <p:spPr>
            <a:xfrm>
              <a:off x="5698425" y="4326500"/>
              <a:ext cx="109575" cy="93200"/>
            </a:xfrm>
            <a:custGeom>
              <a:avLst/>
              <a:gdLst/>
              <a:ahLst/>
              <a:cxnLst/>
              <a:rect l="l" t="t" r="r" b="b"/>
              <a:pathLst>
                <a:path w="4383" h="3728" extrusionOk="0">
                  <a:moveTo>
                    <a:pt x="2510" y="1424"/>
                  </a:moveTo>
                  <a:cubicBezTo>
                    <a:pt x="2582" y="1424"/>
                    <a:pt x="2656" y="1452"/>
                    <a:pt x="2716" y="1512"/>
                  </a:cubicBezTo>
                  <a:cubicBezTo>
                    <a:pt x="2932" y="1728"/>
                    <a:pt x="2778" y="2037"/>
                    <a:pt x="2500" y="2037"/>
                  </a:cubicBezTo>
                  <a:cubicBezTo>
                    <a:pt x="2346" y="2037"/>
                    <a:pt x="2222" y="1883"/>
                    <a:pt x="2222" y="1728"/>
                  </a:cubicBezTo>
                  <a:cubicBezTo>
                    <a:pt x="2222" y="1541"/>
                    <a:pt x="2362" y="1424"/>
                    <a:pt x="2510" y="1424"/>
                  </a:cubicBezTo>
                  <a:close/>
                  <a:moveTo>
                    <a:pt x="2500" y="463"/>
                  </a:moveTo>
                  <a:cubicBezTo>
                    <a:pt x="3735" y="463"/>
                    <a:pt x="4383" y="1883"/>
                    <a:pt x="3580" y="2778"/>
                  </a:cubicBezTo>
                  <a:lnTo>
                    <a:pt x="3580" y="2809"/>
                  </a:lnTo>
                  <a:cubicBezTo>
                    <a:pt x="3488" y="2531"/>
                    <a:pt x="3303" y="2315"/>
                    <a:pt x="3086" y="2191"/>
                  </a:cubicBezTo>
                  <a:cubicBezTo>
                    <a:pt x="3179" y="2068"/>
                    <a:pt x="3241" y="1883"/>
                    <a:pt x="3241" y="1728"/>
                  </a:cubicBezTo>
                  <a:cubicBezTo>
                    <a:pt x="3272" y="1204"/>
                    <a:pt x="2894" y="941"/>
                    <a:pt x="2516" y="941"/>
                  </a:cubicBezTo>
                  <a:cubicBezTo>
                    <a:pt x="2137" y="941"/>
                    <a:pt x="1759" y="1204"/>
                    <a:pt x="1790" y="1728"/>
                  </a:cubicBezTo>
                  <a:cubicBezTo>
                    <a:pt x="1790" y="1883"/>
                    <a:pt x="1852" y="2068"/>
                    <a:pt x="1945" y="2191"/>
                  </a:cubicBezTo>
                  <a:cubicBezTo>
                    <a:pt x="1729" y="2315"/>
                    <a:pt x="1543" y="2531"/>
                    <a:pt x="1451" y="2778"/>
                  </a:cubicBezTo>
                  <a:cubicBezTo>
                    <a:pt x="648" y="1883"/>
                    <a:pt x="1297" y="463"/>
                    <a:pt x="2500" y="463"/>
                  </a:cubicBezTo>
                  <a:close/>
                  <a:moveTo>
                    <a:pt x="2500" y="2438"/>
                  </a:moveTo>
                  <a:cubicBezTo>
                    <a:pt x="2832" y="2438"/>
                    <a:pt x="3164" y="2654"/>
                    <a:pt x="3210" y="3086"/>
                  </a:cubicBezTo>
                  <a:cubicBezTo>
                    <a:pt x="2994" y="3210"/>
                    <a:pt x="2778" y="3272"/>
                    <a:pt x="2531" y="3272"/>
                  </a:cubicBezTo>
                  <a:cubicBezTo>
                    <a:pt x="2253" y="3272"/>
                    <a:pt x="2006" y="3210"/>
                    <a:pt x="1790" y="3086"/>
                  </a:cubicBezTo>
                  <a:cubicBezTo>
                    <a:pt x="1837" y="2654"/>
                    <a:pt x="2168" y="2438"/>
                    <a:pt x="2500" y="2438"/>
                  </a:cubicBezTo>
                  <a:close/>
                  <a:moveTo>
                    <a:pt x="2531" y="0"/>
                  </a:moveTo>
                  <a:cubicBezTo>
                    <a:pt x="864" y="0"/>
                    <a:pt x="0" y="1975"/>
                    <a:pt x="1173" y="3179"/>
                  </a:cubicBezTo>
                  <a:cubicBezTo>
                    <a:pt x="1552" y="3557"/>
                    <a:pt x="2017" y="3727"/>
                    <a:pt x="2474" y="3727"/>
                  </a:cubicBezTo>
                  <a:cubicBezTo>
                    <a:pt x="3432" y="3727"/>
                    <a:pt x="4352" y="2981"/>
                    <a:pt x="4352" y="1852"/>
                  </a:cubicBezTo>
                  <a:cubicBezTo>
                    <a:pt x="4352" y="833"/>
                    <a:pt x="3549" y="0"/>
                    <a:pt x="253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1" name="Google Shape;12651;p23"/>
            <p:cNvSpPr/>
            <p:nvPr/>
          </p:nvSpPr>
          <p:spPr>
            <a:xfrm>
              <a:off x="5533300" y="4140550"/>
              <a:ext cx="307100" cy="362650"/>
            </a:xfrm>
            <a:custGeom>
              <a:avLst/>
              <a:gdLst/>
              <a:ahLst/>
              <a:cxnLst/>
              <a:rect l="l" t="t" r="r" b="b"/>
              <a:pathLst>
                <a:path w="12284" h="14506" extrusionOk="0">
                  <a:moveTo>
                    <a:pt x="10988" y="433"/>
                  </a:moveTo>
                  <a:cubicBezTo>
                    <a:pt x="11451" y="433"/>
                    <a:pt x="11852" y="834"/>
                    <a:pt x="11852" y="1328"/>
                  </a:cubicBezTo>
                  <a:lnTo>
                    <a:pt x="11852" y="1698"/>
                  </a:lnTo>
                  <a:lnTo>
                    <a:pt x="402" y="1698"/>
                  </a:lnTo>
                  <a:lnTo>
                    <a:pt x="402" y="1328"/>
                  </a:lnTo>
                  <a:cubicBezTo>
                    <a:pt x="402" y="834"/>
                    <a:pt x="803" y="433"/>
                    <a:pt x="1297" y="433"/>
                  </a:cubicBezTo>
                  <a:close/>
                  <a:moveTo>
                    <a:pt x="1297" y="1"/>
                  </a:moveTo>
                  <a:cubicBezTo>
                    <a:pt x="556" y="1"/>
                    <a:pt x="1" y="587"/>
                    <a:pt x="1" y="1328"/>
                  </a:cubicBezTo>
                  <a:lnTo>
                    <a:pt x="1" y="13179"/>
                  </a:lnTo>
                  <a:cubicBezTo>
                    <a:pt x="1" y="13919"/>
                    <a:pt x="556" y="14506"/>
                    <a:pt x="1297" y="14506"/>
                  </a:cubicBezTo>
                  <a:lnTo>
                    <a:pt x="10988" y="14506"/>
                  </a:lnTo>
                  <a:cubicBezTo>
                    <a:pt x="11698" y="14506"/>
                    <a:pt x="12284" y="13919"/>
                    <a:pt x="12284" y="13179"/>
                  </a:cubicBezTo>
                  <a:lnTo>
                    <a:pt x="12284" y="9845"/>
                  </a:lnTo>
                  <a:cubicBezTo>
                    <a:pt x="12284" y="9707"/>
                    <a:pt x="12176" y="9637"/>
                    <a:pt x="12068" y="9637"/>
                  </a:cubicBezTo>
                  <a:cubicBezTo>
                    <a:pt x="11960" y="9637"/>
                    <a:pt x="11852" y="9707"/>
                    <a:pt x="11852" y="9845"/>
                  </a:cubicBezTo>
                  <a:lnTo>
                    <a:pt x="11852" y="13179"/>
                  </a:lnTo>
                  <a:cubicBezTo>
                    <a:pt x="11852" y="13672"/>
                    <a:pt x="11451" y="14074"/>
                    <a:pt x="10988" y="14074"/>
                  </a:cubicBezTo>
                  <a:lnTo>
                    <a:pt x="1297" y="14074"/>
                  </a:lnTo>
                  <a:cubicBezTo>
                    <a:pt x="803" y="14074"/>
                    <a:pt x="402" y="13672"/>
                    <a:pt x="402" y="13179"/>
                  </a:cubicBezTo>
                  <a:lnTo>
                    <a:pt x="402" y="2161"/>
                  </a:lnTo>
                  <a:lnTo>
                    <a:pt x="11852" y="2161"/>
                  </a:lnTo>
                  <a:lnTo>
                    <a:pt x="11852" y="8734"/>
                  </a:lnTo>
                  <a:cubicBezTo>
                    <a:pt x="11852" y="8858"/>
                    <a:pt x="11944" y="8950"/>
                    <a:pt x="12068" y="8950"/>
                  </a:cubicBezTo>
                  <a:cubicBezTo>
                    <a:pt x="12191" y="8950"/>
                    <a:pt x="12284" y="8827"/>
                    <a:pt x="12284" y="8734"/>
                  </a:cubicBezTo>
                  <a:lnTo>
                    <a:pt x="12284" y="1328"/>
                  </a:lnTo>
                  <a:cubicBezTo>
                    <a:pt x="12284" y="587"/>
                    <a:pt x="11698" y="1"/>
                    <a:pt x="1098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2" name="Google Shape;12652;p23"/>
            <p:cNvSpPr/>
            <p:nvPr/>
          </p:nvSpPr>
          <p:spPr>
            <a:xfrm>
              <a:off x="5558000" y="41637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3" name="Google Shape;12653;p23"/>
            <p:cNvSpPr/>
            <p:nvPr/>
          </p:nvSpPr>
          <p:spPr>
            <a:xfrm>
              <a:off x="5576525" y="41637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4" name="Google Shape;12654;p23"/>
            <p:cNvSpPr/>
            <p:nvPr/>
          </p:nvSpPr>
          <p:spPr>
            <a:xfrm>
              <a:off x="5595800" y="4163700"/>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5" name="Google Shape;12655;p23"/>
            <p:cNvSpPr/>
            <p:nvPr/>
          </p:nvSpPr>
          <p:spPr>
            <a:xfrm>
              <a:off x="5565725" y="4216350"/>
              <a:ext cx="108800" cy="93200"/>
            </a:xfrm>
            <a:custGeom>
              <a:avLst/>
              <a:gdLst/>
              <a:ahLst/>
              <a:cxnLst/>
              <a:rect l="l" t="t" r="r" b="b"/>
              <a:pathLst>
                <a:path w="4352" h="3728" extrusionOk="0">
                  <a:moveTo>
                    <a:pt x="1836" y="1397"/>
                  </a:moveTo>
                  <a:cubicBezTo>
                    <a:pt x="1998" y="1397"/>
                    <a:pt x="2160" y="1505"/>
                    <a:pt x="2130" y="1721"/>
                  </a:cubicBezTo>
                  <a:cubicBezTo>
                    <a:pt x="2160" y="1953"/>
                    <a:pt x="1998" y="2068"/>
                    <a:pt x="1836" y="2068"/>
                  </a:cubicBezTo>
                  <a:cubicBezTo>
                    <a:pt x="1674" y="2068"/>
                    <a:pt x="1512" y="1953"/>
                    <a:pt x="1543" y="1721"/>
                  </a:cubicBezTo>
                  <a:cubicBezTo>
                    <a:pt x="1512" y="1505"/>
                    <a:pt x="1674" y="1397"/>
                    <a:pt x="1836" y="1397"/>
                  </a:cubicBezTo>
                  <a:close/>
                  <a:moveTo>
                    <a:pt x="1852" y="425"/>
                  </a:moveTo>
                  <a:cubicBezTo>
                    <a:pt x="2623" y="425"/>
                    <a:pt x="3271" y="1073"/>
                    <a:pt x="3271" y="1876"/>
                  </a:cubicBezTo>
                  <a:cubicBezTo>
                    <a:pt x="3271" y="2215"/>
                    <a:pt x="3148" y="2555"/>
                    <a:pt x="2932" y="2832"/>
                  </a:cubicBezTo>
                  <a:cubicBezTo>
                    <a:pt x="2808" y="2555"/>
                    <a:pt x="2654" y="2338"/>
                    <a:pt x="2407" y="2215"/>
                  </a:cubicBezTo>
                  <a:cubicBezTo>
                    <a:pt x="2500" y="2092"/>
                    <a:pt x="2562" y="1906"/>
                    <a:pt x="2562" y="1752"/>
                  </a:cubicBezTo>
                  <a:cubicBezTo>
                    <a:pt x="2608" y="1227"/>
                    <a:pt x="2230" y="965"/>
                    <a:pt x="1848" y="965"/>
                  </a:cubicBezTo>
                  <a:cubicBezTo>
                    <a:pt x="1466" y="965"/>
                    <a:pt x="1080" y="1227"/>
                    <a:pt x="1111" y="1752"/>
                  </a:cubicBezTo>
                  <a:cubicBezTo>
                    <a:pt x="1111" y="1906"/>
                    <a:pt x="1173" y="2092"/>
                    <a:pt x="1296" y="2215"/>
                  </a:cubicBezTo>
                  <a:cubicBezTo>
                    <a:pt x="1049" y="2338"/>
                    <a:pt x="864" y="2555"/>
                    <a:pt x="772" y="2801"/>
                  </a:cubicBezTo>
                  <a:cubicBezTo>
                    <a:pt x="0" y="1876"/>
                    <a:pt x="648" y="456"/>
                    <a:pt x="1852" y="456"/>
                  </a:cubicBezTo>
                  <a:lnTo>
                    <a:pt x="1852" y="425"/>
                  </a:lnTo>
                  <a:close/>
                  <a:moveTo>
                    <a:pt x="1852" y="2462"/>
                  </a:moveTo>
                  <a:cubicBezTo>
                    <a:pt x="2191" y="2462"/>
                    <a:pt x="2500" y="2740"/>
                    <a:pt x="2562" y="3110"/>
                  </a:cubicBezTo>
                  <a:cubicBezTo>
                    <a:pt x="2330" y="3233"/>
                    <a:pt x="2083" y="3295"/>
                    <a:pt x="1840" y="3295"/>
                  </a:cubicBezTo>
                  <a:cubicBezTo>
                    <a:pt x="1597" y="3295"/>
                    <a:pt x="1358" y="3233"/>
                    <a:pt x="1142" y="3110"/>
                  </a:cubicBezTo>
                  <a:cubicBezTo>
                    <a:pt x="1173" y="2740"/>
                    <a:pt x="1481" y="2462"/>
                    <a:pt x="1852" y="2462"/>
                  </a:cubicBezTo>
                  <a:close/>
                  <a:moveTo>
                    <a:pt x="1878" y="0"/>
                  </a:moveTo>
                  <a:cubicBezTo>
                    <a:pt x="920" y="0"/>
                    <a:pt x="0" y="747"/>
                    <a:pt x="0" y="1876"/>
                  </a:cubicBezTo>
                  <a:cubicBezTo>
                    <a:pt x="0" y="2863"/>
                    <a:pt x="833" y="3696"/>
                    <a:pt x="1852" y="3727"/>
                  </a:cubicBezTo>
                  <a:cubicBezTo>
                    <a:pt x="3487" y="3727"/>
                    <a:pt x="4352" y="1721"/>
                    <a:pt x="3179" y="548"/>
                  </a:cubicBezTo>
                  <a:cubicBezTo>
                    <a:pt x="2800" y="170"/>
                    <a:pt x="2335" y="0"/>
                    <a:pt x="18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6" name="Google Shape;12656;p23"/>
            <p:cNvSpPr/>
            <p:nvPr/>
          </p:nvSpPr>
          <p:spPr>
            <a:xfrm>
              <a:off x="5561850" y="4436825"/>
              <a:ext cx="250000" cy="35525"/>
            </a:xfrm>
            <a:custGeom>
              <a:avLst/>
              <a:gdLst/>
              <a:ahLst/>
              <a:cxnLst/>
              <a:rect l="l" t="t" r="r" b="b"/>
              <a:pathLst>
                <a:path w="10000" h="1421" extrusionOk="0">
                  <a:moveTo>
                    <a:pt x="865" y="0"/>
                  </a:moveTo>
                  <a:cubicBezTo>
                    <a:pt x="1" y="62"/>
                    <a:pt x="1" y="1358"/>
                    <a:pt x="865" y="1420"/>
                  </a:cubicBezTo>
                  <a:lnTo>
                    <a:pt x="9105" y="1420"/>
                  </a:lnTo>
                  <a:cubicBezTo>
                    <a:pt x="10000" y="1358"/>
                    <a:pt x="10000" y="62"/>
                    <a:pt x="9105" y="0"/>
                  </a:cubicBezTo>
                  <a:lnTo>
                    <a:pt x="2593" y="0"/>
                  </a:lnTo>
                  <a:cubicBezTo>
                    <a:pt x="2315" y="0"/>
                    <a:pt x="2315" y="433"/>
                    <a:pt x="2593" y="433"/>
                  </a:cubicBezTo>
                  <a:lnTo>
                    <a:pt x="9105" y="433"/>
                  </a:lnTo>
                  <a:cubicBezTo>
                    <a:pt x="9444" y="463"/>
                    <a:pt x="9444" y="957"/>
                    <a:pt x="9105" y="988"/>
                  </a:cubicBezTo>
                  <a:lnTo>
                    <a:pt x="865" y="988"/>
                  </a:lnTo>
                  <a:cubicBezTo>
                    <a:pt x="525" y="957"/>
                    <a:pt x="525" y="463"/>
                    <a:pt x="865" y="433"/>
                  </a:cubicBezTo>
                  <a:lnTo>
                    <a:pt x="1451" y="433"/>
                  </a:lnTo>
                  <a:cubicBezTo>
                    <a:pt x="1729" y="433"/>
                    <a:pt x="1729" y="0"/>
                    <a:pt x="145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7" name="Google Shape;12657;p23"/>
            <p:cNvSpPr/>
            <p:nvPr/>
          </p:nvSpPr>
          <p:spPr>
            <a:xfrm>
              <a:off x="5662925" y="4220025"/>
              <a:ext cx="144300" cy="86425"/>
            </a:xfrm>
            <a:custGeom>
              <a:avLst/>
              <a:gdLst/>
              <a:ahLst/>
              <a:cxnLst/>
              <a:rect l="l" t="t" r="r" b="b"/>
              <a:pathLst>
                <a:path w="5772" h="3457" extrusionOk="0">
                  <a:moveTo>
                    <a:pt x="1852" y="0"/>
                  </a:moveTo>
                  <a:cubicBezTo>
                    <a:pt x="1359" y="0"/>
                    <a:pt x="957" y="401"/>
                    <a:pt x="957" y="895"/>
                  </a:cubicBezTo>
                  <a:lnTo>
                    <a:pt x="957" y="988"/>
                  </a:lnTo>
                  <a:lnTo>
                    <a:pt x="278" y="988"/>
                  </a:lnTo>
                  <a:cubicBezTo>
                    <a:pt x="93" y="988"/>
                    <a:pt x="1" y="1204"/>
                    <a:pt x="124" y="1327"/>
                  </a:cubicBezTo>
                  <a:lnTo>
                    <a:pt x="957" y="2315"/>
                  </a:lnTo>
                  <a:lnTo>
                    <a:pt x="957" y="2562"/>
                  </a:lnTo>
                  <a:cubicBezTo>
                    <a:pt x="957" y="3056"/>
                    <a:pt x="1359" y="3457"/>
                    <a:pt x="1852" y="3457"/>
                  </a:cubicBezTo>
                  <a:lnTo>
                    <a:pt x="4877" y="3457"/>
                  </a:lnTo>
                  <a:cubicBezTo>
                    <a:pt x="5371" y="3457"/>
                    <a:pt x="5772" y="3056"/>
                    <a:pt x="5772" y="2562"/>
                  </a:cubicBezTo>
                  <a:lnTo>
                    <a:pt x="5772" y="895"/>
                  </a:lnTo>
                  <a:cubicBezTo>
                    <a:pt x="5772" y="401"/>
                    <a:pt x="5371" y="0"/>
                    <a:pt x="4877" y="0"/>
                  </a:cubicBezTo>
                  <a:lnTo>
                    <a:pt x="4568" y="0"/>
                  </a:lnTo>
                  <a:cubicBezTo>
                    <a:pt x="4290" y="0"/>
                    <a:pt x="4290" y="401"/>
                    <a:pt x="4568" y="401"/>
                  </a:cubicBezTo>
                  <a:lnTo>
                    <a:pt x="4877" y="401"/>
                  </a:lnTo>
                  <a:cubicBezTo>
                    <a:pt x="5124" y="401"/>
                    <a:pt x="5340" y="618"/>
                    <a:pt x="5340" y="895"/>
                  </a:cubicBezTo>
                  <a:lnTo>
                    <a:pt x="5340" y="2562"/>
                  </a:lnTo>
                  <a:cubicBezTo>
                    <a:pt x="5340" y="2809"/>
                    <a:pt x="5124" y="3025"/>
                    <a:pt x="4877" y="3025"/>
                  </a:cubicBezTo>
                  <a:lnTo>
                    <a:pt x="1852" y="3025"/>
                  </a:lnTo>
                  <a:cubicBezTo>
                    <a:pt x="1605" y="3025"/>
                    <a:pt x="1359" y="2809"/>
                    <a:pt x="1359" y="2562"/>
                  </a:cubicBezTo>
                  <a:lnTo>
                    <a:pt x="1359" y="2222"/>
                  </a:lnTo>
                  <a:cubicBezTo>
                    <a:pt x="1359" y="2191"/>
                    <a:pt x="1359" y="2130"/>
                    <a:pt x="1328" y="2099"/>
                  </a:cubicBezTo>
                  <a:lnTo>
                    <a:pt x="741" y="1389"/>
                  </a:lnTo>
                  <a:lnTo>
                    <a:pt x="1173" y="1389"/>
                  </a:lnTo>
                  <a:cubicBezTo>
                    <a:pt x="1183" y="1392"/>
                    <a:pt x="1193" y="1394"/>
                    <a:pt x="1203" y="1394"/>
                  </a:cubicBezTo>
                  <a:cubicBezTo>
                    <a:pt x="1285" y="1394"/>
                    <a:pt x="1359" y="1287"/>
                    <a:pt x="1359" y="1204"/>
                  </a:cubicBezTo>
                  <a:lnTo>
                    <a:pt x="1359" y="895"/>
                  </a:lnTo>
                  <a:cubicBezTo>
                    <a:pt x="1389" y="618"/>
                    <a:pt x="1605" y="401"/>
                    <a:pt x="1852" y="401"/>
                  </a:cubicBezTo>
                  <a:lnTo>
                    <a:pt x="3365" y="401"/>
                  </a:lnTo>
                  <a:cubicBezTo>
                    <a:pt x="3673" y="401"/>
                    <a:pt x="3673" y="0"/>
                    <a:pt x="336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58" name="Google Shape;12658;p23"/>
            <p:cNvSpPr/>
            <p:nvPr/>
          </p:nvSpPr>
          <p:spPr>
            <a:xfrm>
              <a:off x="5565725" y="4329575"/>
              <a:ext cx="144300" cy="86450"/>
            </a:xfrm>
            <a:custGeom>
              <a:avLst/>
              <a:gdLst/>
              <a:ahLst/>
              <a:cxnLst/>
              <a:rect l="l" t="t" r="r" b="b"/>
              <a:pathLst>
                <a:path w="5772" h="3458" extrusionOk="0">
                  <a:moveTo>
                    <a:pt x="3920" y="433"/>
                  </a:moveTo>
                  <a:cubicBezTo>
                    <a:pt x="4197" y="433"/>
                    <a:pt x="4413" y="649"/>
                    <a:pt x="4413" y="896"/>
                  </a:cubicBezTo>
                  <a:lnTo>
                    <a:pt x="4413" y="1204"/>
                  </a:lnTo>
                  <a:cubicBezTo>
                    <a:pt x="4413" y="1328"/>
                    <a:pt x="4506" y="1420"/>
                    <a:pt x="4629" y="1420"/>
                  </a:cubicBezTo>
                  <a:lnTo>
                    <a:pt x="5031" y="1420"/>
                  </a:lnTo>
                  <a:lnTo>
                    <a:pt x="4475" y="2161"/>
                  </a:lnTo>
                  <a:cubicBezTo>
                    <a:pt x="4413" y="2192"/>
                    <a:pt x="4413" y="2223"/>
                    <a:pt x="4413" y="2284"/>
                  </a:cubicBezTo>
                  <a:lnTo>
                    <a:pt x="4413" y="2593"/>
                  </a:lnTo>
                  <a:cubicBezTo>
                    <a:pt x="4413" y="2840"/>
                    <a:pt x="4197" y="3056"/>
                    <a:pt x="3920" y="3056"/>
                  </a:cubicBezTo>
                  <a:lnTo>
                    <a:pt x="926" y="3056"/>
                  </a:lnTo>
                  <a:cubicBezTo>
                    <a:pt x="648" y="3056"/>
                    <a:pt x="432" y="2840"/>
                    <a:pt x="432" y="2593"/>
                  </a:cubicBezTo>
                  <a:lnTo>
                    <a:pt x="432" y="896"/>
                  </a:lnTo>
                  <a:cubicBezTo>
                    <a:pt x="432" y="649"/>
                    <a:pt x="648" y="433"/>
                    <a:pt x="926" y="433"/>
                  </a:cubicBezTo>
                  <a:close/>
                  <a:moveTo>
                    <a:pt x="926" y="1"/>
                  </a:moveTo>
                  <a:cubicBezTo>
                    <a:pt x="401" y="1"/>
                    <a:pt x="0" y="402"/>
                    <a:pt x="0" y="896"/>
                  </a:cubicBezTo>
                  <a:lnTo>
                    <a:pt x="0" y="2562"/>
                  </a:lnTo>
                  <a:cubicBezTo>
                    <a:pt x="0" y="3056"/>
                    <a:pt x="401" y="3457"/>
                    <a:pt x="926" y="3457"/>
                  </a:cubicBezTo>
                  <a:lnTo>
                    <a:pt x="3920" y="3457"/>
                  </a:lnTo>
                  <a:cubicBezTo>
                    <a:pt x="4413" y="3457"/>
                    <a:pt x="4815" y="3056"/>
                    <a:pt x="4845" y="2562"/>
                  </a:cubicBezTo>
                  <a:lnTo>
                    <a:pt x="4845" y="2346"/>
                  </a:lnTo>
                  <a:lnTo>
                    <a:pt x="5648" y="1359"/>
                  </a:lnTo>
                  <a:cubicBezTo>
                    <a:pt x="5771" y="1204"/>
                    <a:pt x="5679" y="1019"/>
                    <a:pt x="5493" y="1019"/>
                  </a:cubicBezTo>
                  <a:lnTo>
                    <a:pt x="4845" y="1019"/>
                  </a:lnTo>
                  <a:lnTo>
                    <a:pt x="4845" y="896"/>
                  </a:lnTo>
                  <a:cubicBezTo>
                    <a:pt x="4845" y="402"/>
                    <a:pt x="4444" y="1"/>
                    <a:pt x="395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59" name="Google Shape;12659;p23"/>
          <p:cNvGrpSpPr/>
          <p:nvPr/>
        </p:nvGrpSpPr>
        <p:grpSpPr>
          <a:xfrm>
            <a:off x="3986913" y="1766106"/>
            <a:ext cx="339500" cy="361250"/>
            <a:chOff x="2510400" y="4141325"/>
            <a:chExt cx="339500" cy="361250"/>
          </a:xfrm>
        </p:grpSpPr>
        <p:sp>
          <p:nvSpPr>
            <p:cNvPr id="12660" name="Google Shape;12660;p23"/>
            <p:cNvSpPr/>
            <p:nvPr/>
          </p:nvSpPr>
          <p:spPr>
            <a:xfrm>
              <a:off x="2510400" y="4141325"/>
              <a:ext cx="339500" cy="361250"/>
            </a:xfrm>
            <a:custGeom>
              <a:avLst/>
              <a:gdLst/>
              <a:ahLst/>
              <a:cxnLst/>
              <a:rect l="l" t="t" r="r" b="b"/>
              <a:pathLst>
                <a:path w="13580" h="14450" extrusionOk="0">
                  <a:moveTo>
                    <a:pt x="7098" y="0"/>
                  </a:moveTo>
                  <a:cubicBezTo>
                    <a:pt x="6203" y="0"/>
                    <a:pt x="5493" y="710"/>
                    <a:pt x="5493" y="1574"/>
                  </a:cubicBezTo>
                  <a:lnTo>
                    <a:pt x="5493" y="3858"/>
                  </a:lnTo>
                  <a:cubicBezTo>
                    <a:pt x="5428" y="3836"/>
                    <a:pt x="5347" y="3814"/>
                    <a:pt x="5273" y="3814"/>
                  </a:cubicBezTo>
                  <a:cubicBezTo>
                    <a:pt x="5242" y="3814"/>
                    <a:pt x="5212" y="3818"/>
                    <a:pt x="5185" y="3827"/>
                  </a:cubicBezTo>
                  <a:lnTo>
                    <a:pt x="1296" y="3827"/>
                  </a:lnTo>
                  <a:cubicBezTo>
                    <a:pt x="586" y="3827"/>
                    <a:pt x="0" y="4383"/>
                    <a:pt x="0" y="5123"/>
                  </a:cubicBezTo>
                  <a:lnTo>
                    <a:pt x="0" y="5556"/>
                  </a:lnTo>
                  <a:cubicBezTo>
                    <a:pt x="0" y="5694"/>
                    <a:pt x="108" y="5764"/>
                    <a:pt x="216" y="5764"/>
                  </a:cubicBezTo>
                  <a:cubicBezTo>
                    <a:pt x="324" y="5764"/>
                    <a:pt x="432" y="5694"/>
                    <a:pt x="432" y="5556"/>
                  </a:cubicBezTo>
                  <a:lnTo>
                    <a:pt x="432" y="5123"/>
                  </a:lnTo>
                  <a:cubicBezTo>
                    <a:pt x="432" y="4630"/>
                    <a:pt x="802" y="4228"/>
                    <a:pt x="1296" y="4228"/>
                  </a:cubicBezTo>
                  <a:lnTo>
                    <a:pt x="5185" y="4228"/>
                  </a:lnTo>
                  <a:cubicBezTo>
                    <a:pt x="5648" y="4228"/>
                    <a:pt x="6049" y="4630"/>
                    <a:pt x="6049" y="5123"/>
                  </a:cubicBezTo>
                  <a:lnTo>
                    <a:pt x="6049" y="7562"/>
                  </a:lnTo>
                  <a:cubicBezTo>
                    <a:pt x="6049" y="7592"/>
                    <a:pt x="6049" y="7623"/>
                    <a:pt x="6049" y="7623"/>
                  </a:cubicBezTo>
                  <a:lnTo>
                    <a:pt x="6049" y="8981"/>
                  </a:lnTo>
                  <a:lnTo>
                    <a:pt x="6049" y="9074"/>
                  </a:lnTo>
                  <a:lnTo>
                    <a:pt x="5617" y="9074"/>
                  </a:lnTo>
                  <a:cubicBezTo>
                    <a:pt x="5597" y="9072"/>
                    <a:pt x="5578" y="9072"/>
                    <a:pt x="5559" y="9072"/>
                  </a:cubicBezTo>
                  <a:cubicBezTo>
                    <a:pt x="5118" y="9072"/>
                    <a:pt x="4719" y="9403"/>
                    <a:pt x="4660" y="9876"/>
                  </a:cubicBezTo>
                  <a:cubicBezTo>
                    <a:pt x="4629" y="9876"/>
                    <a:pt x="4598" y="9876"/>
                    <a:pt x="4598" y="9907"/>
                  </a:cubicBezTo>
                  <a:lnTo>
                    <a:pt x="3642" y="10617"/>
                  </a:lnTo>
                  <a:lnTo>
                    <a:pt x="3642" y="10061"/>
                  </a:lnTo>
                  <a:cubicBezTo>
                    <a:pt x="3642" y="9938"/>
                    <a:pt x="3549" y="9845"/>
                    <a:pt x="3426" y="9845"/>
                  </a:cubicBezTo>
                  <a:lnTo>
                    <a:pt x="1296" y="9845"/>
                  </a:lnTo>
                  <a:cubicBezTo>
                    <a:pt x="802" y="9845"/>
                    <a:pt x="432" y="9444"/>
                    <a:pt x="432" y="8981"/>
                  </a:cubicBezTo>
                  <a:lnTo>
                    <a:pt x="432" y="6852"/>
                  </a:lnTo>
                  <a:cubicBezTo>
                    <a:pt x="432" y="6697"/>
                    <a:pt x="324" y="6620"/>
                    <a:pt x="216" y="6620"/>
                  </a:cubicBezTo>
                  <a:cubicBezTo>
                    <a:pt x="108" y="6620"/>
                    <a:pt x="0" y="6697"/>
                    <a:pt x="0" y="6852"/>
                  </a:cubicBezTo>
                  <a:lnTo>
                    <a:pt x="0" y="8981"/>
                  </a:lnTo>
                  <a:cubicBezTo>
                    <a:pt x="0" y="9691"/>
                    <a:pt x="586" y="10277"/>
                    <a:pt x="1296" y="10277"/>
                  </a:cubicBezTo>
                  <a:lnTo>
                    <a:pt x="3241" y="10277"/>
                  </a:lnTo>
                  <a:lnTo>
                    <a:pt x="3241" y="11049"/>
                  </a:lnTo>
                  <a:cubicBezTo>
                    <a:pt x="3241" y="11159"/>
                    <a:pt x="3335" y="11254"/>
                    <a:pt x="3445" y="11254"/>
                  </a:cubicBezTo>
                  <a:cubicBezTo>
                    <a:pt x="3489" y="11254"/>
                    <a:pt x="3536" y="11238"/>
                    <a:pt x="3580" y="11203"/>
                  </a:cubicBezTo>
                  <a:lnTo>
                    <a:pt x="4629" y="10401"/>
                  </a:lnTo>
                  <a:lnTo>
                    <a:pt x="4629" y="12777"/>
                  </a:lnTo>
                  <a:cubicBezTo>
                    <a:pt x="4629" y="13302"/>
                    <a:pt x="5092" y="13765"/>
                    <a:pt x="5617" y="13765"/>
                  </a:cubicBezTo>
                  <a:lnTo>
                    <a:pt x="6913" y="13765"/>
                  </a:lnTo>
                  <a:lnTo>
                    <a:pt x="6913" y="14259"/>
                  </a:lnTo>
                  <a:cubicBezTo>
                    <a:pt x="6936" y="14370"/>
                    <a:pt x="7039" y="14450"/>
                    <a:pt x="7141" y="14450"/>
                  </a:cubicBezTo>
                  <a:cubicBezTo>
                    <a:pt x="7180" y="14450"/>
                    <a:pt x="7219" y="14438"/>
                    <a:pt x="7253" y="14413"/>
                  </a:cubicBezTo>
                  <a:lnTo>
                    <a:pt x="8117" y="13765"/>
                  </a:lnTo>
                  <a:lnTo>
                    <a:pt x="8395" y="13765"/>
                  </a:lnTo>
                  <a:cubicBezTo>
                    <a:pt x="8919" y="13765"/>
                    <a:pt x="9351" y="13302"/>
                    <a:pt x="9351" y="12777"/>
                  </a:cubicBezTo>
                  <a:lnTo>
                    <a:pt x="9351" y="12376"/>
                  </a:lnTo>
                  <a:cubicBezTo>
                    <a:pt x="9351" y="12237"/>
                    <a:pt x="9251" y="12168"/>
                    <a:pt x="9151" y="12168"/>
                  </a:cubicBezTo>
                  <a:cubicBezTo>
                    <a:pt x="9050" y="12168"/>
                    <a:pt x="8950" y="12237"/>
                    <a:pt x="8950" y="12376"/>
                  </a:cubicBezTo>
                  <a:lnTo>
                    <a:pt x="8950" y="12777"/>
                  </a:lnTo>
                  <a:cubicBezTo>
                    <a:pt x="8950" y="13086"/>
                    <a:pt x="8672" y="13333"/>
                    <a:pt x="8395" y="13333"/>
                  </a:cubicBezTo>
                  <a:lnTo>
                    <a:pt x="8055" y="13333"/>
                  </a:lnTo>
                  <a:cubicBezTo>
                    <a:pt x="7993" y="13333"/>
                    <a:pt x="7962" y="13333"/>
                    <a:pt x="7932" y="13364"/>
                  </a:cubicBezTo>
                  <a:lnTo>
                    <a:pt x="7345" y="13826"/>
                  </a:lnTo>
                  <a:lnTo>
                    <a:pt x="7345" y="13549"/>
                  </a:lnTo>
                  <a:cubicBezTo>
                    <a:pt x="7345" y="13425"/>
                    <a:pt x="7253" y="13333"/>
                    <a:pt x="7129" y="13333"/>
                  </a:cubicBezTo>
                  <a:lnTo>
                    <a:pt x="5617" y="13333"/>
                  </a:lnTo>
                  <a:cubicBezTo>
                    <a:pt x="5308" y="13333"/>
                    <a:pt x="5061" y="13086"/>
                    <a:pt x="5061" y="12777"/>
                  </a:cubicBezTo>
                  <a:lnTo>
                    <a:pt x="5061" y="10030"/>
                  </a:lnTo>
                  <a:cubicBezTo>
                    <a:pt x="5061" y="9722"/>
                    <a:pt x="5308" y="9475"/>
                    <a:pt x="5617" y="9475"/>
                  </a:cubicBezTo>
                  <a:lnTo>
                    <a:pt x="8395" y="9475"/>
                  </a:lnTo>
                  <a:cubicBezTo>
                    <a:pt x="8672" y="9475"/>
                    <a:pt x="8950" y="9722"/>
                    <a:pt x="8950" y="10030"/>
                  </a:cubicBezTo>
                  <a:lnTo>
                    <a:pt x="8950" y="11049"/>
                  </a:lnTo>
                  <a:cubicBezTo>
                    <a:pt x="8950" y="11203"/>
                    <a:pt x="9050" y="11280"/>
                    <a:pt x="9151" y="11280"/>
                  </a:cubicBezTo>
                  <a:cubicBezTo>
                    <a:pt x="9251" y="11280"/>
                    <a:pt x="9351" y="11203"/>
                    <a:pt x="9351" y="11049"/>
                  </a:cubicBezTo>
                  <a:lnTo>
                    <a:pt x="9351" y="10030"/>
                  </a:lnTo>
                  <a:cubicBezTo>
                    <a:pt x="9351" y="9475"/>
                    <a:pt x="8919" y="9043"/>
                    <a:pt x="8364" y="9043"/>
                  </a:cubicBezTo>
                  <a:lnTo>
                    <a:pt x="6481" y="9043"/>
                  </a:lnTo>
                  <a:lnTo>
                    <a:pt x="6481" y="7932"/>
                  </a:lnTo>
                  <a:cubicBezTo>
                    <a:pt x="6666" y="8024"/>
                    <a:pt x="6882" y="8055"/>
                    <a:pt x="7067" y="8055"/>
                  </a:cubicBezTo>
                  <a:lnTo>
                    <a:pt x="9444" y="8055"/>
                  </a:lnTo>
                  <a:lnTo>
                    <a:pt x="9444" y="9105"/>
                  </a:lnTo>
                  <a:cubicBezTo>
                    <a:pt x="9444" y="9215"/>
                    <a:pt x="9554" y="9309"/>
                    <a:pt x="9662" y="9309"/>
                  </a:cubicBezTo>
                  <a:cubicBezTo>
                    <a:pt x="9705" y="9309"/>
                    <a:pt x="9748" y="9294"/>
                    <a:pt x="9783" y="9259"/>
                  </a:cubicBezTo>
                  <a:lnTo>
                    <a:pt x="11357" y="8055"/>
                  </a:lnTo>
                  <a:lnTo>
                    <a:pt x="12005" y="8055"/>
                  </a:lnTo>
                  <a:cubicBezTo>
                    <a:pt x="12869" y="8055"/>
                    <a:pt x="13579" y="7345"/>
                    <a:pt x="13579" y="6481"/>
                  </a:cubicBezTo>
                  <a:lnTo>
                    <a:pt x="13579" y="1574"/>
                  </a:lnTo>
                  <a:cubicBezTo>
                    <a:pt x="13579" y="710"/>
                    <a:pt x="12869" y="0"/>
                    <a:pt x="12005" y="0"/>
                  </a:cubicBezTo>
                  <a:lnTo>
                    <a:pt x="11388" y="0"/>
                  </a:lnTo>
                  <a:cubicBezTo>
                    <a:pt x="11079" y="0"/>
                    <a:pt x="11079" y="432"/>
                    <a:pt x="11388" y="432"/>
                  </a:cubicBezTo>
                  <a:lnTo>
                    <a:pt x="12005" y="432"/>
                  </a:lnTo>
                  <a:cubicBezTo>
                    <a:pt x="12623" y="432"/>
                    <a:pt x="13147" y="926"/>
                    <a:pt x="13147" y="1574"/>
                  </a:cubicBezTo>
                  <a:lnTo>
                    <a:pt x="13147" y="6481"/>
                  </a:lnTo>
                  <a:cubicBezTo>
                    <a:pt x="13147" y="7129"/>
                    <a:pt x="12623" y="7654"/>
                    <a:pt x="12005" y="7654"/>
                  </a:cubicBezTo>
                  <a:lnTo>
                    <a:pt x="11296" y="7654"/>
                  </a:lnTo>
                  <a:cubicBezTo>
                    <a:pt x="11234" y="7654"/>
                    <a:pt x="11203" y="7654"/>
                    <a:pt x="11172" y="7685"/>
                  </a:cubicBezTo>
                  <a:lnTo>
                    <a:pt x="9876" y="8673"/>
                  </a:lnTo>
                  <a:lnTo>
                    <a:pt x="9876" y="7870"/>
                  </a:lnTo>
                  <a:cubicBezTo>
                    <a:pt x="9876" y="7747"/>
                    <a:pt x="9783" y="7654"/>
                    <a:pt x="9660" y="7654"/>
                  </a:cubicBezTo>
                  <a:lnTo>
                    <a:pt x="7098" y="7654"/>
                  </a:lnTo>
                  <a:cubicBezTo>
                    <a:pt x="6882" y="7654"/>
                    <a:pt x="6666" y="7592"/>
                    <a:pt x="6481" y="7500"/>
                  </a:cubicBezTo>
                  <a:lnTo>
                    <a:pt x="6481" y="5123"/>
                  </a:lnTo>
                  <a:cubicBezTo>
                    <a:pt x="6481" y="4691"/>
                    <a:pt x="6265" y="4259"/>
                    <a:pt x="5926" y="4043"/>
                  </a:cubicBezTo>
                  <a:lnTo>
                    <a:pt x="5926" y="1574"/>
                  </a:lnTo>
                  <a:cubicBezTo>
                    <a:pt x="5926" y="926"/>
                    <a:pt x="6419" y="432"/>
                    <a:pt x="7067" y="432"/>
                  </a:cubicBezTo>
                  <a:lnTo>
                    <a:pt x="10030" y="432"/>
                  </a:lnTo>
                  <a:cubicBezTo>
                    <a:pt x="10339" y="432"/>
                    <a:pt x="10339" y="0"/>
                    <a:pt x="1003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661" name="Google Shape;12661;p23"/>
            <p:cNvGrpSpPr/>
            <p:nvPr/>
          </p:nvGrpSpPr>
          <p:grpSpPr>
            <a:xfrm>
              <a:off x="2548975" y="4180400"/>
              <a:ext cx="260800" cy="179300"/>
              <a:chOff x="2548975" y="4180400"/>
              <a:chExt cx="260800" cy="179300"/>
            </a:xfrm>
          </p:grpSpPr>
          <p:sp>
            <p:nvSpPr>
              <p:cNvPr id="12662" name="Google Shape;12662;p23"/>
              <p:cNvSpPr/>
              <p:nvPr/>
            </p:nvSpPr>
            <p:spPr>
              <a:xfrm>
                <a:off x="2687075" y="4180400"/>
                <a:ext cx="122700" cy="122200"/>
              </a:xfrm>
              <a:custGeom>
                <a:avLst/>
                <a:gdLst/>
                <a:ahLst/>
                <a:cxnLst/>
                <a:rect l="l" t="t" r="r" b="b"/>
                <a:pathLst>
                  <a:path w="4908" h="4888" extrusionOk="0">
                    <a:moveTo>
                      <a:pt x="1173" y="2233"/>
                    </a:moveTo>
                    <a:lnTo>
                      <a:pt x="1173" y="4394"/>
                    </a:lnTo>
                    <a:lnTo>
                      <a:pt x="463" y="4394"/>
                    </a:lnTo>
                    <a:lnTo>
                      <a:pt x="463" y="2233"/>
                    </a:lnTo>
                    <a:close/>
                    <a:moveTo>
                      <a:pt x="2901" y="413"/>
                    </a:moveTo>
                    <a:cubicBezTo>
                      <a:pt x="3087" y="752"/>
                      <a:pt x="3087" y="1153"/>
                      <a:pt x="2963" y="1493"/>
                    </a:cubicBezTo>
                    <a:lnTo>
                      <a:pt x="2778" y="1894"/>
                    </a:lnTo>
                    <a:cubicBezTo>
                      <a:pt x="2747" y="1956"/>
                      <a:pt x="2747" y="2017"/>
                      <a:pt x="2778" y="2079"/>
                    </a:cubicBezTo>
                    <a:cubicBezTo>
                      <a:pt x="2809" y="2141"/>
                      <a:pt x="2901" y="2172"/>
                      <a:pt x="2963" y="2172"/>
                    </a:cubicBezTo>
                    <a:lnTo>
                      <a:pt x="4383" y="2203"/>
                    </a:lnTo>
                    <a:cubicBezTo>
                      <a:pt x="4445" y="2203"/>
                      <a:pt x="4475" y="2233"/>
                      <a:pt x="4506" y="2326"/>
                    </a:cubicBezTo>
                    <a:lnTo>
                      <a:pt x="4506" y="2604"/>
                    </a:lnTo>
                    <a:lnTo>
                      <a:pt x="4506" y="4332"/>
                    </a:lnTo>
                    <a:cubicBezTo>
                      <a:pt x="4475" y="4363"/>
                      <a:pt x="4475" y="4394"/>
                      <a:pt x="4445" y="4425"/>
                    </a:cubicBezTo>
                    <a:cubicBezTo>
                      <a:pt x="4445" y="4455"/>
                      <a:pt x="4414" y="4455"/>
                      <a:pt x="4383" y="4486"/>
                    </a:cubicBezTo>
                    <a:lnTo>
                      <a:pt x="2346" y="4486"/>
                    </a:lnTo>
                    <a:cubicBezTo>
                      <a:pt x="2099" y="4455"/>
                      <a:pt x="1852" y="4394"/>
                      <a:pt x="1667" y="4239"/>
                    </a:cubicBezTo>
                    <a:lnTo>
                      <a:pt x="1574" y="4178"/>
                    </a:lnTo>
                    <a:lnTo>
                      <a:pt x="1574" y="2511"/>
                    </a:lnTo>
                    <a:lnTo>
                      <a:pt x="2439" y="1524"/>
                    </a:lnTo>
                    <a:cubicBezTo>
                      <a:pt x="2716" y="1215"/>
                      <a:pt x="2871" y="814"/>
                      <a:pt x="2871" y="413"/>
                    </a:cubicBezTo>
                    <a:close/>
                    <a:moveTo>
                      <a:pt x="2899" y="1"/>
                    </a:moveTo>
                    <a:cubicBezTo>
                      <a:pt x="2662" y="1"/>
                      <a:pt x="2469" y="198"/>
                      <a:pt x="2469" y="443"/>
                    </a:cubicBezTo>
                    <a:cubicBezTo>
                      <a:pt x="2469" y="752"/>
                      <a:pt x="2346" y="1030"/>
                      <a:pt x="2130" y="1246"/>
                    </a:cubicBezTo>
                    <a:lnTo>
                      <a:pt x="1574" y="1894"/>
                    </a:lnTo>
                    <a:cubicBezTo>
                      <a:pt x="1513" y="1832"/>
                      <a:pt x="1451" y="1801"/>
                      <a:pt x="1389" y="1801"/>
                    </a:cubicBezTo>
                    <a:lnTo>
                      <a:pt x="216" y="1801"/>
                    </a:lnTo>
                    <a:cubicBezTo>
                      <a:pt x="93" y="1801"/>
                      <a:pt x="0" y="1894"/>
                      <a:pt x="0" y="2017"/>
                    </a:cubicBezTo>
                    <a:lnTo>
                      <a:pt x="0" y="4579"/>
                    </a:lnTo>
                    <a:cubicBezTo>
                      <a:pt x="0" y="4702"/>
                      <a:pt x="93" y="4795"/>
                      <a:pt x="216" y="4795"/>
                    </a:cubicBezTo>
                    <a:lnTo>
                      <a:pt x="1389" y="4795"/>
                    </a:lnTo>
                    <a:cubicBezTo>
                      <a:pt x="1451" y="4795"/>
                      <a:pt x="1544" y="4764"/>
                      <a:pt x="1574" y="4671"/>
                    </a:cubicBezTo>
                    <a:cubicBezTo>
                      <a:pt x="1821" y="4826"/>
                      <a:pt x="2068" y="4887"/>
                      <a:pt x="2346" y="4887"/>
                    </a:cubicBezTo>
                    <a:lnTo>
                      <a:pt x="4352" y="4887"/>
                    </a:lnTo>
                    <a:cubicBezTo>
                      <a:pt x="4661" y="4887"/>
                      <a:pt x="4907" y="4641"/>
                      <a:pt x="4907" y="4332"/>
                    </a:cubicBezTo>
                    <a:lnTo>
                      <a:pt x="4907" y="2326"/>
                    </a:lnTo>
                    <a:cubicBezTo>
                      <a:pt x="4907" y="2017"/>
                      <a:pt x="4661" y="1770"/>
                      <a:pt x="4352" y="1770"/>
                    </a:cubicBezTo>
                    <a:lnTo>
                      <a:pt x="3303" y="1770"/>
                    </a:lnTo>
                    <a:lnTo>
                      <a:pt x="3364" y="1678"/>
                    </a:lnTo>
                    <a:cubicBezTo>
                      <a:pt x="3550" y="1184"/>
                      <a:pt x="3519" y="659"/>
                      <a:pt x="3272" y="197"/>
                    </a:cubicBezTo>
                    <a:cubicBezTo>
                      <a:pt x="3210" y="104"/>
                      <a:pt x="3117" y="42"/>
                      <a:pt x="2994" y="11"/>
                    </a:cubicBezTo>
                    <a:cubicBezTo>
                      <a:pt x="2962" y="4"/>
                      <a:pt x="2930" y="1"/>
                      <a:pt x="289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63" name="Google Shape;12663;p23"/>
              <p:cNvSpPr/>
              <p:nvPr/>
            </p:nvSpPr>
            <p:spPr>
              <a:xfrm>
                <a:off x="2548975" y="4277875"/>
                <a:ext cx="85650" cy="81825"/>
              </a:xfrm>
              <a:custGeom>
                <a:avLst/>
                <a:gdLst/>
                <a:ahLst/>
                <a:cxnLst/>
                <a:rect l="l" t="t" r="r" b="b"/>
                <a:pathLst>
                  <a:path w="3426" h="3273" extrusionOk="0">
                    <a:moveTo>
                      <a:pt x="2006" y="1390"/>
                    </a:moveTo>
                    <a:lnTo>
                      <a:pt x="1914" y="1914"/>
                    </a:lnTo>
                    <a:lnTo>
                      <a:pt x="1389" y="1914"/>
                    </a:lnTo>
                    <a:lnTo>
                      <a:pt x="1482" y="1390"/>
                    </a:lnTo>
                    <a:close/>
                    <a:moveTo>
                      <a:pt x="1512" y="1"/>
                    </a:moveTo>
                    <a:cubicBezTo>
                      <a:pt x="1420" y="1"/>
                      <a:pt x="1296" y="63"/>
                      <a:pt x="1266" y="186"/>
                    </a:cubicBezTo>
                    <a:lnTo>
                      <a:pt x="1142" y="958"/>
                    </a:lnTo>
                    <a:lnTo>
                      <a:pt x="309" y="958"/>
                    </a:lnTo>
                    <a:cubicBezTo>
                      <a:pt x="0" y="958"/>
                      <a:pt x="0" y="1359"/>
                      <a:pt x="309" y="1359"/>
                    </a:cubicBezTo>
                    <a:lnTo>
                      <a:pt x="1080" y="1359"/>
                    </a:lnTo>
                    <a:lnTo>
                      <a:pt x="988" y="1883"/>
                    </a:lnTo>
                    <a:lnTo>
                      <a:pt x="278" y="1914"/>
                    </a:lnTo>
                    <a:cubicBezTo>
                      <a:pt x="0" y="1914"/>
                      <a:pt x="0" y="2316"/>
                      <a:pt x="278" y="2316"/>
                    </a:cubicBezTo>
                    <a:lnTo>
                      <a:pt x="926" y="2316"/>
                    </a:lnTo>
                    <a:lnTo>
                      <a:pt x="803" y="3025"/>
                    </a:lnTo>
                    <a:cubicBezTo>
                      <a:pt x="772" y="3149"/>
                      <a:pt x="864" y="3241"/>
                      <a:pt x="957" y="3272"/>
                    </a:cubicBezTo>
                    <a:lnTo>
                      <a:pt x="1019" y="3272"/>
                    </a:lnTo>
                    <a:cubicBezTo>
                      <a:pt x="1111" y="3272"/>
                      <a:pt x="1204" y="3211"/>
                      <a:pt x="1204" y="3087"/>
                    </a:cubicBezTo>
                    <a:lnTo>
                      <a:pt x="1327" y="2316"/>
                    </a:lnTo>
                    <a:lnTo>
                      <a:pt x="1852" y="2316"/>
                    </a:lnTo>
                    <a:lnTo>
                      <a:pt x="1728" y="3025"/>
                    </a:lnTo>
                    <a:cubicBezTo>
                      <a:pt x="1728" y="3149"/>
                      <a:pt x="1790" y="3241"/>
                      <a:pt x="1914" y="3272"/>
                    </a:cubicBezTo>
                    <a:lnTo>
                      <a:pt x="1944" y="3272"/>
                    </a:lnTo>
                    <a:cubicBezTo>
                      <a:pt x="2037" y="3272"/>
                      <a:pt x="2130" y="3211"/>
                      <a:pt x="2161" y="3087"/>
                    </a:cubicBezTo>
                    <a:lnTo>
                      <a:pt x="2284" y="2316"/>
                    </a:lnTo>
                    <a:lnTo>
                      <a:pt x="3148" y="2316"/>
                    </a:lnTo>
                    <a:cubicBezTo>
                      <a:pt x="3416" y="2316"/>
                      <a:pt x="3426" y="1913"/>
                      <a:pt x="3176" y="1913"/>
                    </a:cubicBezTo>
                    <a:cubicBezTo>
                      <a:pt x="3167" y="1913"/>
                      <a:pt x="3158" y="1913"/>
                      <a:pt x="3148" y="1914"/>
                    </a:cubicBezTo>
                    <a:lnTo>
                      <a:pt x="2377" y="1914"/>
                    </a:lnTo>
                    <a:lnTo>
                      <a:pt x="2438" y="1390"/>
                    </a:lnTo>
                    <a:lnTo>
                      <a:pt x="3148" y="1390"/>
                    </a:lnTo>
                    <a:cubicBezTo>
                      <a:pt x="3426" y="1390"/>
                      <a:pt x="3426" y="958"/>
                      <a:pt x="3148" y="958"/>
                    </a:cubicBezTo>
                    <a:lnTo>
                      <a:pt x="2531" y="958"/>
                    </a:lnTo>
                    <a:lnTo>
                      <a:pt x="2654" y="248"/>
                    </a:lnTo>
                    <a:cubicBezTo>
                      <a:pt x="2654" y="124"/>
                      <a:pt x="2593" y="32"/>
                      <a:pt x="2469" y="1"/>
                    </a:cubicBezTo>
                    <a:cubicBezTo>
                      <a:pt x="2346" y="1"/>
                      <a:pt x="2253" y="63"/>
                      <a:pt x="2222" y="186"/>
                    </a:cubicBezTo>
                    <a:lnTo>
                      <a:pt x="2099" y="958"/>
                    </a:lnTo>
                    <a:lnTo>
                      <a:pt x="1574" y="958"/>
                    </a:lnTo>
                    <a:lnTo>
                      <a:pt x="1698" y="248"/>
                    </a:lnTo>
                    <a:cubicBezTo>
                      <a:pt x="1728" y="124"/>
                      <a:pt x="1636" y="32"/>
                      <a:pt x="151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664" name="Google Shape;12664;p23"/>
            <p:cNvSpPr/>
            <p:nvPr/>
          </p:nvSpPr>
          <p:spPr>
            <a:xfrm>
              <a:off x="2654675" y="4401500"/>
              <a:ext cx="61750" cy="53100"/>
            </a:xfrm>
            <a:custGeom>
              <a:avLst/>
              <a:gdLst/>
              <a:ahLst/>
              <a:cxnLst/>
              <a:rect l="l" t="t" r="r" b="b"/>
              <a:pathLst>
                <a:path w="2470" h="2124" extrusionOk="0">
                  <a:moveTo>
                    <a:pt x="772" y="426"/>
                  </a:moveTo>
                  <a:cubicBezTo>
                    <a:pt x="864" y="426"/>
                    <a:pt x="988" y="518"/>
                    <a:pt x="1019" y="611"/>
                  </a:cubicBezTo>
                  <a:cubicBezTo>
                    <a:pt x="1080" y="673"/>
                    <a:pt x="1142" y="734"/>
                    <a:pt x="1235" y="734"/>
                  </a:cubicBezTo>
                  <a:cubicBezTo>
                    <a:pt x="1296" y="734"/>
                    <a:pt x="1389" y="673"/>
                    <a:pt x="1420" y="611"/>
                  </a:cubicBezTo>
                  <a:cubicBezTo>
                    <a:pt x="1471" y="509"/>
                    <a:pt x="1565" y="449"/>
                    <a:pt x="1665" y="449"/>
                  </a:cubicBezTo>
                  <a:cubicBezTo>
                    <a:pt x="1686" y="449"/>
                    <a:pt x="1707" y="451"/>
                    <a:pt x="1729" y="457"/>
                  </a:cubicBezTo>
                  <a:cubicBezTo>
                    <a:pt x="1914" y="488"/>
                    <a:pt x="2037" y="673"/>
                    <a:pt x="2006" y="858"/>
                  </a:cubicBezTo>
                  <a:lnTo>
                    <a:pt x="2006" y="827"/>
                  </a:lnTo>
                  <a:cubicBezTo>
                    <a:pt x="2006" y="1136"/>
                    <a:pt x="1821" y="1383"/>
                    <a:pt x="1235" y="1691"/>
                  </a:cubicBezTo>
                  <a:cubicBezTo>
                    <a:pt x="648" y="1383"/>
                    <a:pt x="432" y="1136"/>
                    <a:pt x="432" y="827"/>
                  </a:cubicBezTo>
                  <a:cubicBezTo>
                    <a:pt x="401" y="642"/>
                    <a:pt x="525" y="488"/>
                    <a:pt x="679" y="426"/>
                  </a:cubicBezTo>
                  <a:close/>
                  <a:moveTo>
                    <a:pt x="1648" y="0"/>
                  </a:moveTo>
                  <a:cubicBezTo>
                    <a:pt x="1492" y="0"/>
                    <a:pt x="1339" y="58"/>
                    <a:pt x="1204" y="148"/>
                  </a:cubicBezTo>
                  <a:lnTo>
                    <a:pt x="1235" y="179"/>
                  </a:lnTo>
                  <a:cubicBezTo>
                    <a:pt x="1097" y="65"/>
                    <a:pt x="926" y="1"/>
                    <a:pt x="759" y="1"/>
                  </a:cubicBezTo>
                  <a:cubicBezTo>
                    <a:pt x="700" y="1"/>
                    <a:pt x="642" y="9"/>
                    <a:pt x="587" y="25"/>
                  </a:cubicBezTo>
                  <a:cubicBezTo>
                    <a:pt x="247" y="117"/>
                    <a:pt x="0" y="457"/>
                    <a:pt x="0" y="827"/>
                  </a:cubicBezTo>
                  <a:cubicBezTo>
                    <a:pt x="0" y="1105"/>
                    <a:pt x="124" y="1352"/>
                    <a:pt x="309" y="1568"/>
                  </a:cubicBezTo>
                  <a:cubicBezTo>
                    <a:pt x="556" y="1784"/>
                    <a:pt x="834" y="1969"/>
                    <a:pt x="1111" y="2123"/>
                  </a:cubicBezTo>
                  <a:lnTo>
                    <a:pt x="1327" y="2123"/>
                  </a:lnTo>
                  <a:cubicBezTo>
                    <a:pt x="2006" y="1753"/>
                    <a:pt x="2438" y="1413"/>
                    <a:pt x="2438" y="827"/>
                  </a:cubicBezTo>
                  <a:cubicBezTo>
                    <a:pt x="2469" y="426"/>
                    <a:pt x="2191" y="86"/>
                    <a:pt x="1821" y="25"/>
                  </a:cubicBezTo>
                  <a:cubicBezTo>
                    <a:pt x="1763" y="8"/>
                    <a:pt x="1705" y="0"/>
                    <a:pt x="164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65" name="Google Shape;12665;p23"/>
          <p:cNvGrpSpPr/>
          <p:nvPr/>
        </p:nvGrpSpPr>
        <p:grpSpPr>
          <a:xfrm>
            <a:off x="1769581" y="3975874"/>
            <a:ext cx="361875" cy="361875"/>
            <a:chOff x="4004875" y="1904625"/>
            <a:chExt cx="361875" cy="361875"/>
          </a:xfrm>
        </p:grpSpPr>
        <p:sp>
          <p:nvSpPr>
            <p:cNvPr id="12666" name="Google Shape;12666;p23"/>
            <p:cNvSpPr/>
            <p:nvPr/>
          </p:nvSpPr>
          <p:spPr>
            <a:xfrm>
              <a:off x="4114425" y="1994900"/>
              <a:ext cx="35050" cy="51675"/>
            </a:xfrm>
            <a:custGeom>
              <a:avLst/>
              <a:gdLst/>
              <a:ahLst/>
              <a:cxnLst/>
              <a:rect l="l" t="t" r="r" b="b"/>
              <a:pathLst>
                <a:path w="1402" h="2067" extrusionOk="0">
                  <a:moveTo>
                    <a:pt x="1062" y="1"/>
                  </a:moveTo>
                  <a:cubicBezTo>
                    <a:pt x="1017" y="1"/>
                    <a:pt x="969" y="19"/>
                    <a:pt x="927" y="62"/>
                  </a:cubicBezTo>
                  <a:lnTo>
                    <a:pt x="93" y="864"/>
                  </a:lnTo>
                  <a:cubicBezTo>
                    <a:pt x="1" y="957"/>
                    <a:pt x="1" y="1080"/>
                    <a:pt x="93" y="1173"/>
                  </a:cubicBezTo>
                  <a:lnTo>
                    <a:pt x="958" y="2006"/>
                  </a:lnTo>
                  <a:cubicBezTo>
                    <a:pt x="1001" y="2049"/>
                    <a:pt x="1050" y="2067"/>
                    <a:pt x="1099" y="2067"/>
                  </a:cubicBezTo>
                  <a:cubicBezTo>
                    <a:pt x="1258" y="2067"/>
                    <a:pt x="1401" y="1870"/>
                    <a:pt x="1235" y="1728"/>
                  </a:cubicBezTo>
                  <a:lnTo>
                    <a:pt x="556" y="1018"/>
                  </a:lnTo>
                  <a:lnTo>
                    <a:pt x="1205" y="370"/>
                  </a:lnTo>
                  <a:cubicBezTo>
                    <a:pt x="1347" y="204"/>
                    <a:pt x="1215" y="1"/>
                    <a:pt x="1062"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67" name="Google Shape;12667;p23"/>
            <p:cNvSpPr/>
            <p:nvPr/>
          </p:nvSpPr>
          <p:spPr>
            <a:xfrm>
              <a:off x="4222750" y="1994900"/>
              <a:ext cx="33675" cy="51675"/>
            </a:xfrm>
            <a:custGeom>
              <a:avLst/>
              <a:gdLst/>
              <a:ahLst/>
              <a:cxnLst/>
              <a:rect l="l" t="t" r="r" b="b"/>
              <a:pathLst>
                <a:path w="1347" h="2067" extrusionOk="0">
                  <a:moveTo>
                    <a:pt x="297" y="0"/>
                  </a:moveTo>
                  <a:cubicBezTo>
                    <a:pt x="131" y="0"/>
                    <a:pt x="1" y="197"/>
                    <a:pt x="143" y="339"/>
                  </a:cubicBezTo>
                  <a:lnTo>
                    <a:pt x="822" y="1049"/>
                  </a:lnTo>
                  <a:lnTo>
                    <a:pt x="174" y="1697"/>
                  </a:lnTo>
                  <a:cubicBezTo>
                    <a:pt x="31" y="1864"/>
                    <a:pt x="163" y="2067"/>
                    <a:pt x="330" y="2067"/>
                  </a:cubicBezTo>
                  <a:cubicBezTo>
                    <a:pt x="380" y="2067"/>
                    <a:pt x="433" y="2048"/>
                    <a:pt x="482" y="2006"/>
                  </a:cubicBezTo>
                  <a:lnTo>
                    <a:pt x="1285" y="1203"/>
                  </a:lnTo>
                  <a:cubicBezTo>
                    <a:pt x="1346" y="1111"/>
                    <a:pt x="1346" y="987"/>
                    <a:pt x="1285" y="895"/>
                  </a:cubicBezTo>
                  <a:lnTo>
                    <a:pt x="451" y="62"/>
                  </a:lnTo>
                  <a:cubicBezTo>
                    <a:pt x="401" y="19"/>
                    <a:pt x="348" y="0"/>
                    <a:pt x="29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68" name="Google Shape;12668;p23"/>
            <p:cNvSpPr/>
            <p:nvPr/>
          </p:nvSpPr>
          <p:spPr>
            <a:xfrm>
              <a:off x="4165875" y="1982250"/>
              <a:ext cx="39625" cy="75850"/>
            </a:xfrm>
            <a:custGeom>
              <a:avLst/>
              <a:gdLst/>
              <a:ahLst/>
              <a:cxnLst/>
              <a:rect l="l" t="t" r="r" b="b"/>
              <a:pathLst>
                <a:path w="1585" h="3034" extrusionOk="0">
                  <a:moveTo>
                    <a:pt x="1357" y="1"/>
                  </a:moveTo>
                  <a:cubicBezTo>
                    <a:pt x="1272" y="1"/>
                    <a:pt x="1176" y="41"/>
                    <a:pt x="1153" y="135"/>
                  </a:cubicBezTo>
                  <a:lnTo>
                    <a:pt x="42" y="2759"/>
                  </a:lnTo>
                  <a:cubicBezTo>
                    <a:pt x="0" y="2923"/>
                    <a:pt x="124" y="3033"/>
                    <a:pt x="247" y="3033"/>
                  </a:cubicBezTo>
                  <a:cubicBezTo>
                    <a:pt x="309" y="3033"/>
                    <a:pt x="371" y="3006"/>
                    <a:pt x="412" y="2944"/>
                  </a:cubicBezTo>
                  <a:lnTo>
                    <a:pt x="1554" y="290"/>
                  </a:lnTo>
                  <a:cubicBezTo>
                    <a:pt x="1585" y="197"/>
                    <a:pt x="1523" y="74"/>
                    <a:pt x="1430" y="12"/>
                  </a:cubicBezTo>
                  <a:cubicBezTo>
                    <a:pt x="1408" y="5"/>
                    <a:pt x="1383" y="1"/>
                    <a:pt x="135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69" name="Google Shape;12669;p23"/>
            <p:cNvSpPr/>
            <p:nvPr/>
          </p:nvSpPr>
          <p:spPr>
            <a:xfrm>
              <a:off x="4004875" y="1904625"/>
              <a:ext cx="361875" cy="361875"/>
            </a:xfrm>
            <a:custGeom>
              <a:avLst/>
              <a:gdLst/>
              <a:ahLst/>
              <a:cxnLst/>
              <a:rect l="l" t="t" r="r" b="b"/>
              <a:pathLst>
                <a:path w="14475" h="14475" extrusionOk="0">
                  <a:moveTo>
                    <a:pt x="10833" y="432"/>
                  </a:moveTo>
                  <a:cubicBezTo>
                    <a:pt x="11327" y="432"/>
                    <a:pt x="11728" y="802"/>
                    <a:pt x="11728" y="1296"/>
                  </a:cubicBezTo>
                  <a:lnTo>
                    <a:pt x="11728" y="1636"/>
                  </a:lnTo>
                  <a:lnTo>
                    <a:pt x="2747" y="1636"/>
                  </a:lnTo>
                  <a:lnTo>
                    <a:pt x="2747" y="1296"/>
                  </a:lnTo>
                  <a:cubicBezTo>
                    <a:pt x="2747" y="833"/>
                    <a:pt x="3148" y="432"/>
                    <a:pt x="3642" y="432"/>
                  </a:cubicBezTo>
                  <a:close/>
                  <a:moveTo>
                    <a:pt x="11728" y="2068"/>
                  </a:moveTo>
                  <a:lnTo>
                    <a:pt x="11728" y="6697"/>
                  </a:lnTo>
                  <a:cubicBezTo>
                    <a:pt x="11728" y="7191"/>
                    <a:pt x="11327" y="7592"/>
                    <a:pt x="10864" y="7592"/>
                  </a:cubicBezTo>
                  <a:lnTo>
                    <a:pt x="3642" y="7592"/>
                  </a:lnTo>
                  <a:cubicBezTo>
                    <a:pt x="3148" y="7592"/>
                    <a:pt x="2747" y="7191"/>
                    <a:pt x="2747" y="6697"/>
                  </a:cubicBezTo>
                  <a:lnTo>
                    <a:pt x="2747" y="2068"/>
                  </a:lnTo>
                  <a:close/>
                  <a:moveTo>
                    <a:pt x="14043" y="9660"/>
                  </a:moveTo>
                  <a:lnTo>
                    <a:pt x="14043" y="10678"/>
                  </a:lnTo>
                  <a:cubicBezTo>
                    <a:pt x="14043" y="11049"/>
                    <a:pt x="13734" y="11357"/>
                    <a:pt x="13395" y="11357"/>
                  </a:cubicBezTo>
                  <a:lnTo>
                    <a:pt x="13395" y="11326"/>
                  </a:lnTo>
                  <a:lnTo>
                    <a:pt x="1112" y="11326"/>
                  </a:lnTo>
                  <a:cubicBezTo>
                    <a:pt x="741" y="11326"/>
                    <a:pt x="433" y="11049"/>
                    <a:pt x="433" y="10678"/>
                  </a:cubicBezTo>
                  <a:lnTo>
                    <a:pt x="433" y="9660"/>
                  </a:lnTo>
                  <a:close/>
                  <a:moveTo>
                    <a:pt x="8148" y="11758"/>
                  </a:moveTo>
                  <a:lnTo>
                    <a:pt x="8148" y="13147"/>
                  </a:lnTo>
                  <a:lnTo>
                    <a:pt x="6389" y="13147"/>
                  </a:lnTo>
                  <a:lnTo>
                    <a:pt x="6389" y="11758"/>
                  </a:lnTo>
                  <a:close/>
                  <a:moveTo>
                    <a:pt x="3642" y="0"/>
                  </a:moveTo>
                  <a:cubicBezTo>
                    <a:pt x="2902" y="0"/>
                    <a:pt x="2315" y="586"/>
                    <a:pt x="2315" y="1296"/>
                  </a:cubicBezTo>
                  <a:lnTo>
                    <a:pt x="2315" y="2160"/>
                  </a:lnTo>
                  <a:lnTo>
                    <a:pt x="1081" y="2160"/>
                  </a:lnTo>
                  <a:cubicBezTo>
                    <a:pt x="494" y="2160"/>
                    <a:pt x="1" y="2654"/>
                    <a:pt x="1" y="3271"/>
                  </a:cubicBezTo>
                  <a:lnTo>
                    <a:pt x="1" y="3981"/>
                  </a:lnTo>
                  <a:cubicBezTo>
                    <a:pt x="1" y="4120"/>
                    <a:pt x="109" y="4189"/>
                    <a:pt x="217" y="4189"/>
                  </a:cubicBezTo>
                  <a:cubicBezTo>
                    <a:pt x="325" y="4189"/>
                    <a:pt x="433" y="4120"/>
                    <a:pt x="433" y="3981"/>
                  </a:cubicBezTo>
                  <a:lnTo>
                    <a:pt x="433" y="3271"/>
                  </a:lnTo>
                  <a:cubicBezTo>
                    <a:pt x="433" y="2901"/>
                    <a:pt x="710" y="2592"/>
                    <a:pt x="1081" y="2592"/>
                  </a:cubicBezTo>
                  <a:lnTo>
                    <a:pt x="2315" y="2592"/>
                  </a:lnTo>
                  <a:lnTo>
                    <a:pt x="2315" y="6697"/>
                  </a:lnTo>
                  <a:cubicBezTo>
                    <a:pt x="2315" y="7407"/>
                    <a:pt x="2902" y="7993"/>
                    <a:pt x="3642" y="7993"/>
                  </a:cubicBezTo>
                  <a:lnTo>
                    <a:pt x="10833" y="7993"/>
                  </a:lnTo>
                  <a:cubicBezTo>
                    <a:pt x="11574" y="7993"/>
                    <a:pt x="12129" y="7407"/>
                    <a:pt x="12129" y="6697"/>
                  </a:cubicBezTo>
                  <a:lnTo>
                    <a:pt x="12129" y="2592"/>
                  </a:lnTo>
                  <a:lnTo>
                    <a:pt x="13395" y="2592"/>
                  </a:lnTo>
                  <a:cubicBezTo>
                    <a:pt x="13734" y="2592"/>
                    <a:pt x="14043" y="2901"/>
                    <a:pt x="14043" y="3271"/>
                  </a:cubicBezTo>
                  <a:lnTo>
                    <a:pt x="14043" y="9228"/>
                  </a:lnTo>
                  <a:lnTo>
                    <a:pt x="433" y="9228"/>
                  </a:lnTo>
                  <a:lnTo>
                    <a:pt x="433" y="5185"/>
                  </a:lnTo>
                  <a:cubicBezTo>
                    <a:pt x="433" y="5046"/>
                    <a:pt x="325" y="4976"/>
                    <a:pt x="217" y="4976"/>
                  </a:cubicBezTo>
                  <a:cubicBezTo>
                    <a:pt x="109" y="4976"/>
                    <a:pt x="1" y="5046"/>
                    <a:pt x="1" y="5185"/>
                  </a:cubicBezTo>
                  <a:lnTo>
                    <a:pt x="1" y="10678"/>
                  </a:lnTo>
                  <a:cubicBezTo>
                    <a:pt x="1" y="11265"/>
                    <a:pt x="494" y="11758"/>
                    <a:pt x="1112" y="11758"/>
                  </a:cubicBezTo>
                  <a:lnTo>
                    <a:pt x="5957" y="11758"/>
                  </a:lnTo>
                  <a:lnTo>
                    <a:pt x="5957" y="13147"/>
                  </a:lnTo>
                  <a:lnTo>
                    <a:pt x="4877" y="13147"/>
                  </a:lnTo>
                  <a:cubicBezTo>
                    <a:pt x="4043" y="13147"/>
                    <a:pt x="4043" y="14474"/>
                    <a:pt x="4877" y="14474"/>
                  </a:cubicBezTo>
                  <a:lnTo>
                    <a:pt x="7809" y="14474"/>
                  </a:lnTo>
                  <a:cubicBezTo>
                    <a:pt x="8077" y="14474"/>
                    <a:pt x="8086" y="14071"/>
                    <a:pt x="7836" y="14071"/>
                  </a:cubicBezTo>
                  <a:cubicBezTo>
                    <a:pt x="7827" y="14071"/>
                    <a:pt x="7818" y="14072"/>
                    <a:pt x="7809" y="14073"/>
                  </a:cubicBezTo>
                  <a:lnTo>
                    <a:pt x="4877" y="14073"/>
                  </a:lnTo>
                  <a:cubicBezTo>
                    <a:pt x="4599" y="14011"/>
                    <a:pt x="4599" y="13610"/>
                    <a:pt x="4877" y="13579"/>
                  </a:cubicBezTo>
                  <a:lnTo>
                    <a:pt x="9599" y="13579"/>
                  </a:lnTo>
                  <a:cubicBezTo>
                    <a:pt x="9876" y="13610"/>
                    <a:pt x="9876" y="14011"/>
                    <a:pt x="9599" y="14073"/>
                  </a:cubicBezTo>
                  <a:lnTo>
                    <a:pt x="9043" y="14073"/>
                  </a:lnTo>
                  <a:cubicBezTo>
                    <a:pt x="8765" y="14073"/>
                    <a:pt x="8765" y="14474"/>
                    <a:pt x="9043" y="14474"/>
                  </a:cubicBezTo>
                  <a:lnTo>
                    <a:pt x="9599" y="14474"/>
                  </a:lnTo>
                  <a:cubicBezTo>
                    <a:pt x="10432" y="14474"/>
                    <a:pt x="10432" y="13147"/>
                    <a:pt x="9599" y="13147"/>
                  </a:cubicBezTo>
                  <a:lnTo>
                    <a:pt x="8549" y="13147"/>
                  </a:lnTo>
                  <a:lnTo>
                    <a:pt x="8549" y="11758"/>
                  </a:lnTo>
                  <a:lnTo>
                    <a:pt x="13364" y="11758"/>
                  </a:lnTo>
                  <a:cubicBezTo>
                    <a:pt x="13981" y="11758"/>
                    <a:pt x="14475" y="11265"/>
                    <a:pt x="14475" y="10678"/>
                  </a:cubicBezTo>
                  <a:lnTo>
                    <a:pt x="14475" y="3271"/>
                  </a:lnTo>
                  <a:cubicBezTo>
                    <a:pt x="14475" y="2654"/>
                    <a:pt x="13981" y="2160"/>
                    <a:pt x="13364" y="2160"/>
                  </a:cubicBezTo>
                  <a:lnTo>
                    <a:pt x="12129" y="2160"/>
                  </a:lnTo>
                  <a:lnTo>
                    <a:pt x="12129" y="1296"/>
                  </a:lnTo>
                  <a:cubicBezTo>
                    <a:pt x="12129" y="586"/>
                    <a:pt x="11574" y="0"/>
                    <a:pt x="1083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0" name="Google Shape;12670;p23"/>
            <p:cNvSpPr/>
            <p:nvPr/>
          </p:nvSpPr>
          <p:spPr>
            <a:xfrm>
              <a:off x="408742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1" name="Google Shape;12671;p23"/>
            <p:cNvSpPr/>
            <p:nvPr/>
          </p:nvSpPr>
          <p:spPr>
            <a:xfrm>
              <a:off x="4105175"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2" name="Google Shape;12672;p23"/>
            <p:cNvSpPr/>
            <p:nvPr/>
          </p:nvSpPr>
          <p:spPr>
            <a:xfrm>
              <a:off x="4122925" y="1926225"/>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73" name="Google Shape;12673;p23"/>
          <p:cNvGrpSpPr/>
          <p:nvPr/>
        </p:nvGrpSpPr>
        <p:grpSpPr>
          <a:xfrm>
            <a:off x="1074150" y="1796643"/>
            <a:ext cx="362675" cy="300175"/>
            <a:chOff x="1740375" y="4172175"/>
            <a:chExt cx="362675" cy="300175"/>
          </a:xfrm>
        </p:grpSpPr>
        <p:sp>
          <p:nvSpPr>
            <p:cNvPr id="12674" name="Google Shape;12674;p23"/>
            <p:cNvSpPr/>
            <p:nvPr/>
          </p:nvSpPr>
          <p:spPr>
            <a:xfrm>
              <a:off x="1740375" y="4172175"/>
              <a:ext cx="362675" cy="300175"/>
            </a:xfrm>
            <a:custGeom>
              <a:avLst/>
              <a:gdLst/>
              <a:ahLst/>
              <a:cxnLst/>
              <a:rect l="l" t="t" r="r" b="b"/>
              <a:pathLst>
                <a:path w="14507" h="12007" extrusionOk="0">
                  <a:moveTo>
                    <a:pt x="13025" y="433"/>
                  </a:moveTo>
                  <a:cubicBezTo>
                    <a:pt x="13611" y="433"/>
                    <a:pt x="14105" y="927"/>
                    <a:pt x="14105" y="1513"/>
                  </a:cubicBezTo>
                  <a:lnTo>
                    <a:pt x="14105" y="2285"/>
                  </a:lnTo>
                  <a:lnTo>
                    <a:pt x="464" y="2285"/>
                  </a:lnTo>
                  <a:lnTo>
                    <a:pt x="464" y="1513"/>
                  </a:lnTo>
                  <a:cubicBezTo>
                    <a:pt x="464" y="927"/>
                    <a:pt x="927" y="433"/>
                    <a:pt x="1513" y="433"/>
                  </a:cubicBezTo>
                  <a:close/>
                  <a:moveTo>
                    <a:pt x="12531" y="9013"/>
                  </a:moveTo>
                  <a:lnTo>
                    <a:pt x="12531" y="11574"/>
                  </a:lnTo>
                  <a:lnTo>
                    <a:pt x="8025" y="11574"/>
                  </a:lnTo>
                  <a:lnTo>
                    <a:pt x="8025" y="9013"/>
                  </a:lnTo>
                  <a:close/>
                  <a:moveTo>
                    <a:pt x="1513" y="1"/>
                  </a:moveTo>
                  <a:cubicBezTo>
                    <a:pt x="680" y="1"/>
                    <a:pt x="1" y="680"/>
                    <a:pt x="32" y="1513"/>
                  </a:cubicBezTo>
                  <a:lnTo>
                    <a:pt x="32" y="8704"/>
                  </a:lnTo>
                  <a:cubicBezTo>
                    <a:pt x="32" y="8843"/>
                    <a:pt x="132" y="8912"/>
                    <a:pt x="232" y="8912"/>
                  </a:cubicBezTo>
                  <a:cubicBezTo>
                    <a:pt x="333" y="8912"/>
                    <a:pt x="433" y="8843"/>
                    <a:pt x="433" y="8704"/>
                  </a:cubicBezTo>
                  <a:lnTo>
                    <a:pt x="433" y="2655"/>
                  </a:lnTo>
                  <a:lnTo>
                    <a:pt x="14074" y="2655"/>
                  </a:lnTo>
                  <a:lnTo>
                    <a:pt x="14074" y="10494"/>
                  </a:lnTo>
                  <a:cubicBezTo>
                    <a:pt x="14074" y="11080"/>
                    <a:pt x="13611" y="11574"/>
                    <a:pt x="13025" y="11574"/>
                  </a:cubicBezTo>
                  <a:lnTo>
                    <a:pt x="12963" y="11574"/>
                  </a:lnTo>
                  <a:lnTo>
                    <a:pt x="12963" y="8796"/>
                  </a:lnTo>
                  <a:cubicBezTo>
                    <a:pt x="12963" y="8673"/>
                    <a:pt x="12870" y="8580"/>
                    <a:pt x="12747" y="8580"/>
                  </a:cubicBezTo>
                  <a:lnTo>
                    <a:pt x="7840" y="8580"/>
                  </a:lnTo>
                  <a:cubicBezTo>
                    <a:pt x="7716" y="8580"/>
                    <a:pt x="7624" y="8673"/>
                    <a:pt x="7624" y="8796"/>
                  </a:cubicBezTo>
                  <a:lnTo>
                    <a:pt x="7624" y="11574"/>
                  </a:lnTo>
                  <a:lnTo>
                    <a:pt x="1513" y="11574"/>
                  </a:lnTo>
                  <a:cubicBezTo>
                    <a:pt x="927" y="11543"/>
                    <a:pt x="464" y="11080"/>
                    <a:pt x="464" y="10525"/>
                  </a:cubicBezTo>
                  <a:lnTo>
                    <a:pt x="464" y="9815"/>
                  </a:lnTo>
                  <a:cubicBezTo>
                    <a:pt x="464" y="9676"/>
                    <a:pt x="356" y="9607"/>
                    <a:pt x="248" y="9607"/>
                  </a:cubicBezTo>
                  <a:cubicBezTo>
                    <a:pt x="140" y="9607"/>
                    <a:pt x="32" y="9676"/>
                    <a:pt x="32" y="9815"/>
                  </a:cubicBezTo>
                  <a:lnTo>
                    <a:pt x="32" y="10525"/>
                  </a:lnTo>
                  <a:cubicBezTo>
                    <a:pt x="32" y="11327"/>
                    <a:pt x="711" y="12006"/>
                    <a:pt x="1513" y="12006"/>
                  </a:cubicBezTo>
                  <a:lnTo>
                    <a:pt x="13025" y="12006"/>
                  </a:lnTo>
                  <a:cubicBezTo>
                    <a:pt x="13858" y="12006"/>
                    <a:pt x="14506" y="11327"/>
                    <a:pt x="14506" y="10525"/>
                  </a:cubicBezTo>
                  <a:lnTo>
                    <a:pt x="14506" y="1513"/>
                  </a:lnTo>
                  <a:cubicBezTo>
                    <a:pt x="14506" y="680"/>
                    <a:pt x="13858" y="1"/>
                    <a:pt x="1302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chemeClr val="accent4">
                    <a:lumMod val="50000"/>
                  </a:schemeClr>
                </a:solidFill>
                <a:effectLst/>
                <a:uLnTx/>
                <a:uFillTx/>
                <a:cs typeface="B Nazanin" panose="00000700000000000000" pitchFamily="2" charset="-78"/>
                <a:sym typeface="Arial"/>
              </a:endParaRPr>
            </a:p>
          </p:txBody>
        </p:sp>
        <p:sp>
          <p:nvSpPr>
            <p:cNvPr id="12675" name="Google Shape;12675;p23"/>
            <p:cNvSpPr/>
            <p:nvPr/>
          </p:nvSpPr>
          <p:spPr>
            <a:xfrm>
              <a:off x="17720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6" name="Google Shape;12676;p23"/>
            <p:cNvSpPr/>
            <p:nvPr/>
          </p:nvSpPr>
          <p:spPr>
            <a:xfrm>
              <a:off x="1806750" y="4197650"/>
              <a:ext cx="22400" cy="19050"/>
            </a:xfrm>
            <a:custGeom>
              <a:avLst/>
              <a:gdLst/>
              <a:ahLst/>
              <a:cxnLst/>
              <a:rect l="l" t="t" r="r" b="b"/>
              <a:pathLst>
                <a:path w="896" h="762" extrusionOk="0">
                  <a:moveTo>
                    <a:pt x="509" y="347"/>
                  </a:moveTo>
                  <a:cubicBezTo>
                    <a:pt x="517" y="347"/>
                    <a:pt x="525" y="355"/>
                    <a:pt x="525" y="371"/>
                  </a:cubicBezTo>
                  <a:cubicBezTo>
                    <a:pt x="525" y="401"/>
                    <a:pt x="525" y="401"/>
                    <a:pt x="525" y="401"/>
                  </a:cubicBezTo>
                  <a:cubicBezTo>
                    <a:pt x="494" y="401"/>
                    <a:pt x="494" y="401"/>
                    <a:pt x="494" y="371"/>
                  </a:cubicBezTo>
                  <a:cubicBezTo>
                    <a:pt x="494" y="355"/>
                    <a:pt x="502" y="347"/>
                    <a:pt x="509" y="347"/>
                  </a:cubicBezTo>
                  <a:close/>
                  <a:moveTo>
                    <a:pt x="525" y="0"/>
                  </a:moveTo>
                  <a:cubicBezTo>
                    <a:pt x="154" y="0"/>
                    <a:pt x="0" y="401"/>
                    <a:pt x="247" y="648"/>
                  </a:cubicBezTo>
                  <a:cubicBezTo>
                    <a:pt x="326" y="727"/>
                    <a:pt x="420" y="762"/>
                    <a:pt x="512" y="762"/>
                  </a:cubicBezTo>
                  <a:cubicBezTo>
                    <a:pt x="709" y="762"/>
                    <a:pt x="895" y="602"/>
                    <a:pt x="895" y="371"/>
                  </a:cubicBezTo>
                  <a:cubicBezTo>
                    <a:pt x="895" y="155"/>
                    <a:pt x="710" y="0"/>
                    <a:pt x="52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7" name="Google Shape;12677;p23"/>
            <p:cNvSpPr/>
            <p:nvPr/>
          </p:nvSpPr>
          <p:spPr>
            <a:xfrm>
              <a:off x="1839925" y="4197650"/>
              <a:ext cx="22400" cy="19050"/>
            </a:xfrm>
            <a:custGeom>
              <a:avLst/>
              <a:gdLst/>
              <a:ahLst/>
              <a:cxnLst/>
              <a:rect l="l" t="t" r="r" b="b"/>
              <a:pathLst>
                <a:path w="896" h="762" extrusionOk="0">
                  <a:moveTo>
                    <a:pt x="525" y="347"/>
                  </a:moveTo>
                  <a:cubicBezTo>
                    <a:pt x="540" y="347"/>
                    <a:pt x="556" y="355"/>
                    <a:pt x="556" y="371"/>
                  </a:cubicBezTo>
                  <a:cubicBezTo>
                    <a:pt x="556" y="401"/>
                    <a:pt x="525" y="401"/>
                    <a:pt x="525" y="401"/>
                  </a:cubicBezTo>
                  <a:cubicBezTo>
                    <a:pt x="494" y="401"/>
                    <a:pt x="494" y="401"/>
                    <a:pt x="494" y="371"/>
                  </a:cubicBezTo>
                  <a:cubicBezTo>
                    <a:pt x="494" y="355"/>
                    <a:pt x="509" y="347"/>
                    <a:pt x="525" y="347"/>
                  </a:cubicBezTo>
                  <a:close/>
                  <a:moveTo>
                    <a:pt x="525" y="0"/>
                  </a:moveTo>
                  <a:cubicBezTo>
                    <a:pt x="185" y="0"/>
                    <a:pt x="0" y="401"/>
                    <a:pt x="247" y="648"/>
                  </a:cubicBezTo>
                  <a:cubicBezTo>
                    <a:pt x="326" y="727"/>
                    <a:pt x="420" y="762"/>
                    <a:pt x="512" y="762"/>
                  </a:cubicBezTo>
                  <a:cubicBezTo>
                    <a:pt x="709" y="762"/>
                    <a:pt x="895" y="602"/>
                    <a:pt x="895" y="371"/>
                  </a:cubicBezTo>
                  <a:cubicBezTo>
                    <a:pt x="895" y="155"/>
                    <a:pt x="741" y="0"/>
                    <a:pt x="52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8" name="Google Shape;12678;p23"/>
            <p:cNvSpPr/>
            <p:nvPr/>
          </p:nvSpPr>
          <p:spPr>
            <a:xfrm>
              <a:off x="1775875" y="4262450"/>
              <a:ext cx="290125" cy="104950"/>
            </a:xfrm>
            <a:custGeom>
              <a:avLst/>
              <a:gdLst/>
              <a:ahLst/>
              <a:cxnLst/>
              <a:rect l="l" t="t" r="r" b="b"/>
              <a:pathLst>
                <a:path w="11605" h="4198" extrusionOk="0">
                  <a:moveTo>
                    <a:pt x="7932" y="433"/>
                  </a:moveTo>
                  <a:lnTo>
                    <a:pt x="4537" y="3797"/>
                  </a:lnTo>
                  <a:lnTo>
                    <a:pt x="402" y="3797"/>
                  </a:lnTo>
                  <a:lnTo>
                    <a:pt x="402" y="433"/>
                  </a:lnTo>
                  <a:close/>
                  <a:moveTo>
                    <a:pt x="217" y="1"/>
                  </a:moveTo>
                  <a:cubicBezTo>
                    <a:pt x="93" y="1"/>
                    <a:pt x="1" y="93"/>
                    <a:pt x="1" y="217"/>
                  </a:cubicBezTo>
                  <a:lnTo>
                    <a:pt x="1" y="3982"/>
                  </a:lnTo>
                  <a:cubicBezTo>
                    <a:pt x="1" y="4105"/>
                    <a:pt x="93" y="4198"/>
                    <a:pt x="217" y="4198"/>
                  </a:cubicBezTo>
                  <a:lnTo>
                    <a:pt x="11389" y="4198"/>
                  </a:lnTo>
                  <a:cubicBezTo>
                    <a:pt x="11512" y="4198"/>
                    <a:pt x="11605" y="4105"/>
                    <a:pt x="11605" y="3982"/>
                  </a:cubicBezTo>
                  <a:lnTo>
                    <a:pt x="11605" y="2254"/>
                  </a:lnTo>
                  <a:cubicBezTo>
                    <a:pt x="11605" y="2115"/>
                    <a:pt x="11497" y="2045"/>
                    <a:pt x="11389" y="2045"/>
                  </a:cubicBezTo>
                  <a:cubicBezTo>
                    <a:pt x="11281" y="2045"/>
                    <a:pt x="11173" y="2115"/>
                    <a:pt x="11173" y="2254"/>
                  </a:cubicBezTo>
                  <a:lnTo>
                    <a:pt x="11173" y="3797"/>
                  </a:lnTo>
                  <a:lnTo>
                    <a:pt x="5124" y="3797"/>
                  </a:lnTo>
                  <a:lnTo>
                    <a:pt x="8518" y="433"/>
                  </a:lnTo>
                  <a:lnTo>
                    <a:pt x="11142" y="433"/>
                  </a:lnTo>
                  <a:lnTo>
                    <a:pt x="11142" y="1112"/>
                  </a:lnTo>
                  <a:cubicBezTo>
                    <a:pt x="11142" y="1235"/>
                    <a:pt x="11234" y="1328"/>
                    <a:pt x="11358" y="1328"/>
                  </a:cubicBezTo>
                  <a:cubicBezTo>
                    <a:pt x="11481" y="1328"/>
                    <a:pt x="11574" y="1235"/>
                    <a:pt x="11574" y="1112"/>
                  </a:cubicBezTo>
                  <a:lnTo>
                    <a:pt x="11574" y="217"/>
                  </a:lnTo>
                  <a:cubicBezTo>
                    <a:pt x="11574" y="93"/>
                    <a:pt x="11481" y="1"/>
                    <a:pt x="1135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79" name="Google Shape;12679;p23"/>
            <p:cNvSpPr/>
            <p:nvPr/>
          </p:nvSpPr>
          <p:spPr>
            <a:xfrm>
              <a:off x="1991900" y="4300250"/>
              <a:ext cx="44775" cy="10825"/>
            </a:xfrm>
            <a:custGeom>
              <a:avLst/>
              <a:gdLst/>
              <a:ahLst/>
              <a:cxnLst/>
              <a:rect l="l" t="t" r="r" b="b"/>
              <a:pathLst>
                <a:path w="1791" h="433" extrusionOk="0">
                  <a:moveTo>
                    <a:pt x="310" y="1"/>
                  </a:moveTo>
                  <a:cubicBezTo>
                    <a:pt x="1" y="1"/>
                    <a:pt x="1" y="433"/>
                    <a:pt x="310" y="433"/>
                  </a:cubicBezTo>
                  <a:lnTo>
                    <a:pt x="1513" y="433"/>
                  </a:lnTo>
                  <a:cubicBezTo>
                    <a:pt x="1791" y="433"/>
                    <a:pt x="1791" y="1"/>
                    <a:pt x="151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0" name="Google Shape;12680;p23"/>
            <p:cNvSpPr/>
            <p:nvPr/>
          </p:nvSpPr>
          <p:spPr>
            <a:xfrm>
              <a:off x="1964125" y="4324175"/>
              <a:ext cx="72550" cy="10050"/>
            </a:xfrm>
            <a:custGeom>
              <a:avLst/>
              <a:gdLst/>
              <a:ahLst/>
              <a:cxnLst/>
              <a:rect l="l" t="t" r="r" b="b"/>
              <a:pathLst>
                <a:path w="2902" h="402" extrusionOk="0">
                  <a:moveTo>
                    <a:pt x="279" y="1"/>
                  </a:moveTo>
                  <a:cubicBezTo>
                    <a:pt x="1" y="1"/>
                    <a:pt x="1" y="402"/>
                    <a:pt x="279" y="402"/>
                  </a:cubicBezTo>
                  <a:lnTo>
                    <a:pt x="2624" y="402"/>
                  </a:lnTo>
                  <a:cubicBezTo>
                    <a:pt x="2902" y="402"/>
                    <a:pt x="2902" y="1"/>
                    <a:pt x="262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1" name="Google Shape;12681;p23"/>
            <p:cNvSpPr/>
            <p:nvPr/>
          </p:nvSpPr>
          <p:spPr>
            <a:xfrm>
              <a:off x="1773550" y="4386675"/>
              <a:ext cx="130425" cy="10825"/>
            </a:xfrm>
            <a:custGeom>
              <a:avLst/>
              <a:gdLst/>
              <a:ahLst/>
              <a:cxnLst/>
              <a:rect l="l" t="t" r="r" b="b"/>
              <a:pathLst>
                <a:path w="5217" h="433" extrusionOk="0">
                  <a:moveTo>
                    <a:pt x="310" y="0"/>
                  </a:moveTo>
                  <a:cubicBezTo>
                    <a:pt x="1" y="0"/>
                    <a:pt x="1" y="433"/>
                    <a:pt x="310" y="433"/>
                  </a:cubicBezTo>
                  <a:lnTo>
                    <a:pt x="4939" y="433"/>
                  </a:lnTo>
                  <a:cubicBezTo>
                    <a:pt x="5217" y="433"/>
                    <a:pt x="5217" y="0"/>
                    <a:pt x="493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2" name="Google Shape;12682;p23"/>
            <p:cNvSpPr/>
            <p:nvPr/>
          </p:nvSpPr>
          <p:spPr>
            <a:xfrm>
              <a:off x="1773550" y="4411375"/>
              <a:ext cx="130425" cy="10825"/>
            </a:xfrm>
            <a:custGeom>
              <a:avLst/>
              <a:gdLst/>
              <a:ahLst/>
              <a:cxnLst/>
              <a:rect l="l" t="t" r="r" b="b"/>
              <a:pathLst>
                <a:path w="5217" h="433" extrusionOk="0">
                  <a:moveTo>
                    <a:pt x="310" y="0"/>
                  </a:moveTo>
                  <a:cubicBezTo>
                    <a:pt x="1" y="0"/>
                    <a:pt x="1" y="432"/>
                    <a:pt x="310" y="432"/>
                  </a:cubicBezTo>
                  <a:lnTo>
                    <a:pt x="4939" y="432"/>
                  </a:lnTo>
                  <a:cubicBezTo>
                    <a:pt x="5217" y="432"/>
                    <a:pt x="5217" y="0"/>
                    <a:pt x="493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3" name="Google Shape;12683;p23"/>
            <p:cNvSpPr/>
            <p:nvPr/>
          </p:nvSpPr>
          <p:spPr>
            <a:xfrm>
              <a:off x="1773550" y="4434500"/>
              <a:ext cx="130425" cy="10825"/>
            </a:xfrm>
            <a:custGeom>
              <a:avLst/>
              <a:gdLst/>
              <a:ahLst/>
              <a:cxnLst/>
              <a:rect l="l" t="t" r="r" b="b"/>
              <a:pathLst>
                <a:path w="5217" h="433" extrusionOk="0">
                  <a:moveTo>
                    <a:pt x="310" y="1"/>
                  </a:moveTo>
                  <a:cubicBezTo>
                    <a:pt x="1" y="1"/>
                    <a:pt x="1" y="433"/>
                    <a:pt x="310" y="433"/>
                  </a:cubicBezTo>
                  <a:lnTo>
                    <a:pt x="4939" y="433"/>
                  </a:lnTo>
                  <a:cubicBezTo>
                    <a:pt x="5217" y="433"/>
                    <a:pt x="5217" y="1"/>
                    <a:pt x="493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84" name="Google Shape;12684;p23"/>
          <p:cNvGrpSpPr/>
          <p:nvPr/>
        </p:nvGrpSpPr>
        <p:grpSpPr>
          <a:xfrm>
            <a:off x="7721420" y="3975874"/>
            <a:ext cx="361875" cy="361875"/>
            <a:chOff x="980425" y="1904625"/>
            <a:chExt cx="361875" cy="361875"/>
          </a:xfrm>
        </p:grpSpPr>
        <p:sp>
          <p:nvSpPr>
            <p:cNvPr id="12685" name="Google Shape;12685;p23"/>
            <p:cNvSpPr/>
            <p:nvPr/>
          </p:nvSpPr>
          <p:spPr>
            <a:xfrm>
              <a:off x="980425" y="1904625"/>
              <a:ext cx="361875" cy="361875"/>
            </a:xfrm>
            <a:custGeom>
              <a:avLst/>
              <a:gdLst/>
              <a:ahLst/>
              <a:cxnLst/>
              <a:rect l="l" t="t" r="r" b="b"/>
              <a:pathLst>
                <a:path w="14475" h="14475" extrusionOk="0">
                  <a:moveTo>
                    <a:pt x="5740" y="432"/>
                  </a:moveTo>
                  <a:cubicBezTo>
                    <a:pt x="6234" y="432"/>
                    <a:pt x="6604" y="802"/>
                    <a:pt x="6604" y="1296"/>
                  </a:cubicBezTo>
                  <a:lnTo>
                    <a:pt x="6604" y="1636"/>
                  </a:lnTo>
                  <a:lnTo>
                    <a:pt x="1512" y="1636"/>
                  </a:lnTo>
                  <a:lnTo>
                    <a:pt x="1512" y="1296"/>
                  </a:lnTo>
                  <a:cubicBezTo>
                    <a:pt x="1512" y="802"/>
                    <a:pt x="1913" y="432"/>
                    <a:pt x="2376" y="432"/>
                  </a:cubicBezTo>
                  <a:close/>
                  <a:moveTo>
                    <a:pt x="12098" y="432"/>
                  </a:moveTo>
                  <a:cubicBezTo>
                    <a:pt x="12592" y="432"/>
                    <a:pt x="12962" y="802"/>
                    <a:pt x="12962" y="1296"/>
                  </a:cubicBezTo>
                  <a:lnTo>
                    <a:pt x="12962" y="1636"/>
                  </a:lnTo>
                  <a:lnTo>
                    <a:pt x="7870" y="1636"/>
                  </a:lnTo>
                  <a:lnTo>
                    <a:pt x="7870" y="1296"/>
                  </a:lnTo>
                  <a:cubicBezTo>
                    <a:pt x="7870" y="802"/>
                    <a:pt x="8271" y="432"/>
                    <a:pt x="8734" y="432"/>
                  </a:cubicBezTo>
                  <a:close/>
                  <a:moveTo>
                    <a:pt x="12962" y="2068"/>
                  </a:moveTo>
                  <a:lnTo>
                    <a:pt x="12962" y="6697"/>
                  </a:lnTo>
                  <a:cubicBezTo>
                    <a:pt x="12962" y="7191"/>
                    <a:pt x="12592" y="7592"/>
                    <a:pt x="12098" y="7592"/>
                  </a:cubicBezTo>
                  <a:lnTo>
                    <a:pt x="8734" y="7592"/>
                  </a:lnTo>
                  <a:cubicBezTo>
                    <a:pt x="8271" y="7592"/>
                    <a:pt x="7870" y="7191"/>
                    <a:pt x="7870" y="6697"/>
                  </a:cubicBezTo>
                  <a:lnTo>
                    <a:pt x="7870" y="2068"/>
                  </a:lnTo>
                  <a:close/>
                  <a:moveTo>
                    <a:pt x="6604" y="2068"/>
                  </a:moveTo>
                  <a:lnTo>
                    <a:pt x="6604" y="4722"/>
                  </a:lnTo>
                  <a:cubicBezTo>
                    <a:pt x="6604" y="4861"/>
                    <a:pt x="6712" y="4930"/>
                    <a:pt x="6820" y="4930"/>
                  </a:cubicBezTo>
                  <a:cubicBezTo>
                    <a:pt x="6928" y="4930"/>
                    <a:pt x="7037" y="4861"/>
                    <a:pt x="7037" y="4722"/>
                  </a:cubicBezTo>
                  <a:lnTo>
                    <a:pt x="7037" y="2592"/>
                  </a:lnTo>
                  <a:lnTo>
                    <a:pt x="7438" y="2592"/>
                  </a:lnTo>
                  <a:lnTo>
                    <a:pt x="7438" y="6697"/>
                  </a:lnTo>
                  <a:cubicBezTo>
                    <a:pt x="7438" y="7407"/>
                    <a:pt x="8024" y="7993"/>
                    <a:pt x="8734" y="7993"/>
                  </a:cubicBezTo>
                  <a:lnTo>
                    <a:pt x="12098" y="7993"/>
                  </a:lnTo>
                  <a:cubicBezTo>
                    <a:pt x="12808" y="7993"/>
                    <a:pt x="13394" y="7407"/>
                    <a:pt x="13394" y="6697"/>
                  </a:cubicBezTo>
                  <a:lnTo>
                    <a:pt x="13394" y="2592"/>
                  </a:lnTo>
                  <a:cubicBezTo>
                    <a:pt x="13734" y="2592"/>
                    <a:pt x="14042" y="2901"/>
                    <a:pt x="14042" y="3271"/>
                  </a:cubicBezTo>
                  <a:lnTo>
                    <a:pt x="14042" y="9228"/>
                  </a:lnTo>
                  <a:lnTo>
                    <a:pt x="432" y="9228"/>
                  </a:lnTo>
                  <a:lnTo>
                    <a:pt x="432" y="3271"/>
                  </a:lnTo>
                  <a:cubicBezTo>
                    <a:pt x="432" y="2901"/>
                    <a:pt x="710" y="2592"/>
                    <a:pt x="1080" y="2592"/>
                  </a:cubicBezTo>
                  <a:lnTo>
                    <a:pt x="1080" y="6697"/>
                  </a:lnTo>
                  <a:cubicBezTo>
                    <a:pt x="1080" y="7407"/>
                    <a:pt x="1667" y="7993"/>
                    <a:pt x="2376" y="7993"/>
                  </a:cubicBezTo>
                  <a:lnTo>
                    <a:pt x="5740" y="7993"/>
                  </a:lnTo>
                  <a:cubicBezTo>
                    <a:pt x="6450" y="7993"/>
                    <a:pt x="7037" y="7407"/>
                    <a:pt x="7037" y="6697"/>
                  </a:cubicBezTo>
                  <a:lnTo>
                    <a:pt x="7037" y="5987"/>
                  </a:lnTo>
                  <a:cubicBezTo>
                    <a:pt x="7037" y="5848"/>
                    <a:pt x="6928" y="5779"/>
                    <a:pt x="6820" y="5779"/>
                  </a:cubicBezTo>
                  <a:cubicBezTo>
                    <a:pt x="6712" y="5779"/>
                    <a:pt x="6604" y="5848"/>
                    <a:pt x="6604" y="5987"/>
                  </a:cubicBezTo>
                  <a:lnTo>
                    <a:pt x="6604" y="6697"/>
                  </a:lnTo>
                  <a:cubicBezTo>
                    <a:pt x="6604" y="7191"/>
                    <a:pt x="6234" y="7592"/>
                    <a:pt x="5740" y="7592"/>
                  </a:cubicBezTo>
                  <a:lnTo>
                    <a:pt x="2376" y="7592"/>
                  </a:lnTo>
                  <a:cubicBezTo>
                    <a:pt x="1913" y="7592"/>
                    <a:pt x="1512" y="7191"/>
                    <a:pt x="1512" y="6697"/>
                  </a:cubicBezTo>
                  <a:lnTo>
                    <a:pt x="1512" y="2068"/>
                  </a:lnTo>
                  <a:close/>
                  <a:moveTo>
                    <a:pt x="8148" y="11758"/>
                  </a:moveTo>
                  <a:lnTo>
                    <a:pt x="8148" y="13147"/>
                  </a:lnTo>
                  <a:lnTo>
                    <a:pt x="6388" y="13147"/>
                  </a:lnTo>
                  <a:lnTo>
                    <a:pt x="6388" y="11758"/>
                  </a:lnTo>
                  <a:close/>
                  <a:moveTo>
                    <a:pt x="2376" y="0"/>
                  </a:moveTo>
                  <a:cubicBezTo>
                    <a:pt x="1667" y="0"/>
                    <a:pt x="1080" y="586"/>
                    <a:pt x="1080" y="1296"/>
                  </a:cubicBezTo>
                  <a:lnTo>
                    <a:pt x="1080" y="2160"/>
                  </a:lnTo>
                  <a:cubicBezTo>
                    <a:pt x="494" y="2191"/>
                    <a:pt x="0" y="2654"/>
                    <a:pt x="0" y="3271"/>
                  </a:cubicBezTo>
                  <a:lnTo>
                    <a:pt x="0" y="10678"/>
                  </a:lnTo>
                  <a:cubicBezTo>
                    <a:pt x="0" y="11265"/>
                    <a:pt x="494" y="11758"/>
                    <a:pt x="1080" y="11758"/>
                  </a:cubicBezTo>
                  <a:lnTo>
                    <a:pt x="5956" y="11758"/>
                  </a:lnTo>
                  <a:lnTo>
                    <a:pt x="5956" y="13147"/>
                  </a:lnTo>
                  <a:lnTo>
                    <a:pt x="4876" y="13147"/>
                  </a:lnTo>
                  <a:cubicBezTo>
                    <a:pt x="4043" y="13147"/>
                    <a:pt x="4043" y="14474"/>
                    <a:pt x="4876" y="14474"/>
                  </a:cubicBezTo>
                  <a:lnTo>
                    <a:pt x="5586" y="14474"/>
                  </a:lnTo>
                  <a:cubicBezTo>
                    <a:pt x="5854" y="14474"/>
                    <a:pt x="5863" y="14071"/>
                    <a:pt x="5614" y="14071"/>
                  </a:cubicBezTo>
                  <a:cubicBezTo>
                    <a:pt x="5605" y="14071"/>
                    <a:pt x="5596" y="14072"/>
                    <a:pt x="5586" y="14073"/>
                  </a:cubicBezTo>
                  <a:lnTo>
                    <a:pt x="4876" y="14073"/>
                  </a:lnTo>
                  <a:cubicBezTo>
                    <a:pt x="4598" y="14011"/>
                    <a:pt x="4598" y="13610"/>
                    <a:pt x="4876" y="13579"/>
                  </a:cubicBezTo>
                  <a:lnTo>
                    <a:pt x="9598" y="13579"/>
                  </a:lnTo>
                  <a:cubicBezTo>
                    <a:pt x="9876" y="13579"/>
                    <a:pt x="9876" y="14073"/>
                    <a:pt x="9598" y="14073"/>
                  </a:cubicBezTo>
                  <a:lnTo>
                    <a:pt x="6820" y="14073"/>
                  </a:lnTo>
                  <a:cubicBezTo>
                    <a:pt x="6543" y="14073"/>
                    <a:pt x="6543" y="14474"/>
                    <a:pt x="6820" y="14474"/>
                  </a:cubicBezTo>
                  <a:lnTo>
                    <a:pt x="9598" y="14474"/>
                  </a:lnTo>
                  <a:cubicBezTo>
                    <a:pt x="10431" y="14474"/>
                    <a:pt x="10431" y="13147"/>
                    <a:pt x="9598" y="13147"/>
                  </a:cubicBezTo>
                  <a:lnTo>
                    <a:pt x="8549" y="13147"/>
                  </a:lnTo>
                  <a:lnTo>
                    <a:pt x="8549" y="11758"/>
                  </a:lnTo>
                  <a:lnTo>
                    <a:pt x="10956" y="11758"/>
                  </a:lnTo>
                  <a:cubicBezTo>
                    <a:pt x="11265" y="11758"/>
                    <a:pt x="11265" y="11326"/>
                    <a:pt x="10956" y="11326"/>
                  </a:cubicBezTo>
                  <a:lnTo>
                    <a:pt x="1111" y="11326"/>
                  </a:lnTo>
                  <a:cubicBezTo>
                    <a:pt x="741" y="11326"/>
                    <a:pt x="432" y="11049"/>
                    <a:pt x="432" y="10678"/>
                  </a:cubicBezTo>
                  <a:lnTo>
                    <a:pt x="432" y="9660"/>
                  </a:lnTo>
                  <a:lnTo>
                    <a:pt x="14042" y="9660"/>
                  </a:lnTo>
                  <a:lnTo>
                    <a:pt x="14042" y="10678"/>
                  </a:lnTo>
                  <a:cubicBezTo>
                    <a:pt x="14042" y="11049"/>
                    <a:pt x="13734" y="11357"/>
                    <a:pt x="13394" y="11357"/>
                  </a:cubicBezTo>
                  <a:lnTo>
                    <a:pt x="12221" y="11357"/>
                  </a:lnTo>
                  <a:cubicBezTo>
                    <a:pt x="11944" y="11357"/>
                    <a:pt x="11944" y="11758"/>
                    <a:pt x="12221" y="11758"/>
                  </a:cubicBezTo>
                  <a:lnTo>
                    <a:pt x="13394" y="11758"/>
                  </a:lnTo>
                  <a:cubicBezTo>
                    <a:pt x="13980" y="11758"/>
                    <a:pt x="14474" y="11265"/>
                    <a:pt x="14474" y="10678"/>
                  </a:cubicBezTo>
                  <a:lnTo>
                    <a:pt x="14474" y="3271"/>
                  </a:lnTo>
                  <a:cubicBezTo>
                    <a:pt x="14474" y="2654"/>
                    <a:pt x="13980" y="2191"/>
                    <a:pt x="13394" y="2160"/>
                  </a:cubicBezTo>
                  <a:lnTo>
                    <a:pt x="13394" y="1296"/>
                  </a:lnTo>
                  <a:cubicBezTo>
                    <a:pt x="13394" y="586"/>
                    <a:pt x="12808" y="0"/>
                    <a:pt x="12098" y="0"/>
                  </a:cubicBezTo>
                  <a:lnTo>
                    <a:pt x="8734" y="0"/>
                  </a:lnTo>
                  <a:cubicBezTo>
                    <a:pt x="8024" y="0"/>
                    <a:pt x="7438" y="586"/>
                    <a:pt x="7438" y="1296"/>
                  </a:cubicBezTo>
                  <a:lnTo>
                    <a:pt x="7438" y="2160"/>
                  </a:lnTo>
                  <a:lnTo>
                    <a:pt x="7067" y="2160"/>
                  </a:lnTo>
                  <a:lnTo>
                    <a:pt x="7067" y="1296"/>
                  </a:lnTo>
                  <a:cubicBezTo>
                    <a:pt x="7067" y="586"/>
                    <a:pt x="6450" y="0"/>
                    <a:pt x="574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6" name="Google Shape;12686;p23"/>
            <p:cNvSpPr/>
            <p:nvPr/>
          </p:nvSpPr>
          <p:spPr>
            <a:xfrm>
              <a:off x="1054750" y="1995075"/>
              <a:ext cx="54275" cy="54450"/>
            </a:xfrm>
            <a:custGeom>
              <a:avLst/>
              <a:gdLst/>
              <a:ahLst/>
              <a:cxnLst/>
              <a:rect l="l" t="t" r="r" b="b"/>
              <a:pathLst>
                <a:path w="2171" h="2178" extrusionOk="0">
                  <a:moveTo>
                    <a:pt x="1101" y="703"/>
                  </a:moveTo>
                  <a:lnTo>
                    <a:pt x="1317" y="1227"/>
                  </a:lnTo>
                  <a:lnTo>
                    <a:pt x="854" y="1227"/>
                  </a:lnTo>
                  <a:lnTo>
                    <a:pt x="1101" y="703"/>
                  </a:lnTo>
                  <a:close/>
                  <a:moveTo>
                    <a:pt x="1085" y="1"/>
                  </a:moveTo>
                  <a:cubicBezTo>
                    <a:pt x="1008" y="1"/>
                    <a:pt x="931" y="39"/>
                    <a:pt x="885" y="116"/>
                  </a:cubicBezTo>
                  <a:lnTo>
                    <a:pt x="82" y="1875"/>
                  </a:lnTo>
                  <a:cubicBezTo>
                    <a:pt x="0" y="2040"/>
                    <a:pt x="137" y="2177"/>
                    <a:pt x="274" y="2177"/>
                  </a:cubicBezTo>
                  <a:cubicBezTo>
                    <a:pt x="343" y="2177"/>
                    <a:pt x="412" y="2143"/>
                    <a:pt x="453" y="2061"/>
                  </a:cubicBezTo>
                  <a:lnTo>
                    <a:pt x="638" y="1659"/>
                  </a:lnTo>
                  <a:lnTo>
                    <a:pt x="1533" y="1659"/>
                  </a:lnTo>
                  <a:lnTo>
                    <a:pt x="1718" y="2061"/>
                  </a:lnTo>
                  <a:cubicBezTo>
                    <a:pt x="1749" y="2143"/>
                    <a:pt x="1814" y="2177"/>
                    <a:pt x="1883" y="2177"/>
                  </a:cubicBezTo>
                  <a:cubicBezTo>
                    <a:pt x="2020" y="2177"/>
                    <a:pt x="2171" y="2040"/>
                    <a:pt x="2088" y="1875"/>
                  </a:cubicBezTo>
                  <a:lnTo>
                    <a:pt x="1286" y="116"/>
                  </a:lnTo>
                  <a:cubicBezTo>
                    <a:pt x="1240" y="39"/>
                    <a:pt x="1162" y="1"/>
                    <a:pt x="108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7" name="Google Shape;12687;p23"/>
            <p:cNvSpPr/>
            <p:nvPr/>
          </p:nvSpPr>
          <p:spPr>
            <a:xfrm>
              <a:off x="1221125" y="1993225"/>
              <a:ext cx="39375" cy="56475"/>
            </a:xfrm>
            <a:custGeom>
              <a:avLst/>
              <a:gdLst/>
              <a:ahLst/>
              <a:cxnLst/>
              <a:rect l="l" t="t" r="r" b="b"/>
              <a:pathLst>
                <a:path w="1575" h="2259" extrusionOk="0">
                  <a:moveTo>
                    <a:pt x="803" y="406"/>
                  </a:moveTo>
                  <a:cubicBezTo>
                    <a:pt x="988" y="406"/>
                    <a:pt x="988" y="715"/>
                    <a:pt x="803" y="715"/>
                  </a:cubicBezTo>
                  <a:lnTo>
                    <a:pt x="402" y="715"/>
                  </a:lnTo>
                  <a:lnTo>
                    <a:pt x="402" y="406"/>
                  </a:lnTo>
                  <a:close/>
                  <a:moveTo>
                    <a:pt x="803" y="1116"/>
                  </a:moveTo>
                  <a:cubicBezTo>
                    <a:pt x="988" y="1147"/>
                    <a:pt x="1143" y="1209"/>
                    <a:pt x="1174" y="1425"/>
                  </a:cubicBezTo>
                  <a:cubicBezTo>
                    <a:pt x="1205" y="1641"/>
                    <a:pt x="1019" y="1795"/>
                    <a:pt x="834" y="1826"/>
                  </a:cubicBezTo>
                  <a:lnTo>
                    <a:pt x="402" y="1826"/>
                  </a:lnTo>
                  <a:lnTo>
                    <a:pt x="402" y="1116"/>
                  </a:lnTo>
                  <a:close/>
                  <a:moveTo>
                    <a:pt x="178" y="0"/>
                  </a:moveTo>
                  <a:cubicBezTo>
                    <a:pt x="75" y="0"/>
                    <a:pt x="1" y="108"/>
                    <a:pt x="1" y="190"/>
                  </a:cubicBezTo>
                  <a:lnTo>
                    <a:pt x="1" y="2042"/>
                  </a:lnTo>
                  <a:cubicBezTo>
                    <a:pt x="1" y="2165"/>
                    <a:pt x="93" y="2258"/>
                    <a:pt x="217" y="2258"/>
                  </a:cubicBezTo>
                  <a:lnTo>
                    <a:pt x="803" y="2258"/>
                  </a:lnTo>
                  <a:cubicBezTo>
                    <a:pt x="1235" y="2258"/>
                    <a:pt x="1575" y="1888"/>
                    <a:pt x="1575" y="1486"/>
                  </a:cubicBezTo>
                  <a:cubicBezTo>
                    <a:pt x="1575" y="1209"/>
                    <a:pt x="1451" y="993"/>
                    <a:pt x="1266" y="838"/>
                  </a:cubicBezTo>
                  <a:cubicBezTo>
                    <a:pt x="1328" y="746"/>
                    <a:pt x="1359" y="653"/>
                    <a:pt x="1359" y="561"/>
                  </a:cubicBezTo>
                  <a:cubicBezTo>
                    <a:pt x="1359" y="252"/>
                    <a:pt x="1112" y="5"/>
                    <a:pt x="803" y="5"/>
                  </a:cubicBezTo>
                  <a:lnTo>
                    <a:pt x="217" y="5"/>
                  </a:lnTo>
                  <a:cubicBezTo>
                    <a:pt x="204" y="2"/>
                    <a:pt x="191" y="0"/>
                    <a:pt x="1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8" name="Google Shape;12688;p23"/>
            <p:cNvSpPr/>
            <p:nvPr/>
          </p:nvSpPr>
          <p:spPr>
            <a:xfrm>
              <a:off x="10313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89" name="Google Shape;12689;p23"/>
            <p:cNvSpPr/>
            <p:nvPr/>
          </p:nvSpPr>
          <p:spPr>
            <a:xfrm>
              <a:off x="1049850" y="1926225"/>
              <a:ext cx="13925" cy="10825"/>
            </a:xfrm>
            <a:custGeom>
              <a:avLst/>
              <a:gdLst/>
              <a:ahLst/>
              <a:cxnLst/>
              <a:rect l="l" t="t" r="r" b="b"/>
              <a:pathLst>
                <a:path w="557" h="433" extrusionOk="0">
                  <a:moveTo>
                    <a:pt x="278" y="0"/>
                  </a:moveTo>
                  <a:cubicBezTo>
                    <a:pt x="1" y="0"/>
                    <a:pt x="1"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90" name="Google Shape;12690;p23"/>
            <p:cNvSpPr/>
            <p:nvPr/>
          </p:nvSpPr>
          <p:spPr>
            <a:xfrm>
              <a:off x="10676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91" name="Google Shape;12691;p23"/>
            <p:cNvSpPr/>
            <p:nvPr/>
          </p:nvSpPr>
          <p:spPr>
            <a:xfrm>
              <a:off x="1190275" y="1926225"/>
              <a:ext cx="14675" cy="10825"/>
            </a:xfrm>
            <a:custGeom>
              <a:avLst/>
              <a:gdLst/>
              <a:ahLst/>
              <a:cxnLst/>
              <a:rect l="l" t="t" r="r" b="b"/>
              <a:pathLst>
                <a:path w="587" h="433" extrusionOk="0">
                  <a:moveTo>
                    <a:pt x="278" y="0"/>
                  </a:moveTo>
                  <a:cubicBezTo>
                    <a:pt x="0" y="0"/>
                    <a:pt x="0" y="432"/>
                    <a:pt x="278" y="432"/>
                  </a:cubicBezTo>
                  <a:cubicBezTo>
                    <a:pt x="587" y="432"/>
                    <a:pt x="587"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92" name="Google Shape;12692;p23"/>
            <p:cNvSpPr/>
            <p:nvPr/>
          </p:nvSpPr>
          <p:spPr>
            <a:xfrm>
              <a:off x="1208800" y="192622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93" name="Google Shape;12693;p23"/>
            <p:cNvSpPr/>
            <p:nvPr/>
          </p:nvSpPr>
          <p:spPr>
            <a:xfrm>
              <a:off x="1226525" y="1926225"/>
              <a:ext cx="13925" cy="10825"/>
            </a:xfrm>
            <a:custGeom>
              <a:avLst/>
              <a:gdLst/>
              <a:ahLst/>
              <a:cxnLst/>
              <a:rect l="l" t="t" r="r" b="b"/>
              <a:pathLst>
                <a:path w="557" h="433" extrusionOk="0">
                  <a:moveTo>
                    <a:pt x="279" y="0"/>
                  </a:moveTo>
                  <a:cubicBezTo>
                    <a:pt x="1" y="0"/>
                    <a:pt x="1" y="432"/>
                    <a:pt x="279" y="432"/>
                  </a:cubicBezTo>
                  <a:cubicBezTo>
                    <a:pt x="556" y="432"/>
                    <a:pt x="556"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694" name="Google Shape;12694;p23"/>
          <p:cNvGrpSpPr/>
          <p:nvPr/>
        </p:nvGrpSpPr>
        <p:grpSpPr>
          <a:xfrm>
            <a:off x="6265756" y="3975686"/>
            <a:ext cx="367275" cy="362250"/>
            <a:chOff x="7726050" y="4141325"/>
            <a:chExt cx="367275" cy="362250"/>
          </a:xfrm>
        </p:grpSpPr>
        <p:sp>
          <p:nvSpPr>
            <p:cNvPr id="12695" name="Google Shape;12695;p23"/>
            <p:cNvSpPr/>
            <p:nvPr/>
          </p:nvSpPr>
          <p:spPr>
            <a:xfrm>
              <a:off x="7793175" y="4357550"/>
              <a:ext cx="60200" cy="109000"/>
            </a:xfrm>
            <a:custGeom>
              <a:avLst/>
              <a:gdLst/>
              <a:ahLst/>
              <a:cxnLst/>
              <a:rect l="l" t="t" r="r" b="b"/>
              <a:pathLst>
                <a:path w="2408" h="4360" extrusionOk="0">
                  <a:moveTo>
                    <a:pt x="1219" y="0"/>
                  </a:moveTo>
                  <a:cubicBezTo>
                    <a:pt x="1119" y="0"/>
                    <a:pt x="1019" y="70"/>
                    <a:pt x="1019" y="209"/>
                  </a:cubicBezTo>
                  <a:lnTo>
                    <a:pt x="1019" y="610"/>
                  </a:lnTo>
                  <a:cubicBezTo>
                    <a:pt x="957" y="610"/>
                    <a:pt x="895" y="641"/>
                    <a:pt x="864" y="641"/>
                  </a:cubicBezTo>
                  <a:cubicBezTo>
                    <a:pt x="0" y="888"/>
                    <a:pt x="124" y="2153"/>
                    <a:pt x="1019" y="2246"/>
                  </a:cubicBezTo>
                  <a:cubicBezTo>
                    <a:pt x="1235" y="2246"/>
                    <a:pt x="1451" y="2307"/>
                    <a:pt x="1636" y="2431"/>
                  </a:cubicBezTo>
                  <a:cubicBezTo>
                    <a:pt x="1821" y="2585"/>
                    <a:pt x="1852" y="2832"/>
                    <a:pt x="1759" y="3048"/>
                  </a:cubicBezTo>
                  <a:cubicBezTo>
                    <a:pt x="1632" y="3226"/>
                    <a:pt x="1441" y="3342"/>
                    <a:pt x="1240" y="3342"/>
                  </a:cubicBezTo>
                  <a:cubicBezTo>
                    <a:pt x="1197" y="3342"/>
                    <a:pt x="1154" y="3337"/>
                    <a:pt x="1111" y="3326"/>
                  </a:cubicBezTo>
                  <a:lnTo>
                    <a:pt x="1080" y="3357"/>
                  </a:lnTo>
                  <a:cubicBezTo>
                    <a:pt x="803" y="3295"/>
                    <a:pt x="587" y="3079"/>
                    <a:pt x="525" y="2801"/>
                  </a:cubicBezTo>
                  <a:cubicBezTo>
                    <a:pt x="525" y="2662"/>
                    <a:pt x="417" y="2593"/>
                    <a:pt x="313" y="2593"/>
                  </a:cubicBezTo>
                  <a:cubicBezTo>
                    <a:pt x="209" y="2593"/>
                    <a:pt x="108" y="2662"/>
                    <a:pt x="124" y="2801"/>
                  </a:cubicBezTo>
                  <a:cubicBezTo>
                    <a:pt x="124" y="3295"/>
                    <a:pt x="494" y="3696"/>
                    <a:pt x="988" y="3758"/>
                  </a:cubicBezTo>
                  <a:lnTo>
                    <a:pt x="988" y="4128"/>
                  </a:lnTo>
                  <a:cubicBezTo>
                    <a:pt x="988" y="4282"/>
                    <a:pt x="1096" y="4360"/>
                    <a:pt x="1204" y="4360"/>
                  </a:cubicBezTo>
                  <a:cubicBezTo>
                    <a:pt x="1312" y="4360"/>
                    <a:pt x="1420" y="4282"/>
                    <a:pt x="1420" y="4128"/>
                  </a:cubicBezTo>
                  <a:lnTo>
                    <a:pt x="1420" y="3758"/>
                  </a:lnTo>
                  <a:cubicBezTo>
                    <a:pt x="1667" y="3696"/>
                    <a:pt x="1914" y="3542"/>
                    <a:pt x="2068" y="3326"/>
                  </a:cubicBezTo>
                  <a:cubicBezTo>
                    <a:pt x="2408" y="2801"/>
                    <a:pt x="2130" y="2122"/>
                    <a:pt x="1574" y="1937"/>
                  </a:cubicBezTo>
                  <a:cubicBezTo>
                    <a:pt x="1358" y="1875"/>
                    <a:pt x="1111" y="1875"/>
                    <a:pt x="895" y="1814"/>
                  </a:cubicBezTo>
                  <a:cubicBezTo>
                    <a:pt x="741" y="1721"/>
                    <a:pt x="648" y="1505"/>
                    <a:pt x="710" y="1320"/>
                  </a:cubicBezTo>
                  <a:cubicBezTo>
                    <a:pt x="781" y="1120"/>
                    <a:pt x="958" y="1033"/>
                    <a:pt x="1143" y="1033"/>
                  </a:cubicBezTo>
                  <a:cubicBezTo>
                    <a:pt x="1358" y="1033"/>
                    <a:pt x="1584" y="1151"/>
                    <a:pt x="1667" y="1351"/>
                  </a:cubicBezTo>
                  <a:cubicBezTo>
                    <a:pt x="1705" y="1428"/>
                    <a:pt x="1768" y="1460"/>
                    <a:pt x="1833" y="1460"/>
                  </a:cubicBezTo>
                  <a:cubicBezTo>
                    <a:pt x="1976" y="1460"/>
                    <a:pt x="2132" y="1304"/>
                    <a:pt x="2068" y="1135"/>
                  </a:cubicBezTo>
                  <a:cubicBezTo>
                    <a:pt x="1945" y="919"/>
                    <a:pt x="1759" y="764"/>
                    <a:pt x="1543" y="672"/>
                  </a:cubicBezTo>
                  <a:lnTo>
                    <a:pt x="1420" y="641"/>
                  </a:lnTo>
                  <a:lnTo>
                    <a:pt x="1420" y="209"/>
                  </a:lnTo>
                  <a:cubicBezTo>
                    <a:pt x="1420" y="70"/>
                    <a:pt x="1320" y="0"/>
                    <a:pt x="121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696" name="Google Shape;12696;p23"/>
            <p:cNvSpPr/>
            <p:nvPr/>
          </p:nvSpPr>
          <p:spPr>
            <a:xfrm>
              <a:off x="7726050" y="4141325"/>
              <a:ext cx="367275" cy="362250"/>
            </a:xfrm>
            <a:custGeom>
              <a:avLst/>
              <a:gdLst/>
              <a:ahLst/>
              <a:cxnLst/>
              <a:rect l="l" t="t" r="r" b="b"/>
              <a:pathLst>
                <a:path w="14691" h="14490" extrusionOk="0">
                  <a:moveTo>
                    <a:pt x="10185" y="2438"/>
                  </a:moveTo>
                  <a:lnTo>
                    <a:pt x="10185" y="6481"/>
                  </a:lnTo>
                  <a:cubicBezTo>
                    <a:pt x="10185" y="6512"/>
                    <a:pt x="10216" y="6543"/>
                    <a:pt x="10216" y="6574"/>
                  </a:cubicBezTo>
                  <a:lnTo>
                    <a:pt x="6574" y="6574"/>
                  </a:lnTo>
                  <a:lnTo>
                    <a:pt x="6574" y="6296"/>
                  </a:lnTo>
                  <a:cubicBezTo>
                    <a:pt x="6574" y="4259"/>
                    <a:pt x="8148" y="2562"/>
                    <a:pt x="10185" y="2438"/>
                  </a:cubicBezTo>
                  <a:close/>
                  <a:moveTo>
                    <a:pt x="9660" y="432"/>
                  </a:moveTo>
                  <a:cubicBezTo>
                    <a:pt x="9938" y="432"/>
                    <a:pt x="10185" y="648"/>
                    <a:pt x="10185" y="957"/>
                  </a:cubicBezTo>
                  <a:lnTo>
                    <a:pt x="10185" y="2037"/>
                  </a:lnTo>
                  <a:cubicBezTo>
                    <a:pt x="7932" y="2130"/>
                    <a:pt x="6142" y="4012"/>
                    <a:pt x="6142" y="6296"/>
                  </a:cubicBezTo>
                  <a:lnTo>
                    <a:pt x="6142" y="7994"/>
                  </a:lnTo>
                  <a:cubicBezTo>
                    <a:pt x="5555" y="7500"/>
                    <a:pt x="4846" y="7222"/>
                    <a:pt x="4105" y="7191"/>
                  </a:cubicBezTo>
                  <a:lnTo>
                    <a:pt x="4105" y="5401"/>
                  </a:lnTo>
                  <a:cubicBezTo>
                    <a:pt x="4105" y="4877"/>
                    <a:pt x="3673" y="4444"/>
                    <a:pt x="3148" y="4444"/>
                  </a:cubicBezTo>
                  <a:lnTo>
                    <a:pt x="1235" y="4444"/>
                  </a:lnTo>
                  <a:cubicBezTo>
                    <a:pt x="587" y="4383"/>
                    <a:pt x="587" y="3457"/>
                    <a:pt x="1235" y="3395"/>
                  </a:cubicBezTo>
                  <a:lnTo>
                    <a:pt x="5123" y="3395"/>
                  </a:lnTo>
                  <a:cubicBezTo>
                    <a:pt x="6358" y="3395"/>
                    <a:pt x="6358" y="1482"/>
                    <a:pt x="5123" y="1482"/>
                  </a:cubicBezTo>
                  <a:lnTo>
                    <a:pt x="2562" y="1482"/>
                  </a:lnTo>
                  <a:cubicBezTo>
                    <a:pt x="1914" y="1420"/>
                    <a:pt x="1914" y="463"/>
                    <a:pt x="2562" y="432"/>
                  </a:cubicBezTo>
                  <a:close/>
                  <a:moveTo>
                    <a:pt x="14228" y="7006"/>
                  </a:moveTo>
                  <a:lnTo>
                    <a:pt x="14228" y="10154"/>
                  </a:lnTo>
                  <a:cubicBezTo>
                    <a:pt x="14228" y="12283"/>
                    <a:pt x="12499" y="14012"/>
                    <a:pt x="10370" y="14012"/>
                  </a:cubicBezTo>
                  <a:lnTo>
                    <a:pt x="10401" y="13981"/>
                  </a:lnTo>
                  <a:cubicBezTo>
                    <a:pt x="9105" y="13981"/>
                    <a:pt x="7932" y="13333"/>
                    <a:pt x="7222" y="12253"/>
                  </a:cubicBezTo>
                  <a:cubicBezTo>
                    <a:pt x="7777" y="10956"/>
                    <a:pt x="7500" y="9444"/>
                    <a:pt x="6574" y="8364"/>
                  </a:cubicBezTo>
                  <a:cubicBezTo>
                    <a:pt x="6574" y="8364"/>
                    <a:pt x="6574" y="8333"/>
                    <a:pt x="6574" y="8302"/>
                  </a:cubicBezTo>
                  <a:lnTo>
                    <a:pt x="6574" y="7006"/>
                  </a:lnTo>
                  <a:close/>
                  <a:moveTo>
                    <a:pt x="2562" y="0"/>
                  </a:moveTo>
                  <a:cubicBezTo>
                    <a:pt x="1358" y="0"/>
                    <a:pt x="1358" y="1883"/>
                    <a:pt x="2562" y="1883"/>
                  </a:cubicBezTo>
                  <a:lnTo>
                    <a:pt x="5123" y="1883"/>
                  </a:lnTo>
                  <a:cubicBezTo>
                    <a:pt x="5771" y="1945"/>
                    <a:pt x="5771" y="2901"/>
                    <a:pt x="5123" y="2963"/>
                  </a:cubicBezTo>
                  <a:lnTo>
                    <a:pt x="1235" y="2963"/>
                  </a:lnTo>
                  <a:cubicBezTo>
                    <a:pt x="0" y="2963"/>
                    <a:pt x="0" y="4877"/>
                    <a:pt x="1235" y="4877"/>
                  </a:cubicBezTo>
                  <a:lnTo>
                    <a:pt x="3148" y="4877"/>
                  </a:lnTo>
                  <a:cubicBezTo>
                    <a:pt x="3457" y="4877"/>
                    <a:pt x="3704" y="5123"/>
                    <a:pt x="3704" y="5401"/>
                  </a:cubicBezTo>
                  <a:lnTo>
                    <a:pt x="3704" y="7191"/>
                  </a:lnTo>
                  <a:cubicBezTo>
                    <a:pt x="1759" y="7284"/>
                    <a:pt x="216" y="8889"/>
                    <a:pt x="216" y="10833"/>
                  </a:cubicBezTo>
                  <a:cubicBezTo>
                    <a:pt x="216" y="11265"/>
                    <a:pt x="278" y="11697"/>
                    <a:pt x="432" y="12098"/>
                  </a:cubicBezTo>
                  <a:cubicBezTo>
                    <a:pt x="474" y="12161"/>
                    <a:pt x="538" y="12189"/>
                    <a:pt x="602" y="12189"/>
                  </a:cubicBezTo>
                  <a:cubicBezTo>
                    <a:pt x="727" y="12189"/>
                    <a:pt x="854" y="12086"/>
                    <a:pt x="834" y="11944"/>
                  </a:cubicBezTo>
                  <a:cubicBezTo>
                    <a:pt x="247" y="10370"/>
                    <a:pt x="957" y="8611"/>
                    <a:pt x="2500" y="7901"/>
                  </a:cubicBezTo>
                  <a:cubicBezTo>
                    <a:pt x="2935" y="7697"/>
                    <a:pt x="3393" y="7600"/>
                    <a:pt x="3844" y="7600"/>
                  </a:cubicBezTo>
                  <a:cubicBezTo>
                    <a:pt x="4963" y="7600"/>
                    <a:pt x="6042" y="8195"/>
                    <a:pt x="6636" y="9228"/>
                  </a:cubicBezTo>
                  <a:cubicBezTo>
                    <a:pt x="7469" y="10679"/>
                    <a:pt x="7068" y="12530"/>
                    <a:pt x="5679" y="13487"/>
                  </a:cubicBezTo>
                  <a:cubicBezTo>
                    <a:pt x="5121" y="13871"/>
                    <a:pt x="4484" y="14056"/>
                    <a:pt x="3853" y="14056"/>
                  </a:cubicBezTo>
                  <a:cubicBezTo>
                    <a:pt x="2912" y="14056"/>
                    <a:pt x="1986" y="13645"/>
                    <a:pt x="1358" y="12870"/>
                  </a:cubicBezTo>
                  <a:cubicBezTo>
                    <a:pt x="1312" y="12824"/>
                    <a:pt x="1261" y="12805"/>
                    <a:pt x="1212" y="12805"/>
                  </a:cubicBezTo>
                  <a:cubicBezTo>
                    <a:pt x="1060" y="12805"/>
                    <a:pt x="926" y="12985"/>
                    <a:pt x="1019" y="13148"/>
                  </a:cubicBezTo>
                  <a:cubicBezTo>
                    <a:pt x="1753" y="14051"/>
                    <a:pt x="2797" y="14490"/>
                    <a:pt x="3838" y="14490"/>
                  </a:cubicBezTo>
                  <a:cubicBezTo>
                    <a:pt x="5073" y="14490"/>
                    <a:pt x="6303" y="13873"/>
                    <a:pt x="7006" y="12685"/>
                  </a:cubicBezTo>
                  <a:cubicBezTo>
                    <a:pt x="7891" y="13883"/>
                    <a:pt x="9146" y="14419"/>
                    <a:pt x="10386" y="14419"/>
                  </a:cubicBezTo>
                  <a:cubicBezTo>
                    <a:pt x="12562" y="14419"/>
                    <a:pt x="14691" y="12769"/>
                    <a:pt x="14691" y="10154"/>
                  </a:cubicBezTo>
                  <a:lnTo>
                    <a:pt x="14691" y="6296"/>
                  </a:lnTo>
                  <a:cubicBezTo>
                    <a:pt x="14660" y="5123"/>
                    <a:pt x="14166" y="3982"/>
                    <a:pt x="13333" y="3179"/>
                  </a:cubicBezTo>
                  <a:cubicBezTo>
                    <a:pt x="13283" y="3130"/>
                    <a:pt x="13231" y="3110"/>
                    <a:pt x="13182" y="3110"/>
                  </a:cubicBezTo>
                  <a:cubicBezTo>
                    <a:pt x="13016" y="3110"/>
                    <a:pt x="12888" y="3345"/>
                    <a:pt x="13055" y="3488"/>
                  </a:cubicBezTo>
                  <a:lnTo>
                    <a:pt x="13024" y="3488"/>
                  </a:lnTo>
                  <a:cubicBezTo>
                    <a:pt x="13796" y="4198"/>
                    <a:pt x="14258" y="5216"/>
                    <a:pt x="14258" y="6296"/>
                  </a:cubicBezTo>
                  <a:lnTo>
                    <a:pt x="14258" y="6605"/>
                  </a:lnTo>
                  <a:lnTo>
                    <a:pt x="10586" y="6605"/>
                  </a:lnTo>
                  <a:cubicBezTo>
                    <a:pt x="10617" y="6574"/>
                    <a:pt x="10617" y="6543"/>
                    <a:pt x="10617" y="6512"/>
                  </a:cubicBezTo>
                  <a:lnTo>
                    <a:pt x="10617" y="2438"/>
                  </a:lnTo>
                  <a:cubicBezTo>
                    <a:pt x="11141" y="2469"/>
                    <a:pt x="11666" y="2624"/>
                    <a:pt x="12160" y="2871"/>
                  </a:cubicBezTo>
                  <a:cubicBezTo>
                    <a:pt x="12192" y="2887"/>
                    <a:pt x="12224" y="2894"/>
                    <a:pt x="12254" y="2894"/>
                  </a:cubicBezTo>
                  <a:cubicBezTo>
                    <a:pt x="12455" y="2894"/>
                    <a:pt x="12586" y="2577"/>
                    <a:pt x="12345" y="2469"/>
                  </a:cubicBezTo>
                  <a:cubicBezTo>
                    <a:pt x="11820" y="2192"/>
                    <a:pt x="11234" y="2037"/>
                    <a:pt x="10617" y="2006"/>
                  </a:cubicBezTo>
                  <a:lnTo>
                    <a:pt x="10617" y="926"/>
                  </a:lnTo>
                  <a:cubicBezTo>
                    <a:pt x="10617" y="402"/>
                    <a:pt x="10216" y="0"/>
                    <a:pt x="966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697" name="Google Shape;12697;p23"/>
          <p:cNvSpPr/>
          <p:nvPr/>
        </p:nvSpPr>
        <p:spPr>
          <a:xfrm>
            <a:off x="3973788" y="2326499"/>
            <a:ext cx="365750" cy="362875"/>
          </a:xfrm>
          <a:custGeom>
            <a:avLst/>
            <a:gdLst/>
            <a:ahLst/>
            <a:cxnLst/>
            <a:rect l="l" t="t" r="r" b="b"/>
            <a:pathLst>
              <a:path w="14630" h="14515" extrusionOk="0">
                <a:moveTo>
                  <a:pt x="10803" y="5062"/>
                </a:moveTo>
                <a:lnTo>
                  <a:pt x="10586" y="6204"/>
                </a:lnTo>
                <a:lnTo>
                  <a:pt x="9506" y="6204"/>
                </a:lnTo>
                <a:cubicBezTo>
                  <a:pt x="9198" y="6204"/>
                  <a:pt x="9198" y="6605"/>
                  <a:pt x="9506" y="6605"/>
                </a:cubicBezTo>
                <a:lnTo>
                  <a:pt x="10525" y="6605"/>
                </a:lnTo>
                <a:lnTo>
                  <a:pt x="10309" y="7747"/>
                </a:lnTo>
                <a:lnTo>
                  <a:pt x="1297" y="7747"/>
                </a:lnTo>
                <a:lnTo>
                  <a:pt x="1050" y="6605"/>
                </a:lnTo>
                <a:lnTo>
                  <a:pt x="8241" y="6605"/>
                </a:lnTo>
                <a:cubicBezTo>
                  <a:pt x="8519" y="6605"/>
                  <a:pt x="8519" y="6204"/>
                  <a:pt x="8241" y="6204"/>
                </a:cubicBezTo>
                <a:lnTo>
                  <a:pt x="988" y="6204"/>
                </a:lnTo>
                <a:lnTo>
                  <a:pt x="742" y="5062"/>
                </a:lnTo>
                <a:close/>
                <a:moveTo>
                  <a:pt x="10216" y="8179"/>
                </a:moveTo>
                <a:lnTo>
                  <a:pt x="10000" y="9352"/>
                </a:lnTo>
                <a:lnTo>
                  <a:pt x="2099" y="9352"/>
                </a:lnTo>
                <a:cubicBezTo>
                  <a:pt x="1822" y="9352"/>
                  <a:pt x="1575" y="9166"/>
                  <a:pt x="1544" y="8889"/>
                </a:cubicBezTo>
                <a:lnTo>
                  <a:pt x="1390" y="8179"/>
                </a:lnTo>
                <a:close/>
                <a:moveTo>
                  <a:pt x="8111" y="12228"/>
                </a:moveTo>
                <a:cubicBezTo>
                  <a:pt x="8588" y="12228"/>
                  <a:pt x="9043" y="12602"/>
                  <a:pt x="9043" y="13148"/>
                </a:cubicBezTo>
                <a:cubicBezTo>
                  <a:pt x="9043" y="13672"/>
                  <a:pt x="8642" y="14073"/>
                  <a:pt x="8118" y="14073"/>
                </a:cubicBezTo>
                <a:cubicBezTo>
                  <a:pt x="7315" y="14073"/>
                  <a:pt x="6883" y="13086"/>
                  <a:pt x="7469" y="12499"/>
                </a:cubicBezTo>
                <a:cubicBezTo>
                  <a:pt x="7657" y="12311"/>
                  <a:pt x="7887" y="12228"/>
                  <a:pt x="8111" y="12228"/>
                </a:cubicBezTo>
                <a:close/>
                <a:moveTo>
                  <a:pt x="14352" y="0"/>
                </a:moveTo>
                <a:lnTo>
                  <a:pt x="14352" y="31"/>
                </a:lnTo>
                <a:lnTo>
                  <a:pt x="13549" y="31"/>
                </a:lnTo>
                <a:cubicBezTo>
                  <a:pt x="13529" y="31"/>
                  <a:pt x="13509" y="30"/>
                  <a:pt x="13488" y="30"/>
                </a:cubicBezTo>
                <a:cubicBezTo>
                  <a:pt x="12466" y="30"/>
                  <a:pt x="11601" y="792"/>
                  <a:pt x="11420" y="1790"/>
                </a:cubicBezTo>
                <a:lnTo>
                  <a:pt x="11204" y="2994"/>
                </a:lnTo>
                <a:lnTo>
                  <a:pt x="3149" y="2994"/>
                </a:lnTo>
                <a:cubicBezTo>
                  <a:pt x="2871" y="2994"/>
                  <a:pt x="2871" y="3426"/>
                  <a:pt x="3149" y="3426"/>
                </a:cubicBezTo>
                <a:lnTo>
                  <a:pt x="11111" y="3426"/>
                </a:lnTo>
                <a:lnTo>
                  <a:pt x="10864" y="4630"/>
                </a:lnTo>
                <a:lnTo>
                  <a:pt x="649" y="4630"/>
                </a:lnTo>
                <a:lnTo>
                  <a:pt x="556" y="4105"/>
                </a:lnTo>
                <a:cubicBezTo>
                  <a:pt x="526" y="3920"/>
                  <a:pt x="556" y="3766"/>
                  <a:pt x="680" y="3611"/>
                </a:cubicBezTo>
                <a:cubicBezTo>
                  <a:pt x="760" y="3504"/>
                  <a:pt x="887" y="3420"/>
                  <a:pt x="1041" y="3420"/>
                </a:cubicBezTo>
                <a:cubicBezTo>
                  <a:pt x="1064" y="3420"/>
                  <a:pt x="1088" y="3422"/>
                  <a:pt x="1112" y="3426"/>
                </a:cubicBezTo>
                <a:lnTo>
                  <a:pt x="2007" y="3426"/>
                </a:lnTo>
                <a:cubicBezTo>
                  <a:pt x="2285" y="3395"/>
                  <a:pt x="2285" y="2994"/>
                  <a:pt x="2007" y="2994"/>
                </a:cubicBezTo>
                <a:lnTo>
                  <a:pt x="1112" y="2994"/>
                </a:lnTo>
                <a:cubicBezTo>
                  <a:pt x="495" y="2994"/>
                  <a:pt x="1" y="3550"/>
                  <a:pt x="124" y="4198"/>
                </a:cubicBezTo>
                <a:lnTo>
                  <a:pt x="1112" y="8981"/>
                </a:lnTo>
                <a:cubicBezTo>
                  <a:pt x="1204" y="9444"/>
                  <a:pt x="1637" y="9784"/>
                  <a:pt x="2099" y="9784"/>
                </a:cubicBezTo>
                <a:lnTo>
                  <a:pt x="9938" y="9784"/>
                </a:lnTo>
                <a:lnTo>
                  <a:pt x="9815" y="10401"/>
                </a:lnTo>
                <a:cubicBezTo>
                  <a:pt x="9661" y="11234"/>
                  <a:pt x="8951" y="11820"/>
                  <a:pt x="8118" y="11820"/>
                </a:cubicBezTo>
                <a:lnTo>
                  <a:pt x="2099" y="11820"/>
                </a:lnTo>
                <a:cubicBezTo>
                  <a:pt x="1822" y="11820"/>
                  <a:pt x="1822" y="12222"/>
                  <a:pt x="2099" y="12222"/>
                </a:cubicBezTo>
                <a:lnTo>
                  <a:pt x="2346" y="12222"/>
                </a:lnTo>
                <a:cubicBezTo>
                  <a:pt x="1432" y="13209"/>
                  <a:pt x="2300" y="14515"/>
                  <a:pt x="3327" y="14515"/>
                </a:cubicBezTo>
                <a:cubicBezTo>
                  <a:pt x="3617" y="14515"/>
                  <a:pt x="3920" y="14411"/>
                  <a:pt x="4198" y="14166"/>
                </a:cubicBezTo>
                <a:cubicBezTo>
                  <a:pt x="4367" y="14021"/>
                  <a:pt x="4234" y="13800"/>
                  <a:pt x="4064" y="13800"/>
                </a:cubicBezTo>
                <a:cubicBezTo>
                  <a:pt x="4017" y="13800"/>
                  <a:pt x="3967" y="13817"/>
                  <a:pt x="3920" y="13857"/>
                </a:cubicBezTo>
                <a:cubicBezTo>
                  <a:pt x="3738" y="14009"/>
                  <a:pt x="3536" y="14075"/>
                  <a:pt x="3340" y="14075"/>
                </a:cubicBezTo>
                <a:cubicBezTo>
                  <a:pt x="2738" y="14075"/>
                  <a:pt x="2198" y="13452"/>
                  <a:pt x="2501" y="12777"/>
                </a:cubicBezTo>
                <a:cubicBezTo>
                  <a:pt x="2667" y="12405"/>
                  <a:pt x="2994" y="12236"/>
                  <a:pt x="3319" y="12236"/>
                </a:cubicBezTo>
                <a:cubicBezTo>
                  <a:pt x="3776" y="12236"/>
                  <a:pt x="4229" y="12570"/>
                  <a:pt x="4229" y="13148"/>
                </a:cubicBezTo>
                <a:cubicBezTo>
                  <a:pt x="4229" y="13286"/>
                  <a:pt x="4337" y="13356"/>
                  <a:pt x="4445" y="13356"/>
                </a:cubicBezTo>
                <a:cubicBezTo>
                  <a:pt x="4553" y="13356"/>
                  <a:pt x="4661" y="13286"/>
                  <a:pt x="4661" y="13148"/>
                </a:cubicBezTo>
                <a:cubicBezTo>
                  <a:pt x="4661" y="12808"/>
                  <a:pt x="4538" y="12499"/>
                  <a:pt x="4291" y="12222"/>
                </a:cubicBezTo>
                <a:lnTo>
                  <a:pt x="7161" y="12222"/>
                </a:lnTo>
                <a:cubicBezTo>
                  <a:pt x="6914" y="12469"/>
                  <a:pt x="6760" y="12808"/>
                  <a:pt x="6760" y="13148"/>
                </a:cubicBezTo>
                <a:cubicBezTo>
                  <a:pt x="6760" y="13937"/>
                  <a:pt x="7389" y="14503"/>
                  <a:pt x="8089" y="14503"/>
                </a:cubicBezTo>
                <a:cubicBezTo>
                  <a:pt x="8293" y="14503"/>
                  <a:pt x="8502" y="14455"/>
                  <a:pt x="8704" y="14351"/>
                </a:cubicBezTo>
                <a:cubicBezTo>
                  <a:pt x="9599" y="13919"/>
                  <a:pt x="9722" y="12685"/>
                  <a:pt x="8920" y="12067"/>
                </a:cubicBezTo>
                <a:cubicBezTo>
                  <a:pt x="9599" y="11790"/>
                  <a:pt x="10062" y="11203"/>
                  <a:pt x="10216" y="10463"/>
                </a:cubicBezTo>
                <a:lnTo>
                  <a:pt x="11821" y="1852"/>
                </a:lnTo>
                <a:cubicBezTo>
                  <a:pt x="11975" y="1050"/>
                  <a:pt x="12685" y="432"/>
                  <a:pt x="13518" y="432"/>
                </a:cubicBezTo>
                <a:lnTo>
                  <a:pt x="14352" y="432"/>
                </a:lnTo>
                <a:cubicBezTo>
                  <a:pt x="14629" y="432"/>
                  <a:pt x="14629" y="0"/>
                  <a:pt x="1435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698" name="Google Shape;12698;p23"/>
          <p:cNvGrpSpPr/>
          <p:nvPr/>
        </p:nvGrpSpPr>
        <p:grpSpPr>
          <a:xfrm>
            <a:off x="6994725" y="3422853"/>
            <a:ext cx="372675" cy="361625"/>
            <a:chOff x="3994075" y="2464225"/>
            <a:chExt cx="372675" cy="361625"/>
          </a:xfrm>
        </p:grpSpPr>
        <p:sp>
          <p:nvSpPr>
            <p:cNvPr id="12699" name="Google Shape;12699;p23"/>
            <p:cNvSpPr/>
            <p:nvPr/>
          </p:nvSpPr>
          <p:spPr>
            <a:xfrm>
              <a:off x="4058100" y="2612900"/>
              <a:ext cx="157425" cy="134825"/>
            </a:xfrm>
            <a:custGeom>
              <a:avLst/>
              <a:gdLst/>
              <a:ahLst/>
              <a:cxnLst/>
              <a:rect l="l" t="t" r="r" b="b"/>
              <a:pathLst>
                <a:path w="6297" h="5393" extrusionOk="0">
                  <a:moveTo>
                    <a:pt x="3593" y="412"/>
                  </a:moveTo>
                  <a:cubicBezTo>
                    <a:pt x="4753" y="412"/>
                    <a:pt x="5865" y="1309"/>
                    <a:pt x="5865" y="2685"/>
                  </a:cubicBezTo>
                  <a:cubicBezTo>
                    <a:pt x="5865" y="3920"/>
                    <a:pt x="4846" y="4938"/>
                    <a:pt x="3612" y="4938"/>
                  </a:cubicBezTo>
                  <a:cubicBezTo>
                    <a:pt x="1606" y="4938"/>
                    <a:pt x="587" y="2500"/>
                    <a:pt x="2007" y="1080"/>
                  </a:cubicBezTo>
                  <a:cubicBezTo>
                    <a:pt x="2468" y="620"/>
                    <a:pt x="3036" y="412"/>
                    <a:pt x="3593" y="412"/>
                  </a:cubicBezTo>
                  <a:close/>
                  <a:moveTo>
                    <a:pt x="3612" y="0"/>
                  </a:moveTo>
                  <a:cubicBezTo>
                    <a:pt x="1205" y="0"/>
                    <a:pt x="1" y="2901"/>
                    <a:pt x="1698" y="4599"/>
                  </a:cubicBezTo>
                  <a:cubicBezTo>
                    <a:pt x="2247" y="5147"/>
                    <a:pt x="2921" y="5393"/>
                    <a:pt x="3582" y="5393"/>
                  </a:cubicBezTo>
                  <a:cubicBezTo>
                    <a:pt x="4968" y="5393"/>
                    <a:pt x="6297" y="4315"/>
                    <a:pt x="6297" y="2685"/>
                  </a:cubicBezTo>
                  <a:cubicBezTo>
                    <a:pt x="6297" y="1204"/>
                    <a:pt x="5093" y="0"/>
                    <a:pt x="361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0" name="Google Shape;12700;p23"/>
            <p:cNvSpPr/>
            <p:nvPr/>
          </p:nvSpPr>
          <p:spPr>
            <a:xfrm>
              <a:off x="4128325" y="2639125"/>
              <a:ext cx="44000" cy="81025"/>
            </a:xfrm>
            <a:custGeom>
              <a:avLst/>
              <a:gdLst/>
              <a:ahLst/>
              <a:cxnLst/>
              <a:rect l="l" t="t" r="r" b="b"/>
              <a:pathLst>
                <a:path w="1760" h="3241" extrusionOk="0">
                  <a:moveTo>
                    <a:pt x="834" y="0"/>
                  </a:moveTo>
                  <a:cubicBezTo>
                    <a:pt x="710" y="0"/>
                    <a:pt x="618" y="93"/>
                    <a:pt x="618" y="216"/>
                  </a:cubicBezTo>
                  <a:lnTo>
                    <a:pt x="618" y="463"/>
                  </a:lnTo>
                  <a:cubicBezTo>
                    <a:pt x="247" y="556"/>
                    <a:pt x="31" y="957"/>
                    <a:pt x="124" y="1328"/>
                  </a:cubicBezTo>
                  <a:cubicBezTo>
                    <a:pt x="186" y="1513"/>
                    <a:pt x="340" y="1636"/>
                    <a:pt x="525" y="1698"/>
                  </a:cubicBezTo>
                  <a:cubicBezTo>
                    <a:pt x="679" y="1760"/>
                    <a:pt x="834" y="1729"/>
                    <a:pt x="988" y="1790"/>
                  </a:cubicBezTo>
                  <a:cubicBezTo>
                    <a:pt x="1358" y="1945"/>
                    <a:pt x="1173" y="2408"/>
                    <a:pt x="834" y="2408"/>
                  </a:cubicBezTo>
                  <a:cubicBezTo>
                    <a:pt x="679" y="2408"/>
                    <a:pt x="525" y="2346"/>
                    <a:pt x="432" y="2222"/>
                  </a:cubicBezTo>
                  <a:lnTo>
                    <a:pt x="432" y="2161"/>
                  </a:lnTo>
                  <a:cubicBezTo>
                    <a:pt x="432" y="2161"/>
                    <a:pt x="432" y="2130"/>
                    <a:pt x="432" y="2099"/>
                  </a:cubicBezTo>
                  <a:cubicBezTo>
                    <a:pt x="417" y="1976"/>
                    <a:pt x="309" y="1914"/>
                    <a:pt x="205" y="1914"/>
                  </a:cubicBezTo>
                  <a:cubicBezTo>
                    <a:pt x="101" y="1914"/>
                    <a:pt x="0" y="1976"/>
                    <a:pt x="0" y="2099"/>
                  </a:cubicBezTo>
                  <a:cubicBezTo>
                    <a:pt x="31" y="2315"/>
                    <a:pt x="124" y="2531"/>
                    <a:pt x="309" y="2685"/>
                  </a:cubicBezTo>
                  <a:cubicBezTo>
                    <a:pt x="402" y="2747"/>
                    <a:pt x="525" y="2809"/>
                    <a:pt x="618" y="2840"/>
                  </a:cubicBezTo>
                  <a:lnTo>
                    <a:pt x="618" y="3025"/>
                  </a:lnTo>
                  <a:cubicBezTo>
                    <a:pt x="618" y="3148"/>
                    <a:pt x="741" y="3241"/>
                    <a:pt x="834" y="3241"/>
                  </a:cubicBezTo>
                  <a:cubicBezTo>
                    <a:pt x="957" y="3241"/>
                    <a:pt x="1050" y="3148"/>
                    <a:pt x="1050" y="3025"/>
                  </a:cubicBezTo>
                  <a:lnTo>
                    <a:pt x="1050" y="2778"/>
                  </a:lnTo>
                  <a:cubicBezTo>
                    <a:pt x="1204" y="2747"/>
                    <a:pt x="1358" y="2655"/>
                    <a:pt x="1451" y="2531"/>
                  </a:cubicBezTo>
                  <a:cubicBezTo>
                    <a:pt x="1760" y="2192"/>
                    <a:pt x="1667" y="1667"/>
                    <a:pt x="1266" y="1451"/>
                  </a:cubicBezTo>
                  <a:lnTo>
                    <a:pt x="1235" y="1451"/>
                  </a:lnTo>
                  <a:cubicBezTo>
                    <a:pt x="1081" y="1389"/>
                    <a:pt x="926" y="1358"/>
                    <a:pt x="741" y="1328"/>
                  </a:cubicBezTo>
                  <a:cubicBezTo>
                    <a:pt x="618" y="1297"/>
                    <a:pt x="494" y="1235"/>
                    <a:pt x="525" y="1081"/>
                  </a:cubicBezTo>
                  <a:cubicBezTo>
                    <a:pt x="540" y="935"/>
                    <a:pt x="651" y="872"/>
                    <a:pt x="774" y="872"/>
                  </a:cubicBezTo>
                  <a:cubicBezTo>
                    <a:pt x="911" y="872"/>
                    <a:pt x="1063" y="950"/>
                    <a:pt x="1111" y="1081"/>
                  </a:cubicBezTo>
                  <a:cubicBezTo>
                    <a:pt x="1151" y="1140"/>
                    <a:pt x="1217" y="1174"/>
                    <a:pt x="1292" y="1174"/>
                  </a:cubicBezTo>
                  <a:cubicBezTo>
                    <a:pt x="1333" y="1174"/>
                    <a:pt x="1376" y="1164"/>
                    <a:pt x="1420" y="1142"/>
                  </a:cubicBezTo>
                  <a:cubicBezTo>
                    <a:pt x="1513" y="1081"/>
                    <a:pt x="1544" y="957"/>
                    <a:pt x="1482" y="865"/>
                  </a:cubicBezTo>
                  <a:cubicBezTo>
                    <a:pt x="1389" y="679"/>
                    <a:pt x="1235" y="525"/>
                    <a:pt x="1050" y="463"/>
                  </a:cubicBezTo>
                  <a:lnTo>
                    <a:pt x="1050" y="216"/>
                  </a:lnTo>
                  <a:cubicBezTo>
                    <a:pt x="1050" y="93"/>
                    <a:pt x="926" y="0"/>
                    <a:pt x="83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1" name="Google Shape;12701;p23"/>
            <p:cNvSpPr/>
            <p:nvPr/>
          </p:nvSpPr>
          <p:spPr>
            <a:xfrm>
              <a:off x="4138350" y="2690825"/>
              <a:ext cx="25" cy="800"/>
            </a:xfrm>
            <a:custGeom>
              <a:avLst/>
              <a:gdLst/>
              <a:ahLst/>
              <a:cxnLst/>
              <a:rect l="l" t="t" r="r" b="b"/>
              <a:pathLst>
                <a:path w="1" h="32" extrusionOk="0">
                  <a:moveTo>
                    <a:pt x="1" y="31"/>
                  </a:moveTo>
                  <a:cubicBezTo>
                    <a:pt x="1" y="0"/>
                    <a:pt x="1" y="0"/>
                    <a:pt x="1" y="0"/>
                  </a:cubicBezTo>
                  <a:lnTo>
                    <a:pt x="1" y="0"/>
                  </a:lnTo>
                  <a:cubicBezTo>
                    <a:pt x="1" y="0"/>
                    <a:pt x="1" y="0"/>
                    <a:pt x="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2" name="Google Shape;12702;p23"/>
            <p:cNvSpPr/>
            <p:nvPr/>
          </p:nvSpPr>
          <p:spPr>
            <a:xfrm>
              <a:off x="4328925" y="2762000"/>
              <a:ext cx="10825" cy="35325"/>
            </a:xfrm>
            <a:custGeom>
              <a:avLst/>
              <a:gdLst/>
              <a:ahLst/>
              <a:cxnLst/>
              <a:rect l="l" t="t" r="r" b="b"/>
              <a:pathLst>
                <a:path w="433" h="1413" extrusionOk="0">
                  <a:moveTo>
                    <a:pt x="217" y="0"/>
                  </a:moveTo>
                  <a:cubicBezTo>
                    <a:pt x="109" y="0"/>
                    <a:pt x="0" y="70"/>
                    <a:pt x="0" y="209"/>
                  </a:cubicBezTo>
                  <a:lnTo>
                    <a:pt x="0" y="1196"/>
                  </a:lnTo>
                  <a:cubicBezTo>
                    <a:pt x="0" y="1320"/>
                    <a:pt x="93" y="1412"/>
                    <a:pt x="217" y="1412"/>
                  </a:cubicBezTo>
                  <a:cubicBezTo>
                    <a:pt x="340" y="1412"/>
                    <a:pt x="433" y="1320"/>
                    <a:pt x="433" y="1196"/>
                  </a:cubicBezTo>
                  <a:lnTo>
                    <a:pt x="433" y="209"/>
                  </a:lnTo>
                  <a:cubicBezTo>
                    <a:pt x="433" y="70"/>
                    <a:pt x="325" y="0"/>
                    <a:pt x="21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3" name="Google Shape;12703;p23"/>
            <p:cNvSpPr/>
            <p:nvPr/>
          </p:nvSpPr>
          <p:spPr>
            <a:xfrm>
              <a:off x="3994075" y="2464225"/>
              <a:ext cx="372675" cy="361625"/>
            </a:xfrm>
            <a:custGeom>
              <a:avLst/>
              <a:gdLst/>
              <a:ahLst/>
              <a:cxnLst/>
              <a:rect l="l" t="t" r="r" b="b"/>
              <a:pathLst>
                <a:path w="14907" h="14465" extrusionOk="0">
                  <a:moveTo>
                    <a:pt x="8086" y="3077"/>
                  </a:moveTo>
                  <a:cubicBezTo>
                    <a:pt x="8210" y="3077"/>
                    <a:pt x="8333" y="3200"/>
                    <a:pt x="8333" y="3324"/>
                  </a:cubicBezTo>
                  <a:lnTo>
                    <a:pt x="8333" y="3509"/>
                  </a:lnTo>
                  <a:cubicBezTo>
                    <a:pt x="8333" y="3663"/>
                    <a:pt x="8210" y="3787"/>
                    <a:pt x="8086" y="3787"/>
                  </a:cubicBezTo>
                  <a:lnTo>
                    <a:pt x="4290" y="3787"/>
                  </a:lnTo>
                  <a:cubicBezTo>
                    <a:pt x="4136" y="3787"/>
                    <a:pt x="4012" y="3663"/>
                    <a:pt x="4012" y="3509"/>
                  </a:cubicBezTo>
                  <a:lnTo>
                    <a:pt x="4012" y="3324"/>
                  </a:lnTo>
                  <a:cubicBezTo>
                    <a:pt x="4012" y="3200"/>
                    <a:pt x="4136" y="3077"/>
                    <a:pt x="4290" y="3077"/>
                  </a:cubicBezTo>
                  <a:close/>
                  <a:moveTo>
                    <a:pt x="7130" y="4188"/>
                  </a:moveTo>
                  <a:cubicBezTo>
                    <a:pt x="9043" y="4188"/>
                    <a:pt x="10648" y="5669"/>
                    <a:pt x="10802" y="7583"/>
                  </a:cubicBezTo>
                  <a:lnTo>
                    <a:pt x="10185" y="7583"/>
                  </a:lnTo>
                  <a:cubicBezTo>
                    <a:pt x="9691" y="7583"/>
                    <a:pt x="9290" y="7984"/>
                    <a:pt x="9290" y="8478"/>
                  </a:cubicBezTo>
                  <a:lnTo>
                    <a:pt x="9290" y="12336"/>
                  </a:lnTo>
                  <a:lnTo>
                    <a:pt x="3364" y="12336"/>
                  </a:lnTo>
                  <a:cubicBezTo>
                    <a:pt x="3087" y="12336"/>
                    <a:pt x="3087" y="12768"/>
                    <a:pt x="3364" y="12768"/>
                  </a:cubicBezTo>
                  <a:lnTo>
                    <a:pt x="9290" y="12768"/>
                  </a:lnTo>
                  <a:lnTo>
                    <a:pt x="9290" y="13601"/>
                  </a:lnTo>
                  <a:cubicBezTo>
                    <a:pt x="9290" y="13755"/>
                    <a:pt x="9321" y="13909"/>
                    <a:pt x="9413" y="14064"/>
                  </a:cubicBezTo>
                  <a:lnTo>
                    <a:pt x="1513" y="14064"/>
                  </a:lnTo>
                  <a:cubicBezTo>
                    <a:pt x="741" y="14064"/>
                    <a:pt x="587" y="12953"/>
                    <a:pt x="1358" y="12768"/>
                  </a:cubicBezTo>
                  <a:lnTo>
                    <a:pt x="2284" y="12768"/>
                  </a:lnTo>
                  <a:cubicBezTo>
                    <a:pt x="2562" y="12768"/>
                    <a:pt x="2562" y="12336"/>
                    <a:pt x="2284" y="12336"/>
                  </a:cubicBezTo>
                  <a:lnTo>
                    <a:pt x="1513" y="12336"/>
                  </a:lnTo>
                  <a:lnTo>
                    <a:pt x="1513" y="7891"/>
                  </a:lnTo>
                  <a:cubicBezTo>
                    <a:pt x="1482" y="6904"/>
                    <a:pt x="1883" y="5978"/>
                    <a:pt x="2593" y="5268"/>
                  </a:cubicBezTo>
                  <a:cubicBezTo>
                    <a:pt x="3272" y="4589"/>
                    <a:pt x="4229" y="4188"/>
                    <a:pt x="5216" y="4188"/>
                  </a:cubicBezTo>
                  <a:close/>
                  <a:moveTo>
                    <a:pt x="4557" y="1"/>
                  </a:moveTo>
                  <a:cubicBezTo>
                    <a:pt x="4127" y="1"/>
                    <a:pt x="3765" y="422"/>
                    <a:pt x="3920" y="886"/>
                  </a:cubicBezTo>
                  <a:lnTo>
                    <a:pt x="4445" y="2645"/>
                  </a:lnTo>
                  <a:lnTo>
                    <a:pt x="4290" y="2645"/>
                  </a:lnTo>
                  <a:cubicBezTo>
                    <a:pt x="3889" y="2645"/>
                    <a:pt x="3580" y="2954"/>
                    <a:pt x="3580" y="3324"/>
                  </a:cubicBezTo>
                  <a:lnTo>
                    <a:pt x="3580" y="3509"/>
                  </a:lnTo>
                  <a:cubicBezTo>
                    <a:pt x="3580" y="3694"/>
                    <a:pt x="3673" y="3879"/>
                    <a:pt x="3796" y="4034"/>
                  </a:cubicBezTo>
                  <a:cubicBezTo>
                    <a:pt x="3241" y="4219"/>
                    <a:pt x="2716" y="4558"/>
                    <a:pt x="2284" y="4990"/>
                  </a:cubicBezTo>
                  <a:cubicBezTo>
                    <a:pt x="1513" y="5762"/>
                    <a:pt x="1081" y="6811"/>
                    <a:pt x="1081" y="7891"/>
                  </a:cubicBezTo>
                  <a:lnTo>
                    <a:pt x="1081" y="12397"/>
                  </a:lnTo>
                  <a:cubicBezTo>
                    <a:pt x="0" y="12860"/>
                    <a:pt x="340" y="14465"/>
                    <a:pt x="1513" y="14465"/>
                  </a:cubicBezTo>
                  <a:lnTo>
                    <a:pt x="14012" y="14465"/>
                  </a:lnTo>
                  <a:cubicBezTo>
                    <a:pt x="14506" y="14465"/>
                    <a:pt x="14907" y="14064"/>
                    <a:pt x="14907" y="13570"/>
                  </a:cubicBezTo>
                  <a:lnTo>
                    <a:pt x="14907" y="13200"/>
                  </a:lnTo>
                  <a:cubicBezTo>
                    <a:pt x="14907" y="13061"/>
                    <a:pt x="14799" y="12991"/>
                    <a:pt x="14691" y="12991"/>
                  </a:cubicBezTo>
                  <a:cubicBezTo>
                    <a:pt x="14583" y="12991"/>
                    <a:pt x="14475" y="13061"/>
                    <a:pt x="14475" y="13200"/>
                  </a:cubicBezTo>
                  <a:lnTo>
                    <a:pt x="14475" y="13570"/>
                  </a:lnTo>
                  <a:cubicBezTo>
                    <a:pt x="14475" y="13848"/>
                    <a:pt x="14289" y="14064"/>
                    <a:pt x="14012" y="14064"/>
                  </a:cubicBezTo>
                  <a:lnTo>
                    <a:pt x="10185" y="14064"/>
                  </a:lnTo>
                  <a:cubicBezTo>
                    <a:pt x="9907" y="14064"/>
                    <a:pt x="9691" y="13848"/>
                    <a:pt x="9691" y="13570"/>
                  </a:cubicBezTo>
                  <a:lnTo>
                    <a:pt x="9691" y="8478"/>
                  </a:lnTo>
                  <a:cubicBezTo>
                    <a:pt x="9691" y="8231"/>
                    <a:pt x="9907" y="8015"/>
                    <a:pt x="10185" y="8015"/>
                  </a:cubicBezTo>
                  <a:lnTo>
                    <a:pt x="14012" y="8015"/>
                  </a:lnTo>
                  <a:cubicBezTo>
                    <a:pt x="14259" y="8015"/>
                    <a:pt x="14475" y="8231"/>
                    <a:pt x="14475" y="8478"/>
                  </a:cubicBezTo>
                  <a:lnTo>
                    <a:pt x="14475" y="12120"/>
                  </a:lnTo>
                  <a:cubicBezTo>
                    <a:pt x="14475" y="12212"/>
                    <a:pt x="14567" y="12336"/>
                    <a:pt x="14691" y="12336"/>
                  </a:cubicBezTo>
                  <a:lnTo>
                    <a:pt x="14691" y="12305"/>
                  </a:lnTo>
                  <a:cubicBezTo>
                    <a:pt x="14814" y="12305"/>
                    <a:pt x="14907" y="12212"/>
                    <a:pt x="14907" y="12089"/>
                  </a:cubicBezTo>
                  <a:lnTo>
                    <a:pt x="14907" y="8478"/>
                  </a:lnTo>
                  <a:cubicBezTo>
                    <a:pt x="14907" y="7984"/>
                    <a:pt x="14506" y="7583"/>
                    <a:pt x="14012" y="7583"/>
                  </a:cubicBezTo>
                  <a:lnTo>
                    <a:pt x="11234" y="7583"/>
                  </a:lnTo>
                  <a:cubicBezTo>
                    <a:pt x="11172" y="6564"/>
                    <a:pt x="10710" y="5639"/>
                    <a:pt x="10000" y="4929"/>
                  </a:cubicBezTo>
                  <a:cubicBezTo>
                    <a:pt x="9568" y="4527"/>
                    <a:pt x="9074" y="4219"/>
                    <a:pt x="8518" y="4034"/>
                  </a:cubicBezTo>
                  <a:cubicBezTo>
                    <a:pt x="8673" y="3910"/>
                    <a:pt x="8765" y="3694"/>
                    <a:pt x="8765" y="3509"/>
                  </a:cubicBezTo>
                  <a:lnTo>
                    <a:pt x="8765" y="3355"/>
                  </a:lnTo>
                  <a:cubicBezTo>
                    <a:pt x="8765" y="2954"/>
                    <a:pt x="8457" y="2645"/>
                    <a:pt x="8055" y="2645"/>
                  </a:cubicBezTo>
                  <a:lnTo>
                    <a:pt x="7901" y="2645"/>
                  </a:lnTo>
                  <a:lnTo>
                    <a:pt x="8025" y="2182"/>
                  </a:lnTo>
                  <a:cubicBezTo>
                    <a:pt x="8043" y="2031"/>
                    <a:pt x="7923" y="1937"/>
                    <a:pt x="7806" y="1937"/>
                  </a:cubicBezTo>
                  <a:cubicBezTo>
                    <a:pt x="7732" y="1937"/>
                    <a:pt x="7659" y="1975"/>
                    <a:pt x="7623" y="2059"/>
                  </a:cubicBezTo>
                  <a:lnTo>
                    <a:pt x="7438" y="2645"/>
                  </a:lnTo>
                  <a:lnTo>
                    <a:pt x="4877" y="2645"/>
                  </a:lnTo>
                  <a:lnTo>
                    <a:pt x="4352" y="762"/>
                  </a:lnTo>
                  <a:cubicBezTo>
                    <a:pt x="4290" y="670"/>
                    <a:pt x="4321" y="546"/>
                    <a:pt x="4414" y="485"/>
                  </a:cubicBezTo>
                  <a:cubicBezTo>
                    <a:pt x="4459" y="439"/>
                    <a:pt x="4537" y="411"/>
                    <a:pt x="4612" y="411"/>
                  </a:cubicBezTo>
                  <a:cubicBezTo>
                    <a:pt x="4640" y="411"/>
                    <a:pt x="4667" y="415"/>
                    <a:pt x="4691" y="423"/>
                  </a:cubicBezTo>
                  <a:cubicBezTo>
                    <a:pt x="5170" y="608"/>
                    <a:pt x="5671" y="701"/>
                    <a:pt x="6173" y="701"/>
                  </a:cubicBezTo>
                  <a:cubicBezTo>
                    <a:pt x="6674" y="701"/>
                    <a:pt x="7176" y="608"/>
                    <a:pt x="7654" y="423"/>
                  </a:cubicBezTo>
                  <a:cubicBezTo>
                    <a:pt x="7679" y="415"/>
                    <a:pt x="7704" y="411"/>
                    <a:pt x="7729" y="411"/>
                  </a:cubicBezTo>
                  <a:cubicBezTo>
                    <a:pt x="7796" y="411"/>
                    <a:pt x="7864" y="439"/>
                    <a:pt x="7932" y="485"/>
                  </a:cubicBezTo>
                  <a:cubicBezTo>
                    <a:pt x="7994" y="546"/>
                    <a:pt x="8025" y="670"/>
                    <a:pt x="7994" y="762"/>
                  </a:cubicBezTo>
                  <a:lnTo>
                    <a:pt x="7901" y="1102"/>
                  </a:lnTo>
                  <a:cubicBezTo>
                    <a:pt x="7901" y="1222"/>
                    <a:pt x="8018" y="1303"/>
                    <a:pt x="8134" y="1303"/>
                  </a:cubicBezTo>
                  <a:cubicBezTo>
                    <a:pt x="8197" y="1303"/>
                    <a:pt x="8259" y="1279"/>
                    <a:pt x="8302" y="1225"/>
                  </a:cubicBezTo>
                  <a:lnTo>
                    <a:pt x="8395" y="886"/>
                  </a:lnTo>
                  <a:cubicBezTo>
                    <a:pt x="8524" y="422"/>
                    <a:pt x="8179" y="1"/>
                    <a:pt x="7738" y="1"/>
                  </a:cubicBezTo>
                  <a:cubicBezTo>
                    <a:pt x="7651" y="1"/>
                    <a:pt x="7560" y="17"/>
                    <a:pt x="7469" y="53"/>
                  </a:cubicBezTo>
                  <a:cubicBezTo>
                    <a:pt x="7037" y="207"/>
                    <a:pt x="6589" y="284"/>
                    <a:pt x="6142" y="284"/>
                  </a:cubicBezTo>
                  <a:cubicBezTo>
                    <a:pt x="5694" y="284"/>
                    <a:pt x="5247" y="207"/>
                    <a:pt x="4815" y="53"/>
                  </a:cubicBezTo>
                  <a:cubicBezTo>
                    <a:pt x="4729" y="17"/>
                    <a:pt x="4641" y="1"/>
                    <a:pt x="455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4" name="Google Shape;12704;p23"/>
            <p:cNvSpPr/>
            <p:nvPr/>
          </p:nvSpPr>
          <p:spPr>
            <a:xfrm>
              <a:off x="4253325" y="2682325"/>
              <a:ext cx="86425" cy="41700"/>
            </a:xfrm>
            <a:custGeom>
              <a:avLst/>
              <a:gdLst/>
              <a:ahLst/>
              <a:cxnLst/>
              <a:rect l="l" t="t" r="r" b="b"/>
              <a:pathLst>
                <a:path w="3457" h="1668" extrusionOk="0">
                  <a:moveTo>
                    <a:pt x="3024" y="433"/>
                  </a:moveTo>
                  <a:lnTo>
                    <a:pt x="3024" y="1235"/>
                  </a:lnTo>
                  <a:lnTo>
                    <a:pt x="432" y="1235"/>
                  </a:lnTo>
                  <a:lnTo>
                    <a:pt x="432" y="433"/>
                  </a:lnTo>
                  <a:close/>
                  <a:moveTo>
                    <a:pt x="216" y="1"/>
                  </a:moveTo>
                  <a:cubicBezTo>
                    <a:pt x="93" y="1"/>
                    <a:pt x="0" y="93"/>
                    <a:pt x="0" y="217"/>
                  </a:cubicBezTo>
                  <a:lnTo>
                    <a:pt x="0" y="1451"/>
                  </a:lnTo>
                  <a:cubicBezTo>
                    <a:pt x="0" y="1575"/>
                    <a:pt x="93" y="1667"/>
                    <a:pt x="216" y="1667"/>
                  </a:cubicBezTo>
                  <a:lnTo>
                    <a:pt x="3241" y="1667"/>
                  </a:lnTo>
                  <a:cubicBezTo>
                    <a:pt x="3364" y="1667"/>
                    <a:pt x="3457" y="1575"/>
                    <a:pt x="3457" y="1451"/>
                  </a:cubicBezTo>
                  <a:lnTo>
                    <a:pt x="3457" y="217"/>
                  </a:lnTo>
                  <a:cubicBezTo>
                    <a:pt x="3457" y="93"/>
                    <a:pt x="3364" y="1"/>
                    <a:pt x="324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5" name="Google Shape;12705;p23"/>
            <p:cNvSpPr/>
            <p:nvPr/>
          </p:nvSpPr>
          <p:spPr>
            <a:xfrm>
              <a:off x="4252550" y="2740150"/>
              <a:ext cx="13900" cy="10100"/>
            </a:xfrm>
            <a:custGeom>
              <a:avLst/>
              <a:gdLst/>
              <a:ahLst/>
              <a:cxnLst/>
              <a:rect l="l" t="t" r="r" b="b"/>
              <a:pathLst>
                <a:path w="556" h="404" extrusionOk="0">
                  <a:moveTo>
                    <a:pt x="306" y="1"/>
                  </a:moveTo>
                  <a:cubicBezTo>
                    <a:pt x="297" y="1"/>
                    <a:pt x="288" y="1"/>
                    <a:pt x="278" y="2"/>
                  </a:cubicBezTo>
                  <a:cubicBezTo>
                    <a:pt x="0" y="2"/>
                    <a:pt x="0" y="404"/>
                    <a:pt x="278" y="404"/>
                  </a:cubicBezTo>
                  <a:cubicBezTo>
                    <a:pt x="546" y="404"/>
                    <a:pt x="555" y="1"/>
                    <a:pt x="30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6" name="Google Shape;12706;p23"/>
            <p:cNvSpPr/>
            <p:nvPr/>
          </p:nvSpPr>
          <p:spPr>
            <a:xfrm>
              <a:off x="4277225" y="2740150"/>
              <a:ext cx="14675" cy="10100"/>
            </a:xfrm>
            <a:custGeom>
              <a:avLst/>
              <a:gdLst/>
              <a:ahLst/>
              <a:cxnLst/>
              <a:rect l="l" t="t" r="r" b="b"/>
              <a:pathLst>
                <a:path w="587" h="404" extrusionOk="0">
                  <a:moveTo>
                    <a:pt x="309" y="1"/>
                  </a:moveTo>
                  <a:cubicBezTo>
                    <a:pt x="299" y="1"/>
                    <a:pt x="289" y="1"/>
                    <a:pt x="279" y="2"/>
                  </a:cubicBezTo>
                  <a:cubicBezTo>
                    <a:pt x="1" y="2"/>
                    <a:pt x="1" y="404"/>
                    <a:pt x="279" y="404"/>
                  </a:cubicBezTo>
                  <a:cubicBezTo>
                    <a:pt x="576" y="404"/>
                    <a:pt x="587" y="1"/>
                    <a:pt x="30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7" name="Google Shape;12707;p23"/>
            <p:cNvSpPr/>
            <p:nvPr/>
          </p:nvSpPr>
          <p:spPr>
            <a:xfrm>
              <a:off x="4301925" y="2740150"/>
              <a:ext cx="14675" cy="10100"/>
            </a:xfrm>
            <a:custGeom>
              <a:avLst/>
              <a:gdLst/>
              <a:ahLst/>
              <a:cxnLst/>
              <a:rect l="l" t="t" r="r" b="b"/>
              <a:pathLst>
                <a:path w="587" h="404" extrusionOk="0">
                  <a:moveTo>
                    <a:pt x="337" y="1"/>
                  </a:moveTo>
                  <a:cubicBezTo>
                    <a:pt x="328" y="1"/>
                    <a:pt x="319" y="1"/>
                    <a:pt x="309" y="2"/>
                  </a:cubicBezTo>
                  <a:cubicBezTo>
                    <a:pt x="0" y="2"/>
                    <a:pt x="0" y="404"/>
                    <a:pt x="309" y="404"/>
                  </a:cubicBezTo>
                  <a:cubicBezTo>
                    <a:pt x="577" y="404"/>
                    <a:pt x="586" y="1"/>
                    <a:pt x="33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8" name="Google Shape;12708;p23"/>
            <p:cNvSpPr/>
            <p:nvPr/>
          </p:nvSpPr>
          <p:spPr>
            <a:xfrm>
              <a:off x="4327375" y="2740150"/>
              <a:ext cx="13900" cy="10100"/>
            </a:xfrm>
            <a:custGeom>
              <a:avLst/>
              <a:gdLst/>
              <a:ahLst/>
              <a:cxnLst/>
              <a:rect l="l" t="t" r="r" b="b"/>
              <a:pathLst>
                <a:path w="556" h="404" extrusionOk="0">
                  <a:moveTo>
                    <a:pt x="306" y="1"/>
                  </a:moveTo>
                  <a:cubicBezTo>
                    <a:pt x="297" y="1"/>
                    <a:pt x="288" y="1"/>
                    <a:pt x="279" y="2"/>
                  </a:cubicBezTo>
                  <a:cubicBezTo>
                    <a:pt x="1" y="2"/>
                    <a:pt x="1" y="404"/>
                    <a:pt x="279" y="404"/>
                  </a:cubicBezTo>
                  <a:cubicBezTo>
                    <a:pt x="547" y="404"/>
                    <a:pt x="556" y="1"/>
                    <a:pt x="30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09" name="Google Shape;12709;p23"/>
            <p:cNvSpPr/>
            <p:nvPr/>
          </p:nvSpPr>
          <p:spPr>
            <a:xfrm>
              <a:off x="4252550" y="2763300"/>
              <a:ext cx="13900" cy="10100"/>
            </a:xfrm>
            <a:custGeom>
              <a:avLst/>
              <a:gdLst/>
              <a:ahLst/>
              <a:cxnLst/>
              <a:rect l="l" t="t" r="r" b="b"/>
              <a:pathLst>
                <a:path w="556" h="404" extrusionOk="0">
                  <a:moveTo>
                    <a:pt x="306" y="1"/>
                  </a:moveTo>
                  <a:cubicBezTo>
                    <a:pt x="297" y="1"/>
                    <a:pt x="288" y="1"/>
                    <a:pt x="278" y="2"/>
                  </a:cubicBezTo>
                  <a:cubicBezTo>
                    <a:pt x="0" y="2"/>
                    <a:pt x="0" y="403"/>
                    <a:pt x="278" y="403"/>
                  </a:cubicBezTo>
                  <a:cubicBezTo>
                    <a:pt x="546" y="403"/>
                    <a:pt x="555" y="1"/>
                    <a:pt x="306"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0" name="Google Shape;12710;p23"/>
            <p:cNvSpPr/>
            <p:nvPr/>
          </p:nvSpPr>
          <p:spPr>
            <a:xfrm>
              <a:off x="4277225" y="2763300"/>
              <a:ext cx="14675" cy="10100"/>
            </a:xfrm>
            <a:custGeom>
              <a:avLst/>
              <a:gdLst/>
              <a:ahLst/>
              <a:cxnLst/>
              <a:rect l="l" t="t" r="r" b="b"/>
              <a:pathLst>
                <a:path w="587" h="404" extrusionOk="0">
                  <a:moveTo>
                    <a:pt x="309" y="1"/>
                  </a:moveTo>
                  <a:cubicBezTo>
                    <a:pt x="299" y="1"/>
                    <a:pt x="289" y="1"/>
                    <a:pt x="279" y="2"/>
                  </a:cubicBezTo>
                  <a:cubicBezTo>
                    <a:pt x="1" y="2"/>
                    <a:pt x="1" y="403"/>
                    <a:pt x="279" y="403"/>
                  </a:cubicBezTo>
                  <a:cubicBezTo>
                    <a:pt x="576" y="403"/>
                    <a:pt x="587" y="1"/>
                    <a:pt x="30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1" name="Google Shape;12711;p23"/>
            <p:cNvSpPr/>
            <p:nvPr/>
          </p:nvSpPr>
          <p:spPr>
            <a:xfrm>
              <a:off x="4301925" y="2761800"/>
              <a:ext cx="14675" cy="10825"/>
            </a:xfrm>
            <a:custGeom>
              <a:avLst/>
              <a:gdLst/>
              <a:ahLst/>
              <a:cxnLst/>
              <a:rect l="l" t="t" r="r" b="b"/>
              <a:pathLst>
                <a:path w="587" h="433" extrusionOk="0">
                  <a:moveTo>
                    <a:pt x="309" y="0"/>
                  </a:moveTo>
                  <a:cubicBezTo>
                    <a:pt x="0" y="0"/>
                    <a:pt x="0" y="433"/>
                    <a:pt x="309" y="433"/>
                  </a:cubicBezTo>
                  <a:cubicBezTo>
                    <a:pt x="587" y="433"/>
                    <a:pt x="587"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2" name="Google Shape;12712;p23"/>
            <p:cNvSpPr/>
            <p:nvPr/>
          </p:nvSpPr>
          <p:spPr>
            <a:xfrm>
              <a:off x="4252550" y="2786500"/>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3" name="Google Shape;12713;p23"/>
            <p:cNvSpPr/>
            <p:nvPr/>
          </p:nvSpPr>
          <p:spPr>
            <a:xfrm>
              <a:off x="4277225" y="2786500"/>
              <a:ext cx="14700" cy="10825"/>
            </a:xfrm>
            <a:custGeom>
              <a:avLst/>
              <a:gdLst/>
              <a:ahLst/>
              <a:cxnLst/>
              <a:rect l="l" t="t" r="r" b="b"/>
              <a:pathLst>
                <a:path w="588" h="433" extrusionOk="0">
                  <a:moveTo>
                    <a:pt x="279" y="0"/>
                  </a:moveTo>
                  <a:cubicBezTo>
                    <a:pt x="1" y="0"/>
                    <a:pt x="1" y="432"/>
                    <a:pt x="279" y="432"/>
                  </a:cubicBezTo>
                  <a:cubicBezTo>
                    <a:pt x="587" y="432"/>
                    <a:pt x="587" y="0"/>
                    <a:pt x="2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4" name="Google Shape;12714;p23"/>
            <p:cNvSpPr/>
            <p:nvPr/>
          </p:nvSpPr>
          <p:spPr>
            <a:xfrm>
              <a:off x="4301925" y="2786500"/>
              <a:ext cx="14675" cy="10825"/>
            </a:xfrm>
            <a:custGeom>
              <a:avLst/>
              <a:gdLst/>
              <a:ahLst/>
              <a:cxnLst/>
              <a:rect l="l" t="t" r="r" b="b"/>
              <a:pathLst>
                <a:path w="587" h="433" extrusionOk="0">
                  <a:moveTo>
                    <a:pt x="309" y="0"/>
                  </a:moveTo>
                  <a:cubicBezTo>
                    <a:pt x="0" y="0"/>
                    <a:pt x="0" y="432"/>
                    <a:pt x="309" y="432"/>
                  </a:cubicBezTo>
                  <a:cubicBezTo>
                    <a:pt x="587" y="432"/>
                    <a:pt x="587" y="0"/>
                    <a:pt x="3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715" name="Google Shape;12715;p23"/>
          <p:cNvSpPr/>
          <p:nvPr/>
        </p:nvSpPr>
        <p:spPr>
          <a:xfrm>
            <a:off x="4763331" y="1768868"/>
            <a:ext cx="364175" cy="355725"/>
          </a:xfrm>
          <a:custGeom>
            <a:avLst/>
            <a:gdLst/>
            <a:ahLst/>
            <a:cxnLst/>
            <a:rect l="l" t="t" r="r" b="b"/>
            <a:pathLst>
              <a:path w="14567" h="14229" extrusionOk="0">
                <a:moveTo>
                  <a:pt x="6157" y="209"/>
                </a:moveTo>
                <a:cubicBezTo>
                  <a:pt x="7199" y="209"/>
                  <a:pt x="8240" y="911"/>
                  <a:pt x="8240" y="2316"/>
                </a:cubicBezTo>
                <a:lnTo>
                  <a:pt x="8240" y="3550"/>
                </a:lnTo>
                <a:lnTo>
                  <a:pt x="4074" y="3550"/>
                </a:lnTo>
                <a:lnTo>
                  <a:pt x="4074" y="2316"/>
                </a:lnTo>
                <a:cubicBezTo>
                  <a:pt x="4074" y="911"/>
                  <a:pt x="5115" y="209"/>
                  <a:pt x="6157" y="209"/>
                </a:cubicBezTo>
                <a:close/>
                <a:moveTo>
                  <a:pt x="10894" y="6945"/>
                </a:moveTo>
                <a:lnTo>
                  <a:pt x="10894" y="8148"/>
                </a:lnTo>
                <a:lnTo>
                  <a:pt x="10092" y="8148"/>
                </a:lnTo>
                <a:lnTo>
                  <a:pt x="10092" y="7871"/>
                </a:lnTo>
                <a:cubicBezTo>
                  <a:pt x="10092" y="7377"/>
                  <a:pt x="10431" y="6976"/>
                  <a:pt x="10894" y="6945"/>
                </a:cubicBezTo>
                <a:close/>
                <a:moveTo>
                  <a:pt x="11326" y="6976"/>
                </a:moveTo>
                <a:cubicBezTo>
                  <a:pt x="11697" y="7099"/>
                  <a:pt x="11913" y="7469"/>
                  <a:pt x="11913" y="7840"/>
                </a:cubicBezTo>
                <a:lnTo>
                  <a:pt x="11913" y="7871"/>
                </a:lnTo>
                <a:lnTo>
                  <a:pt x="11913" y="8148"/>
                </a:lnTo>
                <a:lnTo>
                  <a:pt x="11326" y="8148"/>
                </a:lnTo>
                <a:lnTo>
                  <a:pt x="11326" y="6976"/>
                </a:lnTo>
                <a:close/>
                <a:moveTo>
                  <a:pt x="13425" y="8550"/>
                </a:moveTo>
                <a:lnTo>
                  <a:pt x="13425" y="12623"/>
                </a:lnTo>
                <a:lnTo>
                  <a:pt x="12592" y="12623"/>
                </a:lnTo>
                <a:cubicBezTo>
                  <a:pt x="12314" y="12623"/>
                  <a:pt x="12314" y="13025"/>
                  <a:pt x="12592" y="13025"/>
                </a:cubicBezTo>
                <a:lnTo>
                  <a:pt x="13518" y="13025"/>
                </a:lnTo>
                <a:lnTo>
                  <a:pt x="13950" y="13796"/>
                </a:lnTo>
                <a:lnTo>
                  <a:pt x="8055" y="13827"/>
                </a:lnTo>
                <a:lnTo>
                  <a:pt x="8055" y="13827"/>
                </a:lnTo>
                <a:lnTo>
                  <a:pt x="8487" y="13055"/>
                </a:lnTo>
                <a:lnTo>
                  <a:pt x="11481" y="13055"/>
                </a:lnTo>
                <a:cubicBezTo>
                  <a:pt x="11758" y="13055"/>
                  <a:pt x="11758" y="12623"/>
                  <a:pt x="11481" y="12623"/>
                </a:cubicBezTo>
                <a:lnTo>
                  <a:pt x="8580" y="12623"/>
                </a:lnTo>
                <a:lnTo>
                  <a:pt x="8580" y="8550"/>
                </a:lnTo>
                <a:lnTo>
                  <a:pt x="9660" y="8550"/>
                </a:lnTo>
                <a:lnTo>
                  <a:pt x="9660" y="9074"/>
                </a:lnTo>
                <a:cubicBezTo>
                  <a:pt x="9660" y="9213"/>
                  <a:pt x="9768" y="9283"/>
                  <a:pt x="9876" y="9283"/>
                </a:cubicBezTo>
                <a:cubicBezTo>
                  <a:pt x="9984" y="9283"/>
                  <a:pt x="10092" y="9213"/>
                  <a:pt x="10092" y="9074"/>
                </a:cubicBezTo>
                <a:lnTo>
                  <a:pt x="10092" y="8550"/>
                </a:lnTo>
                <a:lnTo>
                  <a:pt x="11913" y="8550"/>
                </a:lnTo>
                <a:lnTo>
                  <a:pt x="11913" y="9074"/>
                </a:lnTo>
                <a:cubicBezTo>
                  <a:pt x="11913" y="9213"/>
                  <a:pt x="12021" y="9283"/>
                  <a:pt x="12129" y="9283"/>
                </a:cubicBezTo>
                <a:cubicBezTo>
                  <a:pt x="12237" y="9283"/>
                  <a:pt x="12345" y="9213"/>
                  <a:pt x="12345" y="9074"/>
                </a:cubicBezTo>
                <a:lnTo>
                  <a:pt x="12345" y="8550"/>
                </a:lnTo>
                <a:close/>
                <a:moveTo>
                  <a:pt x="8178" y="11512"/>
                </a:moveTo>
                <a:lnTo>
                  <a:pt x="8178" y="12778"/>
                </a:lnTo>
                <a:lnTo>
                  <a:pt x="7592" y="13827"/>
                </a:lnTo>
                <a:lnTo>
                  <a:pt x="556" y="13827"/>
                </a:lnTo>
                <a:lnTo>
                  <a:pt x="1358" y="11512"/>
                </a:lnTo>
                <a:close/>
                <a:moveTo>
                  <a:pt x="6157" y="1"/>
                </a:moveTo>
                <a:cubicBezTo>
                  <a:pt x="4961" y="1"/>
                  <a:pt x="3765" y="772"/>
                  <a:pt x="3642" y="2316"/>
                </a:cubicBezTo>
                <a:lnTo>
                  <a:pt x="3642" y="3550"/>
                </a:lnTo>
                <a:lnTo>
                  <a:pt x="1204" y="3550"/>
                </a:lnTo>
                <a:cubicBezTo>
                  <a:pt x="1080" y="3550"/>
                  <a:pt x="988" y="3643"/>
                  <a:pt x="988" y="3766"/>
                </a:cubicBezTo>
                <a:lnTo>
                  <a:pt x="988" y="4692"/>
                </a:lnTo>
                <a:cubicBezTo>
                  <a:pt x="988" y="4831"/>
                  <a:pt x="1096" y="4900"/>
                  <a:pt x="1204" y="4900"/>
                </a:cubicBezTo>
                <a:cubicBezTo>
                  <a:pt x="1312" y="4900"/>
                  <a:pt x="1420" y="4831"/>
                  <a:pt x="1420" y="4692"/>
                </a:cubicBezTo>
                <a:lnTo>
                  <a:pt x="1420" y="3982"/>
                </a:lnTo>
                <a:lnTo>
                  <a:pt x="3642" y="3982"/>
                </a:lnTo>
                <a:lnTo>
                  <a:pt x="3642" y="5340"/>
                </a:lnTo>
                <a:cubicBezTo>
                  <a:pt x="3642" y="5479"/>
                  <a:pt x="3750" y="5548"/>
                  <a:pt x="3858" y="5548"/>
                </a:cubicBezTo>
                <a:cubicBezTo>
                  <a:pt x="3966" y="5548"/>
                  <a:pt x="4074" y="5479"/>
                  <a:pt x="4074" y="5340"/>
                </a:cubicBezTo>
                <a:lnTo>
                  <a:pt x="4074" y="3982"/>
                </a:lnTo>
                <a:lnTo>
                  <a:pt x="8240" y="3982"/>
                </a:lnTo>
                <a:lnTo>
                  <a:pt x="8240" y="5340"/>
                </a:lnTo>
                <a:cubicBezTo>
                  <a:pt x="8240" y="5479"/>
                  <a:pt x="8348" y="5548"/>
                  <a:pt x="8456" y="5548"/>
                </a:cubicBezTo>
                <a:cubicBezTo>
                  <a:pt x="8564" y="5548"/>
                  <a:pt x="8672" y="5479"/>
                  <a:pt x="8672" y="5340"/>
                </a:cubicBezTo>
                <a:lnTo>
                  <a:pt x="8672" y="3982"/>
                </a:lnTo>
                <a:lnTo>
                  <a:pt x="10894" y="3982"/>
                </a:lnTo>
                <a:lnTo>
                  <a:pt x="10894" y="6513"/>
                </a:lnTo>
                <a:cubicBezTo>
                  <a:pt x="10215" y="6574"/>
                  <a:pt x="9660" y="7161"/>
                  <a:pt x="9660" y="7871"/>
                </a:cubicBezTo>
                <a:lnTo>
                  <a:pt x="9660" y="8148"/>
                </a:lnTo>
                <a:lnTo>
                  <a:pt x="8364" y="8148"/>
                </a:lnTo>
                <a:cubicBezTo>
                  <a:pt x="8271" y="8148"/>
                  <a:pt x="8148" y="8241"/>
                  <a:pt x="8178" y="8364"/>
                </a:cubicBezTo>
                <a:lnTo>
                  <a:pt x="8178" y="11080"/>
                </a:lnTo>
                <a:lnTo>
                  <a:pt x="1420" y="11080"/>
                </a:lnTo>
                <a:lnTo>
                  <a:pt x="1420" y="5772"/>
                </a:lnTo>
                <a:cubicBezTo>
                  <a:pt x="1420" y="5633"/>
                  <a:pt x="1312" y="5564"/>
                  <a:pt x="1204" y="5564"/>
                </a:cubicBezTo>
                <a:cubicBezTo>
                  <a:pt x="1096" y="5564"/>
                  <a:pt x="988" y="5633"/>
                  <a:pt x="988" y="5772"/>
                </a:cubicBezTo>
                <a:lnTo>
                  <a:pt x="988" y="11265"/>
                </a:lnTo>
                <a:lnTo>
                  <a:pt x="31" y="13950"/>
                </a:lnTo>
                <a:cubicBezTo>
                  <a:pt x="0" y="14105"/>
                  <a:pt x="93" y="14228"/>
                  <a:pt x="247" y="14228"/>
                </a:cubicBezTo>
                <a:lnTo>
                  <a:pt x="14289" y="14228"/>
                </a:lnTo>
                <a:cubicBezTo>
                  <a:pt x="14443" y="14228"/>
                  <a:pt x="14567" y="14074"/>
                  <a:pt x="14474" y="13920"/>
                </a:cubicBezTo>
                <a:lnTo>
                  <a:pt x="13857" y="12778"/>
                </a:lnTo>
                <a:lnTo>
                  <a:pt x="13857" y="8364"/>
                </a:lnTo>
                <a:cubicBezTo>
                  <a:pt x="13857" y="8241"/>
                  <a:pt x="13764" y="8148"/>
                  <a:pt x="13641" y="8148"/>
                </a:cubicBezTo>
                <a:lnTo>
                  <a:pt x="12345" y="8148"/>
                </a:lnTo>
                <a:lnTo>
                  <a:pt x="12345" y="7871"/>
                </a:lnTo>
                <a:cubicBezTo>
                  <a:pt x="12345" y="7253"/>
                  <a:pt x="11913" y="6698"/>
                  <a:pt x="11326" y="6544"/>
                </a:cubicBezTo>
                <a:lnTo>
                  <a:pt x="11326" y="3766"/>
                </a:lnTo>
                <a:cubicBezTo>
                  <a:pt x="11326" y="3643"/>
                  <a:pt x="11234" y="3550"/>
                  <a:pt x="11110" y="3550"/>
                </a:cubicBezTo>
                <a:lnTo>
                  <a:pt x="8672" y="3550"/>
                </a:lnTo>
                <a:lnTo>
                  <a:pt x="8672" y="2316"/>
                </a:lnTo>
                <a:cubicBezTo>
                  <a:pt x="8549" y="772"/>
                  <a:pt x="7353" y="1"/>
                  <a:pt x="615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716" name="Google Shape;12716;p23"/>
          <p:cNvGrpSpPr/>
          <p:nvPr/>
        </p:nvGrpSpPr>
        <p:grpSpPr>
          <a:xfrm>
            <a:off x="1074538" y="3466328"/>
            <a:ext cx="361900" cy="274675"/>
            <a:chOff x="5505525" y="1948600"/>
            <a:chExt cx="361900" cy="274675"/>
          </a:xfrm>
        </p:grpSpPr>
        <p:sp>
          <p:nvSpPr>
            <p:cNvPr id="12717" name="Google Shape;12717;p23"/>
            <p:cNvSpPr/>
            <p:nvPr/>
          </p:nvSpPr>
          <p:spPr>
            <a:xfrm>
              <a:off x="5505525" y="1948600"/>
              <a:ext cx="361900" cy="274675"/>
            </a:xfrm>
            <a:custGeom>
              <a:avLst/>
              <a:gdLst/>
              <a:ahLst/>
              <a:cxnLst/>
              <a:rect l="l" t="t" r="r" b="b"/>
              <a:pathLst>
                <a:path w="14476" h="10987" extrusionOk="0">
                  <a:moveTo>
                    <a:pt x="12592" y="3333"/>
                  </a:moveTo>
                  <a:cubicBezTo>
                    <a:pt x="12469" y="3518"/>
                    <a:pt x="12376" y="3734"/>
                    <a:pt x="12376" y="3981"/>
                  </a:cubicBezTo>
                  <a:lnTo>
                    <a:pt x="12376" y="8209"/>
                  </a:lnTo>
                  <a:lnTo>
                    <a:pt x="11204" y="8209"/>
                  </a:lnTo>
                  <a:lnTo>
                    <a:pt x="11204" y="3333"/>
                  </a:lnTo>
                  <a:close/>
                  <a:moveTo>
                    <a:pt x="10772" y="432"/>
                  </a:moveTo>
                  <a:lnTo>
                    <a:pt x="10772" y="9104"/>
                  </a:lnTo>
                  <a:cubicBezTo>
                    <a:pt x="10772" y="9660"/>
                    <a:pt x="11019" y="10185"/>
                    <a:pt x="11451" y="10524"/>
                  </a:cubicBezTo>
                  <a:lnTo>
                    <a:pt x="1853" y="10524"/>
                  </a:lnTo>
                  <a:cubicBezTo>
                    <a:pt x="1050" y="10524"/>
                    <a:pt x="433" y="9876"/>
                    <a:pt x="433" y="9104"/>
                  </a:cubicBezTo>
                  <a:lnTo>
                    <a:pt x="433" y="432"/>
                  </a:lnTo>
                  <a:close/>
                  <a:moveTo>
                    <a:pt x="217" y="0"/>
                  </a:moveTo>
                  <a:cubicBezTo>
                    <a:pt x="93" y="0"/>
                    <a:pt x="1" y="93"/>
                    <a:pt x="1" y="216"/>
                  </a:cubicBezTo>
                  <a:lnTo>
                    <a:pt x="1" y="9073"/>
                  </a:lnTo>
                  <a:cubicBezTo>
                    <a:pt x="1" y="10123"/>
                    <a:pt x="803" y="10956"/>
                    <a:pt x="1853" y="10987"/>
                  </a:cubicBezTo>
                  <a:lnTo>
                    <a:pt x="12623" y="10987"/>
                  </a:lnTo>
                  <a:cubicBezTo>
                    <a:pt x="13642" y="10956"/>
                    <a:pt x="14475" y="10154"/>
                    <a:pt x="14475" y="9104"/>
                  </a:cubicBezTo>
                  <a:lnTo>
                    <a:pt x="14475" y="7901"/>
                  </a:lnTo>
                  <a:cubicBezTo>
                    <a:pt x="14475" y="7762"/>
                    <a:pt x="14375" y="7692"/>
                    <a:pt x="14274" y="7692"/>
                  </a:cubicBezTo>
                  <a:cubicBezTo>
                    <a:pt x="14174" y="7692"/>
                    <a:pt x="14074" y="7762"/>
                    <a:pt x="14074" y="7901"/>
                  </a:cubicBezTo>
                  <a:lnTo>
                    <a:pt x="14074" y="9104"/>
                  </a:lnTo>
                  <a:cubicBezTo>
                    <a:pt x="14074" y="9876"/>
                    <a:pt x="13426" y="10524"/>
                    <a:pt x="12623" y="10524"/>
                  </a:cubicBezTo>
                  <a:cubicBezTo>
                    <a:pt x="11852" y="10524"/>
                    <a:pt x="11204" y="9876"/>
                    <a:pt x="11204" y="9104"/>
                  </a:cubicBezTo>
                  <a:lnTo>
                    <a:pt x="11204" y="8672"/>
                  </a:lnTo>
                  <a:lnTo>
                    <a:pt x="12592" y="8672"/>
                  </a:lnTo>
                  <a:cubicBezTo>
                    <a:pt x="12716" y="8672"/>
                    <a:pt x="12809" y="8549"/>
                    <a:pt x="12809" y="8456"/>
                  </a:cubicBezTo>
                  <a:lnTo>
                    <a:pt x="12809" y="3981"/>
                  </a:lnTo>
                  <a:cubicBezTo>
                    <a:pt x="12778" y="3534"/>
                    <a:pt x="13109" y="3310"/>
                    <a:pt x="13441" y="3310"/>
                  </a:cubicBezTo>
                  <a:cubicBezTo>
                    <a:pt x="13773" y="3310"/>
                    <a:pt x="14105" y="3534"/>
                    <a:pt x="14074" y="3981"/>
                  </a:cubicBezTo>
                  <a:lnTo>
                    <a:pt x="14074" y="6821"/>
                  </a:lnTo>
                  <a:cubicBezTo>
                    <a:pt x="14043" y="6913"/>
                    <a:pt x="14166" y="7037"/>
                    <a:pt x="14259" y="7037"/>
                  </a:cubicBezTo>
                  <a:cubicBezTo>
                    <a:pt x="14382" y="7037"/>
                    <a:pt x="14475" y="6913"/>
                    <a:pt x="14475" y="6821"/>
                  </a:cubicBezTo>
                  <a:lnTo>
                    <a:pt x="14475" y="3981"/>
                  </a:lnTo>
                  <a:cubicBezTo>
                    <a:pt x="14475" y="3395"/>
                    <a:pt x="14043" y="2932"/>
                    <a:pt x="13457" y="2932"/>
                  </a:cubicBezTo>
                  <a:lnTo>
                    <a:pt x="11204" y="2932"/>
                  </a:lnTo>
                  <a:lnTo>
                    <a:pt x="11204" y="216"/>
                  </a:lnTo>
                  <a:cubicBezTo>
                    <a:pt x="11204" y="93"/>
                    <a:pt x="11111" y="0"/>
                    <a:pt x="1098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8" name="Google Shape;12718;p23"/>
            <p:cNvSpPr/>
            <p:nvPr/>
          </p:nvSpPr>
          <p:spPr>
            <a:xfrm>
              <a:off x="5632850" y="2094425"/>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19" name="Google Shape;12719;p23"/>
            <p:cNvSpPr/>
            <p:nvPr/>
          </p:nvSpPr>
          <p:spPr>
            <a:xfrm>
              <a:off x="5632850" y="2146075"/>
              <a:ext cx="114200" cy="10075"/>
            </a:xfrm>
            <a:custGeom>
              <a:avLst/>
              <a:gdLst/>
              <a:ahLst/>
              <a:cxnLst/>
              <a:rect l="l" t="t" r="r" b="b"/>
              <a:pathLst>
                <a:path w="4568" h="403" extrusionOk="0">
                  <a:moveTo>
                    <a:pt x="4318" y="0"/>
                  </a:moveTo>
                  <a:cubicBezTo>
                    <a:pt x="4309" y="0"/>
                    <a:pt x="4299" y="1"/>
                    <a:pt x="4290" y="2"/>
                  </a:cubicBezTo>
                  <a:lnTo>
                    <a:pt x="309" y="2"/>
                  </a:lnTo>
                  <a:cubicBezTo>
                    <a:pt x="0" y="2"/>
                    <a:pt x="0" y="403"/>
                    <a:pt x="309" y="403"/>
                  </a:cubicBezTo>
                  <a:lnTo>
                    <a:pt x="4290" y="403"/>
                  </a:lnTo>
                  <a:cubicBezTo>
                    <a:pt x="4558" y="403"/>
                    <a:pt x="4567" y="0"/>
                    <a:pt x="431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0" name="Google Shape;12720;p23"/>
            <p:cNvSpPr/>
            <p:nvPr/>
          </p:nvSpPr>
          <p:spPr>
            <a:xfrm>
              <a:off x="5632850" y="2170800"/>
              <a:ext cx="114200" cy="10825"/>
            </a:xfrm>
            <a:custGeom>
              <a:avLst/>
              <a:gdLst/>
              <a:ahLst/>
              <a:cxnLst/>
              <a:rect l="l" t="t" r="r" b="b"/>
              <a:pathLst>
                <a:path w="4568" h="433" extrusionOk="0">
                  <a:moveTo>
                    <a:pt x="309" y="0"/>
                  </a:moveTo>
                  <a:cubicBezTo>
                    <a:pt x="0" y="0"/>
                    <a:pt x="0" y="432"/>
                    <a:pt x="309" y="432"/>
                  </a:cubicBezTo>
                  <a:lnTo>
                    <a:pt x="4290" y="432"/>
                  </a:lnTo>
                  <a:cubicBezTo>
                    <a:pt x="4568" y="432"/>
                    <a:pt x="4568" y="0"/>
                    <a:pt x="429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1" name="Google Shape;12721;p23"/>
            <p:cNvSpPr/>
            <p:nvPr/>
          </p:nvSpPr>
          <p:spPr>
            <a:xfrm>
              <a:off x="5632850" y="2119875"/>
              <a:ext cx="114200" cy="10825"/>
            </a:xfrm>
            <a:custGeom>
              <a:avLst/>
              <a:gdLst/>
              <a:ahLst/>
              <a:cxnLst/>
              <a:rect l="l" t="t" r="r" b="b"/>
              <a:pathLst>
                <a:path w="4568" h="433" extrusionOk="0">
                  <a:moveTo>
                    <a:pt x="309" y="0"/>
                  </a:moveTo>
                  <a:cubicBezTo>
                    <a:pt x="0" y="0"/>
                    <a:pt x="0" y="433"/>
                    <a:pt x="309" y="433"/>
                  </a:cubicBezTo>
                  <a:lnTo>
                    <a:pt x="4290" y="433"/>
                  </a:lnTo>
                  <a:cubicBezTo>
                    <a:pt x="4568" y="433"/>
                    <a:pt x="4568" y="0"/>
                    <a:pt x="429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2" name="Google Shape;12722;p23"/>
            <p:cNvSpPr/>
            <p:nvPr/>
          </p:nvSpPr>
          <p:spPr>
            <a:xfrm>
              <a:off x="5543350" y="2093650"/>
              <a:ext cx="75625" cy="87975"/>
            </a:xfrm>
            <a:custGeom>
              <a:avLst/>
              <a:gdLst/>
              <a:ahLst/>
              <a:cxnLst/>
              <a:rect l="l" t="t" r="r" b="b"/>
              <a:pathLst>
                <a:path w="3025" h="3519" extrusionOk="0">
                  <a:moveTo>
                    <a:pt x="2623" y="432"/>
                  </a:moveTo>
                  <a:lnTo>
                    <a:pt x="2623" y="3086"/>
                  </a:lnTo>
                  <a:lnTo>
                    <a:pt x="432" y="3086"/>
                  </a:lnTo>
                  <a:lnTo>
                    <a:pt x="432" y="432"/>
                  </a:lnTo>
                  <a:close/>
                  <a:moveTo>
                    <a:pt x="216" y="0"/>
                  </a:moveTo>
                  <a:cubicBezTo>
                    <a:pt x="93" y="0"/>
                    <a:pt x="0" y="93"/>
                    <a:pt x="0" y="216"/>
                  </a:cubicBezTo>
                  <a:lnTo>
                    <a:pt x="0" y="3302"/>
                  </a:lnTo>
                  <a:cubicBezTo>
                    <a:pt x="0" y="3426"/>
                    <a:pt x="93" y="3518"/>
                    <a:pt x="216" y="3518"/>
                  </a:cubicBezTo>
                  <a:lnTo>
                    <a:pt x="2809" y="3518"/>
                  </a:lnTo>
                  <a:cubicBezTo>
                    <a:pt x="2932" y="3518"/>
                    <a:pt x="3025" y="3426"/>
                    <a:pt x="3025" y="3302"/>
                  </a:cubicBezTo>
                  <a:lnTo>
                    <a:pt x="3025" y="216"/>
                  </a:lnTo>
                  <a:cubicBezTo>
                    <a:pt x="3025" y="93"/>
                    <a:pt x="2932" y="0"/>
                    <a:pt x="280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3" name="Google Shape;12723;p23"/>
            <p:cNvSpPr/>
            <p:nvPr/>
          </p:nvSpPr>
          <p:spPr>
            <a:xfrm>
              <a:off x="5543350" y="1989475"/>
              <a:ext cx="206025" cy="79500"/>
            </a:xfrm>
            <a:custGeom>
              <a:avLst/>
              <a:gdLst/>
              <a:ahLst/>
              <a:cxnLst/>
              <a:rect l="l" t="t" r="r" b="b"/>
              <a:pathLst>
                <a:path w="8241" h="3180" extrusionOk="0">
                  <a:moveTo>
                    <a:pt x="216" y="1"/>
                  </a:moveTo>
                  <a:cubicBezTo>
                    <a:pt x="93" y="1"/>
                    <a:pt x="0" y="93"/>
                    <a:pt x="0" y="217"/>
                  </a:cubicBezTo>
                  <a:lnTo>
                    <a:pt x="0" y="865"/>
                  </a:lnTo>
                  <a:cubicBezTo>
                    <a:pt x="0" y="1004"/>
                    <a:pt x="108" y="1073"/>
                    <a:pt x="216" y="1073"/>
                  </a:cubicBezTo>
                  <a:cubicBezTo>
                    <a:pt x="324" y="1073"/>
                    <a:pt x="432" y="1004"/>
                    <a:pt x="432" y="865"/>
                  </a:cubicBezTo>
                  <a:lnTo>
                    <a:pt x="432" y="433"/>
                  </a:lnTo>
                  <a:lnTo>
                    <a:pt x="7808" y="433"/>
                  </a:lnTo>
                  <a:lnTo>
                    <a:pt x="7808" y="2748"/>
                  </a:lnTo>
                  <a:lnTo>
                    <a:pt x="432" y="2748"/>
                  </a:lnTo>
                  <a:lnTo>
                    <a:pt x="432" y="1883"/>
                  </a:lnTo>
                  <a:cubicBezTo>
                    <a:pt x="432" y="1744"/>
                    <a:pt x="324" y="1675"/>
                    <a:pt x="216" y="1675"/>
                  </a:cubicBezTo>
                  <a:cubicBezTo>
                    <a:pt x="108" y="1675"/>
                    <a:pt x="0" y="1744"/>
                    <a:pt x="0" y="1883"/>
                  </a:cubicBezTo>
                  <a:lnTo>
                    <a:pt x="0" y="2964"/>
                  </a:lnTo>
                  <a:cubicBezTo>
                    <a:pt x="0" y="3087"/>
                    <a:pt x="93" y="3180"/>
                    <a:pt x="216" y="3180"/>
                  </a:cubicBezTo>
                  <a:lnTo>
                    <a:pt x="8024" y="3180"/>
                  </a:lnTo>
                  <a:cubicBezTo>
                    <a:pt x="8148" y="3180"/>
                    <a:pt x="8240" y="3087"/>
                    <a:pt x="8240" y="2964"/>
                  </a:cubicBezTo>
                  <a:lnTo>
                    <a:pt x="8240" y="217"/>
                  </a:lnTo>
                  <a:cubicBezTo>
                    <a:pt x="8240" y="93"/>
                    <a:pt x="8148" y="1"/>
                    <a:pt x="8024"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724" name="Google Shape;12724;p23"/>
          <p:cNvSpPr/>
          <p:nvPr/>
        </p:nvSpPr>
        <p:spPr>
          <a:xfrm>
            <a:off x="1769969" y="3422341"/>
            <a:ext cx="361100" cy="362650"/>
          </a:xfrm>
          <a:custGeom>
            <a:avLst/>
            <a:gdLst/>
            <a:ahLst/>
            <a:cxnLst/>
            <a:rect l="l" t="t" r="r" b="b"/>
            <a:pathLst>
              <a:path w="14444" h="14506" extrusionOk="0">
                <a:moveTo>
                  <a:pt x="7716" y="1790"/>
                </a:moveTo>
                <a:cubicBezTo>
                  <a:pt x="8148" y="1790"/>
                  <a:pt x="8457" y="2129"/>
                  <a:pt x="8457" y="2531"/>
                </a:cubicBezTo>
                <a:lnTo>
                  <a:pt x="8457" y="2685"/>
                </a:lnTo>
                <a:lnTo>
                  <a:pt x="8364" y="2685"/>
                </a:lnTo>
                <a:cubicBezTo>
                  <a:pt x="8086" y="2685"/>
                  <a:pt x="8086" y="3117"/>
                  <a:pt x="8364" y="3117"/>
                </a:cubicBezTo>
                <a:lnTo>
                  <a:pt x="8889" y="3117"/>
                </a:lnTo>
                <a:cubicBezTo>
                  <a:pt x="9259" y="3117"/>
                  <a:pt x="9568" y="3426"/>
                  <a:pt x="9568" y="3796"/>
                </a:cubicBezTo>
                <a:lnTo>
                  <a:pt x="9568" y="4105"/>
                </a:lnTo>
                <a:cubicBezTo>
                  <a:pt x="9568" y="4537"/>
                  <a:pt x="9228" y="4876"/>
                  <a:pt x="8796" y="4876"/>
                </a:cubicBezTo>
                <a:lnTo>
                  <a:pt x="5648" y="4876"/>
                </a:lnTo>
                <a:cubicBezTo>
                  <a:pt x="5216" y="4876"/>
                  <a:pt x="4877" y="4537"/>
                  <a:pt x="4877" y="4105"/>
                </a:cubicBezTo>
                <a:lnTo>
                  <a:pt x="4907" y="3796"/>
                </a:lnTo>
                <a:cubicBezTo>
                  <a:pt x="4907" y="3395"/>
                  <a:pt x="5216" y="3086"/>
                  <a:pt x="5617" y="3086"/>
                </a:cubicBezTo>
                <a:lnTo>
                  <a:pt x="7346" y="3086"/>
                </a:lnTo>
                <a:cubicBezTo>
                  <a:pt x="7623" y="3086"/>
                  <a:pt x="7623" y="2654"/>
                  <a:pt x="7346" y="2654"/>
                </a:cubicBezTo>
                <a:lnTo>
                  <a:pt x="5988" y="2654"/>
                </a:lnTo>
                <a:lnTo>
                  <a:pt x="5988" y="2531"/>
                </a:lnTo>
                <a:cubicBezTo>
                  <a:pt x="5988" y="2129"/>
                  <a:pt x="6327" y="1790"/>
                  <a:pt x="6728" y="1790"/>
                </a:cubicBezTo>
                <a:close/>
                <a:moveTo>
                  <a:pt x="9568" y="5056"/>
                </a:moveTo>
                <a:lnTo>
                  <a:pt x="9568" y="6913"/>
                </a:lnTo>
                <a:cubicBezTo>
                  <a:pt x="9568" y="8086"/>
                  <a:pt x="8642" y="9104"/>
                  <a:pt x="7438" y="9228"/>
                </a:cubicBezTo>
                <a:lnTo>
                  <a:pt x="7438" y="5308"/>
                </a:lnTo>
                <a:lnTo>
                  <a:pt x="8827" y="5308"/>
                </a:lnTo>
                <a:cubicBezTo>
                  <a:pt x="9092" y="5308"/>
                  <a:pt x="9356" y="5224"/>
                  <a:pt x="9568" y="5056"/>
                </a:cubicBezTo>
                <a:close/>
                <a:moveTo>
                  <a:pt x="4907" y="5030"/>
                </a:moveTo>
                <a:cubicBezTo>
                  <a:pt x="5101" y="5169"/>
                  <a:pt x="5344" y="5282"/>
                  <a:pt x="5592" y="5282"/>
                </a:cubicBezTo>
                <a:cubicBezTo>
                  <a:pt x="5621" y="5282"/>
                  <a:pt x="5650" y="5281"/>
                  <a:pt x="5679" y="5277"/>
                </a:cubicBezTo>
                <a:lnTo>
                  <a:pt x="7037" y="5277"/>
                </a:lnTo>
                <a:lnTo>
                  <a:pt x="7037" y="9228"/>
                </a:lnTo>
                <a:cubicBezTo>
                  <a:pt x="6790" y="9197"/>
                  <a:pt x="6543" y="9135"/>
                  <a:pt x="6327" y="9043"/>
                </a:cubicBezTo>
                <a:cubicBezTo>
                  <a:pt x="6298" y="9032"/>
                  <a:pt x="6270" y="9027"/>
                  <a:pt x="6244" y="9027"/>
                </a:cubicBezTo>
                <a:cubicBezTo>
                  <a:pt x="6049" y="9027"/>
                  <a:pt x="5951" y="9304"/>
                  <a:pt x="6142" y="9413"/>
                </a:cubicBezTo>
                <a:cubicBezTo>
                  <a:pt x="6512" y="9567"/>
                  <a:pt x="6883" y="9660"/>
                  <a:pt x="7253" y="9660"/>
                </a:cubicBezTo>
                <a:cubicBezTo>
                  <a:pt x="8395" y="9660"/>
                  <a:pt x="9413" y="8950"/>
                  <a:pt x="9814" y="7901"/>
                </a:cubicBezTo>
                <a:cubicBezTo>
                  <a:pt x="10277" y="8456"/>
                  <a:pt x="10956" y="8796"/>
                  <a:pt x="11666" y="8796"/>
                </a:cubicBezTo>
                <a:cubicBezTo>
                  <a:pt x="11944" y="8796"/>
                  <a:pt x="11944" y="8364"/>
                  <a:pt x="11666" y="8364"/>
                </a:cubicBezTo>
                <a:cubicBezTo>
                  <a:pt x="10987" y="8364"/>
                  <a:pt x="10339" y="7993"/>
                  <a:pt x="10000" y="7407"/>
                </a:cubicBezTo>
                <a:lnTo>
                  <a:pt x="9969" y="7345"/>
                </a:lnTo>
                <a:cubicBezTo>
                  <a:pt x="10000" y="7191"/>
                  <a:pt x="10031" y="7036"/>
                  <a:pt x="10000" y="6913"/>
                </a:cubicBezTo>
                <a:lnTo>
                  <a:pt x="10000" y="6728"/>
                </a:lnTo>
                <a:lnTo>
                  <a:pt x="12654" y="6728"/>
                </a:lnTo>
                <a:lnTo>
                  <a:pt x="12654" y="12684"/>
                </a:lnTo>
                <a:lnTo>
                  <a:pt x="1790" y="12684"/>
                </a:lnTo>
                <a:lnTo>
                  <a:pt x="1790" y="6728"/>
                </a:lnTo>
                <a:lnTo>
                  <a:pt x="4506" y="6728"/>
                </a:lnTo>
                <a:lnTo>
                  <a:pt x="4506" y="6913"/>
                </a:lnTo>
                <a:cubicBezTo>
                  <a:pt x="4506" y="7036"/>
                  <a:pt x="4506" y="7129"/>
                  <a:pt x="4506" y="7253"/>
                </a:cubicBezTo>
                <a:cubicBezTo>
                  <a:pt x="4475" y="7314"/>
                  <a:pt x="4445" y="7345"/>
                  <a:pt x="4414" y="7407"/>
                </a:cubicBezTo>
                <a:cubicBezTo>
                  <a:pt x="4105" y="7993"/>
                  <a:pt x="3457" y="8364"/>
                  <a:pt x="2778" y="8364"/>
                </a:cubicBezTo>
                <a:cubicBezTo>
                  <a:pt x="2500" y="8364"/>
                  <a:pt x="2500" y="8796"/>
                  <a:pt x="2778" y="8796"/>
                </a:cubicBezTo>
                <a:cubicBezTo>
                  <a:pt x="3519" y="8796"/>
                  <a:pt x="4228" y="8425"/>
                  <a:pt x="4661" y="7839"/>
                </a:cubicBezTo>
                <a:cubicBezTo>
                  <a:pt x="4784" y="8209"/>
                  <a:pt x="4969" y="8518"/>
                  <a:pt x="5247" y="8796"/>
                </a:cubicBezTo>
                <a:cubicBezTo>
                  <a:pt x="5290" y="8839"/>
                  <a:pt x="5338" y="8857"/>
                  <a:pt x="5384" y="8857"/>
                </a:cubicBezTo>
                <a:cubicBezTo>
                  <a:pt x="5538" y="8857"/>
                  <a:pt x="5674" y="8660"/>
                  <a:pt x="5556" y="8518"/>
                </a:cubicBezTo>
                <a:cubicBezTo>
                  <a:pt x="5123" y="8086"/>
                  <a:pt x="4907" y="7499"/>
                  <a:pt x="4907" y="6913"/>
                </a:cubicBezTo>
                <a:lnTo>
                  <a:pt x="4907" y="5030"/>
                </a:lnTo>
                <a:close/>
                <a:moveTo>
                  <a:pt x="12746" y="5802"/>
                </a:moveTo>
                <a:cubicBezTo>
                  <a:pt x="13148" y="5802"/>
                  <a:pt x="13487" y="6142"/>
                  <a:pt x="13487" y="6543"/>
                </a:cubicBezTo>
                <a:lnTo>
                  <a:pt x="13487" y="12684"/>
                </a:lnTo>
                <a:lnTo>
                  <a:pt x="13055" y="12684"/>
                </a:lnTo>
                <a:lnTo>
                  <a:pt x="13055" y="6512"/>
                </a:lnTo>
                <a:cubicBezTo>
                  <a:pt x="13055" y="6388"/>
                  <a:pt x="12962" y="6296"/>
                  <a:pt x="12839" y="6296"/>
                </a:cubicBezTo>
                <a:lnTo>
                  <a:pt x="10000" y="6296"/>
                </a:lnTo>
                <a:lnTo>
                  <a:pt x="10000" y="5802"/>
                </a:lnTo>
                <a:close/>
                <a:moveTo>
                  <a:pt x="4475" y="5802"/>
                </a:moveTo>
                <a:lnTo>
                  <a:pt x="4475" y="6327"/>
                </a:lnTo>
                <a:lnTo>
                  <a:pt x="1574" y="6327"/>
                </a:lnTo>
                <a:cubicBezTo>
                  <a:pt x="1451" y="6327"/>
                  <a:pt x="1358" y="6419"/>
                  <a:pt x="1358" y="6512"/>
                </a:cubicBezTo>
                <a:lnTo>
                  <a:pt x="1358" y="12715"/>
                </a:lnTo>
                <a:lnTo>
                  <a:pt x="957" y="12715"/>
                </a:lnTo>
                <a:lnTo>
                  <a:pt x="957" y="6543"/>
                </a:lnTo>
                <a:cubicBezTo>
                  <a:pt x="957" y="6142"/>
                  <a:pt x="1266" y="5802"/>
                  <a:pt x="1667" y="5802"/>
                </a:cubicBezTo>
                <a:close/>
                <a:moveTo>
                  <a:pt x="7932" y="13116"/>
                </a:moveTo>
                <a:cubicBezTo>
                  <a:pt x="7932" y="13271"/>
                  <a:pt x="7808" y="13394"/>
                  <a:pt x="7654" y="13394"/>
                </a:cubicBezTo>
                <a:lnTo>
                  <a:pt x="6759" y="13394"/>
                </a:lnTo>
                <a:cubicBezTo>
                  <a:pt x="6605" y="13394"/>
                  <a:pt x="6481" y="13271"/>
                  <a:pt x="6481" y="13116"/>
                </a:cubicBezTo>
                <a:close/>
                <a:moveTo>
                  <a:pt x="5494" y="0"/>
                </a:moveTo>
                <a:cubicBezTo>
                  <a:pt x="5216" y="0"/>
                  <a:pt x="5216" y="432"/>
                  <a:pt x="5494" y="432"/>
                </a:cubicBezTo>
                <a:cubicBezTo>
                  <a:pt x="5802" y="432"/>
                  <a:pt x="6080" y="556"/>
                  <a:pt x="6296" y="772"/>
                </a:cubicBezTo>
                <a:cubicBezTo>
                  <a:pt x="6451" y="926"/>
                  <a:pt x="6574" y="1173"/>
                  <a:pt x="6605" y="1389"/>
                </a:cubicBezTo>
                <a:cubicBezTo>
                  <a:pt x="6018" y="1451"/>
                  <a:pt x="5556" y="1944"/>
                  <a:pt x="5556" y="2562"/>
                </a:cubicBezTo>
                <a:lnTo>
                  <a:pt x="5556" y="2685"/>
                </a:lnTo>
                <a:cubicBezTo>
                  <a:pt x="4969" y="2716"/>
                  <a:pt x="4475" y="3210"/>
                  <a:pt x="4475" y="3827"/>
                </a:cubicBezTo>
                <a:lnTo>
                  <a:pt x="4475" y="3950"/>
                </a:lnTo>
                <a:cubicBezTo>
                  <a:pt x="4043" y="3457"/>
                  <a:pt x="3426" y="3179"/>
                  <a:pt x="2778" y="3179"/>
                </a:cubicBezTo>
                <a:cubicBezTo>
                  <a:pt x="2500" y="3179"/>
                  <a:pt x="2500" y="3611"/>
                  <a:pt x="2778" y="3611"/>
                </a:cubicBezTo>
                <a:cubicBezTo>
                  <a:pt x="3457" y="3611"/>
                  <a:pt x="4105" y="3981"/>
                  <a:pt x="4414" y="4568"/>
                </a:cubicBezTo>
                <a:lnTo>
                  <a:pt x="4475" y="4660"/>
                </a:lnTo>
                <a:lnTo>
                  <a:pt x="4475" y="4691"/>
                </a:lnTo>
                <a:lnTo>
                  <a:pt x="4475" y="5401"/>
                </a:lnTo>
                <a:lnTo>
                  <a:pt x="1667" y="5401"/>
                </a:lnTo>
                <a:cubicBezTo>
                  <a:pt x="1019" y="5401"/>
                  <a:pt x="494" y="5925"/>
                  <a:pt x="494" y="6574"/>
                </a:cubicBezTo>
                <a:lnTo>
                  <a:pt x="494" y="12746"/>
                </a:lnTo>
                <a:lnTo>
                  <a:pt x="216" y="12746"/>
                </a:lnTo>
                <a:cubicBezTo>
                  <a:pt x="203" y="12743"/>
                  <a:pt x="190" y="12741"/>
                  <a:pt x="178" y="12741"/>
                </a:cubicBezTo>
                <a:cubicBezTo>
                  <a:pt x="74" y="12741"/>
                  <a:pt x="0" y="12848"/>
                  <a:pt x="0" y="12931"/>
                </a:cubicBezTo>
                <a:lnTo>
                  <a:pt x="0" y="13456"/>
                </a:lnTo>
                <a:cubicBezTo>
                  <a:pt x="0" y="14042"/>
                  <a:pt x="463" y="14505"/>
                  <a:pt x="1050" y="14505"/>
                </a:cubicBezTo>
                <a:lnTo>
                  <a:pt x="11728" y="14505"/>
                </a:lnTo>
                <a:cubicBezTo>
                  <a:pt x="12006" y="14505"/>
                  <a:pt x="12006" y="14073"/>
                  <a:pt x="11728" y="14073"/>
                </a:cubicBezTo>
                <a:lnTo>
                  <a:pt x="1050" y="14073"/>
                </a:lnTo>
                <a:cubicBezTo>
                  <a:pt x="1033" y="14074"/>
                  <a:pt x="1016" y="14075"/>
                  <a:pt x="999" y="14075"/>
                </a:cubicBezTo>
                <a:cubicBezTo>
                  <a:pt x="654" y="14075"/>
                  <a:pt x="402" y="13779"/>
                  <a:pt x="402" y="13456"/>
                </a:cubicBezTo>
                <a:lnTo>
                  <a:pt x="402" y="13116"/>
                </a:lnTo>
                <a:lnTo>
                  <a:pt x="6111" y="13116"/>
                </a:lnTo>
                <a:cubicBezTo>
                  <a:pt x="6080" y="13487"/>
                  <a:pt x="6389" y="13795"/>
                  <a:pt x="6759" y="13826"/>
                </a:cubicBezTo>
                <a:lnTo>
                  <a:pt x="7654" y="13826"/>
                </a:lnTo>
                <a:cubicBezTo>
                  <a:pt x="8024" y="13826"/>
                  <a:pt x="8364" y="13517"/>
                  <a:pt x="8333" y="13116"/>
                </a:cubicBezTo>
                <a:lnTo>
                  <a:pt x="14043" y="13116"/>
                </a:lnTo>
                <a:lnTo>
                  <a:pt x="14043" y="13425"/>
                </a:lnTo>
                <a:cubicBezTo>
                  <a:pt x="14043" y="13764"/>
                  <a:pt x="13734" y="14042"/>
                  <a:pt x="13394" y="14042"/>
                </a:cubicBezTo>
                <a:lnTo>
                  <a:pt x="12808" y="14042"/>
                </a:lnTo>
                <a:cubicBezTo>
                  <a:pt x="12530" y="14042"/>
                  <a:pt x="12530" y="14474"/>
                  <a:pt x="12808" y="14474"/>
                </a:cubicBezTo>
                <a:lnTo>
                  <a:pt x="13394" y="14474"/>
                </a:lnTo>
                <a:cubicBezTo>
                  <a:pt x="13981" y="14474"/>
                  <a:pt x="14444" y="14011"/>
                  <a:pt x="14444" y="13425"/>
                </a:cubicBezTo>
                <a:lnTo>
                  <a:pt x="14444" y="12900"/>
                </a:lnTo>
                <a:cubicBezTo>
                  <a:pt x="14444" y="12808"/>
                  <a:pt x="14351" y="12715"/>
                  <a:pt x="14228" y="12715"/>
                </a:cubicBezTo>
                <a:lnTo>
                  <a:pt x="13888" y="12715"/>
                </a:lnTo>
                <a:lnTo>
                  <a:pt x="13888" y="6543"/>
                </a:lnTo>
                <a:cubicBezTo>
                  <a:pt x="13888" y="5895"/>
                  <a:pt x="13394" y="5370"/>
                  <a:pt x="12746" y="5370"/>
                </a:cubicBezTo>
                <a:lnTo>
                  <a:pt x="10000" y="5370"/>
                </a:lnTo>
                <a:lnTo>
                  <a:pt x="10000" y="4568"/>
                </a:lnTo>
                <a:cubicBezTo>
                  <a:pt x="10339" y="3950"/>
                  <a:pt x="10956" y="3580"/>
                  <a:pt x="11635" y="3580"/>
                </a:cubicBezTo>
                <a:cubicBezTo>
                  <a:pt x="11913" y="3580"/>
                  <a:pt x="11913" y="3179"/>
                  <a:pt x="11635" y="3179"/>
                </a:cubicBezTo>
                <a:cubicBezTo>
                  <a:pt x="11018" y="3179"/>
                  <a:pt x="10432" y="3426"/>
                  <a:pt x="10000" y="3858"/>
                </a:cubicBezTo>
                <a:lnTo>
                  <a:pt x="10000" y="3796"/>
                </a:lnTo>
                <a:cubicBezTo>
                  <a:pt x="10000" y="3179"/>
                  <a:pt x="9506" y="2685"/>
                  <a:pt x="8889" y="2685"/>
                </a:cubicBezTo>
                <a:lnTo>
                  <a:pt x="8889" y="2531"/>
                </a:lnTo>
                <a:cubicBezTo>
                  <a:pt x="8889" y="1944"/>
                  <a:pt x="8457" y="1451"/>
                  <a:pt x="7870" y="1389"/>
                </a:cubicBezTo>
                <a:cubicBezTo>
                  <a:pt x="7901" y="1142"/>
                  <a:pt x="8024" y="926"/>
                  <a:pt x="8179" y="772"/>
                </a:cubicBezTo>
                <a:cubicBezTo>
                  <a:pt x="8395" y="556"/>
                  <a:pt x="8703" y="432"/>
                  <a:pt x="8981" y="432"/>
                </a:cubicBezTo>
                <a:cubicBezTo>
                  <a:pt x="9259" y="432"/>
                  <a:pt x="9259" y="0"/>
                  <a:pt x="8981" y="0"/>
                </a:cubicBezTo>
                <a:cubicBezTo>
                  <a:pt x="8580" y="0"/>
                  <a:pt x="8179" y="185"/>
                  <a:pt x="7901" y="463"/>
                </a:cubicBezTo>
                <a:cubicBezTo>
                  <a:pt x="7654" y="710"/>
                  <a:pt x="7500" y="1049"/>
                  <a:pt x="7469" y="1389"/>
                </a:cubicBezTo>
                <a:lnTo>
                  <a:pt x="7037" y="1389"/>
                </a:lnTo>
                <a:cubicBezTo>
                  <a:pt x="7006" y="1049"/>
                  <a:pt x="6852" y="710"/>
                  <a:pt x="6605" y="463"/>
                </a:cubicBezTo>
                <a:cubicBezTo>
                  <a:pt x="6296" y="185"/>
                  <a:pt x="5926" y="0"/>
                  <a:pt x="549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2725" name="Google Shape;12725;p23"/>
          <p:cNvGrpSpPr/>
          <p:nvPr/>
        </p:nvGrpSpPr>
        <p:grpSpPr>
          <a:xfrm>
            <a:off x="6259581" y="2326611"/>
            <a:ext cx="379625" cy="362650"/>
            <a:chOff x="2488025" y="3563250"/>
            <a:chExt cx="379625" cy="362650"/>
          </a:xfrm>
        </p:grpSpPr>
        <p:sp>
          <p:nvSpPr>
            <p:cNvPr id="12726" name="Google Shape;12726;p23"/>
            <p:cNvSpPr/>
            <p:nvPr/>
          </p:nvSpPr>
          <p:spPr>
            <a:xfrm>
              <a:off x="2767325" y="3563625"/>
              <a:ext cx="32425" cy="28950"/>
            </a:xfrm>
            <a:custGeom>
              <a:avLst/>
              <a:gdLst/>
              <a:ahLst/>
              <a:cxnLst/>
              <a:rect l="l" t="t" r="r" b="b"/>
              <a:pathLst>
                <a:path w="1297" h="1158" extrusionOk="0">
                  <a:moveTo>
                    <a:pt x="648" y="1"/>
                  </a:moveTo>
                  <a:cubicBezTo>
                    <a:pt x="540" y="1"/>
                    <a:pt x="432" y="70"/>
                    <a:pt x="432" y="209"/>
                  </a:cubicBezTo>
                  <a:lnTo>
                    <a:pt x="432" y="394"/>
                  </a:lnTo>
                  <a:lnTo>
                    <a:pt x="278" y="394"/>
                  </a:lnTo>
                  <a:cubicBezTo>
                    <a:pt x="0" y="394"/>
                    <a:pt x="0" y="795"/>
                    <a:pt x="278" y="795"/>
                  </a:cubicBezTo>
                  <a:lnTo>
                    <a:pt x="432" y="795"/>
                  </a:lnTo>
                  <a:lnTo>
                    <a:pt x="432" y="950"/>
                  </a:lnTo>
                  <a:cubicBezTo>
                    <a:pt x="432" y="1088"/>
                    <a:pt x="540" y="1158"/>
                    <a:pt x="648" y="1158"/>
                  </a:cubicBezTo>
                  <a:cubicBezTo>
                    <a:pt x="756" y="1158"/>
                    <a:pt x="864" y="1088"/>
                    <a:pt x="864" y="950"/>
                  </a:cubicBezTo>
                  <a:lnTo>
                    <a:pt x="864" y="795"/>
                  </a:lnTo>
                  <a:lnTo>
                    <a:pt x="1019" y="795"/>
                  </a:lnTo>
                  <a:cubicBezTo>
                    <a:pt x="1296" y="795"/>
                    <a:pt x="1296" y="363"/>
                    <a:pt x="1019" y="363"/>
                  </a:cubicBezTo>
                  <a:lnTo>
                    <a:pt x="864" y="363"/>
                  </a:lnTo>
                  <a:lnTo>
                    <a:pt x="864" y="209"/>
                  </a:lnTo>
                  <a:cubicBezTo>
                    <a:pt x="864" y="70"/>
                    <a:pt x="756" y="1"/>
                    <a:pt x="64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7" name="Google Shape;12727;p23"/>
            <p:cNvSpPr/>
            <p:nvPr/>
          </p:nvSpPr>
          <p:spPr>
            <a:xfrm>
              <a:off x="2758050" y="3712525"/>
              <a:ext cx="33200" cy="28975"/>
            </a:xfrm>
            <a:custGeom>
              <a:avLst/>
              <a:gdLst/>
              <a:ahLst/>
              <a:cxnLst/>
              <a:rect l="l" t="t" r="r" b="b"/>
              <a:pathLst>
                <a:path w="1328" h="1159" extrusionOk="0">
                  <a:moveTo>
                    <a:pt x="653" y="1"/>
                  </a:moveTo>
                  <a:cubicBezTo>
                    <a:pt x="549" y="1"/>
                    <a:pt x="448" y="70"/>
                    <a:pt x="464" y="209"/>
                  </a:cubicBezTo>
                  <a:lnTo>
                    <a:pt x="464" y="364"/>
                  </a:lnTo>
                  <a:lnTo>
                    <a:pt x="278" y="364"/>
                  </a:lnTo>
                  <a:cubicBezTo>
                    <a:pt x="1" y="364"/>
                    <a:pt x="1" y="796"/>
                    <a:pt x="278" y="796"/>
                  </a:cubicBezTo>
                  <a:lnTo>
                    <a:pt x="464" y="796"/>
                  </a:lnTo>
                  <a:lnTo>
                    <a:pt x="464" y="950"/>
                  </a:lnTo>
                  <a:cubicBezTo>
                    <a:pt x="464" y="1089"/>
                    <a:pt x="564" y="1158"/>
                    <a:pt x="664" y="1158"/>
                  </a:cubicBezTo>
                  <a:cubicBezTo>
                    <a:pt x="765" y="1158"/>
                    <a:pt x="865" y="1089"/>
                    <a:pt x="865" y="950"/>
                  </a:cubicBezTo>
                  <a:lnTo>
                    <a:pt x="865" y="796"/>
                  </a:lnTo>
                  <a:lnTo>
                    <a:pt x="1050" y="796"/>
                  </a:lnTo>
                  <a:cubicBezTo>
                    <a:pt x="1328" y="796"/>
                    <a:pt x="1328" y="364"/>
                    <a:pt x="1050" y="364"/>
                  </a:cubicBezTo>
                  <a:lnTo>
                    <a:pt x="865" y="364"/>
                  </a:lnTo>
                  <a:lnTo>
                    <a:pt x="865" y="209"/>
                  </a:lnTo>
                  <a:cubicBezTo>
                    <a:pt x="865" y="70"/>
                    <a:pt x="757" y="1"/>
                    <a:pt x="65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8" name="Google Shape;12728;p23"/>
            <p:cNvSpPr/>
            <p:nvPr/>
          </p:nvSpPr>
          <p:spPr>
            <a:xfrm>
              <a:off x="2561300" y="3686100"/>
              <a:ext cx="32450" cy="28575"/>
            </a:xfrm>
            <a:custGeom>
              <a:avLst/>
              <a:gdLst/>
              <a:ahLst/>
              <a:cxnLst/>
              <a:rect l="l" t="t" r="r" b="b"/>
              <a:pathLst>
                <a:path w="1298" h="1143" extrusionOk="0">
                  <a:moveTo>
                    <a:pt x="649" y="1"/>
                  </a:moveTo>
                  <a:cubicBezTo>
                    <a:pt x="549" y="1"/>
                    <a:pt x="448" y="63"/>
                    <a:pt x="433" y="186"/>
                  </a:cubicBezTo>
                  <a:lnTo>
                    <a:pt x="433" y="371"/>
                  </a:lnTo>
                  <a:lnTo>
                    <a:pt x="279" y="371"/>
                  </a:lnTo>
                  <a:cubicBezTo>
                    <a:pt x="1" y="371"/>
                    <a:pt x="1" y="772"/>
                    <a:pt x="279" y="772"/>
                  </a:cubicBezTo>
                  <a:lnTo>
                    <a:pt x="433" y="772"/>
                  </a:lnTo>
                  <a:lnTo>
                    <a:pt x="433" y="958"/>
                  </a:lnTo>
                  <a:cubicBezTo>
                    <a:pt x="448" y="1081"/>
                    <a:pt x="549" y="1143"/>
                    <a:pt x="649" y="1143"/>
                  </a:cubicBezTo>
                  <a:cubicBezTo>
                    <a:pt x="749" y="1143"/>
                    <a:pt x="850" y="1081"/>
                    <a:pt x="865" y="958"/>
                  </a:cubicBezTo>
                  <a:lnTo>
                    <a:pt x="865" y="772"/>
                  </a:lnTo>
                  <a:lnTo>
                    <a:pt x="1019" y="772"/>
                  </a:lnTo>
                  <a:cubicBezTo>
                    <a:pt x="1297" y="772"/>
                    <a:pt x="1297" y="371"/>
                    <a:pt x="1019" y="371"/>
                  </a:cubicBezTo>
                  <a:lnTo>
                    <a:pt x="865" y="371"/>
                  </a:lnTo>
                  <a:lnTo>
                    <a:pt x="865" y="186"/>
                  </a:lnTo>
                  <a:cubicBezTo>
                    <a:pt x="850" y="63"/>
                    <a:pt x="749" y="1"/>
                    <a:pt x="64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29" name="Google Shape;12729;p23"/>
            <p:cNvSpPr/>
            <p:nvPr/>
          </p:nvSpPr>
          <p:spPr>
            <a:xfrm>
              <a:off x="2497275" y="3821325"/>
              <a:ext cx="33200" cy="29525"/>
            </a:xfrm>
            <a:custGeom>
              <a:avLst/>
              <a:gdLst/>
              <a:ahLst/>
              <a:cxnLst/>
              <a:rect l="l" t="t" r="r" b="b"/>
              <a:pathLst>
                <a:path w="1328" h="1181" extrusionOk="0">
                  <a:moveTo>
                    <a:pt x="679" y="0"/>
                  </a:moveTo>
                  <a:cubicBezTo>
                    <a:pt x="571" y="0"/>
                    <a:pt x="463" y="70"/>
                    <a:pt x="463" y="209"/>
                  </a:cubicBezTo>
                  <a:lnTo>
                    <a:pt x="463" y="394"/>
                  </a:lnTo>
                  <a:lnTo>
                    <a:pt x="278" y="394"/>
                  </a:lnTo>
                  <a:cubicBezTo>
                    <a:pt x="0" y="394"/>
                    <a:pt x="0" y="795"/>
                    <a:pt x="278" y="795"/>
                  </a:cubicBezTo>
                  <a:lnTo>
                    <a:pt x="432" y="795"/>
                  </a:lnTo>
                  <a:lnTo>
                    <a:pt x="432" y="949"/>
                  </a:lnTo>
                  <a:cubicBezTo>
                    <a:pt x="432" y="1104"/>
                    <a:pt x="541" y="1181"/>
                    <a:pt x="649" y="1181"/>
                  </a:cubicBezTo>
                  <a:cubicBezTo>
                    <a:pt x="757" y="1181"/>
                    <a:pt x="865" y="1104"/>
                    <a:pt x="865" y="949"/>
                  </a:cubicBezTo>
                  <a:lnTo>
                    <a:pt x="865" y="795"/>
                  </a:lnTo>
                  <a:lnTo>
                    <a:pt x="1050" y="795"/>
                  </a:lnTo>
                  <a:cubicBezTo>
                    <a:pt x="1327" y="795"/>
                    <a:pt x="1327" y="394"/>
                    <a:pt x="1050" y="394"/>
                  </a:cubicBezTo>
                  <a:lnTo>
                    <a:pt x="895" y="394"/>
                  </a:lnTo>
                  <a:lnTo>
                    <a:pt x="895" y="209"/>
                  </a:lnTo>
                  <a:cubicBezTo>
                    <a:pt x="895" y="70"/>
                    <a:pt x="787" y="0"/>
                    <a:pt x="679"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0" name="Google Shape;12730;p23"/>
            <p:cNvSpPr/>
            <p:nvPr/>
          </p:nvSpPr>
          <p:spPr>
            <a:xfrm>
              <a:off x="2831350" y="3821325"/>
              <a:ext cx="29350" cy="29725"/>
            </a:xfrm>
            <a:custGeom>
              <a:avLst/>
              <a:gdLst/>
              <a:ahLst/>
              <a:cxnLst/>
              <a:rect l="l" t="t" r="r" b="b"/>
              <a:pathLst>
                <a:path w="1174" h="1189" extrusionOk="0">
                  <a:moveTo>
                    <a:pt x="587" y="0"/>
                  </a:moveTo>
                  <a:cubicBezTo>
                    <a:pt x="479" y="0"/>
                    <a:pt x="371" y="70"/>
                    <a:pt x="371" y="209"/>
                  </a:cubicBezTo>
                  <a:lnTo>
                    <a:pt x="371" y="394"/>
                  </a:lnTo>
                  <a:lnTo>
                    <a:pt x="217" y="394"/>
                  </a:lnTo>
                  <a:cubicBezTo>
                    <a:pt x="93" y="394"/>
                    <a:pt x="1" y="487"/>
                    <a:pt x="1" y="579"/>
                  </a:cubicBezTo>
                  <a:cubicBezTo>
                    <a:pt x="1" y="703"/>
                    <a:pt x="93" y="795"/>
                    <a:pt x="217" y="795"/>
                  </a:cubicBezTo>
                  <a:lnTo>
                    <a:pt x="371" y="795"/>
                  </a:lnTo>
                  <a:lnTo>
                    <a:pt x="371" y="980"/>
                  </a:lnTo>
                  <a:cubicBezTo>
                    <a:pt x="371" y="1119"/>
                    <a:pt x="479" y="1189"/>
                    <a:pt x="587" y="1189"/>
                  </a:cubicBezTo>
                  <a:cubicBezTo>
                    <a:pt x="695" y="1189"/>
                    <a:pt x="803" y="1119"/>
                    <a:pt x="803" y="980"/>
                  </a:cubicBezTo>
                  <a:lnTo>
                    <a:pt x="803" y="795"/>
                  </a:lnTo>
                  <a:lnTo>
                    <a:pt x="957" y="795"/>
                  </a:lnTo>
                  <a:cubicBezTo>
                    <a:pt x="1081" y="795"/>
                    <a:pt x="1173" y="703"/>
                    <a:pt x="1173" y="579"/>
                  </a:cubicBezTo>
                  <a:cubicBezTo>
                    <a:pt x="1173" y="487"/>
                    <a:pt x="1081" y="394"/>
                    <a:pt x="957" y="394"/>
                  </a:cubicBezTo>
                  <a:lnTo>
                    <a:pt x="803" y="394"/>
                  </a:lnTo>
                  <a:lnTo>
                    <a:pt x="803" y="209"/>
                  </a:lnTo>
                  <a:cubicBezTo>
                    <a:pt x="803" y="70"/>
                    <a:pt x="695" y="0"/>
                    <a:pt x="58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1" name="Google Shape;12731;p23"/>
            <p:cNvSpPr/>
            <p:nvPr/>
          </p:nvSpPr>
          <p:spPr>
            <a:xfrm>
              <a:off x="2794325" y="3895975"/>
              <a:ext cx="32425" cy="29350"/>
            </a:xfrm>
            <a:custGeom>
              <a:avLst/>
              <a:gdLst/>
              <a:ahLst/>
              <a:cxnLst/>
              <a:rect l="l" t="t" r="r" b="b"/>
              <a:pathLst>
                <a:path w="1297" h="1174" extrusionOk="0">
                  <a:moveTo>
                    <a:pt x="648" y="0"/>
                  </a:moveTo>
                  <a:cubicBezTo>
                    <a:pt x="525" y="0"/>
                    <a:pt x="432" y="93"/>
                    <a:pt x="432" y="216"/>
                  </a:cubicBezTo>
                  <a:lnTo>
                    <a:pt x="432" y="371"/>
                  </a:lnTo>
                  <a:lnTo>
                    <a:pt x="278" y="371"/>
                  </a:lnTo>
                  <a:cubicBezTo>
                    <a:pt x="0" y="371"/>
                    <a:pt x="0" y="803"/>
                    <a:pt x="278" y="803"/>
                  </a:cubicBezTo>
                  <a:lnTo>
                    <a:pt x="432" y="803"/>
                  </a:lnTo>
                  <a:lnTo>
                    <a:pt x="432" y="988"/>
                  </a:lnTo>
                  <a:cubicBezTo>
                    <a:pt x="432" y="1080"/>
                    <a:pt x="525" y="1173"/>
                    <a:pt x="648" y="1173"/>
                  </a:cubicBezTo>
                  <a:cubicBezTo>
                    <a:pt x="772" y="1173"/>
                    <a:pt x="864" y="1080"/>
                    <a:pt x="864" y="988"/>
                  </a:cubicBezTo>
                  <a:lnTo>
                    <a:pt x="864" y="803"/>
                  </a:lnTo>
                  <a:lnTo>
                    <a:pt x="1019" y="803"/>
                  </a:lnTo>
                  <a:cubicBezTo>
                    <a:pt x="1296" y="803"/>
                    <a:pt x="1296" y="402"/>
                    <a:pt x="1019" y="402"/>
                  </a:cubicBezTo>
                  <a:lnTo>
                    <a:pt x="1019" y="371"/>
                  </a:lnTo>
                  <a:lnTo>
                    <a:pt x="864" y="371"/>
                  </a:lnTo>
                  <a:lnTo>
                    <a:pt x="864" y="216"/>
                  </a:lnTo>
                  <a:cubicBezTo>
                    <a:pt x="864" y="93"/>
                    <a:pt x="772" y="0"/>
                    <a:pt x="64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2" name="Google Shape;12732;p23"/>
            <p:cNvSpPr/>
            <p:nvPr/>
          </p:nvSpPr>
          <p:spPr>
            <a:xfrm>
              <a:off x="2532775" y="3895575"/>
              <a:ext cx="33175" cy="30325"/>
            </a:xfrm>
            <a:custGeom>
              <a:avLst/>
              <a:gdLst/>
              <a:ahLst/>
              <a:cxnLst/>
              <a:rect l="l" t="t" r="r" b="b"/>
              <a:pathLst>
                <a:path w="1327" h="1213" extrusionOk="0">
                  <a:moveTo>
                    <a:pt x="679" y="1"/>
                  </a:moveTo>
                  <a:cubicBezTo>
                    <a:pt x="571" y="1"/>
                    <a:pt x="463" y="78"/>
                    <a:pt x="463" y="232"/>
                  </a:cubicBezTo>
                  <a:lnTo>
                    <a:pt x="463" y="387"/>
                  </a:lnTo>
                  <a:lnTo>
                    <a:pt x="309" y="387"/>
                  </a:lnTo>
                  <a:cubicBezTo>
                    <a:pt x="0" y="387"/>
                    <a:pt x="0" y="819"/>
                    <a:pt x="309" y="819"/>
                  </a:cubicBezTo>
                  <a:lnTo>
                    <a:pt x="463" y="819"/>
                  </a:lnTo>
                  <a:lnTo>
                    <a:pt x="463" y="1004"/>
                  </a:lnTo>
                  <a:cubicBezTo>
                    <a:pt x="463" y="1143"/>
                    <a:pt x="571" y="1212"/>
                    <a:pt x="679" y="1212"/>
                  </a:cubicBezTo>
                  <a:cubicBezTo>
                    <a:pt x="787" y="1212"/>
                    <a:pt x="895" y="1143"/>
                    <a:pt x="895" y="1004"/>
                  </a:cubicBezTo>
                  <a:lnTo>
                    <a:pt x="895" y="819"/>
                  </a:lnTo>
                  <a:lnTo>
                    <a:pt x="1049" y="819"/>
                  </a:lnTo>
                  <a:cubicBezTo>
                    <a:pt x="1318" y="819"/>
                    <a:pt x="1327" y="416"/>
                    <a:pt x="1077" y="416"/>
                  </a:cubicBezTo>
                  <a:cubicBezTo>
                    <a:pt x="1068" y="416"/>
                    <a:pt x="1059" y="416"/>
                    <a:pt x="1049" y="418"/>
                  </a:cubicBezTo>
                  <a:lnTo>
                    <a:pt x="1049" y="387"/>
                  </a:lnTo>
                  <a:lnTo>
                    <a:pt x="895" y="387"/>
                  </a:lnTo>
                  <a:lnTo>
                    <a:pt x="895" y="232"/>
                  </a:lnTo>
                  <a:cubicBezTo>
                    <a:pt x="895" y="78"/>
                    <a:pt x="787" y="1"/>
                    <a:pt x="67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3" name="Google Shape;12733;p23"/>
            <p:cNvSpPr/>
            <p:nvPr/>
          </p:nvSpPr>
          <p:spPr>
            <a:xfrm>
              <a:off x="2488025" y="3563250"/>
              <a:ext cx="379625" cy="362075"/>
            </a:xfrm>
            <a:custGeom>
              <a:avLst/>
              <a:gdLst/>
              <a:ahLst/>
              <a:cxnLst/>
              <a:rect l="l" t="t" r="r" b="b"/>
              <a:pathLst>
                <a:path w="15185" h="14483" extrusionOk="0">
                  <a:moveTo>
                    <a:pt x="1768" y="2562"/>
                  </a:moveTo>
                  <a:cubicBezTo>
                    <a:pt x="2048" y="2562"/>
                    <a:pt x="2337" y="2811"/>
                    <a:pt x="2222" y="3156"/>
                  </a:cubicBezTo>
                  <a:cubicBezTo>
                    <a:pt x="2130" y="3403"/>
                    <a:pt x="2037" y="3680"/>
                    <a:pt x="1975" y="3927"/>
                  </a:cubicBezTo>
                  <a:lnTo>
                    <a:pt x="1111" y="3680"/>
                  </a:lnTo>
                  <a:cubicBezTo>
                    <a:pt x="1173" y="3403"/>
                    <a:pt x="1265" y="3156"/>
                    <a:pt x="1358" y="2878"/>
                  </a:cubicBezTo>
                  <a:cubicBezTo>
                    <a:pt x="1428" y="2655"/>
                    <a:pt x="1597" y="2562"/>
                    <a:pt x="1768" y="2562"/>
                  </a:cubicBezTo>
                  <a:close/>
                  <a:moveTo>
                    <a:pt x="13603" y="2562"/>
                  </a:moveTo>
                  <a:cubicBezTo>
                    <a:pt x="13773" y="2562"/>
                    <a:pt x="13941" y="2655"/>
                    <a:pt x="14011" y="2878"/>
                  </a:cubicBezTo>
                  <a:cubicBezTo>
                    <a:pt x="14135" y="3156"/>
                    <a:pt x="14197" y="3434"/>
                    <a:pt x="14258" y="3680"/>
                  </a:cubicBezTo>
                  <a:lnTo>
                    <a:pt x="13394" y="3927"/>
                  </a:lnTo>
                  <a:cubicBezTo>
                    <a:pt x="13332" y="3680"/>
                    <a:pt x="13271" y="3434"/>
                    <a:pt x="13178" y="3156"/>
                  </a:cubicBezTo>
                  <a:cubicBezTo>
                    <a:pt x="13044" y="2811"/>
                    <a:pt x="13326" y="2562"/>
                    <a:pt x="13603" y="2562"/>
                  </a:cubicBezTo>
                  <a:close/>
                  <a:moveTo>
                    <a:pt x="9660" y="3341"/>
                  </a:moveTo>
                  <a:cubicBezTo>
                    <a:pt x="9166" y="4020"/>
                    <a:pt x="8148" y="4329"/>
                    <a:pt x="7345" y="4452"/>
                  </a:cubicBezTo>
                  <a:cubicBezTo>
                    <a:pt x="6728" y="4514"/>
                    <a:pt x="6111" y="4545"/>
                    <a:pt x="5524" y="4545"/>
                  </a:cubicBezTo>
                  <a:lnTo>
                    <a:pt x="5524" y="3341"/>
                  </a:lnTo>
                  <a:close/>
                  <a:moveTo>
                    <a:pt x="8271" y="8063"/>
                  </a:moveTo>
                  <a:lnTo>
                    <a:pt x="8271" y="9112"/>
                  </a:lnTo>
                  <a:cubicBezTo>
                    <a:pt x="8271" y="9452"/>
                    <a:pt x="8024" y="9729"/>
                    <a:pt x="7685" y="9729"/>
                  </a:cubicBezTo>
                  <a:cubicBezTo>
                    <a:pt x="7345" y="9729"/>
                    <a:pt x="7067" y="9452"/>
                    <a:pt x="7067" y="9112"/>
                  </a:cubicBezTo>
                  <a:lnTo>
                    <a:pt x="7067" y="8063"/>
                  </a:lnTo>
                  <a:cubicBezTo>
                    <a:pt x="7191" y="8094"/>
                    <a:pt x="7345" y="8094"/>
                    <a:pt x="7469" y="8094"/>
                  </a:cubicBezTo>
                  <a:lnTo>
                    <a:pt x="7870" y="8094"/>
                  </a:lnTo>
                  <a:cubicBezTo>
                    <a:pt x="7993" y="8094"/>
                    <a:pt x="8148" y="8094"/>
                    <a:pt x="8271" y="8063"/>
                  </a:cubicBezTo>
                  <a:close/>
                  <a:moveTo>
                    <a:pt x="7685" y="0"/>
                  </a:moveTo>
                  <a:cubicBezTo>
                    <a:pt x="7631" y="0"/>
                    <a:pt x="7577" y="23"/>
                    <a:pt x="7530" y="70"/>
                  </a:cubicBezTo>
                  <a:lnTo>
                    <a:pt x="6512" y="1088"/>
                  </a:lnTo>
                  <a:lnTo>
                    <a:pt x="6049" y="656"/>
                  </a:lnTo>
                  <a:lnTo>
                    <a:pt x="5463" y="70"/>
                  </a:lnTo>
                  <a:cubicBezTo>
                    <a:pt x="5424" y="31"/>
                    <a:pt x="5376" y="13"/>
                    <a:pt x="5329" y="13"/>
                  </a:cubicBezTo>
                  <a:cubicBezTo>
                    <a:pt x="5225" y="13"/>
                    <a:pt x="5123" y="97"/>
                    <a:pt x="5123" y="224"/>
                  </a:cubicBezTo>
                  <a:lnTo>
                    <a:pt x="5123" y="1551"/>
                  </a:lnTo>
                  <a:cubicBezTo>
                    <a:pt x="5123" y="1690"/>
                    <a:pt x="5223" y="1759"/>
                    <a:pt x="5324" y="1759"/>
                  </a:cubicBezTo>
                  <a:cubicBezTo>
                    <a:pt x="5424" y="1759"/>
                    <a:pt x="5524" y="1690"/>
                    <a:pt x="5524" y="1551"/>
                  </a:cubicBezTo>
                  <a:lnTo>
                    <a:pt x="5524" y="718"/>
                  </a:lnTo>
                  <a:lnTo>
                    <a:pt x="5740" y="934"/>
                  </a:lnTo>
                  <a:lnTo>
                    <a:pt x="6296" y="1489"/>
                  </a:lnTo>
                  <a:cubicBezTo>
                    <a:pt x="6342" y="1551"/>
                    <a:pt x="6412" y="1582"/>
                    <a:pt x="6481" y="1582"/>
                  </a:cubicBezTo>
                  <a:cubicBezTo>
                    <a:pt x="6551" y="1582"/>
                    <a:pt x="6620" y="1551"/>
                    <a:pt x="6666" y="1489"/>
                  </a:cubicBezTo>
                  <a:lnTo>
                    <a:pt x="7654" y="502"/>
                  </a:lnTo>
                  <a:lnTo>
                    <a:pt x="8672" y="1520"/>
                  </a:lnTo>
                  <a:cubicBezTo>
                    <a:pt x="8719" y="1566"/>
                    <a:pt x="8773" y="1590"/>
                    <a:pt x="8827" y="1590"/>
                  </a:cubicBezTo>
                  <a:cubicBezTo>
                    <a:pt x="8881" y="1590"/>
                    <a:pt x="8935" y="1566"/>
                    <a:pt x="8981" y="1520"/>
                  </a:cubicBezTo>
                  <a:lnTo>
                    <a:pt x="9567" y="934"/>
                  </a:lnTo>
                  <a:lnTo>
                    <a:pt x="9814" y="718"/>
                  </a:lnTo>
                  <a:lnTo>
                    <a:pt x="9814" y="2909"/>
                  </a:lnTo>
                  <a:lnTo>
                    <a:pt x="5524" y="2909"/>
                  </a:lnTo>
                  <a:lnTo>
                    <a:pt x="5524" y="2600"/>
                  </a:lnTo>
                  <a:cubicBezTo>
                    <a:pt x="5524" y="2461"/>
                    <a:pt x="5416" y="2392"/>
                    <a:pt x="5308" y="2392"/>
                  </a:cubicBezTo>
                  <a:cubicBezTo>
                    <a:pt x="5200" y="2392"/>
                    <a:pt x="5092" y="2461"/>
                    <a:pt x="5092" y="2600"/>
                  </a:cubicBezTo>
                  <a:lnTo>
                    <a:pt x="5092" y="5717"/>
                  </a:lnTo>
                  <a:cubicBezTo>
                    <a:pt x="5092" y="6705"/>
                    <a:pt x="5710" y="7569"/>
                    <a:pt x="6635" y="7939"/>
                  </a:cubicBezTo>
                  <a:lnTo>
                    <a:pt x="6635" y="8618"/>
                  </a:lnTo>
                  <a:lnTo>
                    <a:pt x="5463" y="8618"/>
                  </a:lnTo>
                  <a:cubicBezTo>
                    <a:pt x="4382" y="8618"/>
                    <a:pt x="3395" y="8094"/>
                    <a:pt x="2778" y="7230"/>
                  </a:cubicBezTo>
                  <a:cubicBezTo>
                    <a:pt x="2099" y="6273"/>
                    <a:pt x="2068" y="4915"/>
                    <a:pt x="2623" y="3279"/>
                  </a:cubicBezTo>
                  <a:cubicBezTo>
                    <a:pt x="2857" y="2618"/>
                    <a:pt x="2281" y="2141"/>
                    <a:pt x="1731" y="2141"/>
                  </a:cubicBezTo>
                  <a:cubicBezTo>
                    <a:pt x="1408" y="2141"/>
                    <a:pt x="1094" y="2305"/>
                    <a:pt x="957" y="2693"/>
                  </a:cubicBezTo>
                  <a:cubicBezTo>
                    <a:pt x="0" y="5440"/>
                    <a:pt x="648" y="7199"/>
                    <a:pt x="1327" y="8217"/>
                  </a:cubicBezTo>
                  <a:cubicBezTo>
                    <a:pt x="2037" y="9236"/>
                    <a:pt x="3117" y="9945"/>
                    <a:pt x="4321" y="10223"/>
                  </a:cubicBezTo>
                  <a:lnTo>
                    <a:pt x="4321" y="14297"/>
                  </a:lnTo>
                  <a:cubicBezTo>
                    <a:pt x="4321" y="14389"/>
                    <a:pt x="4413" y="14482"/>
                    <a:pt x="4537" y="14482"/>
                  </a:cubicBezTo>
                  <a:lnTo>
                    <a:pt x="5185" y="14482"/>
                  </a:lnTo>
                  <a:cubicBezTo>
                    <a:pt x="5463" y="14482"/>
                    <a:pt x="5463" y="14081"/>
                    <a:pt x="5185" y="14081"/>
                  </a:cubicBezTo>
                  <a:lnTo>
                    <a:pt x="4753" y="14081"/>
                  </a:lnTo>
                  <a:lnTo>
                    <a:pt x="4753" y="10069"/>
                  </a:lnTo>
                  <a:cubicBezTo>
                    <a:pt x="4753" y="9976"/>
                    <a:pt x="4660" y="9884"/>
                    <a:pt x="4568" y="9853"/>
                  </a:cubicBezTo>
                  <a:cubicBezTo>
                    <a:pt x="3395" y="9637"/>
                    <a:pt x="2346" y="8958"/>
                    <a:pt x="1667" y="8001"/>
                  </a:cubicBezTo>
                  <a:cubicBezTo>
                    <a:pt x="1142" y="7230"/>
                    <a:pt x="679" y="5964"/>
                    <a:pt x="1019" y="4082"/>
                  </a:cubicBezTo>
                  <a:lnTo>
                    <a:pt x="1019" y="4082"/>
                  </a:lnTo>
                  <a:lnTo>
                    <a:pt x="1914" y="4329"/>
                  </a:lnTo>
                  <a:cubicBezTo>
                    <a:pt x="1636" y="5409"/>
                    <a:pt x="1821" y="6551"/>
                    <a:pt x="2407" y="7476"/>
                  </a:cubicBezTo>
                  <a:cubicBezTo>
                    <a:pt x="3117" y="8464"/>
                    <a:pt x="4259" y="9050"/>
                    <a:pt x="5463" y="9081"/>
                  </a:cubicBezTo>
                  <a:lnTo>
                    <a:pt x="6635" y="9081"/>
                  </a:lnTo>
                  <a:lnTo>
                    <a:pt x="6635" y="9112"/>
                  </a:lnTo>
                  <a:cubicBezTo>
                    <a:pt x="6666" y="9760"/>
                    <a:pt x="7160" y="10084"/>
                    <a:pt x="7658" y="10084"/>
                  </a:cubicBezTo>
                  <a:cubicBezTo>
                    <a:pt x="8155" y="10084"/>
                    <a:pt x="8657" y="9760"/>
                    <a:pt x="8703" y="9112"/>
                  </a:cubicBezTo>
                  <a:lnTo>
                    <a:pt x="8703" y="9081"/>
                  </a:lnTo>
                  <a:lnTo>
                    <a:pt x="9907" y="9081"/>
                  </a:lnTo>
                  <a:cubicBezTo>
                    <a:pt x="11110" y="9050"/>
                    <a:pt x="12252" y="8464"/>
                    <a:pt x="12962" y="7476"/>
                  </a:cubicBezTo>
                  <a:cubicBezTo>
                    <a:pt x="13548" y="6551"/>
                    <a:pt x="13734" y="5409"/>
                    <a:pt x="13487" y="4329"/>
                  </a:cubicBezTo>
                  <a:lnTo>
                    <a:pt x="14351" y="4113"/>
                  </a:lnTo>
                  <a:lnTo>
                    <a:pt x="14351" y="4113"/>
                  </a:lnTo>
                  <a:cubicBezTo>
                    <a:pt x="14721" y="5964"/>
                    <a:pt x="14227" y="7230"/>
                    <a:pt x="13703" y="8001"/>
                  </a:cubicBezTo>
                  <a:cubicBezTo>
                    <a:pt x="12993" y="8989"/>
                    <a:pt x="11944" y="9668"/>
                    <a:pt x="10740" y="9884"/>
                  </a:cubicBezTo>
                  <a:cubicBezTo>
                    <a:pt x="10647" y="9884"/>
                    <a:pt x="10586" y="9976"/>
                    <a:pt x="10586" y="10100"/>
                  </a:cubicBezTo>
                  <a:lnTo>
                    <a:pt x="10586" y="14050"/>
                  </a:lnTo>
                  <a:lnTo>
                    <a:pt x="6265" y="14050"/>
                  </a:lnTo>
                  <a:cubicBezTo>
                    <a:pt x="5987" y="14050"/>
                    <a:pt x="5987" y="14482"/>
                    <a:pt x="6265" y="14482"/>
                  </a:cubicBezTo>
                  <a:lnTo>
                    <a:pt x="10802" y="14482"/>
                  </a:lnTo>
                  <a:cubicBezTo>
                    <a:pt x="10925" y="14482"/>
                    <a:pt x="11018" y="14389"/>
                    <a:pt x="11018" y="14266"/>
                  </a:cubicBezTo>
                  <a:lnTo>
                    <a:pt x="11018" y="10254"/>
                  </a:lnTo>
                  <a:cubicBezTo>
                    <a:pt x="12221" y="9945"/>
                    <a:pt x="13302" y="9236"/>
                    <a:pt x="14073" y="8217"/>
                  </a:cubicBezTo>
                  <a:cubicBezTo>
                    <a:pt x="15184" y="6581"/>
                    <a:pt x="15030" y="4514"/>
                    <a:pt x="14413" y="2724"/>
                  </a:cubicBezTo>
                  <a:cubicBezTo>
                    <a:pt x="14274" y="2321"/>
                    <a:pt x="13960" y="2150"/>
                    <a:pt x="13640" y="2150"/>
                  </a:cubicBezTo>
                  <a:cubicBezTo>
                    <a:pt x="13101" y="2150"/>
                    <a:pt x="12545" y="2633"/>
                    <a:pt x="12777" y="3310"/>
                  </a:cubicBezTo>
                  <a:cubicBezTo>
                    <a:pt x="13209" y="4545"/>
                    <a:pt x="13394" y="6088"/>
                    <a:pt x="12623" y="7230"/>
                  </a:cubicBezTo>
                  <a:cubicBezTo>
                    <a:pt x="11974" y="8094"/>
                    <a:pt x="10987" y="8618"/>
                    <a:pt x="9907" y="8649"/>
                  </a:cubicBezTo>
                  <a:lnTo>
                    <a:pt x="8703" y="8649"/>
                  </a:lnTo>
                  <a:lnTo>
                    <a:pt x="8703" y="7939"/>
                  </a:lnTo>
                  <a:cubicBezTo>
                    <a:pt x="8857" y="7878"/>
                    <a:pt x="9012" y="7816"/>
                    <a:pt x="9135" y="7723"/>
                  </a:cubicBezTo>
                  <a:cubicBezTo>
                    <a:pt x="9341" y="7595"/>
                    <a:pt x="9204" y="7316"/>
                    <a:pt x="9027" y="7316"/>
                  </a:cubicBezTo>
                  <a:cubicBezTo>
                    <a:pt x="8992" y="7316"/>
                    <a:pt x="8955" y="7327"/>
                    <a:pt x="8919" y="7353"/>
                  </a:cubicBezTo>
                  <a:cubicBezTo>
                    <a:pt x="8580" y="7569"/>
                    <a:pt x="8240" y="7662"/>
                    <a:pt x="7870" y="7662"/>
                  </a:cubicBezTo>
                  <a:lnTo>
                    <a:pt x="7469" y="7662"/>
                  </a:lnTo>
                  <a:cubicBezTo>
                    <a:pt x="6419" y="7662"/>
                    <a:pt x="5555" y="6797"/>
                    <a:pt x="5555" y="5748"/>
                  </a:cubicBezTo>
                  <a:lnTo>
                    <a:pt x="5555" y="4977"/>
                  </a:lnTo>
                  <a:lnTo>
                    <a:pt x="5926" y="4977"/>
                  </a:lnTo>
                  <a:cubicBezTo>
                    <a:pt x="6419" y="4977"/>
                    <a:pt x="6913" y="4946"/>
                    <a:pt x="7407" y="4884"/>
                  </a:cubicBezTo>
                  <a:cubicBezTo>
                    <a:pt x="7993" y="4791"/>
                    <a:pt x="8549" y="4637"/>
                    <a:pt x="9043" y="4390"/>
                  </a:cubicBezTo>
                  <a:cubicBezTo>
                    <a:pt x="9351" y="4236"/>
                    <a:pt x="9598" y="4051"/>
                    <a:pt x="9814" y="3835"/>
                  </a:cubicBezTo>
                  <a:lnTo>
                    <a:pt x="9814" y="5748"/>
                  </a:lnTo>
                  <a:cubicBezTo>
                    <a:pt x="9814" y="6088"/>
                    <a:pt x="9722" y="6427"/>
                    <a:pt x="9567" y="6736"/>
                  </a:cubicBezTo>
                  <a:cubicBezTo>
                    <a:pt x="9461" y="6906"/>
                    <a:pt x="9603" y="7061"/>
                    <a:pt x="9752" y="7061"/>
                  </a:cubicBezTo>
                  <a:cubicBezTo>
                    <a:pt x="9820" y="7061"/>
                    <a:pt x="9889" y="7029"/>
                    <a:pt x="9938" y="6952"/>
                  </a:cubicBezTo>
                  <a:cubicBezTo>
                    <a:pt x="10154" y="6581"/>
                    <a:pt x="10277" y="6149"/>
                    <a:pt x="10277" y="5748"/>
                  </a:cubicBezTo>
                  <a:lnTo>
                    <a:pt x="10277" y="224"/>
                  </a:lnTo>
                  <a:cubicBezTo>
                    <a:pt x="10277" y="97"/>
                    <a:pt x="10161" y="13"/>
                    <a:pt x="10048" y="13"/>
                  </a:cubicBezTo>
                  <a:cubicBezTo>
                    <a:pt x="9996" y="13"/>
                    <a:pt x="9945" y="31"/>
                    <a:pt x="9907" y="70"/>
                  </a:cubicBezTo>
                  <a:lnTo>
                    <a:pt x="9320" y="656"/>
                  </a:lnTo>
                  <a:lnTo>
                    <a:pt x="8857" y="1119"/>
                  </a:lnTo>
                  <a:lnTo>
                    <a:pt x="7839" y="70"/>
                  </a:lnTo>
                  <a:cubicBezTo>
                    <a:pt x="7793" y="23"/>
                    <a:pt x="7739" y="0"/>
                    <a:pt x="768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34" name="Google Shape;12734;p23"/>
          <p:cNvGrpSpPr/>
          <p:nvPr/>
        </p:nvGrpSpPr>
        <p:grpSpPr>
          <a:xfrm>
            <a:off x="6268069" y="2882555"/>
            <a:ext cx="362650" cy="362500"/>
            <a:chOff x="6250075" y="2464125"/>
            <a:chExt cx="362650" cy="362500"/>
          </a:xfrm>
        </p:grpSpPr>
        <p:sp>
          <p:nvSpPr>
            <p:cNvPr id="12735" name="Google Shape;12735;p23"/>
            <p:cNvSpPr/>
            <p:nvPr/>
          </p:nvSpPr>
          <p:spPr>
            <a:xfrm>
              <a:off x="6250075" y="2464125"/>
              <a:ext cx="362650" cy="362500"/>
            </a:xfrm>
            <a:custGeom>
              <a:avLst/>
              <a:gdLst/>
              <a:ahLst/>
              <a:cxnLst/>
              <a:rect l="l" t="t" r="r" b="b"/>
              <a:pathLst>
                <a:path w="14506" h="14500" extrusionOk="0">
                  <a:moveTo>
                    <a:pt x="8553" y="0"/>
                  </a:moveTo>
                  <a:cubicBezTo>
                    <a:pt x="8396" y="0"/>
                    <a:pt x="8236" y="38"/>
                    <a:pt x="8086" y="118"/>
                  </a:cubicBezTo>
                  <a:cubicBezTo>
                    <a:pt x="7839" y="303"/>
                    <a:pt x="7654" y="581"/>
                    <a:pt x="7654" y="890"/>
                  </a:cubicBezTo>
                  <a:cubicBezTo>
                    <a:pt x="7654" y="1970"/>
                    <a:pt x="7253" y="2988"/>
                    <a:pt x="6574" y="3791"/>
                  </a:cubicBezTo>
                  <a:lnTo>
                    <a:pt x="4013" y="6630"/>
                  </a:lnTo>
                  <a:lnTo>
                    <a:pt x="4013" y="6507"/>
                  </a:lnTo>
                  <a:cubicBezTo>
                    <a:pt x="4013" y="6075"/>
                    <a:pt x="3673" y="5704"/>
                    <a:pt x="3210" y="5704"/>
                  </a:cubicBezTo>
                  <a:lnTo>
                    <a:pt x="803" y="5704"/>
                  </a:lnTo>
                  <a:cubicBezTo>
                    <a:pt x="371" y="5704"/>
                    <a:pt x="1" y="6075"/>
                    <a:pt x="1" y="6507"/>
                  </a:cubicBezTo>
                  <a:lnTo>
                    <a:pt x="1" y="11414"/>
                  </a:lnTo>
                  <a:cubicBezTo>
                    <a:pt x="16" y="11537"/>
                    <a:pt x="116" y="11599"/>
                    <a:pt x="217" y="11599"/>
                  </a:cubicBezTo>
                  <a:cubicBezTo>
                    <a:pt x="317" y="11599"/>
                    <a:pt x="417" y="11537"/>
                    <a:pt x="433" y="11414"/>
                  </a:cubicBezTo>
                  <a:lnTo>
                    <a:pt x="433" y="6538"/>
                  </a:lnTo>
                  <a:cubicBezTo>
                    <a:pt x="433" y="6321"/>
                    <a:pt x="587" y="6136"/>
                    <a:pt x="803" y="6136"/>
                  </a:cubicBezTo>
                  <a:lnTo>
                    <a:pt x="3210" y="6136"/>
                  </a:lnTo>
                  <a:cubicBezTo>
                    <a:pt x="3426" y="6136"/>
                    <a:pt x="3611" y="6321"/>
                    <a:pt x="3611" y="6538"/>
                  </a:cubicBezTo>
                  <a:lnTo>
                    <a:pt x="3611" y="13389"/>
                  </a:lnTo>
                  <a:cubicBezTo>
                    <a:pt x="3611" y="13605"/>
                    <a:pt x="3426" y="13759"/>
                    <a:pt x="3210" y="13759"/>
                  </a:cubicBezTo>
                  <a:lnTo>
                    <a:pt x="803" y="13759"/>
                  </a:lnTo>
                  <a:cubicBezTo>
                    <a:pt x="587" y="13759"/>
                    <a:pt x="433" y="13605"/>
                    <a:pt x="433" y="13389"/>
                  </a:cubicBezTo>
                  <a:lnTo>
                    <a:pt x="433" y="12556"/>
                  </a:lnTo>
                  <a:cubicBezTo>
                    <a:pt x="417" y="12432"/>
                    <a:pt x="317" y="12370"/>
                    <a:pt x="217" y="12370"/>
                  </a:cubicBezTo>
                  <a:cubicBezTo>
                    <a:pt x="116" y="12370"/>
                    <a:pt x="16" y="12432"/>
                    <a:pt x="1" y="12556"/>
                  </a:cubicBezTo>
                  <a:lnTo>
                    <a:pt x="1" y="13389"/>
                  </a:lnTo>
                  <a:cubicBezTo>
                    <a:pt x="1" y="13821"/>
                    <a:pt x="371" y="14191"/>
                    <a:pt x="803" y="14191"/>
                  </a:cubicBezTo>
                  <a:lnTo>
                    <a:pt x="3210" y="14191"/>
                  </a:lnTo>
                  <a:cubicBezTo>
                    <a:pt x="3642" y="14191"/>
                    <a:pt x="4013" y="13852"/>
                    <a:pt x="4013" y="13420"/>
                  </a:cubicBezTo>
                  <a:lnTo>
                    <a:pt x="4198" y="13574"/>
                  </a:lnTo>
                  <a:cubicBezTo>
                    <a:pt x="4969" y="14160"/>
                    <a:pt x="5895" y="14500"/>
                    <a:pt x="6852" y="14500"/>
                  </a:cubicBezTo>
                  <a:lnTo>
                    <a:pt x="13209" y="14500"/>
                  </a:lnTo>
                  <a:cubicBezTo>
                    <a:pt x="13919" y="14500"/>
                    <a:pt x="14506" y="13883"/>
                    <a:pt x="14475" y="13173"/>
                  </a:cubicBezTo>
                  <a:lnTo>
                    <a:pt x="14475" y="6846"/>
                  </a:lnTo>
                  <a:cubicBezTo>
                    <a:pt x="14475" y="6167"/>
                    <a:pt x="13919" y="5581"/>
                    <a:pt x="13209" y="5581"/>
                  </a:cubicBezTo>
                  <a:lnTo>
                    <a:pt x="12716" y="5581"/>
                  </a:lnTo>
                  <a:cubicBezTo>
                    <a:pt x="12407" y="5581"/>
                    <a:pt x="12407" y="6013"/>
                    <a:pt x="12716" y="6013"/>
                  </a:cubicBezTo>
                  <a:lnTo>
                    <a:pt x="13209" y="6013"/>
                  </a:lnTo>
                  <a:cubicBezTo>
                    <a:pt x="13672" y="6013"/>
                    <a:pt x="14043" y="6383"/>
                    <a:pt x="14074" y="6846"/>
                  </a:cubicBezTo>
                  <a:lnTo>
                    <a:pt x="14074" y="7679"/>
                  </a:lnTo>
                  <a:lnTo>
                    <a:pt x="11234" y="7679"/>
                  </a:lnTo>
                  <a:cubicBezTo>
                    <a:pt x="10957" y="7679"/>
                    <a:pt x="10957" y="8111"/>
                    <a:pt x="11234" y="8111"/>
                  </a:cubicBezTo>
                  <a:lnTo>
                    <a:pt x="14074" y="8111"/>
                  </a:lnTo>
                  <a:lnTo>
                    <a:pt x="14074" y="9809"/>
                  </a:lnTo>
                  <a:lnTo>
                    <a:pt x="11234" y="9809"/>
                  </a:lnTo>
                  <a:cubicBezTo>
                    <a:pt x="10957" y="9809"/>
                    <a:pt x="10957" y="10241"/>
                    <a:pt x="11234" y="10241"/>
                  </a:cubicBezTo>
                  <a:lnTo>
                    <a:pt x="14074" y="10241"/>
                  </a:lnTo>
                  <a:lnTo>
                    <a:pt x="14074" y="11938"/>
                  </a:lnTo>
                  <a:lnTo>
                    <a:pt x="11234" y="11938"/>
                  </a:lnTo>
                  <a:cubicBezTo>
                    <a:pt x="10957" y="11938"/>
                    <a:pt x="10957" y="12370"/>
                    <a:pt x="11234" y="12370"/>
                  </a:cubicBezTo>
                  <a:lnTo>
                    <a:pt x="14074" y="12370"/>
                  </a:lnTo>
                  <a:lnTo>
                    <a:pt x="14074" y="13173"/>
                  </a:lnTo>
                  <a:cubicBezTo>
                    <a:pt x="14074" y="13636"/>
                    <a:pt x="13703" y="14037"/>
                    <a:pt x="13209" y="14068"/>
                  </a:cubicBezTo>
                  <a:lnTo>
                    <a:pt x="6852" y="14068"/>
                  </a:lnTo>
                  <a:cubicBezTo>
                    <a:pt x="5988" y="14068"/>
                    <a:pt x="5154" y="13759"/>
                    <a:pt x="4476" y="13235"/>
                  </a:cubicBezTo>
                  <a:lnTo>
                    <a:pt x="4043" y="12864"/>
                  </a:lnTo>
                  <a:lnTo>
                    <a:pt x="4043" y="7247"/>
                  </a:lnTo>
                  <a:cubicBezTo>
                    <a:pt x="4074" y="7216"/>
                    <a:pt x="4105" y="7216"/>
                    <a:pt x="4136" y="7186"/>
                  </a:cubicBezTo>
                  <a:lnTo>
                    <a:pt x="6883" y="4099"/>
                  </a:lnTo>
                  <a:cubicBezTo>
                    <a:pt x="7654" y="3204"/>
                    <a:pt x="8086" y="2093"/>
                    <a:pt x="8086" y="921"/>
                  </a:cubicBezTo>
                  <a:cubicBezTo>
                    <a:pt x="8086" y="735"/>
                    <a:pt x="8179" y="581"/>
                    <a:pt x="8333" y="489"/>
                  </a:cubicBezTo>
                  <a:cubicBezTo>
                    <a:pt x="8416" y="447"/>
                    <a:pt x="8505" y="427"/>
                    <a:pt x="8592" y="427"/>
                  </a:cubicBezTo>
                  <a:cubicBezTo>
                    <a:pt x="8765" y="427"/>
                    <a:pt x="8930" y="509"/>
                    <a:pt x="9012" y="674"/>
                  </a:cubicBezTo>
                  <a:cubicBezTo>
                    <a:pt x="9352" y="1229"/>
                    <a:pt x="9537" y="1877"/>
                    <a:pt x="9599" y="2525"/>
                  </a:cubicBezTo>
                  <a:cubicBezTo>
                    <a:pt x="9629" y="3204"/>
                    <a:pt x="9506" y="3853"/>
                    <a:pt x="9259" y="4470"/>
                  </a:cubicBezTo>
                  <a:lnTo>
                    <a:pt x="8734" y="5704"/>
                  </a:lnTo>
                  <a:cubicBezTo>
                    <a:pt x="8673" y="5859"/>
                    <a:pt x="8765" y="6013"/>
                    <a:pt x="8920" y="6013"/>
                  </a:cubicBezTo>
                  <a:lnTo>
                    <a:pt x="11574" y="6013"/>
                  </a:lnTo>
                  <a:cubicBezTo>
                    <a:pt x="11851" y="6013"/>
                    <a:pt x="11851" y="5581"/>
                    <a:pt x="11574" y="5581"/>
                  </a:cubicBezTo>
                  <a:lnTo>
                    <a:pt x="9259" y="5581"/>
                  </a:lnTo>
                  <a:lnTo>
                    <a:pt x="9629" y="4624"/>
                  </a:lnTo>
                  <a:cubicBezTo>
                    <a:pt x="10185" y="3266"/>
                    <a:pt x="10092" y="1723"/>
                    <a:pt x="9383" y="458"/>
                  </a:cubicBezTo>
                  <a:cubicBezTo>
                    <a:pt x="9195" y="166"/>
                    <a:pt x="8880" y="0"/>
                    <a:pt x="8553"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6" name="Google Shape;12736;p23"/>
            <p:cNvSpPr/>
            <p:nvPr/>
          </p:nvSpPr>
          <p:spPr>
            <a:xfrm>
              <a:off x="6275525" y="2637900"/>
              <a:ext cx="44775" cy="39050"/>
            </a:xfrm>
            <a:custGeom>
              <a:avLst/>
              <a:gdLst/>
              <a:ahLst/>
              <a:cxnLst/>
              <a:rect l="l" t="t" r="r" b="b"/>
              <a:pathLst>
                <a:path w="1791" h="1562" extrusionOk="0">
                  <a:moveTo>
                    <a:pt x="1025" y="368"/>
                  </a:moveTo>
                  <a:cubicBezTo>
                    <a:pt x="1121" y="368"/>
                    <a:pt x="1219" y="403"/>
                    <a:pt x="1297" y="482"/>
                  </a:cubicBezTo>
                  <a:cubicBezTo>
                    <a:pt x="1544" y="728"/>
                    <a:pt x="1359" y="1160"/>
                    <a:pt x="1019" y="1160"/>
                  </a:cubicBezTo>
                  <a:cubicBezTo>
                    <a:pt x="803" y="1160"/>
                    <a:pt x="618" y="975"/>
                    <a:pt x="618" y="759"/>
                  </a:cubicBezTo>
                  <a:cubicBezTo>
                    <a:pt x="618" y="528"/>
                    <a:pt x="819" y="368"/>
                    <a:pt x="1025" y="368"/>
                  </a:cubicBezTo>
                  <a:close/>
                  <a:moveTo>
                    <a:pt x="998" y="0"/>
                  </a:moveTo>
                  <a:cubicBezTo>
                    <a:pt x="808" y="0"/>
                    <a:pt x="616" y="73"/>
                    <a:pt x="464" y="235"/>
                  </a:cubicBezTo>
                  <a:cubicBezTo>
                    <a:pt x="1" y="728"/>
                    <a:pt x="340" y="1562"/>
                    <a:pt x="1019" y="1562"/>
                  </a:cubicBezTo>
                  <a:cubicBezTo>
                    <a:pt x="1451" y="1531"/>
                    <a:pt x="1791" y="1191"/>
                    <a:pt x="1791" y="759"/>
                  </a:cubicBezTo>
                  <a:cubicBezTo>
                    <a:pt x="1770" y="303"/>
                    <a:pt x="1387" y="0"/>
                    <a:pt x="99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7" name="Google Shape;12737;p23"/>
            <p:cNvSpPr/>
            <p:nvPr/>
          </p:nvSpPr>
          <p:spPr>
            <a:xfrm>
              <a:off x="6536325" y="2542875"/>
              <a:ext cx="32425" cy="28950"/>
            </a:xfrm>
            <a:custGeom>
              <a:avLst/>
              <a:gdLst/>
              <a:ahLst/>
              <a:cxnLst/>
              <a:rect l="l" t="t" r="r" b="b"/>
              <a:pathLst>
                <a:path w="1297" h="1158" extrusionOk="0">
                  <a:moveTo>
                    <a:pt x="621" y="0"/>
                  </a:moveTo>
                  <a:cubicBezTo>
                    <a:pt x="517" y="0"/>
                    <a:pt x="417" y="70"/>
                    <a:pt x="432" y="209"/>
                  </a:cubicBezTo>
                  <a:lnTo>
                    <a:pt x="432" y="363"/>
                  </a:lnTo>
                  <a:lnTo>
                    <a:pt x="247" y="363"/>
                  </a:lnTo>
                  <a:cubicBezTo>
                    <a:pt x="0" y="394"/>
                    <a:pt x="0" y="764"/>
                    <a:pt x="247" y="795"/>
                  </a:cubicBezTo>
                  <a:lnTo>
                    <a:pt x="432" y="795"/>
                  </a:lnTo>
                  <a:lnTo>
                    <a:pt x="432" y="949"/>
                  </a:lnTo>
                  <a:cubicBezTo>
                    <a:pt x="432" y="1088"/>
                    <a:pt x="533" y="1158"/>
                    <a:pt x="633" y="1158"/>
                  </a:cubicBezTo>
                  <a:cubicBezTo>
                    <a:pt x="733" y="1158"/>
                    <a:pt x="834" y="1088"/>
                    <a:pt x="834" y="949"/>
                  </a:cubicBezTo>
                  <a:lnTo>
                    <a:pt x="834" y="795"/>
                  </a:lnTo>
                  <a:lnTo>
                    <a:pt x="988" y="795"/>
                  </a:lnTo>
                  <a:cubicBezTo>
                    <a:pt x="1296" y="795"/>
                    <a:pt x="1296" y="363"/>
                    <a:pt x="988" y="363"/>
                  </a:cubicBezTo>
                  <a:lnTo>
                    <a:pt x="834" y="363"/>
                  </a:lnTo>
                  <a:lnTo>
                    <a:pt x="834" y="209"/>
                  </a:lnTo>
                  <a:cubicBezTo>
                    <a:pt x="834" y="70"/>
                    <a:pt x="726" y="0"/>
                    <a:pt x="621"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8" name="Google Shape;12738;p23"/>
            <p:cNvSpPr/>
            <p:nvPr/>
          </p:nvSpPr>
          <p:spPr>
            <a:xfrm>
              <a:off x="6512400" y="2464175"/>
              <a:ext cx="32425" cy="28950"/>
            </a:xfrm>
            <a:custGeom>
              <a:avLst/>
              <a:gdLst/>
              <a:ahLst/>
              <a:cxnLst/>
              <a:rect l="l" t="t" r="r" b="b"/>
              <a:pathLst>
                <a:path w="1297" h="1158" extrusionOk="0">
                  <a:moveTo>
                    <a:pt x="649" y="1"/>
                  </a:moveTo>
                  <a:cubicBezTo>
                    <a:pt x="541" y="1"/>
                    <a:pt x="433" y="70"/>
                    <a:pt x="433" y="209"/>
                  </a:cubicBezTo>
                  <a:lnTo>
                    <a:pt x="433" y="394"/>
                  </a:lnTo>
                  <a:lnTo>
                    <a:pt x="278" y="394"/>
                  </a:lnTo>
                  <a:cubicBezTo>
                    <a:pt x="1" y="394"/>
                    <a:pt x="1" y="795"/>
                    <a:pt x="278" y="795"/>
                  </a:cubicBezTo>
                  <a:lnTo>
                    <a:pt x="433" y="795"/>
                  </a:lnTo>
                  <a:lnTo>
                    <a:pt x="433" y="950"/>
                  </a:lnTo>
                  <a:cubicBezTo>
                    <a:pt x="433" y="1088"/>
                    <a:pt x="541" y="1158"/>
                    <a:pt x="649" y="1158"/>
                  </a:cubicBezTo>
                  <a:cubicBezTo>
                    <a:pt x="757" y="1158"/>
                    <a:pt x="865" y="1088"/>
                    <a:pt x="865" y="950"/>
                  </a:cubicBezTo>
                  <a:lnTo>
                    <a:pt x="865" y="795"/>
                  </a:lnTo>
                  <a:lnTo>
                    <a:pt x="1019" y="795"/>
                  </a:lnTo>
                  <a:cubicBezTo>
                    <a:pt x="1287" y="795"/>
                    <a:pt x="1296" y="392"/>
                    <a:pt x="1047" y="392"/>
                  </a:cubicBezTo>
                  <a:cubicBezTo>
                    <a:pt x="1038" y="392"/>
                    <a:pt x="1029" y="393"/>
                    <a:pt x="1019" y="394"/>
                  </a:cubicBezTo>
                  <a:lnTo>
                    <a:pt x="865" y="394"/>
                  </a:lnTo>
                  <a:lnTo>
                    <a:pt x="865" y="209"/>
                  </a:lnTo>
                  <a:cubicBezTo>
                    <a:pt x="865" y="70"/>
                    <a:pt x="757" y="1"/>
                    <a:pt x="64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39" name="Google Shape;12739;p23"/>
            <p:cNvSpPr/>
            <p:nvPr/>
          </p:nvSpPr>
          <p:spPr>
            <a:xfrm>
              <a:off x="6368900" y="2505850"/>
              <a:ext cx="32425" cy="29150"/>
            </a:xfrm>
            <a:custGeom>
              <a:avLst/>
              <a:gdLst/>
              <a:ahLst/>
              <a:cxnLst/>
              <a:rect l="l" t="t" r="r" b="b"/>
              <a:pathLst>
                <a:path w="1297" h="1166" extrusionOk="0">
                  <a:moveTo>
                    <a:pt x="648" y="0"/>
                  </a:moveTo>
                  <a:cubicBezTo>
                    <a:pt x="540" y="0"/>
                    <a:pt x="432" y="70"/>
                    <a:pt x="432" y="208"/>
                  </a:cubicBezTo>
                  <a:lnTo>
                    <a:pt x="432" y="363"/>
                  </a:lnTo>
                  <a:lnTo>
                    <a:pt x="278" y="363"/>
                  </a:lnTo>
                  <a:cubicBezTo>
                    <a:pt x="0" y="363"/>
                    <a:pt x="0" y="795"/>
                    <a:pt x="278" y="795"/>
                  </a:cubicBezTo>
                  <a:lnTo>
                    <a:pt x="432" y="795"/>
                  </a:lnTo>
                  <a:lnTo>
                    <a:pt x="432" y="949"/>
                  </a:lnTo>
                  <a:cubicBezTo>
                    <a:pt x="432" y="1073"/>
                    <a:pt x="525" y="1165"/>
                    <a:pt x="648" y="1165"/>
                  </a:cubicBezTo>
                  <a:cubicBezTo>
                    <a:pt x="772" y="1165"/>
                    <a:pt x="864" y="1073"/>
                    <a:pt x="864" y="949"/>
                  </a:cubicBezTo>
                  <a:lnTo>
                    <a:pt x="864" y="795"/>
                  </a:lnTo>
                  <a:lnTo>
                    <a:pt x="1019" y="795"/>
                  </a:lnTo>
                  <a:cubicBezTo>
                    <a:pt x="1296" y="795"/>
                    <a:pt x="1296" y="363"/>
                    <a:pt x="1019" y="363"/>
                  </a:cubicBezTo>
                  <a:lnTo>
                    <a:pt x="864" y="363"/>
                  </a:lnTo>
                  <a:lnTo>
                    <a:pt x="864" y="208"/>
                  </a:lnTo>
                  <a:cubicBezTo>
                    <a:pt x="864" y="70"/>
                    <a:pt x="756" y="0"/>
                    <a:pt x="64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40" name="Google Shape;12740;p23"/>
          <p:cNvGrpSpPr/>
          <p:nvPr/>
        </p:nvGrpSpPr>
        <p:grpSpPr>
          <a:xfrm>
            <a:off x="5484381" y="2327374"/>
            <a:ext cx="361900" cy="361125"/>
            <a:chOff x="1740375" y="3563425"/>
            <a:chExt cx="361900" cy="361125"/>
          </a:xfrm>
        </p:grpSpPr>
        <p:sp>
          <p:nvSpPr>
            <p:cNvPr id="12741" name="Google Shape;12741;p23"/>
            <p:cNvSpPr/>
            <p:nvPr/>
          </p:nvSpPr>
          <p:spPr>
            <a:xfrm>
              <a:off x="1758900" y="3629800"/>
              <a:ext cx="133500" cy="115050"/>
            </a:xfrm>
            <a:custGeom>
              <a:avLst/>
              <a:gdLst/>
              <a:ahLst/>
              <a:cxnLst/>
              <a:rect l="l" t="t" r="r" b="b"/>
              <a:pathLst>
                <a:path w="5340" h="4602" extrusionOk="0">
                  <a:moveTo>
                    <a:pt x="3056" y="432"/>
                  </a:moveTo>
                  <a:cubicBezTo>
                    <a:pt x="3611" y="432"/>
                    <a:pt x="4167" y="679"/>
                    <a:pt x="4506" y="1142"/>
                  </a:cubicBezTo>
                  <a:lnTo>
                    <a:pt x="3118" y="2006"/>
                  </a:lnTo>
                  <a:lnTo>
                    <a:pt x="2346" y="586"/>
                  </a:lnTo>
                  <a:cubicBezTo>
                    <a:pt x="2562" y="494"/>
                    <a:pt x="2809" y="432"/>
                    <a:pt x="3056" y="432"/>
                  </a:cubicBezTo>
                  <a:close/>
                  <a:moveTo>
                    <a:pt x="1976" y="772"/>
                  </a:moveTo>
                  <a:lnTo>
                    <a:pt x="2840" y="2376"/>
                  </a:lnTo>
                  <a:lnTo>
                    <a:pt x="2840" y="4166"/>
                  </a:lnTo>
                  <a:cubicBezTo>
                    <a:pt x="1143" y="3950"/>
                    <a:pt x="587" y="1759"/>
                    <a:pt x="1976" y="772"/>
                  </a:cubicBezTo>
                  <a:close/>
                  <a:moveTo>
                    <a:pt x="4722" y="1481"/>
                  </a:moveTo>
                  <a:cubicBezTo>
                    <a:pt x="4846" y="1759"/>
                    <a:pt x="4908" y="2037"/>
                    <a:pt x="4908" y="2315"/>
                  </a:cubicBezTo>
                  <a:cubicBezTo>
                    <a:pt x="4908" y="3240"/>
                    <a:pt x="4198" y="4043"/>
                    <a:pt x="3272" y="4166"/>
                  </a:cubicBezTo>
                  <a:lnTo>
                    <a:pt x="3272" y="2407"/>
                  </a:lnTo>
                  <a:lnTo>
                    <a:pt x="4722" y="1481"/>
                  </a:lnTo>
                  <a:close/>
                  <a:moveTo>
                    <a:pt x="3056" y="0"/>
                  </a:moveTo>
                  <a:cubicBezTo>
                    <a:pt x="1019" y="0"/>
                    <a:pt x="1" y="2469"/>
                    <a:pt x="1451" y="3919"/>
                  </a:cubicBezTo>
                  <a:cubicBezTo>
                    <a:pt x="1912" y="4390"/>
                    <a:pt x="2484" y="4601"/>
                    <a:pt x="3046" y="4601"/>
                  </a:cubicBezTo>
                  <a:cubicBezTo>
                    <a:pt x="4214" y="4601"/>
                    <a:pt x="5340" y="3690"/>
                    <a:pt x="5340" y="2315"/>
                  </a:cubicBezTo>
                  <a:cubicBezTo>
                    <a:pt x="5340" y="1852"/>
                    <a:pt x="5216" y="1389"/>
                    <a:pt x="4969" y="1018"/>
                  </a:cubicBezTo>
                  <a:cubicBezTo>
                    <a:pt x="4537" y="370"/>
                    <a:pt x="3827" y="0"/>
                    <a:pt x="305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2" name="Google Shape;12742;p23"/>
            <p:cNvSpPr/>
            <p:nvPr/>
          </p:nvSpPr>
          <p:spPr>
            <a:xfrm>
              <a:off x="1740375" y="3563425"/>
              <a:ext cx="361900" cy="361125"/>
            </a:xfrm>
            <a:custGeom>
              <a:avLst/>
              <a:gdLst/>
              <a:ahLst/>
              <a:cxnLst/>
              <a:rect l="l" t="t" r="r" b="b"/>
              <a:pathLst>
                <a:path w="14476" h="14445" extrusionOk="0">
                  <a:moveTo>
                    <a:pt x="8365" y="433"/>
                  </a:moveTo>
                  <a:lnTo>
                    <a:pt x="8365" y="1112"/>
                  </a:lnTo>
                  <a:lnTo>
                    <a:pt x="6173" y="1112"/>
                  </a:lnTo>
                  <a:lnTo>
                    <a:pt x="6173" y="433"/>
                  </a:lnTo>
                  <a:close/>
                  <a:moveTo>
                    <a:pt x="7192" y="13333"/>
                  </a:moveTo>
                  <a:cubicBezTo>
                    <a:pt x="7408" y="13333"/>
                    <a:pt x="7562" y="13487"/>
                    <a:pt x="7562" y="13704"/>
                  </a:cubicBezTo>
                  <a:cubicBezTo>
                    <a:pt x="7562" y="13913"/>
                    <a:pt x="7392" y="14051"/>
                    <a:pt x="7205" y="14051"/>
                  </a:cubicBezTo>
                  <a:cubicBezTo>
                    <a:pt x="7117" y="14051"/>
                    <a:pt x="7024" y="14020"/>
                    <a:pt x="6945" y="13950"/>
                  </a:cubicBezTo>
                  <a:cubicBezTo>
                    <a:pt x="6729" y="13734"/>
                    <a:pt x="6883" y="13333"/>
                    <a:pt x="7192" y="13333"/>
                  </a:cubicBezTo>
                  <a:close/>
                  <a:moveTo>
                    <a:pt x="5957" y="1"/>
                  </a:moveTo>
                  <a:cubicBezTo>
                    <a:pt x="5834" y="1"/>
                    <a:pt x="5741" y="93"/>
                    <a:pt x="5741" y="217"/>
                  </a:cubicBezTo>
                  <a:lnTo>
                    <a:pt x="5741" y="1112"/>
                  </a:lnTo>
                  <a:lnTo>
                    <a:pt x="3272" y="1112"/>
                  </a:lnTo>
                  <a:cubicBezTo>
                    <a:pt x="2995" y="1112"/>
                    <a:pt x="2995" y="1544"/>
                    <a:pt x="3272" y="1544"/>
                  </a:cubicBezTo>
                  <a:lnTo>
                    <a:pt x="13272" y="1544"/>
                  </a:lnTo>
                  <a:cubicBezTo>
                    <a:pt x="13704" y="1544"/>
                    <a:pt x="14074" y="1914"/>
                    <a:pt x="14074" y="2346"/>
                  </a:cubicBezTo>
                  <a:lnTo>
                    <a:pt x="14074" y="9753"/>
                  </a:lnTo>
                  <a:cubicBezTo>
                    <a:pt x="14074" y="10185"/>
                    <a:pt x="13704" y="10525"/>
                    <a:pt x="13272" y="10525"/>
                  </a:cubicBezTo>
                  <a:lnTo>
                    <a:pt x="1235" y="10525"/>
                  </a:lnTo>
                  <a:cubicBezTo>
                    <a:pt x="803" y="10525"/>
                    <a:pt x="433" y="10185"/>
                    <a:pt x="433" y="9753"/>
                  </a:cubicBezTo>
                  <a:lnTo>
                    <a:pt x="433" y="2346"/>
                  </a:lnTo>
                  <a:cubicBezTo>
                    <a:pt x="433" y="1914"/>
                    <a:pt x="803" y="1544"/>
                    <a:pt x="1235" y="1544"/>
                  </a:cubicBezTo>
                  <a:lnTo>
                    <a:pt x="2100" y="1544"/>
                  </a:lnTo>
                  <a:cubicBezTo>
                    <a:pt x="2377" y="1544"/>
                    <a:pt x="2377" y="1112"/>
                    <a:pt x="2100" y="1112"/>
                  </a:cubicBezTo>
                  <a:lnTo>
                    <a:pt x="1235" y="1112"/>
                  </a:lnTo>
                  <a:cubicBezTo>
                    <a:pt x="556" y="1112"/>
                    <a:pt x="1" y="1667"/>
                    <a:pt x="1" y="2346"/>
                  </a:cubicBezTo>
                  <a:lnTo>
                    <a:pt x="1" y="9722"/>
                  </a:lnTo>
                  <a:cubicBezTo>
                    <a:pt x="1" y="10383"/>
                    <a:pt x="527" y="10927"/>
                    <a:pt x="1182" y="10927"/>
                  </a:cubicBezTo>
                  <a:cubicBezTo>
                    <a:pt x="1199" y="10927"/>
                    <a:pt x="1217" y="10927"/>
                    <a:pt x="1235" y="10926"/>
                  </a:cubicBezTo>
                  <a:lnTo>
                    <a:pt x="1266" y="10926"/>
                  </a:lnTo>
                  <a:lnTo>
                    <a:pt x="1266" y="11173"/>
                  </a:lnTo>
                  <a:cubicBezTo>
                    <a:pt x="1266" y="11574"/>
                    <a:pt x="1606" y="11944"/>
                    <a:pt x="2038" y="11944"/>
                  </a:cubicBezTo>
                  <a:lnTo>
                    <a:pt x="7007" y="11944"/>
                  </a:lnTo>
                  <a:lnTo>
                    <a:pt x="7007" y="12932"/>
                  </a:lnTo>
                  <a:cubicBezTo>
                    <a:pt x="6142" y="13179"/>
                    <a:pt x="6297" y="14444"/>
                    <a:pt x="7192" y="14444"/>
                  </a:cubicBezTo>
                  <a:cubicBezTo>
                    <a:pt x="8087" y="14444"/>
                    <a:pt x="8272" y="13179"/>
                    <a:pt x="7408" y="12932"/>
                  </a:cubicBezTo>
                  <a:lnTo>
                    <a:pt x="7408" y="11975"/>
                  </a:lnTo>
                  <a:lnTo>
                    <a:pt x="10494" y="11975"/>
                  </a:lnTo>
                  <a:cubicBezTo>
                    <a:pt x="10772" y="11975"/>
                    <a:pt x="10772" y="11543"/>
                    <a:pt x="10494" y="11543"/>
                  </a:cubicBezTo>
                  <a:lnTo>
                    <a:pt x="2069" y="11543"/>
                  </a:lnTo>
                  <a:cubicBezTo>
                    <a:pt x="1853" y="11543"/>
                    <a:pt x="1698" y="11358"/>
                    <a:pt x="1698" y="11173"/>
                  </a:cubicBezTo>
                  <a:lnTo>
                    <a:pt x="1698" y="10957"/>
                  </a:lnTo>
                  <a:lnTo>
                    <a:pt x="12809" y="10957"/>
                  </a:lnTo>
                  <a:lnTo>
                    <a:pt x="12809" y="11173"/>
                  </a:lnTo>
                  <a:cubicBezTo>
                    <a:pt x="12809" y="11358"/>
                    <a:pt x="12654" y="11543"/>
                    <a:pt x="12438" y="11543"/>
                  </a:cubicBezTo>
                  <a:lnTo>
                    <a:pt x="11605" y="11543"/>
                  </a:lnTo>
                  <a:cubicBezTo>
                    <a:pt x="11327" y="11543"/>
                    <a:pt x="11327" y="11975"/>
                    <a:pt x="11605" y="11975"/>
                  </a:cubicBezTo>
                  <a:lnTo>
                    <a:pt x="12438" y="11975"/>
                  </a:lnTo>
                  <a:cubicBezTo>
                    <a:pt x="12870" y="11975"/>
                    <a:pt x="13210" y="11605"/>
                    <a:pt x="13210" y="11204"/>
                  </a:cubicBezTo>
                  <a:lnTo>
                    <a:pt x="13210" y="10957"/>
                  </a:lnTo>
                  <a:lnTo>
                    <a:pt x="13241" y="10957"/>
                  </a:lnTo>
                  <a:cubicBezTo>
                    <a:pt x="13920" y="10957"/>
                    <a:pt x="14475" y="10432"/>
                    <a:pt x="14475" y="9753"/>
                  </a:cubicBezTo>
                  <a:lnTo>
                    <a:pt x="14475" y="2346"/>
                  </a:lnTo>
                  <a:cubicBezTo>
                    <a:pt x="14475" y="1667"/>
                    <a:pt x="13920" y="1112"/>
                    <a:pt x="13241" y="1112"/>
                  </a:cubicBezTo>
                  <a:lnTo>
                    <a:pt x="8766" y="1112"/>
                  </a:lnTo>
                  <a:lnTo>
                    <a:pt x="8766" y="217"/>
                  </a:lnTo>
                  <a:cubicBezTo>
                    <a:pt x="8766" y="93"/>
                    <a:pt x="8673" y="1"/>
                    <a:pt x="8581"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3" name="Google Shape;12743;p23"/>
            <p:cNvSpPr/>
            <p:nvPr/>
          </p:nvSpPr>
          <p:spPr>
            <a:xfrm>
              <a:off x="1775875" y="3759400"/>
              <a:ext cx="116525" cy="10050"/>
            </a:xfrm>
            <a:custGeom>
              <a:avLst/>
              <a:gdLst/>
              <a:ahLst/>
              <a:cxnLst/>
              <a:rect l="l" t="t" r="r" b="b"/>
              <a:pathLst>
                <a:path w="4661" h="402" extrusionOk="0">
                  <a:moveTo>
                    <a:pt x="309" y="1"/>
                  </a:moveTo>
                  <a:cubicBezTo>
                    <a:pt x="1" y="1"/>
                    <a:pt x="1" y="402"/>
                    <a:pt x="309" y="402"/>
                  </a:cubicBezTo>
                  <a:lnTo>
                    <a:pt x="4445" y="402"/>
                  </a:lnTo>
                  <a:cubicBezTo>
                    <a:pt x="4563" y="402"/>
                    <a:pt x="4653" y="317"/>
                    <a:pt x="4660" y="201"/>
                  </a:cubicBezTo>
                  <a:lnTo>
                    <a:pt x="4660" y="201"/>
                  </a:lnTo>
                  <a:cubicBezTo>
                    <a:pt x="4661" y="206"/>
                    <a:pt x="4661" y="212"/>
                    <a:pt x="4661" y="217"/>
                  </a:cubicBezTo>
                  <a:lnTo>
                    <a:pt x="4661" y="186"/>
                  </a:lnTo>
                  <a:cubicBezTo>
                    <a:pt x="4661" y="191"/>
                    <a:pt x="4661" y="196"/>
                    <a:pt x="4660" y="201"/>
                  </a:cubicBezTo>
                  <a:lnTo>
                    <a:pt x="4660" y="201"/>
                  </a:lnTo>
                  <a:cubicBezTo>
                    <a:pt x="4653" y="86"/>
                    <a:pt x="4563" y="1"/>
                    <a:pt x="444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4" name="Google Shape;12744;p23"/>
            <p:cNvSpPr/>
            <p:nvPr/>
          </p:nvSpPr>
          <p:spPr>
            <a:xfrm>
              <a:off x="1775875" y="3784100"/>
              <a:ext cx="85675" cy="10825"/>
            </a:xfrm>
            <a:custGeom>
              <a:avLst/>
              <a:gdLst/>
              <a:ahLst/>
              <a:cxnLst/>
              <a:rect l="l" t="t" r="r" b="b"/>
              <a:pathLst>
                <a:path w="3427" h="433" extrusionOk="0">
                  <a:moveTo>
                    <a:pt x="309" y="0"/>
                  </a:moveTo>
                  <a:cubicBezTo>
                    <a:pt x="1" y="0"/>
                    <a:pt x="1" y="432"/>
                    <a:pt x="309" y="432"/>
                  </a:cubicBezTo>
                  <a:lnTo>
                    <a:pt x="3118" y="432"/>
                  </a:lnTo>
                  <a:cubicBezTo>
                    <a:pt x="3426" y="432"/>
                    <a:pt x="3426" y="0"/>
                    <a:pt x="311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5" name="Google Shape;12745;p23"/>
            <p:cNvSpPr/>
            <p:nvPr/>
          </p:nvSpPr>
          <p:spPr>
            <a:xfrm>
              <a:off x="1927100" y="3695375"/>
              <a:ext cx="38600" cy="99550"/>
            </a:xfrm>
            <a:custGeom>
              <a:avLst/>
              <a:gdLst/>
              <a:ahLst/>
              <a:cxnLst/>
              <a:rect l="l" t="t" r="r" b="b"/>
              <a:pathLst>
                <a:path w="1544" h="3982" extrusionOk="0">
                  <a:moveTo>
                    <a:pt x="1112" y="432"/>
                  </a:moveTo>
                  <a:lnTo>
                    <a:pt x="1112" y="3549"/>
                  </a:lnTo>
                  <a:lnTo>
                    <a:pt x="433" y="3549"/>
                  </a:lnTo>
                  <a:lnTo>
                    <a:pt x="433" y="432"/>
                  </a:lnTo>
                  <a:close/>
                  <a:moveTo>
                    <a:pt x="217" y="0"/>
                  </a:moveTo>
                  <a:cubicBezTo>
                    <a:pt x="93" y="0"/>
                    <a:pt x="1" y="93"/>
                    <a:pt x="1" y="216"/>
                  </a:cubicBezTo>
                  <a:lnTo>
                    <a:pt x="1" y="3765"/>
                  </a:lnTo>
                  <a:cubicBezTo>
                    <a:pt x="1" y="3889"/>
                    <a:pt x="93" y="3981"/>
                    <a:pt x="217" y="3981"/>
                  </a:cubicBezTo>
                  <a:lnTo>
                    <a:pt x="1328" y="3981"/>
                  </a:lnTo>
                  <a:cubicBezTo>
                    <a:pt x="1451" y="3981"/>
                    <a:pt x="1544" y="3889"/>
                    <a:pt x="1544" y="3765"/>
                  </a:cubicBezTo>
                  <a:lnTo>
                    <a:pt x="1544" y="216"/>
                  </a:lnTo>
                  <a:cubicBezTo>
                    <a:pt x="1544" y="93"/>
                    <a:pt x="1451" y="0"/>
                    <a:pt x="132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6" name="Google Shape;12746;p23"/>
            <p:cNvSpPr/>
            <p:nvPr/>
          </p:nvSpPr>
          <p:spPr>
            <a:xfrm>
              <a:off x="2035900" y="3673000"/>
              <a:ext cx="38600" cy="121925"/>
            </a:xfrm>
            <a:custGeom>
              <a:avLst/>
              <a:gdLst/>
              <a:ahLst/>
              <a:cxnLst/>
              <a:rect l="l" t="t" r="r" b="b"/>
              <a:pathLst>
                <a:path w="1544" h="4877" extrusionOk="0">
                  <a:moveTo>
                    <a:pt x="1111" y="432"/>
                  </a:moveTo>
                  <a:lnTo>
                    <a:pt x="1111" y="4444"/>
                  </a:lnTo>
                  <a:lnTo>
                    <a:pt x="432" y="4444"/>
                  </a:lnTo>
                  <a:lnTo>
                    <a:pt x="432" y="432"/>
                  </a:lnTo>
                  <a:close/>
                  <a:moveTo>
                    <a:pt x="216" y="0"/>
                  </a:moveTo>
                  <a:cubicBezTo>
                    <a:pt x="93" y="0"/>
                    <a:pt x="0" y="93"/>
                    <a:pt x="0" y="216"/>
                  </a:cubicBezTo>
                  <a:lnTo>
                    <a:pt x="0" y="4660"/>
                  </a:lnTo>
                  <a:cubicBezTo>
                    <a:pt x="0" y="4784"/>
                    <a:pt x="93" y="4876"/>
                    <a:pt x="216" y="4876"/>
                  </a:cubicBezTo>
                  <a:lnTo>
                    <a:pt x="1327" y="4876"/>
                  </a:lnTo>
                  <a:cubicBezTo>
                    <a:pt x="1451" y="4876"/>
                    <a:pt x="1543" y="4784"/>
                    <a:pt x="1543" y="4660"/>
                  </a:cubicBezTo>
                  <a:lnTo>
                    <a:pt x="1543" y="216"/>
                  </a:lnTo>
                  <a:cubicBezTo>
                    <a:pt x="1543" y="93"/>
                    <a:pt x="1451" y="0"/>
                    <a:pt x="132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7" name="Google Shape;12747;p23"/>
            <p:cNvSpPr/>
            <p:nvPr/>
          </p:nvSpPr>
          <p:spPr>
            <a:xfrm>
              <a:off x="1981875" y="3720050"/>
              <a:ext cx="37825" cy="74875"/>
            </a:xfrm>
            <a:custGeom>
              <a:avLst/>
              <a:gdLst/>
              <a:ahLst/>
              <a:cxnLst/>
              <a:rect l="l" t="t" r="r" b="b"/>
              <a:pathLst>
                <a:path w="1513" h="2995" extrusionOk="0">
                  <a:moveTo>
                    <a:pt x="1081" y="433"/>
                  </a:moveTo>
                  <a:lnTo>
                    <a:pt x="1081" y="2562"/>
                  </a:lnTo>
                  <a:lnTo>
                    <a:pt x="402" y="2562"/>
                  </a:lnTo>
                  <a:lnTo>
                    <a:pt x="402" y="433"/>
                  </a:lnTo>
                  <a:close/>
                  <a:moveTo>
                    <a:pt x="217" y="1"/>
                  </a:moveTo>
                  <a:cubicBezTo>
                    <a:pt x="93" y="1"/>
                    <a:pt x="1" y="93"/>
                    <a:pt x="1" y="217"/>
                  </a:cubicBezTo>
                  <a:lnTo>
                    <a:pt x="1" y="2778"/>
                  </a:lnTo>
                  <a:cubicBezTo>
                    <a:pt x="1" y="2902"/>
                    <a:pt x="93" y="2994"/>
                    <a:pt x="217" y="2994"/>
                  </a:cubicBezTo>
                  <a:lnTo>
                    <a:pt x="1297" y="2994"/>
                  </a:lnTo>
                  <a:cubicBezTo>
                    <a:pt x="1420" y="2994"/>
                    <a:pt x="1513" y="2902"/>
                    <a:pt x="1513" y="2778"/>
                  </a:cubicBezTo>
                  <a:lnTo>
                    <a:pt x="1513" y="217"/>
                  </a:lnTo>
                  <a:cubicBezTo>
                    <a:pt x="1513" y="93"/>
                    <a:pt x="1420" y="1"/>
                    <a:pt x="129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48" name="Google Shape;12748;p23"/>
            <p:cNvSpPr/>
            <p:nvPr/>
          </p:nvSpPr>
          <p:spPr>
            <a:xfrm>
              <a:off x="1930075" y="3621700"/>
              <a:ext cx="145175" cy="85850"/>
            </a:xfrm>
            <a:custGeom>
              <a:avLst/>
              <a:gdLst/>
              <a:ahLst/>
              <a:cxnLst/>
              <a:rect l="l" t="t" r="r" b="b"/>
              <a:pathLst>
                <a:path w="5807" h="3434" extrusionOk="0">
                  <a:moveTo>
                    <a:pt x="5005" y="447"/>
                  </a:moveTo>
                  <a:cubicBezTo>
                    <a:pt x="5097" y="447"/>
                    <a:pt x="5159" y="509"/>
                    <a:pt x="5159" y="602"/>
                  </a:cubicBezTo>
                  <a:cubicBezTo>
                    <a:pt x="5159" y="694"/>
                    <a:pt x="5097" y="756"/>
                    <a:pt x="5005" y="756"/>
                  </a:cubicBezTo>
                  <a:cubicBezTo>
                    <a:pt x="4912" y="756"/>
                    <a:pt x="4850" y="694"/>
                    <a:pt x="4850" y="602"/>
                  </a:cubicBezTo>
                  <a:cubicBezTo>
                    <a:pt x="4850" y="509"/>
                    <a:pt x="4912" y="447"/>
                    <a:pt x="5005" y="447"/>
                  </a:cubicBezTo>
                  <a:close/>
                  <a:moveTo>
                    <a:pt x="632" y="1186"/>
                  </a:moveTo>
                  <a:cubicBezTo>
                    <a:pt x="639" y="1186"/>
                    <a:pt x="646" y="1187"/>
                    <a:pt x="653" y="1188"/>
                  </a:cubicBezTo>
                  <a:cubicBezTo>
                    <a:pt x="838" y="1219"/>
                    <a:pt x="838" y="1466"/>
                    <a:pt x="653" y="1497"/>
                  </a:cubicBezTo>
                  <a:cubicBezTo>
                    <a:pt x="646" y="1498"/>
                    <a:pt x="639" y="1499"/>
                    <a:pt x="632" y="1499"/>
                  </a:cubicBezTo>
                  <a:cubicBezTo>
                    <a:pt x="475" y="1499"/>
                    <a:pt x="475" y="1186"/>
                    <a:pt x="632" y="1186"/>
                  </a:cubicBezTo>
                  <a:close/>
                  <a:moveTo>
                    <a:pt x="2813" y="2700"/>
                  </a:moveTo>
                  <a:cubicBezTo>
                    <a:pt x="3026" y="2700"/>
                    <a:pt x="2823" y="2935"/>
                    <a:pt x="2716" y="2935"/>
                  </a:cubicBezTo>
                  <a:cubicBezTo>
                    <a:pt x="2683" y="2935"/>
                    <a:pt x="2659" y="2913"/>
                    <a:pt x="2659" y="2855"/>
                  </a:cubicBezTo>
                  <a:cubicBezTo>
                    <a:pt x="2659" y="2762"/>
                    <a:pt x="2752" y="2700"/>
                    <a:pt x="2813" y="2700"/>
                  </a:cubicBezTo>
                  <a:close/>
                  <a:moveTo>
                    <a:pt x="5038" y="0"/>
                  </a:moveTo>
                  <a:cubicBezTo>
                    <a:pt x="4737" y="0"/>
                    <a:pt x="4449" y="243"/>
                    <a:pt x="4449" y="602"/>
                  </a:cubicBezTo>
                  <a:cubicBezTo>
                    <a:pt x="4449" y="694"/>
                    <a:pt x="4480" y="787"/>
                    <a:pt x="4511" y="880"/>
                  </a:cubicBezTo>
                  <a:lnTo>
                    <a:pt x="3122" y="2330"/>
                  </a:lnTo>
                  <a:cubicBezTo>
                    <a:pt x="3037" y="2294"/>
                    <a:pt x="2952" y="2276"/>
                    <a:pt x="2868" y="2276"/>
                  </a:cubicBezTo>
                  <a:cubicBezTo>
                    <a:pt x="2740" y="2276"/>
                    <a:pt x="2617" y="2317"/>
                    <a:pt x="2505" y="2392"/>
                  </a:cubicBezTo>
                  <a:lnTo>
                    <a:pt x="1239" y="1466"/>
                  </a:lnTo>
                  <a:cubicBezTo>
                    <a:pt x="1239" y="1435"/>
                    <a:pt x="1239" y="1373"/>
                    <a:pt x="1239" y="1342"/>
                  </a:cubicBezTo>
                  <a:cubicBezTo>
                    <a:pt x="1239" y="1003"/>
                    <a:pt x="993" y="756"/>
                    <a:pt x="684" y="756"/>
                  </a:cubicBezTo>
                  <a:lnTo>
                    <a:pt x="653" y="756"/>
                  </a:lnTo>
                  <a:cubicBezTo>
                    <a:pt x="1" y="756"/>
                    <a:pt x="258" y="1905"/>
                    <a:pt x="750" y="1905"/>
                  </a:cubicBezTo>
                  <a:cubicBezTo>
                    <a:pt x="817" y="1905"/>
                    <a:pt x="888" y="1884"/>
                    <a:pt x="962" y="1836"/>
                  </a:cubicBezTo>
                  <a:lnTo>
                    <a:pt x="2258" y="2762"/>
                  </a:lnTo>
                  <a:cubicBezTo>
                    <a:pt x="2258" y="2793"/>
                    <a:pt x="2258" y="2824"/>
                    <a:pt x="2258" y="2855"/>
                  </a:cubicBezTo>
                  <a:cubicBezTo>
                    <a:pt x="2258" y="3240"/>
                    <a:pt x="2543" y="3433"/>
                    <a:pt x="2829" y="3433"/>
                  </a:cubicBezTo>
                  <a:cubicBezTo>
                    <a:pt x="3114" y="3433"/>
                    <a:pt x="3400" y="3240"/>
                    <a:pt x="3400" y="2855"/>
                  </a:cubicBezTo>
                  <a:cubicBezTo>
                    <a:pt x="3400" y="2793"/>
                    <a:pt x="3400" y="2731"/>
                    <a:pt x="3369" y="2670"/>
                  </a:cubicBezTo>
                  <a:lnTo>
                    <a:pt x="4850" y="1157"/>
                  </a:lnTo>
                  <a:cubicBezTo>
                    <a:pt x="4881" y="1157"/>
                    <a:pt x="4943" y="1157"/>
                    <a:pt x="5035" y="1188"/>
                  </a:cubicBezTo>
                  <a:cubicBezTo>
                    <a:pt x="5529" y="1188"/>
                    <a:pt x="5807" y="540"/>
                    <a:pt x="5437" y="170"/>
                  </a:cubicBezTo>
                  <a:cubicBezTo>
                    <a:pt x="5319" y="52"/>
                    <a:pt x="5177" y="0"/>
                    <a:pt x="503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49" name="Google Shape;12749;p23"/>
          <p:cNvGrpSpPr/>
          <p:nvPr/>
        </p:nvGrpSpPr>
        <p:grpSpPr>
          <a:xfrm>
            <a:off x="3962613" y="3422728"/>
            <a:ext cx="388100" cy="361875"/>
            <a:chOff x="980425" y="2463975"/>
            <a:chExt cx="388100" cy="361875"/>
          </a:xfrm>
        </p:grpSpPr>
        <p:sp>
          <p:nvSpPr>
            <p:cNvPr id="12750" name="Google Shape;12750;p23"/>
            <p:cNvSpPr/>
            <p:nvPr/>
          </p:nvSpPr>
          <p:spPr>
            <a:xfrm>
              <a:off x="1016675" y="2754850"/>
              <a:ext cx="60975" cy="44000"/>
            </a:xfrm>
            <a:custGeom>
              <a:avLst/>
              <a:gdLst/>
              <a:ahLst/>
              <a:cxnLst/>
              <a:rect l="l" t="t" r="r" b="b"/>
              <a:pathLst>
                <a:path w="2439" h="1760" extrusionOk="0">
                  <a:moveTo>
                    <a:pt x="1976" y="927"/>
                  </a:moveTo>
                  <a:lnTo>
                    <a:pt x="1976" y="1328"/>
                  </a:lnTo>
                  <a:lnTo>
                    <a:pt x="402" y="1328"/>
                  </a:lnTo>
                  <a:lnTo>
                    <a:pt x="402" y="927"/>
                  </a:lnTo>
                  <a:close/>
                  <a:moveTo>
                    <a:pt x="1204" y="1"/>
                  </a:moveTo>
                  <a:cubicBezTo>
                    <a:pt x="1081" y="1"/>
                    <a:pt x="988" y="93"/>
                    <a:pt x="988" y="217"/>
                  </a:cubicBezTo>
                  <a:lnTo>
                    <a:pt x="988" y="495"/>
                  </a:lnTo>
                  <a:lnTo>
                    <a:pt x="217" y="495"/>
                  </a:lnTo>
                  <a:cubicBezTo>
                    <a:pt x="93" y="495"/>
                    <a:pt x="1" y="587"/>
                    <a:pt x="1" y="711"/>
                  </a:cubicBezTo>
                  <a:lnTo>
                    <a:pt x="1" y="1544"/>
                  </a:lnTo>
                  <a:cubicBezTo>
                    <a:pt x="1" y="1667"/>
                    <a:pt x="93" y="1760"/>
                    <a:pt x="217" y="1760"/>
                  </a:cubicBezTo>
                  <a:lnTo>
                    <a:pt x="2223" y="1760"/>
                  </a:lnTo>
                  <a:cubicBezTo>
                    <a:pt x="2315" y="1760"/>
                    <a:pt x="2439" y="1667"/>
                    <a:pt x="2439" y="1544"/>
                  </a:cubicBezTo>
                  <a:lnTo>
                    <a:pt x="2439" y="711"/>
                  </a:lnTo>
                  <a:cubicBezTo>
                    <a:pt x="2439" y="587"/>
                    <a:pt x="2315" y="495"/>
                    <a:pt x="2223" y="495"/>
                  </a:cubicBezTo>
                  <a:lnTo>
                    <a:pt x="1451" y="495"/>
                  </a:lnTo>
                  <a:lnTo>
                    <a:pt x="1451" y="217"/>
                  </a:lnTo>
                  <a:cubicBezTo>
                    <a:pt x="1451" y="124"/>
                    <a:pt x="1358" y="32"/>
                    <a:pt x="1235" y="32"/>
                  </a:cubicBezTo>
                  <a:lnTo>
                    <a:pt x="1204" y="1"/>
                  </a:ln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1" name="Google Shape;12751;p23"/>
            <p:cNvSpPr/>
            <p:nvPr/>
          </p:nvSpPr>
          <p:spPr>
            <a:xfrm>
              <a:off x="980425" y="2463975"/>
              <a:ext cx="388100" cy="361875"/>
            </a:xfrm>
            <a:custGeom>
              <a:avLst/>
              <a:gdLst/>
              <a:ahLst/>
              <a:cxnLst/>
              <a:rect l="l" t="t" r="r" b="b"/>
              <a:pathLst>
                <a:path w="15524" h="14475" extrusionOk="0">
                  <a:moveTo>
                    <a:pt x="1543" y="4414"/>
                  </a:moveTo>
                  <a:lnTo>
                    <a:pt x="1543" y="6420"/>
                  </a:lnTo>
                  <a:lnTo>
                    <a:pt x="833" y="6420"/>
                  </a:lnTo>
                  <a:cubicBezTo>
                    <a:pt x="648" y="6420"/>
                    <a:pt x="525" y="6297"/>
                    <a:pt x="525" y="6142"/>
                  </a:cubicBezTo>
                  <a:lnTo>
                    <a:pt x="525" y="4723"/>
                  </a:lnTo>
                  <a:cubicBezTo>
                    <a:pt x="525" y="4568"/>
                    <a:pt x="679" y="4414"/>
                    <a:pt x="833" y="4414"/>
                  </a:cubicBezTo>
                  <a:close/>
                  <a:moveTo>
                    <a:pt x="1636" y="6852"/>
                  </a:moveTo>
                  <a:cubicBezTo>
                    <a:pt x="1728" y="7161"/>
                    <a:pt x="1852" y="7500"/>
                    <a:pt x="2037" y="7778"/>
                  </a:cubicBezTo>
                  <a:lnTo>
                    <a:pt x="1852" y="7809"/>
                  </a:lnTo>
                  <a:cubicBezTo>
                    <a:pt x="1420" y="7809"/>
                    <a:pt x="1080" y="7439"/>
                    <a:pt x="1080" y="7037"/>
                  </a:cubicBezTo>
                  <a:lnTo>
                    <a:pt x="1080" y="6852"/>
                  </a:lnTo>
                  <a:close/>
                  <a:moveTo>
                    <a:pt x="4845" y="7809"/>
                  </a:moveTo>
                  <a:cubicBezTo>
                    <a:pt x="4907" y="7809"/>
                    <a:pt x="5000" y="7871"/>
                    <a:pt x="5000" y="7963"/>
                  </a:cubicBezTo>
                  <a:lnTo>
                    <a:pt x="5000" y="7994"/>
                  </a:lnTo>
                  <a:cubicBezTo>
                    <a:pt x="5000" y="8087"/>
                    <a:pt x="4907" y="8148"/>
                    <a:pt x="4845" y="8179"/>
                  </a:cubicBezTo>
                  <a:lnTo>
                    <a:pt x="4321" y="8179"/>
                  </a:lnTo>
                  <a:cubicBezTo>
                    <a:pt x="4228" y="8148"/>
                    <a:pt x="4166" y="8087"/>
                    <a:pt x="4166" y="7994"/>
                  </a:cubicBezTo>
                  <a:lnTo>
                    <a:pt x="4166" y="7963"/>
                  </a:lnTo>
                  <a:cubicBezTo>
                    <a:pt x="4166" y="7871"/>
                    <a:pt x="4228" y="7809"/>
                    <a:pt x="4321" y="7809"/>
                  </a:cubicBezTo>
                  <a:close/>
                  <a:moveTo>
                    <a:pt x="6296" y="3210"/>
                  </a:moveTo>
                  <a:cubicBezTo>
                    <a:pt x="6543" y="3210"/>
                    <a:pt x="6790" y="3303"/>
                    <a:pt x="6944" y="3488"/>
                  </a:cubicBezTo>
                  <a:cubicBezTo>
                    <a:pt x="7098" y="3643"/>
                    <a:pt x="7222" y="3859"/>
                    <a:pt x="7222" y="4105"/>
                  </a:cubicBezTo>
                  <a:lnTo>
                    <a:pt x="7222" y="5124"/>
                  </a:lnTo>
                  <a:cubicBezTo>
                    <a:pt x="7222" y="5402"/>
                    <a:pt x="7376" y="5649"/>
                    <a:pt x="7623" y="5803"/>
                  </a:cubicBezTo>
                  <a:lnTo>
                    <a:pt x="8086" y="6019"/>
                  </a:lnTo>
                  <a:lnTo>
                    <a:pt x="8086" y="6081"/>
                  </a:lnTo>
                  <a:cubicBezTo>
                    <a:pt x="8086" y="7624"/>
                    <a:pt x="6851" y="8858"/>
                    <a:pt x="5308" y="8889"/>
                  </a:cubicBezTo>
                  <a:lnTo>
                    <a:pt x="4784" y="8889"/>
                  </a:lnTo>
                  <a:cubicBezTo>
                    <a:pt x="4105" y="8889"/>
                    <a:pt x="3487" y="8642"/>
                    <a:pt x="2963" y="8210"/>
                  </a:cubicBezTo>
                  <a:lnTo>
                    <a:pt x="3765" y="8210"/>
                  </a:lnTo>
                  <a:cubicBezTo>
                    <a:pt x="3858" y="8426"/>
                    <a:pt x="4074" y="8580"/>
                    <a:pt x="4321" y="8580"/>
                  </a:cubicBezTo>
                  <a:lnTo>
                    <a:pt x="4845" y="8580"/>
                  </a:lnTo>
                  <a:cubicBezTo>
                    <a:pt x="5154" y="8580"/>
                    <a:pt x="5401" y="8334"/>
                    <a:pt x="5401" y="7994"/>
                  </a:cubicBezTo>
                  <a:lnTo>
                    <a:pt x="5401" y="7963"/>
                  </a:lnTo>
                  <a:cubicBezTo>
                    <a:pt x="5401" y="7624"/>
                    <a:pt x="5154" y="7377"/>
                    <a:pt x="4845" y="7377"/>
                  </a:cubicBezTo>
                  <a:lnTo>
                    <a:pt x="4321" y="7377"/>
                  </a:lnTo>
                  <a:cubicBezTo>
                    <a:pt x="4043" y="7377"/>
                    <a:pt x="3827" y="7562"/>
                    <a:pt x="3765" y="7809"/>
                  </a:cubicBezTo>
                  <a:lnTo>
                    <a:pt x="2562" y="7809"/>
                  </a:lnTo>
                  <a:cubicBezTo>
                    <a:pt x="2191" y="7315"/>
                    <a:pt x="1975" y="6698"/>
                    <a:pt x="1975" y="6081"/>
                  </a:cubicBezTo>
                  <a:lnTo>
                    <a:pt x="1975" y="6019"/>
                  </a:lnTo>
                  <a:lnTo>
                    <a:pt x="2438" y="5803"/>
                  </a:lnTo>
                  <a:cubicBezTo>
                    <a:pt x="2716" y="5679"/>
                    <a:pt x="2870" y="5402"/>
                    <a:pt x="2870" y="5124"/>
                  </a:cubicBezTo>
                  <a:lnTo>
                    <a:pt x="2870" y="4105"/>
                  </a:lnTo>
                  <a:cubicBezTo>
                    <a:pt x="2870" y="3643"/>
                    <a:pt x="3271" y="3241"/>
                    <a:pt x="3734" y="3210"/>
                  </a:cubicBezTo>
                  <a:close/>
                  <a:moveTo>
                    <a:pt x="5895" y="9259"/>
                  </a:moveTo>
                  <a:lnTo>
                    <a:pt x="5895" y="10093"/>
                  </a:lnTo>
                  <a:cubicBezTo>
                    <a:pt x="5895" y="10556"/>
                    <a:pt x="5524" y="10926"/>
                    <a:pt x="5061" y="10926"/>
                  </a:cubicBezTo>
                  <a:cubicBezTo>
                    <a:pt x="4598" y="10895"/>
                    <a:pt x="4228" y="10525"/>
                    <a:pt x="4259" y="10093"/>
                  </a:cubicBezTo>
                  <a:lnTo>
                    <a:pt x="4259" y="9259"/>
                  </a:lnTo>
                  <a:cubicBezTo>
                    <a:pt x="4368" y="9281"/>
                    <a:pt x="4493" y="9303"/>
                    <a:pt x="4633" y="9303"/>
                  </a:cubicBezTo>
                  <a:cubicBezTo>
                    <a:pt x="4691" y="9303"/>
                    <a:pt x="4751" y="9299"/>
                    <a:pt x="4814" y="9290"/>
                  </a:cubicBezTo>
                  <a:lnTo>
                    <a:pt x="5339" y="9290"/>
                  </a:lnTo>
                  <a:cubicBezTo>
                    <a:pt x="5393" y="9299"/>
                    <a:pt x="5448" y="9303"/>
                    <a:pt x="5502" y="9303"/>
                  </a:cubicBezTo>
                  <a:cubicBezTo>
                    <a:pt x="5633" y="9303"/>
                    <a:pt x="5764" y="9281"/>
                    <a:pt x="5895" y="9259"/>
                  </a:cubicBezTo>
                  <a:close/>
                  <a:moveTo>
                    <a:pt x="5709" y="1"/>
                  </a:moveTo>
                  <a:cubicBezTo>
                    <a:pt x="5154" y="1"/>
                    <a:pt x="4629" y="155"/>
                    <a:pt x="4197" y="433"/>
                  </a:cubicBezTo>
                  <a:lnTo>
                    <a:pt x="3580" y="433"/>
                  </a:lnTo>
                  <a:cubicBezTo>
                    <a:pt x="3179" y="433"/>
                    <a:pt x="2808" y="556"/>
                    <a:pt x="2500" y="772"/>
                  </a:cubicBezTo>
                  <a:cubicBezTo>
                    <a:pt x="2294" y="901"/>
                    <a:pt x="2410" y="1180"/>
                    <a:pt x="2597" y="1180"/>
                  </a:cubicBezTo>
                  <a:cubicBezTo>
                    <a:pt x="2634" y="1180"/>
                    <a:pt x="2675" y="1168"/>
                    <a:pt x="2716" y="1143"/>
                  </a:cubicBezTo>
                  <a:cubicBezTo>
                    <a:pt x="2963" y="958"/>
                    <a:pt x="3271" y="865"/>
                    <a:pt x="3580" y="865"/>
                  </a:cubicBezTo>
                  <a:lnTo>
                    <a:pt x="3673" y="865"/>
                  </a:lnTo>
                  <a:cubicBezTo>
                    <a:pt x="3580" y="958"/>
                    <a:pt x="3487" y="1050"/>
                    <a:pt x="3426" y="1174"/>
                  </a:cubicBezTo>
                  <a:cubicBezTo>
                    <a:pt x="3291" y="1331"/>
                    <a:pt x="3450" y="1504"/>
                    <a:pt x="3606" y="1504"/>
                  </a:cubicBezTo>
                  <a:cubicBezTo>
                    <a:pt x="3665" y="1504"/>
                    <a:pt x="3723" y="1479"/>
                    <a:pt x="3765" y="1420"/>
                  </a:cubicBezTo>
                  <a:cubicBezTo>
                    <a:pt x="4228" y="803"/>
                    <a:pt x="4938" y="433"/>
                    <a:pt x="5709" y="433"/>
                  </a:cubicBezTo>
                  <a:cubicBezTo>
                    <a:pt x="7006" y="433"/>
                    <a:pt x="8086" y="1482"/>
                    <a:pt x="8117" y="2809"/>
                  </a:cubicBezTo>
                  <a:lnTo>
                    <a:pt x="8117" y="5556"/>
                  </a:lnTo>
                  <a:lnTo>
                    <a:pt x="7808" y="5402"/>
                  </a:lnTo>
                  <a:cubicBezTo>
                    <a:pt x="7685" y="5340"/>
                    <a:pt x="7623" y="5247"/>
                    <a:pt x="7623" y="5124"/>
                  </a:cubicBezTo>
                  <a:lnTo>
                    <a:pt x="7623" y="4105"/>
                  </a:lnTo>
                  <a:cubicBezTo>
                    <a:pt x="7623" y="3383"/>
                    <a:pt x="7066" y="2808"/>
                    <a:pt x="6352" y="2808"/>
                  </a:cubicBezTo>
                  <a:cubicBezTo>
                    <a:pt x="6333" y="2808"/>
                    <a:pt x="6315" y="2808"/>
                    <a:pt x="6296" y="2809"/>
                  </a:cubicBezTo>
                  <a:lnTo>
                    <a:pt x="3734" y="2809"/>
                  </a:lnTo>
                  <a:cubicBezTo>
                    <a:pt x="3024" y="2809"/>
                    <a:pt x="2438" y="3396"/>
                    <a:pt x="2438" y="4105"/>
                  </a:cubicBezTo>
                  <a:lnTo>
                    <a:pt x="2438" y="5155"/>
                  </a:lnTo>
                  <a:cubicBezTo>
                    <a:pt x="2438" y="5247"/>
                    <a:pt x="2376" y="5371"/>
                    <a:pt x="2253" y="5432"/>
                  </a:cubicBezTo>
                  <a:lnTo>
                    <a:pt x="1975" y="5556"/>
                  </a:lnTo>
                  <a:lnTo>
                    <a:pt x="1975" y="2470"/>
                  </a:lnTo>
                  <a:cubicBezTo>
                    <a:pt x="1975" y="2223"/>
                    <a:pt x="2037" y="1976"/>
                    <a:pt x="2129" y="1760"/>
                  </a:cubicBezTo>
                  <a:cubicBezTo>
                    <a:pt x="2212" y="1595"/>
                    <a:pt x="2075" y="1458"/>
                    <a:pt x="1937" y="1458"/>
                  </a:cubicBezTo>
                  <a:cubicBezTo>
                    <a:pt x="1869" y="1458"/>
                    <a:pt x="1800" y="1492"/>
                    <a:pt x="1759" y="1575"/>
                  </a:cubicBezTo>
                  <a:cubicBezTo>
                    <a:pt x="1605" y="1853"/>
                    <a:pt x="1543" y="2161"/>
                    <a:pt x="1543" y="2470"/>
                  </a:cubicBezTo>
                  <a:lnTo>
                    <a:pt x="1543" y="4013"/>
                  </a:lnTo>
                  <a:lnTo>
                    <a:pt x="833" y="4013"/>
                  </a:lnTo>
                  <a:cubicBezTo>
                    <a:pt x="432" y="4013"/>
                    <a:pt x="123" y="4321"/>
                    <a:pt x="93" y="4723"/>
                  </a:cubicBezTo>
                  <a:lnTo>
                    <a:pt x="93" y="6142"/>
                  </a:lnTo>
                  <a:cubicBezTo>
                    <a:pt x="93" y="6451"/>
                    <a:pt x="339" y="6760"/>
                    <a:pt x="648" y="6821"/>
                  </a:cubicBezTo>
                  <a:lnTo>
                    <a:pt x="648" y="7037"/>
                  </a:lnTo>
                  <a:cubicBezTo>
                    <a:pt x="648" y="7685"/>
                    <a:pt x="1173" y="8210"/>
                    <a:pt x="1852" y="8210"/>
                  </a:cubicBezTo>
                  <a:lnTo>
                    <a:pt x="2376" y="8210"/>
                  </a:lnTo>
                  <a:cubicBezTo>
                    <a:pt x="2747" y="8642"/>
                    <a:pt x="3240" y="8982"/>
                    <a:pt x="3796" y="9136"/>
                  </a:cubicBezTo>
                  <a:lnTo>
                    <a:pt x="3796" y="9877"/>
                  </a:lnTo>
                  <a:lnTo>
                    <a:pt x="2716" y="9877"/>
                  </a:lnTo>
                  <a:cubicBezTo>
                    <a:pt x="1204" y="9907"/>
                    <a:pt x="0" y="11111"/>
                    <a:pt x="0" y="12592"/>
                  </a:cubicBezTo>
                  <a:cubicBezTo>
                    <a:pt x="0" y="12731"/>
                    <a:pt x="108" y="12801"/>
                    <a:pt x="216" y="12801"/>
                  </a:cubicBezTo>
                  <a:cubicBezTo>
                    <a:pt x="324" y="12801"/>
                    <a:pt x="432" y="12731"/>
                    <a:pt x="432" y="12592"/>
                  </a:cubicBezTo>
                  <a:cubicBezTo>
                    <a:pt x="432" y="11327"/>
                    <a:pt x="1451" y="10340"/>
                    <a:pt x="2716" y="10309"/>
                  </a:cubicBezTo>
                  <a:lnTo>
                    <a:pt x="3827" y="10309"/>
                  </a:lnTo>
                  <a:cubicBezTo>
                    <a:pt x="3950" y="11003"/>
                    <a:pt x="4506" y="11350"/>
                    <a:pt x="5061" y="11350"/>
                  </a:cubicBezTo>
                  <a:cubicBezTo>
                    <a:pt x="5617" y="11350"/>
                    <a:pt x="6172" y="11003"/>
                    <a:pt x="6296" y="10309"/>
                  </a:cubicBezTo>
                  <a:lnTo>
                    <a:pt x="7499" y="10309"/>
                  </a:lnTo>
                  <a:cubicBezTo>
                    <a:pt x="7438" y="10525"/>
                    <a:pt x="7438" y="10741"/>
                    <a:pt x="7438" y="10957"/>
                  </a:cubicBezTo>
                  <a:cubicBezTo>
                    <a:pt x="7438" y="12253"/>
                    <a:pt x="8148" y="13426"/>
                    <a:pt x="9289" y="14043"/>
                  </a:cubicBezTo>
                  <a:lnTo>
                    <a:pt x="432" y="14043"/>
                  </a:lnTo>
                  <a:lnTo>
                    <a:pt x="432" y="13580"/>
                  </a:lnTo>
                  <a:cubicBezTo>
                    <a:pt x="432" y="13441"/>
                    <a:pt x="324" y="13372"/>
                    <a:pt x="216" y="13372"/>
                  </a:cubicBezTo>
                  <a:cubicBezTo>
                    <a:pt x="108" y="13372"/>
                    <a:pt x="0" y="13441"/>
                    <a:pt x="0" y="13580"/>
                  </a:cubicBezTo>
                  <a:lnTo>
                    <a:pt x="0" y="14290"/>
                  </a:lnTo>
                  <a:cubicBezTo>
                    <a:pt x="0" y="14382"/>
                    <a:pt x="93" y="14475"/>
                    <a:pt x="216" y="14475"/>
                  </a:cubicBezTo>
                  <a:lnTo>
                    <a:pt x="10956" y="14475"/>
                  </a:lnTo>
                  <a:cubicBezTo>
                    <a:pt x="11697" y="14475"/>
                    <a:pt x="12406" y="14259"/>
                    <a:pt x="13024" y="13827"/>
                  </a:cubicBezTo>
                  <a:cubicBezTo>
                    <a:pt x="13202" y="13674"/>
                    <a:pt x="13066" y="13417"/>
                    <a:pt x="12892" y="13417"/>
                  </a:cubicBezTo>
                  <a:cubicBezTo>
                    <a:pt x="12854" y="13417"/>
                    <a:pt x="12815" y="13429"/>
                    <a:pt x="12777" y="13457"/>
                  </a:cubicBezTo>
                  <a:cubicBezTo>
                    <a:pt x="12160" y="13909"/>
                    <a:pt x="11523" y="14103"/>
                    <a:pt x="10920" y="14103"/>
                  </a:cubicBezTo>
                  <a:cubicBezTo>
                    <a:pt x="8478" y="14103"/>
                    <a:pt x="6587" y="10913"/>
                    <a:pt x="8765" y="8735"/>
                  </a:cubicBezTo>
                  <a:cubicBezTo>
                    <a:pt x="9426" y="8081"/>
                    <a:pt x="10179" y="7804"/>
                    <a:pt x="10907" y="7804"/>
                  </a:cubicBezTo>
                  <a:cubicBezTo>
                    <a:pt x="13167" y="7804"/>
                    <a:pt x="15183" y="10474"/>
                    <a:pt x="13456" y="12808"/>
                  </a:cubicBezTo>
                  <a:cubicBezTo>
                    <a:pt x="13322" y="12964"/>
                    <a:pt x="13462" y="13152"/>
                    <a:pt x="13619" y="13152"/>
                  </a:cubicBezTo>
                  <a:cubicBezTo>
                    <a:pt x="13680" y="13152"/>
                    <a:pt x="13744" y="13124"/>
                    <a:pt x="13795" y="13055"/>
                  </a:cubicBezTo>
                  <a:cubicBezTo>
                    <a:pt x="15524" y="10741"/>
                    <a:pt x="13857" y="7439"/>
                    <a:pt x="10956" y="7439"/>
                  </a:cubicBezTo>
                  <a:cubicBezTo>
                    <a:pt x="9413" y="7439"/>
                    <a:pt x="8055" y="8426"/>
                    <a:pt x="7592" y="9907"/>
                  </a:cubicBezTo>
                  <a:lnTo>
                    <a:pt x="6327" y="9907"/>
                  </a:lnTo>
                  <a:lnTo>
                    <a:pt x="6327" y="9167"/>
                  </a:lnTo>
                  <a:cubicBezTo>
                    <a:pt x="7623" y="8704"/>
                    <a:pt x="8518" y="7469"/>
                    <a:pt x="8518" y="6111"/>
                  </a:cubicBezTo>
                  <a:lnTo>
                    <a:pt x="8518" y="2809"/>
                  </a:lnTo>
                  <a:cubicBezTo>
                    <a:pt x="8518" y="1266"/>
                    <a:pt x="7253" y="1"/>
                    <a:pt x="570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2" name="Google Shape;12752;p23"/>
            <p:cNvSpPr/>
            <p:nvPr/>
          </p:nvSpPr>
          <p:spPr>
            <a:xfrm>
              <a:off x="1225775" y="2694200"/>
              <a:ext cx="66375" cy="72825"/>
            </a:xfrm>
            <a:custGeom>
              <a:avLst/>
              <a:gdLst/>
              <a:ahLst/>
              <a:cxnLst/>
              <a:rect l="l" t="t" r="r" b="b"/>
              <a:pathLst>
                <a:path w="2655" h="2913" extrusionOk="0">
                  <a:moveTo>
                    <a:pt x="1189" y="1"/>
                  </a:moveTo>
                  <a:cubicBezTo>
                    <a:pt x="594" y="1"/>
                    <a:pt x="22" y="467"/>
                    <a:pt x="0" y="1161"/>
                  </a:cubicBezTo>
                  <a:cubicBezTo>
                    <a:pt x="0" y="1300"/>
                    <a:pt x="108" y="1370"/>
                    <a:pt x="216" y="1370"/>
                  </a:cubicBezTo>
                  <a:cubicBezTo>
                    <a:pt x="324" y="1370"/>
                    <a:pt x="432" y="1300"/>
                    <a:pt x="432" y="1161"/>
                  </a:cubicBezTo>
                  <a:cubicBezTo>
                    <a:pt x="432" y="698"/>
                    <a:pt x="791" y="393"/>
                    <a:pt x="1167" y="393"/>
                  </a:cubicBezTo>
                  <a:cubicBezTo>
                    <a:pt x="1341" y="393"/>
                    <a:pt x="1520" y="459"/>
                    <a:pt x="1667" y="606"/>
                  </a:cubicBezTo>
                  <a:cubicBezTo>
                    <a:pt x="2160" y="1069"/>
                    <a:pt x="1821" y="1871"/>
                    <a:pt x="1173" y="1871"/>
                  </a:cubicBezTo>
                  <a:cubicBezTo>
                    <a:pt x="1049" y="1871"/>
                    <a:pt x="957" y="1964"/>
                    <a:pt x="957" y="2087"/>
                  </a:cubicBezTo>
                  <a:lnTo>
                    <a:pt x="957" y="2704"/>
                  </a:lnTo>
                  <a:cubicBezTo>
                    <a:pt x="957" y="2843"/>
                    <a:pt x="1065" y="2913"/>
                    <a:pt x="1173" y="2913"/>
                  </a:cubicBezTo>
                  <a:cubicBezTo>
                    <a:pt x="1281" y="2913"/>
                    <a:pt x="1389" y="2843"/>
                    <a:pt x="1389" y="2704"/>
                  </a:cubicBezTo>
                  <a:lnTo>
                    <a:pt x="1389" y="2303"/>
                  </a:lnTo>
                  <a:cubicBezTo>
                    <a:pt x="2346" y="2118"/>
                    <a:pt x="2654" y="914"/>
                    <a:pt x="1914" y="266"/>
                  </a:cubicBezTo>
                  <a:cubicBezTo>
                    <a:pt x="1694" y="83"/>
                    <a:pt x="1439" y="1"/>
                    <a:pt x="118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3" name="Google Shape;12753;p23"/>
            <p:cNvSpPr/>
            <p:nvPr/>
          </p:nvSpPr>
          <p:spPr>
            <a:xfrm>
              <a:off x="1247375" y="2778775"/>
              <a:ext cx="13900" cy="10825"/>
            </a:xfrm>
            <a:custGeom>
              <a:avLst/>
              <a:gdLst/>
              <a:ahLst/>
              <a:cxnLst/>
              <a:rect l="l" t="t" r="r" b="b"/>
              <a:pathLst>
                <a:path w="556" h="433" extrusionOk="0">
                  <a:moveTo>
                    <a:pt x="278" y="0"/>
                  </a:moveTo>
                  <a:cubicBezTo>
                    <a:pt x="0" y="0"/>
                    <a:pt x="0" y="432"/>
                    <a:pt x="278" y="432"/>
                  </a:cubicBezTo>
                  <a:cubicBezTo>
                    <a:pt x="556" y="432"/>
                    <a:pt x="556" y="0"/>
                    <a:pt x="27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54" name="Google Shape;12754;p23"/>
          <p:cNvGrpSpPr/>
          <p:nvPr/>
        </p:nvGrpSpPr>
        <p:grpSpPr>
          <a:xfrm>
            <a:off x="1768794" y="2909768"/>
            <a:ext cx="363450" cy="308075"/>
            <a:chOff x="4004075" y="3040325"/>
            <a:chExt cx="363450" cy="308075"/>
          </a:xfrm>
        </p:grpSpPr>
        <p:sp>
          <p:nvSpPr>
            <p:cNvPr id="12755" name="Google Shape;12755;p23"/>
            <p:cNvSpPr/>
            <p:nvPr/>
          </p:nvSpPr>
          <p:spPr>
            <a:xfrm>
              <a:off x="4068500" y="3040325"/>
              <a:ext cx="235575" cy="60300"/>
            </a:xfrm>
            <a:custGeom>
              <a:avLst/>
              <a:gdLst/>
              <a:ahLst/>
              <a:cxnLst/>
              <a:rect l="l" t="t" r="r" b="b"/>
              <a:pathLst>
                <a:path w="9423" h="2412" extrusionOk="0">
                  <a:moveTo>
                    <a:pt x="4677" y="1"/>
                  </a:moveTo>
                  <a:cubicBezTo>
                    <a:pt x="2949" y="1"/>
                    <a:pt x="1282" y="741"/>
                    <a:pt x="140" y="2037"/>
                  </a:cubicBezTo>
                  <a:cubicBezTo>
                    <a:pt x="0" y="2178"/>
                    <a:pt x="143" y="2389"/>
                    <a:pt x="302" y="2389"/>
                  </a:cubicBezTo>
                  <a:cubicBezTo>
                    <a:pt x="352" y="2389"/>
                    <a:pt x="404" y="2368"/>
                    <a:pt x="449" y="2315"/>
                  </a:cubicBezTo>
                  <a:cubicBezTo>
                    <a:pt x="1584" y="1058"/>
                    <a:pt x="3138" y="433"/>
                    <a:pt x="4695" y="433"/>
                  </a:cubicBezTo>
                  <a:cubicBezTo>
                    <a:pt x="6271" y="433"/>
                    <a:pt x="7849" y="1073"/>
                    <a:pt x="8998" y="2346"/>
                  </a:cubicBezTo>
                  <a:cubicBezTo>
                    <a:pt x="9044" y="2392"/>
                    <a:pt x="9095" y="2411"/>
                    <a:pt x="9144" y="2411"/>
                  </a:cubicBezTo>
                  <a:cubicBezTo>
                    <a:pt x="9294" y="2411"/>
                    <a:pt x="9423" y="2231"/>
                    <a:pt x="9306" y="2068"/>
                  </a:cubicBezTo>
                  <a:cubicBezTo>
                    <a:pt x="8134" y="741"/>
                    <a:pt x="6436" y="1"/>
                    <a:pt x="4677"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6" name="Google Shape;12756;p23"/>
            <p:cNvSpPr/>
            <p:nvPr/>
          </p:nvSpPr>
          <p:spPr>
            <a:xfrm>
              <a:off x="4068325" y="3288375"/>
              <a:ext cx="235175" cy="60025"/>
            </a:xfrm>
            <a:custGeom>
              <a:avLst/>
              <a:gdLst/>
              <a:ahLst/>
              <a:cxnLst/>
              <a:rect l="l" t="t" r="r" b="b"/>
              <a:pathLst>
                <a:path w="9407" h="2401" extrusionOk="0">
                  <a:moveTo>
                    <a:pt x="9148" y="1"/>
                  </a:moveTo>
                  <a:cubicBezTo>
                    <a:pt x="9090" y="1"/>
                    <a:pt x="9036" y="16"/>
                    <a:pt x="9005" y="47"/>
                  </a:cubicBezTo>
                  <a:cubicBezTo>
                    <a:pt x="7856" y="1335"/>
                    <a:pt x="6270" y="1984"/>
                    <a:pt x="4687" y="1984"/>
                  </a:cubicBezTo>
                  <a:cubicBezTo>
                    <a:pt x="3122" y="1984"/>
                    <a:pt x="1560" y="1351"/>
                    <a:pt x="425" y="78"/>
                  </a:cubicBezTo>
                  <a:cubicBezTo>
                    <a:pt x="380" y="32"/>
                    <a:pt x="328" y="13"/>
                    <a:pt x="279" y="13"/>
                  </a:cubicBezTo>
                  <a:cubicBezTo>
                    <a:pt x="129" y="13"/>
                    <a:pt x="0" y="193"/>
                    <a:pt x="117" y="356"/>
                  </a:cubicBezTo>
                  <a:cubicBezTo>
                    <a:pt x="1344" y="1721"/>
                    <a:pt x="3022" y="2400"/>
                    <a:pt x="4698" y="2400"/>
                  </a:cubicBezTo>
                  <a:cubicBezTo>
                    <a:pt x="6394" y="2400"/>
                    <a:pt x="8088" y="1706"/>
                    <a:pt x="9313" y="325"/>
                  </a:cubicBezTo>
                  <a:cubicBezTo>
                    <a:pt x="9406" y="263"/>
                    <a:pt x="9406" y="109"/>
                    <a:pt x="9313" y="47"/>
                  </a:cubicBezTo>
                  <a:cubicBezTo>
                    <a:pt x="9267" y="16"/>
                    <a:pt x="9205" y="1"/>
                    <a:pt x="914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7" name="Google Shape;12757;p23"/>
            <p:cNvSpPr/>
            <p:nvPr/>
          </p:nvSpPr>
          <p:spPr>
            <a:xfrm>
              <a:off x="41345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309" y="6821"/>
                    <a:pt x="648" y="6821"/>
                  </a:cubicBezTo>
                  <a:lnTo>
                    <a:pt x="3580" y="6821"/>
                  </a:lnTo>
                  <a:cubicBezTo>
                    <a:pt x="4414" y="6821"/>
                    <a:pt x="4414" y="5555"/>
                    <a:pt x="3580" y="5555"/>
                  </a:cubicBezTo>
                  <a:lnTo>
                    <a:pt x="1297" y="5555"/>
                  </a:lnTo>
                  <a:lnTo>
                    <a:pt x="1297" y="5432"/>
                  </a:lnTo>
                  <a:cubicBezTo>
                    <a:pt x="1297" y="5278"/>
                    <a:pt x="1188" y="5200"/>
                    <a:pt x="1080" y="5200"/>
                  </a:cubicBezTo>
                  <a:cubicBezTo>
                    <a:pt x="972" y="5200"/>
                    <a:pt x="864" y="5278"/>
                    <a:pt x="864" y="5432"/>
                  </a:cubicBezTo>
                  <a:lnTo>
                    <a:pt x="864" y="5771"/>
                  </a:lnTo>
                  <a:cubicBezTo>
                    <a:pt x="864" y="5895"/>
                    <a:pt x="957" y="5987"/>
                    <a:pt x="1080" y="5987"/>
                  </a:cubicBezTo>
                  <a:lnTo>
                    <a:pt x="3580" y="5987"/>
                  </a:lnTo>
                  <a:cubicBezTo>
                    <a:pt x="3858" y="5987"/>
                    <a:pt x="3858" y="6419"/>
                    <a:pt x="3580" y="6419"/>
                  </a:cubicBezTo>
                  <a:lnTo>
                    <a:pt x="648" y="6419"/>
                  </a:lnTo>
                  <a:cubicBezTo>
                    <a:pt x="525" y="6419"/>
                    <a:pt x="432" y="6327"/>
                    <a:pt x="432" y="6203"/>
                  </a:cubicBezTo>
                  <a:lnTo>
                    <a:pt x="432" y="617"/>
                  </a:lnTo>
                  <a:cubicBezTo>
                    <a:pt x="432" y="494"/>
                    <a:pt x="525" y="401"/>
                    <a:pt x="648" y="401"/>
                  </a:cubicBezTo>
                  <a:lnTo>
                    <a:pt x="3580" y="401"/>
                  </a:lnTo>
                  <a:cubicBezTo>
                    <a:pt x="3858" y="401"/>
                    <a:pt x="3858" y="833"/>
                    <a:pt x="3580" y="833"/>
                  </a:cubicBezTo>
                  <a:lnTo>
                    <a:pt x="1080" y="833"/>
                  </a:lnTo>
                  <a:cubicBezTo>
                    <a:pt x="957" y="833"/>
                    <a:pt x="864" y="926"/>
                    <a:pt x="864" y="1049"/>
                  </a:cubicBezTo>
                  <a:lnTo>
                    <a:pt x="864" y="2994"/>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4537"/>
                  </a:lnTo>
                  <a:cubicBezTo>
                    <a:pt x="864" y="4676"/>
                    <a:pt x="972" y="4745"/>
                    <a:pt x="1080" y="4745"/>
                  </a:cubicBezTo>
                  <a:cubicBezTo>
                    <a:pt x="1188" y="4745"/>
                    <a:pt x="1297" y="4676"/>
                    <a:pt x="1297" y="4537"/>
                  </a:cubicBezTo>
                  <a:lnTo>
                    <a:pt x="1297" y="4043"/>
                  </a:lnTo>
                  <a:lnTo>
                    <a:pt x="2840" y="4043"/>
                  </a:lnTo>
                  <a:cubicBezTo>
                    <a:pt x="3673" y="4043"/>
                    <a:pt x="3673" y="2778"/>
                    <a:pt x="2840" y="2778"/>
                  </a:cubicBezTo>
                  <a:lnTo>
                    <a:pt x="1297" y="2778"/>
                  </a:lnTo>
                  <a:lnTo>
                    <a:pt x="1297" y="1265"/>
                  </a:lnTo>
                  <a:lnTo>
                    <a:pt x="3580" y="1265"/>
                  </a:lnTo>
                  <a:cubicBezTo>
                    <a:pt x="4352" y="1204"/>
                    <a:pt x="4352" y="62"/>
                    <a:pt x="358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8" name="Google Shape;12758;p23"/>
            <p:cNvSpPr/>
            <p:nvPr/>
          </p:nvSpPr>
          <p:spPr>
            <a:xfrm>
              <a:off x="4247925" y="3109775"/>
              <a:ext cx="119600" cy="170525"/>
            </a:xfrm>
            <a:custGeom>
              <a:avLst/>
              <a:gdLst/>
              <a:ahLst/>
              <a:cxnLst/>
              <a:rect l="l" t="t" r="r" b="b"/>
              <a:pathLst>
                <a:path w="4784" h="6821" extrusionOk="0">
                  <a:moveTo>
                    <a:pt x="2361" y="409"/>
                  </a:moveTo>
                  <a:cubicBezTo>
                    <a:pt x="3341" y="409"/>
                    <a:pt x="4321" y="1065"/>
                    <a:pt x="4321" y="2377"/>
                  </a:cubicBezTo>
                  <a:lnTo>
                    <a:pt x="4321" y="4444"/>
                  </a:lnTo>
                  <a:cubicBezTo>
                    <a:pt x="4321" y="5524"/>
                    <a:pt x="3457" y="6389"/>
                    <a:pt x="2376" y="6389"/>
                  </a:cubicBezTo>
                  <a:cubicBezTo>
                    <a:pt x="1296" y="6389"/>
                    <a:pt x="401" y="5524"/>
                    <a:pt x="401" y="4444"/>
                  </a:cubicBezTo>
                  <a:lnTo>
                    <a:pt x="401" y="2377"/>
                  </a:lnTo>
                  <a:cubicBezTo>
                    <a:pt x="401" y="1065"/>
                    <a:pt x="1381" y="409"/>
                    <a:pt x="2361" y="409"/>
                  </a:cubicBezTo>
                  <a:close/>
                  <a:moveTo>
                    <a:pt x="2407" y="0"/>
                  </a:moveTo>
                  <a:cubicBezTo>
                    <a:pt x="1080" y="0"/>
                    <a:pt x="0" y="1049"/>
                    <a:pt x="0" y="2377"/>
                  </a:cubicBezTo>
                  <a:lnTo>
                    <a:pt x="0" y="4444"/>
                  </a:lnTo>
                  <a:cubicBezTo>
                    <a:pt x="0" y="5771"/>
                    <a:pt x="1080" y="6821"/>
                    <a:pt x="2407" y="6821"/>
                  </a:cubicBezTo>
                  <a:cubicBezTo>
                    <a:pt x="3703" y="6821"/>
                    <a:pt x="4784" y="5771"/>
                    <a:pt x="4784" y="4444"/>
                  </a:cubicBezTo>
                  <a:lnTo>
                    <a:pt x="4784" y="2377"/>
                  </a:lnTo>
                  <a:cubicBezTo>
                    <a:pt x="4784" y="1049"/>
                    <a:pt x="3703" y="0"/>
                    <a:pt x="240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59" name="Google Shape;12759;p23"/>
            <p:cNvSpPr/>
            <p:nvPr/>
          </p:nvSpPr>
          <p:spPr>
            <a:xfrm>
              <a:off x="4269525" y="3130600"/>
              <a:ext cx="76400" cy="124425"/>
            </a:xfrm>
            <a:custGeom>
              <a:avLst/>
              <a:gdLst/>
              <a:ahLst/>
              <a:cxnLst/>
              <a:rect l="l" t="t" r="r" b="b"/>
              <a:pathLst>
                <a:path w="3056" h="4977" extrusionOk="0">
                  <a:moveTo>
                    <a:pt x="1512" y="0"/>
                  </a:moveTo>
                  <a:cubicBezTo>
                    <a:pt x="1517" y="0"/>
                    <a:pt x="1522" y="0"/>
                    <a:pt x="1528" y="0"/>
                  </a:cubicBezTo>
                  <a:lnTo>
                    <a:pt x="1528" y="0"/>
                  </a:lnTo>
                  <a:cubicBezTo>
                    <a:pt x="1533" y="0"/>
                    <a:pt x="1538" y="0"/>
                    <a:pt x="1543" y="0"/>
                  </a:cubicBezTo>
                  <a:close/>
                  <a:moveTo>
                    <a:pt x="1528" y="0"/>
                  </a:moveTo>
                  <a:lnTo>
                    <a:pt x="1528" y="0"/>
                  </a:lnTo>
                  <a:cubicBezTo>
                    <a:pt x="671" y="9"/>
                    <a:pt x="0" y="715"/>
                    <a:pt x="0" y="1544"/>
                  </a:cubicBezTo>
                  <a:lnTo>
                    <a:pt x="0" y="2130"/>
                  </a:lnTo>
                  <a:cubicBezTo>
                    <a:pt x="0" y="2269"/>
                    <a:pt x="100" y="2338"/>
                    <a:pt x="201" y="2338"/>
                  </a:cubicBezTo>
                  <a:cubicBezTo>
                    <a:pt x="301" y="2338"/>
                    <a:pt x="401" y="2269"/>
                    <a:pt x="401" y="2130"/>
                  </a:cubicBezTo>
                  <a:lnTo>
                    <a:pt x="401" y="1544"/>
                  </a:lnTo>
                  <a:cubicBezTo>
                    <a:pt x="401" y="803"/>
                    <a:pt x="957" y="432"/>
                    <a:pt x="1512" y="432"/>
                  </a:cubicBezTo>
                  <a:cubicBezTo>
                    <a:pt x="2068" y="432"/>
                    <a:pt x="2623" y="803"/>
                    <a:pt x="2623" y="1544"/>
                  </a:cubicBezTo>
                  <a:lnTo>
                    <a:pt x="2623" y="3611"/>
                  </a:lnTo>
                  <a:cubicBezTo>
                    <a:pt x="2623" y="4352"/>
                    <a:pt x="2068" y="4722"/>
                    <a:pt x="1512" y="4722"/>
                  </a:cubicBezTo>
                  <a:cubicBezTo>
                    <a:pt x="957" y="4722"/>
                    <a:pt x="401" y="4352"/>
                    <a:pt x="401" y="3611"/>
                  </a:cubicBezTo>
                  <a:lnTo>
                    <a:pt x="401" y="3148"/>
                  </a:lnTo>
                  <a:cubicBezTo>
                    <a:pt x="401" y="2994"/>
                    <a:pt x="301" y="2917"/>
                    <a:pt x="201" y="2917"/>
                  </a:cubicBezTo>
                  <a:cubicBezTo>
                    <a:pt x="100" y="2917"/>
                    <a:pt x="0" y="2994"/>
                    <a:pt x="0" y="3148"/>
                  </a:cubicBezTo>
                  <a:lnTo>
                    <a:pt x="0" y="3611"/>
                  </a:lnTo>
                  <a:cubicBezTo>
                    <a:pt x="108" y="4522"/>
                    <a:pt x="818" y="4977"/>
                    <a:pt x="1528" y="4977"/>
                  </a:cubicBezTo>
                  <a:cubicBezTo>
                    <a:pt x="2238" y="4977"/>
                    <a:pt x="2947" y="4522"/>
                    <a:pt x="3055" y="3611"/>
                  </a:cubicBezTo>
                  <a:lnTo>
                    <a:pt x="3055" y="1544"/>
                  </a:lnTo>
                  <a:cubicBezTo>
                    <a:pt x="3055" y="715"/>
                    <a:pt x="2354" y="9"/>
                    <a:pt x="1528"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0" name="Google Shape;12760;p23"/>
            <p:cNvSpPr/>
            <p:nvPr/>
          </p:nvSpPr>
          <p:spPr>
            <a:xfrm>
              <a:off x="4004075" y="3109100"/>
              <a:ext cx="118875" cy="171225"/>
            </a:xfrm>
            <a:custGeom>
              <a:avLst/>
              <a:gdLst/>
              <a:ahLst/>
              <a:cxnLst/>
              <a:rect l="l" t="t" r="r" b="b"/>
              <a:pathLst>
                <a:path w="4755" h="6849" extrusionOk="0">
                  <a:moveTo>
                    <a:pt x="2393" y="1"/>
                  </a:moveTo>
                  <a:cubicBezTo>
                    <a:pt x="2080" y="1"/>
                    <a:pt x="1768" y="70"/>
                    <a:pt x="1483" y="212"/>
                  </a:cubicBezTo>
                  <a:cubicBezTo>
                    <a:pt x="1360" y="274"/>
                    <a:pt x="1329" y="397"/>
                    <a:pt x="1360" y="490"/>
                  </a:cubicBezTo>
                  <a:cubicBezTo>
                    <a:pt x="1401" y="572"/>
                    <a:pt x="1469" y="614"/>
                    <a:pt x="1547" y="614"/>
                  </a:cubicBezTo>
                  <a:cubicBezTo>
                    <a:pt x="1586" y="614"/>
                    <a:pt x="1627" y="603"/>
                    <a:pt x="1668" y="583"/>
                  </a:cubicBezTo>
                  <a:cubicBezTo>
                    <a:pt x="1892" y="477"/>
                    <a:pt x="2137" y="425"/>
                    <a:pt x="2385" y="425"/>
                  </a:cubicBezTo>
                  <a:cubicBezTo>
                    <a:pt x="2788" y="425"/>
                    <a:pt x="3195" y="562"/>
                    <a:pt x="3520" y="830"/>
                  </a:cubicBezTo>
                  <a:cubicBezTo>
                    <a:pt x="3705" y="984"/>
                    <a:pt x="3859" y="1169"/>
                    <a:pt x="3983" y="1385"/>
                  </a:cubicBezTo>
                  <a:cubicBezTo>
                    <a:pt x="4024" y="1550"/>
                    <a:pt x="3901" y="1659"/>
                    <a:pt x="3777" y="1659"/>
                  </a:cubicBezTo>
                  <a:cubicBezTo>
                    <a:pt x="3715" y="1659"/>
                    <a:pt x="3654" y="1632"/>
                    <a:pt x="3612" y="1570"/>
                  </a:cubicBezTo>
                  <a:cubicBezTo>
                    <a:pt x="3520" y="1416"/>
                    <a:pt x="3396" y="1262"/>
                    <a:pt x="3242" y="1138"/>
                  </a:cubicBezTo>
                  <a:cubicBezTo>
                    <a:pt x="3001" y="948"/>
                    <a:pt x="2701" y="845"/>
                    <a:pt x="2403" y="845"/>
                  </a:cubicBezTo>
                  <a:cubicBezTo>
                    <a:pt x="2168" y="845"/>
                    <a:pt x="1934" y="909"/>
                    <a:pt x="1730" y="1046"/>
                  </a:cubicBezTo>
                  <a:cubicBezTo>
                    <a:pt x="1329" y="1262"/>
                    <a:pt x="1144" y="1755"/>
                    <a:pt x="1267" y="2187"/>
                  </a:cubicBezTo>
                  <a:cubicBezTo>
                    <a:pt x="1390" y="2712"/>
                    <a:pt x="1792" y="2805"/>
                    <a:pt x="2440" y="2928"/>
                  </a:cubicBezTo>
                  <a:cubicBezTo>
                    <a:pt x="2841" y="2990"/>
                    <a:pt x="3211" y="3113"/>
                    <a:pt x="3551" y="3298"/>
                  </a:cubicBezTo>
                  <a:cubicBezTo>
                    <a:pt x="4261" y="3700"/>
                    <a:pt x="4538" y="4626"/>
                    <a:pt x="4168" y="5366"/>
                  </a:cubicBezTo>
                  <a:cubicBezTo>
                    <a:pt x="3859" y="6014"/>
                    <a:pt x="3211" y="6416"/>
                    <a:pt x="2471" y="6416"/>
                  </a:cubicBezTo>
                  <a:lnTo>
                    <a:pt x="2347" y="6416"/>
                  </a:lnTo>
                  <a:cubicBezTo>
                    <a:pt x="1668" y="6416"/>
                    <a:pt x="1082" y="6045"/>
                    <a:pt x="742" y="5490"/>
                  </a:cubicBezTo>
                  <a:cubicBezTo>
                    <a:pt x="588" y="5243"/>
                    <a:pt x="495" y="4965"/>
                    <a:pt x="465" y="4656"/>
                  </a:cubicBezTo>
                  <a:cubicBezTo>
                    <a:pt x="465" y="4549"/>
                    <a:pt x="558" y="4465"/>
                    <a:pt x="663" y="4465"/>
                  </a:cubicBezTo>
                  <a:cubicBezTo>
                    <a:pt x="679" y="4465"/>
                    <a:pt x="695" y="4467"/>
                    <a:pt x="711" y="4471"/>
                  </a:cubicBezTo>
                  <a:cubicBezTo>
                    <a:pt x="835" y="4471"/>
                    <a:pt x="866" y="4595"/>
                    <a:pt x="897" y="4687"/>
                  </a:cubicBezTo>
                  <a:cubicBezTo>
                    <a:pt x="928" y="4903"/>
                    <a:pt x="1020" y="5119"/>
                    <a:pt x="1113" y="5305"/>
                  </a:cubicBezTo>
                  <a:cubicBezTo>
                    <a:pt x="1390" y="5737"/>
                    <a:pt x="1853" y="5983"/>
                    <a:pt x="2378" y="5983"/>
                  </a:cubicBezTo>
                  <a:cubicBezTo>
                    <a:pt x="2428" y="5989"/>
                    <a:pt x="2477" y="5991"/>
                    <a:pt x="2526" y="5991"/>
                  </a:cubicBezTo>
                  <a:cubicBezTo>
                    <a:pt x="3056" y="5991"/>
                    <a:pt x="3541" y="5692"/>
                    <a:pt x="3767" y="5212"/>
                  </a:cubicBezTo>
                  <a:cubicBezTo>
                    <a:pt x="4045" y="4656"/>
                    <a:pt x="3859" y="3977"/>
                    <a:pt x="3304" y="3669"/>
                  </a:cubicBezTo>
                  <a:cubicBezTo>
                    <a:pt x="3026" y="3515"/>
                    <a:pt x="2687" y="3422"/>
                    <a:pt x="2378" y="3360"/>
                  </a:cubicBezTo>
                  <a:cubicBezTo>
                    <a:pt x="2069" y="3329"/>
                    <a:pt x="1761" y="3237"/>
                    <a:pt x="1483" y="3113"/>
                  </a:cubicBezTo>
                  <a:cubicBezTo>
                    <a:pt x="1144" y="2959"/>
                    <a:pt x="928" y="2650"/>
                    <a:pt x="835" y="2311"/>
                  </a:cubicBezTo>
                  <a:cubicBezTo>
                    <a:pt x="742" y="1910"/>
                    <a:pt x="804" y="1478"/>
                    <a:pt x="1020" y="1138"/>
                  </a:cubicBezTo>
                  <a:cubicBezTo>
                    <a:pt x="1151" y="964"/>
                    <a:pt x="989" y="789"/>
                    <a:pt x="839" y="789"/>
                  </a:cubicBezTo>
                  <a:cubicBezTo>
                    <a:pt x="777" y="789"/>
                    <a:pt x="717" y="819"/>
                    <a:pt x="681" y="891"/>
                  </a:cubicBezTo>
                  <a:cubicBezTo>
                    <a:pt x="372" y="1354"/>
                    <a:pt x="310" y="1910"/>
                    <a:pt x="434" y="2434"/>
                  </a:cubicBezTo>
                  <a:cubicBezTo>
                    <a:pt x="526" y="2897"/>
                    <a:pt x="835" y="3268"/>
                    <a:pt x="1267" y="3484"/>
                  </a:cubicBezTo>
                  <a:cubicBezTo>
                    <a:pt x="1606" y="3638"/>
                    <a:pt x="1946" y="3731"/>
                    <a:pt x="2285" y="3792"/>
                  </a:cubicBezTo>
                  <a:cubicBezTo>
                    <a:pt x="2563" y="3823"/>
                    <a:pt x="2810" y="3885"/>
                    <a:pt x="3057" y="4039"/>
                  </a:cubicBezTo>
                  <a:cubicBezTo>
                    <a:pt x="3427" y="4224"/>
                    <a:pt x="3582" y="4687"/>
                    <a:pt x="3366" y="5058"/>
                  </a:cubicBezTo>
                  <a:cubicBezTo>
                    <a:pt x="3194" y="5401"/>
                    <a:pt x="2836" y="5586"/>
                    <a:pt x="2464" y="5586"/>
                  </a:cubicBezTo>
                  <a:cubicBezTo>
                    <a:pt x="2436" y="5586"/>
                    <a:pt x="2407" y="5584"/>
                    <a:pt x="2378" y="5582"/>
                  </a:cubicBezTo>
                  <a:cubicBezTo>
                    <a:pt x="2008" y="5582"/>
                    <a:pt x="1668" y="5397"/>
                    <a:pt x="1452" y="5088"/>
                  </a:cubicBezTo>
                  <a:cubicBezTo>
                    <a:pt x="1390" y="4934"/>
                    <a:pt x="1329" y="4780"/>
                    <a:pt x="1298" y="4626"/>
                  </a:cubicBezTo>
                  <a:cubicBezTo>
                    <a:pt x="1268" y="4255"/>
                    <a:pt x="961" y="4077"/>
                    <a:pt x="657" y="4077"/>
                  </a:cubicBezTo>
                  <a:cubicBezTo>
                    <a:pt x="327" y="4077"/>
                    <a:pt x="0" y="4286"/>
                    <a:pt x="33" y="4687"/>
                  </a:cubicBezTo>
                  <a:cubicBezTo>
                    <a:pt x="63" y="5058"/>
                    <a:pt x="187" y="5397"/>
                    <a:pt x="372" y="5706"/>
                  </a:cubicBezTo>
                  <a:cubicBezTo>
                    <a:pt x="773" y="6385"/>
                    <a:pt x="1483" y="6817"/>
                    <a:pt x="2285" y="6848"/>
                  </a:cubicBezTo>
                  <a:lnTo>
                    <a:pt x="2471" y="6848"/>
                  </a:lnTo>
                  <a:cubicBezTo>
                    <a:pt x="2496" y="6848"/>
                    <a:pt x="2521" y="6849"/>
                    <a:pt x="2545" y="6849"/>
                  </a:cubicBezTo>
                  <a:cubicBezTo>
                    <a:pt x="3410" y="6849"/>
                    <a:pt x="4178" y="6331"/>
                    <a:pt x="4538" y="5521"/>
                  </a:cubicBezTo>
                  <a:cubicBezTo>
                    <a:pt x="4724" y="5058"/>
                    <a:pt x="4754" y="4564"/>
                    <a:pt x="4631" y="4070"/>
                  </a:cubicBezTo>
                  <a:lnTo>
                    <a:pt x="4631" y="4070"/>
                  </a:lnTo>
                  <a:lnTo>
                    <a:pt x="4631" y="4101"/>
                  </a:lnTo>
                  <a:cubicBezTo>
                    <a:pt x="4477" y="3607"/>
                    <a:pt x="4168" y="3206"/>
                    <a:pt x="3767" y="2959"/>
                  </a:cubicBezTo>
                  <a:cubicBezTo>
                    <a:pt x="3366" y="2743"/>
                    <a:pt x="2934" y="2589"/>
                    <a:pt x="2501" y="2527"/>
                  </a:cubicBezTo>
                  <a:cubicBezTo>
                    <a:pt x="1823" y="2404"/>
                    <a:pt x="1730" y="2342"/>
                    <a:pt x="1668" y="2126"/>
                  </a:cubicBezTo>
                  <a:cubicBezTo>
                    <a:pt x="1576" y="1848"/>
                    <a:pt x="1699" y="1539"/>
                    <a:pt x="1946" y="1416"/>
                  </a:cubicBezTo>
                  <a:cubicBezTo>
                    <a:pt x="2085" y="1319"/>
                    <a:pt x="2243" y="1271"/>
                    <a:pt x="2402" y="1271"/>
                  </a:cubicBezTo>
                  <a:cubicBezTo>
                    <a:pt x="2597" y="1271"/>
                    <a:pt x="2795" y="1342"/>
                    <a:pt x="2964" y="1478"/>
                  </a:cubicBezTo>
                  <a:cubicBezTo>
                    <a:pt x="3057" y="1539"/>
                    <a:pt x="3150" y="1663"/>
                    <a:pt x="3211" y="1755"/>
                  </a:cubicBezTo>
                  <a:cubicBezTo>
                    <a:pt x="3349" y="1978"/>
                    <a:pt x="3557" y="2073"/>
                    <a:pt x="3761" y="2073"/>
                  </a:cubicBezTo>
                  <a:cubicBezTo>
                    <a:pt x="4149" y="2073"/>
                    <a:pt x="4526" y="1727"/>
                    <a:pt x="4384" y="1262"/>
                  </a:cubicBezTo>
                  <a:cubicBezTo>
                    <a:pt x="4230" y="953"/>
                    <a:pt x="4045" y="706"/>
                    <a:pt x="3798" y="521"/>
                  </a:cubicBezTo>
                  <a:cubicBezTo>
                    <a:pt x="3399" y="179"/>
                    <a:pt x="2894" y="1"/>
                    <a:pt x="2393"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61" name="Google Shape;12761;p23"/>
          <p:cNvGrpSpPr/>
          <p:nvPr/>
        </p:nvGrpSpPr>
        <p:grpSpPr>
          <a:xfrm>
            <a:off x="1073763" y="2909768"/>
            <a:ext cx="363450" cy="308075"/>
            <a:chOff x="3251825" y="3040325"/>
            <a:chExt cx="363450" cy="308075"/>
          </a:xfrm>
        </p:grpSpPr>
        <p:sp>
          <p:nvSpPr>
            <p:cNvPr id="12762" name="Google Shape;12762;p23"/>
            <p:cNvSpPr/>
            <p:nvPr/>
          </p:nvSpPr>
          <p:spPr>
            <a:xfrm>
              <a:off x="3496425" y="3109375"/>
              <a:ext cx="118850" cy="170350"/>
            </a:xfrm>
            <a:custGeom>
              <a:avLst/>
              <a:gdLst/>
              <a:ahLst/>
              <a:cxnLst/>
              <a:rect l="l" t="t" r="r" b="b"/>
              <a:pathLst>
                <a:path w="4754" h="6814" extrusionOk="0">
                  <a:moveTo>
                    <a:pt x="644" y="0"/>
                  </a:moveTo>
                  <a:cubicBezTo>
                    <a:pt x="322" y="0"/>
                    <a:pt x="1" y="243"/>
                    <a:pt x="1" y="633"/>
                  </a:cubicBezTo>
                  <a:lnTo>
                    <a:pt x="1" y="6158"/>
                  </a:lnTo>
                  <a:cubicBezTo>
                    <a:pt x="1" y="6590"/>
                    <a:pt x="317" y="6806"/>
                    <a:pt x="633" y="6806"/>
                  </a:cubicBezTo>
                  <a:cubicBezTo>
                    <a:pt x="950" y="6806"/>
                    <a:pt x="1266" y="6590"/>
                    <a:pt x="1266" y="6158"/>
                  </a:cubicBezTo>
                  <a:lnTo>
                    <a:pt x="1266" y="5695"/>
                  </a:lnTo>
                  <a:cubicBezTo>
                    <a:pt x="1266" y="5556"/>
                    <a:pt x="1158" y="5486"/>
                    <a:pt x="1050" y="5486"/>
                  </a:cubicBezTo>
                  <a:cubicBezTo>
                    <a:pt x="942" y="5486"/>
                    <a:pt x="834" y="5556"/>
                    <a:pt x="834" y="5695"/>
                  </a:cubicBezTo>
                  <a:lnTo>
                    <a:pt x="834" y="6158"/>
                  </a:lnTo>
                  <a:cubicBezTo>
                    <a:pt x="834" y="6312"/>
                    <a:pt x="734" y="6389"/>
                    <a:pt x="633" y="6389"/>
                  </a:cubicBezTo>
                  <a:cubicBezTo>
                    <a:pt x="533" y="6389"/>
                    <a:pt x="433" y="6312"/>
                    <a:pt x="433" y="6158"/>
                  </a:cubicBezTo>
                  <a:lnTo>
                    <a:pt x="433" y="664"/>
                  </a:lnTo>
                  <a:cubicBezTo>
                    <a:pt x="433" y="530"/>
                    <a:pt x="528" y="455"/>
                    <a:pt x="630" y="455"/>
                  </a:cubicBezTo>
                  <a:cubicBezTo>
                    <a:pt x="692" y="455"/>
                    <a:pt x="756" y="483"/>
                    <a:pt x="803" y="541"/>
                  </a:cubicBezTo>
                  <a:lnTo>
                    <a:pt x="2192" y="2547"/>
                  </a:lnTo>
                  <a:cubicBezTo>
                    <a:pt x="2223" y="2609"/>
                    <a:pt x="2284" y="2639"/>
                    <a:pt x="2377" y="2639"/>
                  </a:cubicBezTo>
                  <a:cubicBezTo>
                    <a:pt x="2439" y="2639"/>
                    <a:pt x="2500" y="2609"/>
                    <a:pt x="2531" y="2547"/>
                  </a:cubicBezTo>
                  <a:lnTo>
                    <a:pt x="3920" y="541"/>
                  </a:lnTo>
                  <a:cubicBezTo>
                    <a:pt x="3966" y="472"/>
                    <a:pt x="4033" y="442"/>
                    <a:pt x="4099" y="442"/>
                  </a:cubicBezTo>
                  <a:cubicBezTo>
                    <a:pt x="4212" y="442"/>
                    <a:pt x="4321" y="529"/>
                    <a:pt x="4321" y="664"/>
                  </a:cubicBezTo>
                  <a:lnTo>
                    <a:pt x="4321" y="6189"/>
                  </a:lnTo>
                  <a:cubicBezTo>
                    <a:pt x="4321" y="6327"/>
                    <a:pt x="4213" y="6397"/>
                    <a:pt x="4105" y="6397"/>
                  </a:cubicBezTo>
                  <a:cubicBezTo>
                    <a:pt x="3997" y="6397"/>
                    <a:pt x="3889" y="6327"/>
                    <a:pt x="3889" y="6189"/>
                  </a:cubicBezTo>
                  <a:lnTo>
                    <a:pt x="3889" y="2022"/>
                  </a:lnTo>
                  <a:cubicBezTo>
                    <a:pt x="3889" y="1886"/>
                    <a:pt x="3779" y="1799"/>
                    <a:pt x="3667" y="1799"/>
                  </a:cubicBezTo>
                  <a:cubicBezTo>
                    <a:pt x="3601" y="1799"/>
                    <a:pt x="3534" y="1830"/>
                    <a:pt x="3488" y="1899"/>
                  </a:cubicBezTo>
                  <a:lnTo>
                    <a:pt x="2531" y="3287"/>
                  </a:lnTo>
                  <a:cubicBezTo>
                    <a:pt x="2500" y="3349"/>
                    <a:pt x="2439" y="3380"/>
                    <a:pt x="2373" y="3380"/>
                  </a:cubicBezTo>
                  <a:cubicBezTo>
                    <a:pt x="2307" y="3380"/>
                    <a:pt x="2238" y="3349"/>
                    <a:pt x="2192" y="3287"/>
                  </a:cubicBezTo>
                  <a:lnTo>
                    <a:pt x="1235" y="1899"/>
                  </a:lnTo>
                  <a:cubicBezTo>
                    <a:pt x="1188" y="1840"/>
                    <a:pt x="1124" y="1813"/>
                    <a:pt x="1061" y="1813"/>
                  </a:cubicBezTo>
                  <a:cubicBezTo>
                    <a:pt x="956" y="1813"/>
                    <a:pt x="853" y="1888"/>
                    <a:pt x="834" y="2022"/>
                  </a:cubicBezTo>
                  <a:lnTo>
                    <a:pt x="834" y="4738"/>
                  </a:lnTo>
                  <a:cubicBezTo>
                    <a:pt x="834" y="4877"/>
                    <a:pt x="942" y="4946"/>
                    <a:pt x="1050" y="4946"/>
                  </a:cubicBezTo>
                  <a:cubicBezTo>
                    <a:pt x="1158" y="4946"/>
                    <a:pt x="1266" y="4877"/>
                    <a:pt x="1266" y="4738"/>
                  </a:cubicBezTo>
                  <a:lnTo>
                    <a:pt x="1266" y="2701"/>
                  </a:lnTo>
                  <a:lnTo>
                    <a:pt x="1852" y="3534"/>
                  </a:lnTo>
                  <a:cubicBezTo>
                    <a:pt x="1976" y="3704"/>
                    <a:pt x="2169" y="3789"/>
                    <a:pt x="2365" y="3789"/>
                  </a:cubicBezTo>
                  <a:cubicBezTo>
                    <a:pt x="2562" y="3789"/>
                    <a:pt x="2763" y="3704"/>
                    <a:pt x="2902" y="3534"/>
                  </a:cubicBezTo>
                  <a:lnTo>
                    <a:pt x="3457" y="2701"/>
                  </a:lnTo>
                  <a:lnTo>
                    <a:pt x="3457" y="6189"/>
                  </a:lnTo>
                  <a:cubicBezTo>
                    <a:pt x="3457" y="6605"/>
                    <a:pt x="3781" y="6813"/>
                    <a:pt x="4105" y="6813"/>
                  </a:cubicBezTo>
                  <a:cubicBezTo>
                    <a:pt x="4429" y="6813"/>
                    <a:pt x="4753" y="6605"/>
                    <a:pt x="4753" y="6189"/>
                  </a:cubicBezTo>
                  <a:lnTo>
                    <a:pt x="4753" y="664"/>
                  </a:lnTo>
                  <a:cubicBezTo>
                    <a:pt x="4753" y="356"/>
                    <a:pt x="4568" y="109"/>
                    <a:pt x="4290" y="47"/>
                  </a:cubicBezTo>
                  <a:lnTo>
                    <a:pt x="4290" y="47"/>
                  </a:lnTo>
                  <a:cubicBezTo>
                    <a:pt x="4339" y="58"/>
                    <a:pt x="4362" y="62"/>
                    <a:pt x="4369" y="62"/>
                  </a:cubicBezTo>
                  <a:cubicBezTo>
                    <a:pt x="4390" y="62"/>
                    <a:pt x="4228" y="17"/>
                    <a:pt x="4212" y="17"/>
                  </a:cubicBezTo>
                  <a:cubicBezTo>
                    <a:pt x="4205" y="17"/>
                    <a:pt x="4223" y="25"/>
                    <a:pt x="4290" y="47"/>
                  </a:cubicBezTo>
                  <a:cubicBezTo>
                    <a:pt x="4218" y="23"/>
                    <a:pt x="4145" y="11"/>
                    <a:pt x="4075" y="11"/>
                  </a:cubicBezTo>
                  <a:cubicBezTo>
                    <a:pt x="3876" y="11"/>
                    <a:pt x="3694" y="103"/>
                    <a:pt x="3581" y="263"/>
                  </a:cubicBezTo>
                  <a:lnTo>
                    <a:pt x="2377" y="2022"/>
                  </a:lnTo>
                  <a:lnTo>
                    <a:pt x="1142" y="263"/>
                  </a:lnTo>
                  <a:cubicBezTo>
                    <a:pt x="1018" y="82"/>
                    <a:pt x="831" y="0"/>
                    <a:pt x="644"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3" name="Google Shape;12763;p23"/>
            <p:cNvSpPr/>
            <p:nvPr/>
          </p:nvSpPr>
          <p:spPr>
            <a:xfrm>
              <a:off x="3380700" y="3109775"/>
              <a:ext cx="110350" cy="170525"/>
            </a:xfrm>
            <a:custGeom>
              <a:avLst/>
              <a:gdLst/>
              <a:ahLst/>
              <a:cxnLst/>
              <a:rect l="l" t="t" r="r" b="b"/>
              <a:pathLst>
                <a:path w="4414" h="6821" extrusionOk="0">
                  <a:moveTo>
                    <a:pt x="648" y="0"/>
                  </a:moveTo>
                  <a:cubicBezTo>
                    <a:pt x="309" y="0"/>
                    <a:pt x="0" y="278"/>
                    <a:pt x="0" y="617"/>
                  </a:cubicBezTo>
                  <a:lnTo>
                    <a:pt x="0" y="6203"/>
                  </a:lnTo>
                  <a:cubicBezTo>
                    <a:pt x="0" y="6543"/>
                    <a:pt x="278" y="6821"/>
                    <a:pt x="648" y="6821"/>
                  </a:cubicBezTo>
                  <a:lnTo>
                    <a:pt x="3580" y="6821"/>
                  </a:lnTo>
                  <a:cubicBezTo>
                    <a:pt x="4414" y="6821"/>
                    <a:pt x="4414" y="5555"/>
                    <a:pt x="3580" y="5555"/>
                  </a:cubicBezTo>
                  <a:lnTo>
                    <a:pt x="1266" y="5555"/>
                  </a:lnTo>
                  <a:lnTo>
                    <a:pt x="1266" y="4043"/>
                  </a:lnTo>
                  <a:lnTo>
                    <a:pt x="2809" y="4043"/>
                  </a:lnTo>
                  <a:cubicBezTo>
                    <a:pt x="3642" y="4043"/>
                    <a:pt x="3642" y="2778"/>
                    <a:pt x="2809" y="2778"/>
                  </a:cubicBezTo>
                  <a:lnTo>
                    <a:pt x="1266" y="2778"/>
                  </a:lnTo>
                  <a:lnTo>
                    <a:pt x="1266" y="1265"/>
                  </a:lnTo>
                  <a:lnTo>
                    <a:pt x="3580" y="1265"/>
                  </a:lnTo>
                  <a:cubicBezTo>
                    <a:pt x="4352" y="1204"/>
                    <a:pt x="4352" y="62"/>
                    <a:pt x="3580" y="0"/>
                  </a:cubicBezTo>
                  <a:lnTo>
                    <a:pt x="3426" y="0"/>
                  </a:lnTo>
                  <a:cubicBezTo>
                    <a:pt x="3179" y="31"/>
                    <a:pt x="3179" y="370"/>
                    <a:pt x="3426" y="401"/>
                  </a:cubicBezTo>
                  <a:lnTo>
                    <a:pt x="3580" y="401"/>
                  </a:lnTo>
                  <a:cubicBezTo>
                    <a:pt x="3858" y="401"/>
                    <a:pt x="3858" y="833"/>
                    <a:pt x="3580" y="833"/>
                  </a:cubicBezTo>
                  <a:lnTo>
                    <a:pt x="1080" y="833"/>
                  </a:lnTo>
                  <a:cubicBezTo>
                    <a:pt x="957" y="833"/>
                    <a:pt x="864" y="926"/>
                    <a:pt x="864" y="1049"/>
                  </a:cubicBezTo>
                  <a:lnTo>
                    <a:pt x="864" y="2963"/>
                  </a:lnTo>
                  <a:cubicBezTo>
                    <a:pt x="864" y="3086"/>
                    <a:pt x="957" y="3179"/>
                    <a:pt x="1080" y="3179"/>
                  </a:cubicBezTo>
                  <a:lnTo>
                    <a:pt x="2840" y="3179"/>
                  </a:lnTo>
                  <a:cubicBezTo>
                    <a:pt x="3117" y="3179"/>
                    <a:pt x="3117" y="3611"/>
                    <a:pt x="2840" y="3611"/>
                  </a:cubicBezTo>
                  <a:lnTo>
                    <a:pt x="1080" y="3611"/>
                  </a:lnTo>
                  <a:cubicBezTo>
                    <a:pt x="957" y="3611"/>
                    <a:pt x="864" y="3704"/>
                    <a:pt x="864" y="3827"/>
                  </a:cubicBezTo>
                  <a:lnTo>
                    <a:pt x="864" y="5771"/>
                  </a:lnTo>
                  <a:cubicBezTo>
                    <a:pt x="864" y="5864"/>
                    <a:pt x="957" y="5956"/>
                    <a:pt x="1080" y="5956"/>
                  </a:cubicBezTo>
                  <a:lnTo>
                    <a:pt x="3580" y="5956"/>
                  </a:lnTo>
                  <a:cubicBezTo>
                    <a:pt x="3858" y="5956"/>
                    <a:pt x="3858" y="6389"/>
                    <a:pt x="3580" y="6389"/>
                  </a:cubicBezTo>
                  <a:lnTo>
                    <a:pt x="648" y="6389"/>
                  </a:lnTo>
                  <a:cubicBezTo>
                    <a:pt x="525" y="6389"/>
                    <a:pt x="432" y="6296"/>
                    <a:pt x="432" y="6203"/>
                  </a:cubicBezTo>
                  <a:lnTo>
                    <a:pt x="432" y="617"/>
                  </a:lnTo>
                  <a:cubicBezTo>
                    <a:pt x="432" y="494"/>
                    <a:pt x="525" y="401"/>
                    <a:pt x="648" y="401"/>
                  </a:cubicBezTo>
                  <a:lnTo>
                    <a:pt x="2500" y="401"/>
                  </a:lnTo>
                  <a:cubicBezTo>
                    <a:pt x="2747" y="370"/>
                    <a:pt x="2747" y="31"/>
                    <a:pt x="2500"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4" name="Google Shape;12764;p23"/>
            <p:cNvSpPr/>
            <p:nvPr/>
          </p:nvSpPr>
          <p:spPr>
            <a:xfrm>
              <a:off x="3251825" y="3109175"/>
              <a:ext cx="120400" cy="171150"/>
            </a:xfrm>
            <a:custGeom>
              <a:avLst/>
              <a:gdLst/>
              <a:ahLst/>
              <a:cxnLst/>
              <a:rect l="l" t="t" r="r" b="b"/>
              <a:pathLst>
                <a:path w="4816" h="6846" extrusionOk="0">
                  <a:moveTo>
                    <a:pt x="2412" y="0"/>
                  </a:moveTo>
                  <a:cubicBezTo>
                    <a:pt x="2033" y="0"/>
                    <a:pt x="1648" y="97"/>
                    <a:pt x="1298" y="302"/>
                  </a:cubicBezTo>
                  <a:cubicBezTo>
                    <a:pt x="557" y="734"/>
                    <a:pt x="217" y="1598"/>
                    <a:pt x="464" y="2401"/>
                  </a:cubicBezTo>
                  <a:cubicBezTo>
                    <a:pt x="557" y="2894"/>
                    <a:pt x="865" y="3265"/>
                    <a:pt x="1298" y="3481"/>
                  </a:cubicBezTo>
                  <a:cubicBezTo>
                    <a:pt x="1606" y="3635"/>
                    <a:pt x="1946" y="3728"/>
                    <a:pt x="2316" y="3789"/>
                  </a:cubicBezTo>
                  <a:cubicBezTo>
                    <a:pt x="2563" y="3820"/>
                    <a:pt x="2841" y="3882"/>
                    <a:pt x="3088" y="4005"/>
                  </a:cubicBezTo>
                  <a:cubicBezTo>
                    <a:pt x="3458" y="4221"/>
                    <a:pt x="3581" y="4684"/>
                    <a:pt x="3365" y="5055"/>
                  </a:cubicBezTo>
                  <a:cubicBezTo>
                    <a:pt x="3222" y="5398"/>
                    <a:pt x="2866" y="5583"/>
                    <a:pt x="2495" y="5583"/>
                  </a:cubicBezTo>
                  <a:cubicBezTo>
                    <a:pt x="2466" y="5583"/>
                    <a:pt x="2437" y="5581"/>
                    <a:pt x="2409" y="5579"/>
                  </a:cubicBezTo>
                  <a:cubicBezTo>
                    <a:pt x="2038" y="5579"/>
                    <a:pt x="1699" y="5394"/>
                    <a:pt x="1483" y="5085"/>
                  </a:cubicBezTo>
                  <a:cubicBezTo>
                    <a:pt x="1390" y="4931"/>
                    <a:pt x="1328" y="4777"/>
                    <a:pt x="1328" y="4623"/>
                  </a:cubicBezTo>
                  <a:cubicBezTo>
                    <a:pt x="1299" y="4252"/>
                    <a:pt x="985" y="4074"/>
                    <a:pt x="673" y="4074"/>
                  </a:cubicBezTo>
                  <a:cubicBezTo>
                    <a:pt x="335" y="4074"/>
                    <a:pt x="0" y="4283"/>
                    <a:pt x="32" y="4684"/>
                  </a:cubicBezTo>
                  <a:cubicBezTo>
                    <a:pt x="94" y="5055"/>
                    <a:pt x="187" y="5394"/>
                    <a:pt x="372" y="5703"/>
                  </a:cubicBezTo>
                  <a:cubicBezTo>
                    <a:pt x="773" y="6382"/>
                    <a:pt x="1514" y="6814"/>
                    <a:pt x="2316" y="6845"/>
                  </a:cubicBezTo>
                  <a:lnTo>
                    <a:pt x="2501" y="6845"/>
                  </a:lnTo>
                  <a:cubicBezTo>
                    <a:pt x="2526" y="6845"/>
                    <a:pt x="2551" y="6846"/>
                    <a:pt x="2576" y="6846"/>
                  </a:cubicBezTo>
                  <a:cubicBezTo>
                    <a:pt x="3442" y="6846"/>
                    <a:pt x="4239" y="6328"/>
                    <a:pt x="4569" y="5518"/>
                  </a:cubicBezTo>
                  <a:cubicBezTo>
                    <a:pt x="4785" y="5055"/>
                    <a:pt x="4816" y="4530"/>
                    <a:pt x="4661" y="4036"/>
                  </a:cubicBezTo>
                  <a:cubicBezTo>
                    <a:pt x="4616" y="3967"/>
                    <a:pt x="4548" y="3937"/>
                    <a:pt x="4482" y="3937"/>
                  </a:cubicBezTo>
                  <a:cubicBezTo>
                    <a:pt x="4370" y="3937"/>
                    <a:pt x="4260" y="4024"/>
                    <a:pt x="4260" y="4160"/>
                  </a:cubicBezTo>
                  <a:cubicBezTo>
                    <a:pt x="4384" y="4561"/>
                    <a:pt x="4353" y="4993"/>
                    <a:pt x="4199" y="5363"/>
                  </a:cubicBezTo>
                  <a:cubicBezTo>
                    <a:pt x="3901" y="6018"/>
                    <a:pt x="3288" y="6414"/>
                    <a:pt x="2608" y="6414"/>
                  </a:cubicBezTo>
                  <a:cubicBezTo>
                    <a:pt x="2583" y="6414"/>
                    <a:pt x="2558" y="6414"/>
                    <a:pt x="2532" y="6413"/>
                  </a:cubicBezTo>
                  <a:lnTo>
                    <a:pt x="2378" y="6413"/>
                  </a:lnTo>
                  <a:cubicBezTo>
                    <a:pt x="1730" y="6413"/>
                    <a:pt x="1112" y="6073"/>
                    <a:pt x="773" y="5518"/>
                  </a:cubicBezTo>
                  <a:cubicBezTo>
                    <a:pt x="619" y="5240"/>
                    <a:pt x="526" y="4962"/>
                    <a:pt x="495" y="4684"/>
                  </a:cubicBezTo>
                  <a:cubicBezTo>
                    <a:pt x="495" y="4561"/>
                    <a:pt x="619" y="4468"/>
                    <a:pt x="742" y="4468"/>
                  </a:cubicBezTo>
                  <a:cubicBezTo>
                    <a:pt x="896" y="4499"/>
                    <a:pt x="896" y="4623"/>
                    <a:pt x="927" y="4715"/>
                  </a:cubicBezTo>
                  <a:cubicBezTo>
                    <a:pt x="958" y="4931"/>
                    <a:pt x="1051" y="5147"/>
                    <a:pt x="1143" y="5332"/>
                  </a:cubicBezTo>
                  <a:cubicBezTo>
                    <a:pt x="1421" y="5734"/>
                    <a:pt x="1884" y="6011"/>
                    <a:pt x="2409" y="6011"/>
                  </a:cubicBezTo>
                  <a:lnTo>
                    <a:pt x="2501" y="6011"/>
                  </a:lnTo>
                  <a:cubicBezTo>
                    <a:pt x="3057" y="6011"/>
                    <a:pt x="3550" y="5734"/>
                    <a:pt x="3797" y="5240"/>
                  </a:cubicBezTo>
                  <a:cubicBezTo>
                    <a:pt x="4075" y="4684"/>
                    <a:pt x="3859" y="3974"/>
                    <a:pt x="3334" y="3697"/>
                  </a:cubicBezTo>
                  <a:cubicBezTo>
                    <a:pt x="3026" y="3512"/>
                    <a:pt x="2717" y="3419"/>
                    <a:pt x="2378" y="3388"/>
                  </a:cubicBezTo>
                  <a:cubicBezTo>
                    <a:pt x="2069" y="3357"/>
                    <a:pt x="1760" y="3265"/>
                    <a:pt x="1483" y="3141"/>
                  </a:cubicBezTo>
                  <a:cubicBezTo>
                    <a:pt x="1174" y="2987"/>
                    <a:pt x="927" y="2678"/>
                    <a:pt x="865" y="2339"/>
                  </a:cubicBezTo>
                  <a:cubicBezTo>
                    <a:pt x="680" y="1691"/>
                    <a:pt x="958" y="1012"/>
                    <a:pt x="1514" y="703"/>
                  </a:cubicBezTo>
                  <a:cubicBezTo>
                    <a:pt x="1799" y="527"/>
                    <a:pt x="2113" y="440"/>
                    <a:pt x="2427" y="440"/>
                  </a:cubicBezTo>
                  <a:cubicBezTo>
                    <a:pt x="2826" y="440"/>
                    <a:pt x="3222" y="581"/>
                    <a:pt x="3550" y="857"/>
                  </a:cubicBezTo>
                  <a:cubicBezTo>
                    <a:pt x="3736" y="1012"/>
                    <a:pt x="3890" y="1197"/>
                    <a:pt x="4013" y="1413"/>
                  </a:cubicBezTo>
                  <a:cubicBezTo>
                    <a:pt x="4054" y="1555"/>
                    <a:pt x="3934" y="1658"/>
                    <a:pt x="3812" y="1658"/>
                  </a:cubicBezTo>
                  <a:cubicBezTo>
                    <a:pt x="3749" y="1658"/>
                    <a:pt x="3685" y="1630"/>
                    <a:pt x="3643" y="1567"/>
                  </a:cubicBezTo>
                  <a:cubicBezTo>
                    <a:pt x="3520" y="1413"/>
                    <a:pt x="3427" y="1289"/>
                    <a:pt x="3273" y="1166"/>
                  </a:cubicBezTo>
                  <a:cubicBezTo>
                    <a:pt x="3031" y="959"/>
                    <a:pt x="2731" y="858"/>
                    <a:pt x="2433" y="858"/>
                  </a:cubicBezTo>
                  <a:cubicBezTo>
                    <a:pt x="2198" y="858"/>
                    <a:pt x="1964" y="920"/>
                    <a:pt x="1760" y="1043"/>
                  </a:cubicBezTo>
                  <a:cubicBezTo>
                    <a:pt x="1359" y="1289"/>
                    <a:pt x="1174" y="1752"/>
                    <a:pt x="1298" y="2215"/>
                  </a:cubicBezTo>
                  <a:cubicBezTo>
                    <a:pt x="1421" y="2740"/>
                    <a:pt x="1822" y="2833"/>
                    <a:pt x="2470" y="2956"/>
                  </a:cubicBezTo>
                  <a:cubicBezTo>
                    <a:pt x="2841" y="2987"/>
                    <a:pt x="3211" y="3110"/>
                    <a:pt x="3550" y="3295"/>
                  </a:cubicBezTo>
                  <a:cubicBezTo>
                    <a:pt x="3643" y="3357"/>
                    <a:pt x="3736" y="3419"/>
                    <a:pt x="3797" y="3481"/>
                  </a:cubicBezTo>
                  <a:cubicBezTo>
                    <a:pt x="3844" y="3521"/>
                    <a:pt x="3893" y="3538"/>
                    <a:pt x="3938" y="3538"/>
                  </a:cubicBezTo>
                  <a:cubicBezTo>
                    <a:pt x="4100" y="3538"/>
                    <a:pt x="4220" y="3317"/>
                    <a:pt x="4075" y="3172"/>
                  </a:cubicBezTo>
                  <a:cubicBezTo>
                    <a:pt x="3983" y="3079"/>
                    <a:pt x="3890" y="3018"/>
                    <a:pt x="3797" y="2956"/>
                  </a:cubicBezTo>
                  <a:cubicBezTo>
                    <a:pt x="3396" y="2740"/>
                    <a:pt x="2995" y="2586"/>
                    <a:pt x="2532" y="2524"/>
                  </a:cubicBezTo>
                  <a:cubicBezTo>
                    <a:pt x="1853" y="2401"/>
                    <a:pt x="1760" y="2339"/>
                    <a:pt x="1699" y="2092"/>
                  </a:cubicBezTo>
                  <a:cubicBezTo>
                    <a:pt x="1606" y="1845"/>
                    <a:pt x="1730" y="1536"/>
                    <a:pt x="1976" y="1382"/>
                  </a:cubicBezTo>
                  <a:cubicBezTo>
                    <a:pt x="2113" y="1300"/>
                    <a:pt x="2268" y="1260"/>
                    <a:pt x="2425" y="1260"/>
                  </a:cubicBezTo>
                  <a:cubicBezTo>
                    <a:pt x="2622" y="1260"/>
                    <a:pt x="2823" y="1323"/>
                    <a:pt x="2995" y="1444"/>
                  </a:cubicBezTo>
                  <a:cubicBezTo>
                    <a:pt x="3088" y="1536"/>
                    <a:pt x="3180" y="1629"/>
                    <a:pt x="3242" y="1752"/>
                  </a:cubicBezTo>
                  <a:cubicBezTo>
                    <a:pt x="3371" y="2000"/>
                    <a:pt x="3591" y="2105"/>
                    <a:pt x="3809" y="2105"/>
                  </a:cubicBezTo>
                  <a:cubicBezTo>
                    <a:pt x="4215" y="2105"/>
                    <a:pt x="4615" y="1741"/>
                    <a:pt x="4415" y="1259"/>
                  </a:cubicBezTo>
                  <a:cubicBezTo>
                    <a:pt x="4034" y="456"/>
                    <a:pt x="3235" y="0"/>
                    <a:pt x="2412"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5" name="Google Shape;12765;p23"/>
            <p:cNvSpPr/>
            <p:nvPr/>
          </p:nvSpPr>
          <p:spPr>
            <a:xfrm>
              <a:off x="3316350" y="3040325"/>
              <a:ext cx="236250" cy="60300"/>
            </a:xfrm>
            <a:custGeom>
              <a:avLst/>
              <a:gdLst/>
              <a:ahLst/>
              <a:cxnLst/>
              <a:rect l="l" t="t" r="r" b="b"/>
              <a:pathLst>
                <a:path w="9450" h="2412" extrusionOk="0">
                  <a:moveTo>
                    <a:pt x="4735" y="1"/>
                  </a:moveTo>
                  <a:cubicBezTo>
                    <a:pt x="3840" y="1"/>
                    <a:pt x="2975" y="186"/>
                    <a:pt x="2173" y="556"/>
                  </a:cubicBezTo>
                  <a:cubicBezTo>
                    <a:pt x="1402" y="896"/>
                    <a:pt x="723" y="1389"/>
                    <a:pt x="167" y="2007"/>
                  </a:cubicBezTo>
                  <a:cubicBezTo>
                    <a:pt x="1" y="2173"/>
                    <a:pt x="164" y="2376"/>
                    <a:pt x="332" y="2376"/>
                  </a:cubicBezTo>
                  <a:cubicBezTo>
                    <a:pt x="382" y="2376"/>
                    <a:pt x="433" y="2358"/>
                    <a:pt x="476" y="2315"/>
                  </a:cubicBezTo>
                  <a:cubicBezTo>
                    <a:pt x="1611" y="1058"/>
                    <a:pt x="3165" y="433"/>
                    <a:pt x="4721" y="433"/>
                  </a:cubicBezTo>
                  <a:cubicBezTo>
                    <a:pt x="6297" y="433"/>
                    <a:pt x="7876" y="1073"/>
                    <a:pt x="9024" y="2346"/>
                  </a:cubicBezTo>
                  <a:cubicBezTo>
                    <a:pt x="9070" y="2392"/>
                    <a:pt x="9121" y="2411"/>
                    <a:pt x="9171" y="2411"/>
                  </a:cubicBezTo>
                  <a:cubicBezTo>
                    <a:pt x="9320" y="2411"/>
                    <a:pt x="9449" y="2231"/>
                    <a:pt x="9333" y="2068"/>
                  </a:cubicBezTo>
                  <a:cubicBezTo>
                    <a:pt x="8160" y="772"/>
                    <a:pt x="6494" y="1"/>
                    <a:pt x="4735"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6" name="Google Shape;12766;p23"/>
            <p:cNvSpPr/>
            <p:nvPr/>
          </p:nvSpPr>
          <p:spPr>
            <a:xfrm>
              <a:off x="3316725" y="3288375"/>
              <a:ext cx="235275" cy="60025"/>
            </a:xfrm>
            <a:custGeom>
              <a:avLst/>
              <a:gdLst/>
              <a:ahLst/>
              <a:cxnLst/>
              <a:rect l="l" t="t" r="r" b="b"/>
              <a:pathLst>
                <a:path w="9411" h="2401" extrusionOk="0">
                  <a:moveTo>
                    <a:pt x="9148" y="1"/>
                  </a:moveTo>
                  <a:cubicBezTo>
                    <a:pt x="9094" y="1"/>
                    <a:pt x="9040" y="16"/>
                    <a:pt x="9009" y="47"/>
                  </a:cubicBezTo>
                  <a:cubicBezTo>
                    <a:pt x="7861" y="1335"/>
                    <a:pt x="6275" y="1984"/>
                    <a:pt x="4691" y="1984"/>
                  </a:cubicBezTo>
                  <a:cubicBezTo>
                    <a:pt x="3127" y="1984"/>
                    <a:pt x="1565" y="1351"/>
                    <a:pt x="430" y="78"/>
                  </a:cubicBezTo>
                  <a:cubicBezTo>
                    <a:pt x="389" y="44"/>
                    <a:pt x="344" y="29"/>
                    <a:pt x="300" y="29"/>
                  </a:cubicBezTo>
                  <a:cubicBezTo>
                    <a:pt x="143" y="29"/>
                    <a:pt x="1" y="211"/>
                    <a:pt x="121" y="356"/>
                  </a:cubicBezTo>
                  <a:cubicBezTo>
                    <a:pt x="1349" y="1721"/>
                    <a:pt x="3026" y="2400"/>
                    <a:pt x="4703" y="2400"/>
                  </a:cubicBezTo>
                  <a:cubicBezTo>
                    <a:pt x="6398" y="2400"/>
                    <a:pt x="8092" y="1706"/>
                    <a:pt x="9318" y="325"/>
                  </a:cubicBezTo>
                  <a:cubicBezTo>
                    <a:pt x="9411" y="263"/>
                    <a:pt x="9411" y="109"/>
                    <a:pt x="9318" y="47"/>
                  </a:cubicBezTo>
                  <a:lnTo>
                    <a:pt x="9287" y="47"/>
                  </a:lnTo>
                  <a:cubicBezTo>
                    <a:pt x="9256" y="16"/>
                    <a:pt x="9202" y="1"/>
                    <a:pt x="914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2767" name="Google Shape;12767;p23"/>
          <p:cNvGrpSpPr/>
          <p:nvPr/>
        </p:nvGrpSpPr>
        <p:grpSpPr>
          <a:xfrm>
            <a:off x="3224381" y="3975199"/>
            <a:ext cx="367050" cy="363225"/>
            <a:chOff x="3252625" y="1904050"/>
            <a:chExt cx="367050" cy="363225"/>
          </a:xfrm>
        </p:grpSpPr>
        <p:sp>
          <p:nvSpPr>
            <p:cNvPr id="12768" name="Google Shape;12768;p23"/>
            <p:cNvSpPr/>
            <p:nvPr/>
          </p:nvSpPr>
          <p:spPr>
            <a:xfrm>
              <a:off x="3542725" y="1925625"/>
              <a:ext cx="37050" cy="67550"/>
            </a:xfrm>
            <a:custGeom>
              <a:avLst/>
              <a:gdLst/>
              <a:ahLst/>
              <a:cxnLst/>
              <a:rect l="l" t="t" r="r" b="b"/>
              <a:pathLst>
                <a:path w="1482" h="2702" extrusionOk="0">
                  <a:moveTo>
                    <a:pt x="710" y="1"/>
                  </a:moveTo>
                  <a:cubicBezTo>
                    <a:pt x="602" y="1"/>
                    <a:pt x="494" y="70"/>
                    <a:pt x="494" y="209"/>
                  </a:cubicBezTo>
                  <a:lnTo>
                    <a:pt x="494" y="394"/>
                  </a:lnTo>
                  <a:cubicBezTo>
                    <a:pt x="247" y="487"/>
                    <a:pt x="62" y="734"/>
                    <a:pt x="124" y="1012"/>
                  </a:cubicBezTo>
                  <a:cubicBezTo>
                    <a:pt x="124" y="1166"/>
                    <a:pt x="216" y="1320"/>
                    <a:pt x="340" y="1413"/>
                  </a:cubicBezTo>
                  <a:cubicBezTo>
                    <a:pt x="463" y="1475"/>
                    <a:pt x="617" y="1505"/>
                    <a:pt x="741" y="1505"/>
                  </a:cubicBezTo>
                  <a:cubicBezTo>
                    <a:pt x="834" y="1536"/>
                    <a:pt x="957" y="1567"/>
                    <a:pt x="988" y="1691"/>
                  </a:cubicBezTo>
                  <a:cubicBezTo>
                    <a:pt x="988" y="1814"/>
                    <a:pt x="895" y="1907"/>
                    <a:pt x="772" y="1938"/>
                  </a:cubicBezTo>
                  <a:cubicBezTo>
                    <a:pt x="756" y="1941"/>
                    <a:pt x="740" y="1942"/>
                    <a:pt x="724" y="1942"/>
                  </a:cubicBezTo>
                  <a:cubicBezTo>
                    <a:pt x="587" y="1942"/>
                    <a:pt x="460" y="1829"/>
                    <a:pt x="432" y="1691"/>
                  </a:cubicBezTo>
                  <a:cubicBezTo>
                    <a:pt x="417" y="1567"/>
                    <a:pt x="309" y="1505"/>
                    <a:pt x="205" y="1505"/>
                  </a:cubicBezTo>
                  <a:cubicBezTo>
                    <a:pt x="101" y="1505"/>
                    <a:pt x="0" y="1567"/>
                    <a:pt x="0" y="1691"/>
                  </a:cubicBezTo>
                  <a:cubicBezTo>
                    <a:pt x="31" y="1968"/>
                    <a:pt x="216" y="2215"/>
                    <a:pt x="494" y="2308"/>
                  </a:cubicBezTo>
                  <a:lnTo>
                    <a:pt x="525" y="2308"/>
                  </a:lnTo>
                  <a:lnTo>
                    <a:pt x="525" y="2493"/>
                  </a:lnTo>
                  <a:cubicBezTo>
                    <a:pt x="525" y="2632"/>
                    <a:pt x="625" y="2701"/>
                    <a:pt x="726" y="2701"/>
                  </a:cubicBezTo>
                  <a:cubicBezTo>
                    <a:pt x="826" y="2701"/>
                    <a:pt x="926" y="2632"/>
                    <a:pt x="926" y="2493"/>
                  </a:cubicBezTo>
                  <a:lnTo>
                    <a:pt x="926" y="2339"/>
                  </a:lnTo>
                  <a:cubicBezTo>
                    <a:pt x="1050" y="2308"/>
                    <a:pt x="1142" y="2246"/>
                    <a:pt x="1204" y="2154"/>
                  </a:cubicBezTo>
                  <a:cubicBezTo>
                    <a:pt x="1482" y="1907"/>
                    <a:pt x="1451" y="1475"/>
                    <a:pt x="1173" y="1259"/>
                  </a:cubicBezTo>
                  <a:cubicBezTo>
                    <a:pt x="1050" y="1166"/>
                    <a:pt x="926" y="1104"/>
                    <a:pt x="772" y="1104"/>
                  </a:cubicBezTo>
                  <a:cubicBezTo>
                    <a:pt x="679" y="1104"/>
                    <a:pt x="556" y="1104"/>
                    <a:pt x="525" y="981"/>
                  </a:cubicBezTo>
                  <a:cubicBezTo>
                    <a:pt x="508" y="849"/>
                    <a:pt x="607" y="787"/>
                    <a:pt x="712" y="787"/>
                  </a:cubicBezTo>
                  <a:cubicBezTo>
                    <a:pt x="802" y="787"/>
                    <a:pt x="897" y="833"/>
                    <a:pt x="926" y="919"/>
                  </a:cubicBezTo>
                  <a:cubicBezTo>
                    <a:pt x="972" y="989"/>
                    <a:pt x="1053" y="1023"/>
                    <a:pt x="1130" y="1023"/>
                  </a:cubicBezTo>
                  <a:cubicBezTo>
                    <a:pt x="1156" y="1023"/>
                    <a:pt x="1181" y="1019"/>
                    <a:pt x="1204" y="1012"/>
                  </a:cubicBezTo>
                  <a:cubicBezTo>
                    <a:pt x="1296" y="919"/>
                    <a:pt x="1327" y="796"/>
                    <a:pt x="1296" y="703"/>
                  </a:cubicBezTo>
                  <a:cubicBezTo>
                    <a:pt x="1204" y="549"/>
                    <a:pt x="1080" y="456"/>
                    <a:pt x="926" y="394"/>
                  </a:cubicBezTo>
                  <a:lnTo>
                    <a:pt x="926" y="209"/>
                  </a:lnTo>
                  <a:cubicBezTo>
                    <a:pt x="926" y="70"/>
                    <a:pt x="818" y="1"/>
                    <a:pt x="710"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69" name="Google Shape;12769;p23"/>
            <p:cNvSpPr/>
            <p:nvPr/>
          </p:nvSpPr>
          <p:spPr>
            <a:xfrm>
              <a:off x="3252625" y="1904050"/>
              <a:ext cx="367050" cy="363225"/>
            </a:xfrm>
            <a:custGeom>
              <a:avLst/>
              <a:gdLst/>
              <a:ahLst/>
              <a:cxnLst/>
              <a:rect l="l" t="t" r="r" b="b"/>
              <a:pathLst>
                <a:path w="14682" h="14529" extrusionOk="0">
                  <a:moveTo>
                    <a:pt x="1435" y="1035"/>
                  </a:moveTo>
                  <a:cubicBezTo>
                    <a:pt x="1471" y="1035"/>
                    <a:pt x="1508" y="1046"/>
                    <a:pt x="1543" y="1072"/>
                  </a:cubicBezTo>
                  <a:cubicBezTo>
                    <a:pt x="1698" y="1165"/>
                    <a:pt x="1790" y="1288"/>
                    <a:pt x="1852" y="1443"/>
                  </a:cubicBezTo>
                  <a:lnTo>
                    <a:pt x="1266" y="1443"/>
                  </a:lnTo>
                  <a:lnTo>
                    <a:pt x="1266" y="1196"/>
                  </a:lnTo>
                  <a:cubicBezTo>
                    <a:pt x="1266" y="1107"/>
                    <a:pt x="1345" y="1035"/>
                    <a:pt x="1435" y="1035"/>
                  </a:cubicBezTo>
                  <a:close/>
                  <a:moveTo>
                    <a:pt x="2951" y="1026"/>
                  </a:moveTo>
                  <a:cubicBezTo>
                    <a:pt x="2986" y="1026"/>
                    <a:pt x="3025" y="1041"/>
                    <a:pt x="3056" y="1072"/>
                  </a:cubicBezTo>
                  <a:cubicBezTo>
                    <a:pt x="3117" y="1072"/>
                    <a:pt x="3148" y="1165"/>
                    <a:pt x="3148" y="1227"/>
                  </a:cubicBezTo>
                  <a:lnTo>
                    <a:pt x="3148" y="1474"/>
                  </a:lnTo>
                  <a:lnTo>
                    <a:pt x="2562" y="1474"/>
                  </a:lnTo>
                  <a:cubicBezTo>
                    <a:pt x="2623" y="1319"/>
                    <a:pt x="2716" y="1196"/>
                    <a:pt x="2870" y="1103"/>
                  </a:cubicBezTo>
                  <a:lnTo>
                    <a:pt x="2870" y="1072"/>
                  </a:lnTo>
                  <a:cubicBezTo>
                    <a:pt x="2886" y="1041"/>
                    <a:pt x="2917" y="1026"/>
                    <a:pt x="2951" y="1026"/>
                  </a:cubicBezTo>
                  <a:close/>
                  <a:moveTo>
                    <a:pt x="1605" y="1875"/>
                  </a:moveTo>
                  <a:lnTo>
                    <a:pt x="1605" y="2523"/>
                  </a:lnTo>
                  <a:lnTo>
                    <a:pt x="494" y="2523"/>
                  </a:lnTo>
                  <a:lnTo>
                    <a:pt x="494" y="1875"/>
                  </a:lnTo>
                  <a:close/>
                  <a:moveTo>
                    <a:pt x="3920" y="1875"/>
                  </a:moveTo>
                  <a:lnTo>
                    <a:pt x="3920" y="2523"/>
                  </a:lnTo>
                  <a:lnTo>
                    <a:pt x="2778" y="2523"/>
                  </a:lnTo>
                  <a:lnTo>
                    <a:pt x="2778" y="1875"/>
                  </a:lnTo>
                  <a:close/>
                  <a:moveTo>
                    <a:pt x="12352" y="455"/>
                  </a:moveTo>
                  <a:cubicBezTo>
                    <a:pt x="13901" y="455"/>
                    <a:pt x="14682" y="2347"/>
                    <a:pt x="13579" y="3449"/>
                  </a:cubicBezTo>
                  <a:cubicBezTo>
                    <a:pt x="13218" y="3820"/>
                    <a:pt x="12771" y="3986"/>
                    <a:pt x="12334" y="3986"/>
                  </a:cubicBezTo>
                  <a:cubicBezTo>
                    <a:pt x="11428" y="3986"/>
                    <a:pt x="10565" y="3276"/>
                    <a:pt x="10586" y="2214"/>
                  </a:cubicBezTo>
                  <a:cubicBezTo>
                    <a:pt x="10586" y="1227"/>
                    <a:pt x="11357" y="455"/>
                    <a:pt x="12345" y="455"/>
                  </a:cubicBezTo>
                  <a:lnTo>
                    <a:pt x="12314" y="455"/>
                  </a:lnTo>
                  <a:cubicBezTo>
                    <a:pt x="12327" y="455"/>
                    <a:pt x="12339" y="455"/>
                    <a:pt x="12352" y="455"/>
                  </a:cubicBezTo>
                  <a:close/>
                  <a:moveTo>
                    <a:pt x="2377" y="1875"/>
                  </a:moveTo>
                  <a:lnTo>
                    <a:pt x="2377" y="4436"/>
                  </a:lnTo>
                  <a:lnTo>
                    <a:pt x="2037" y="4436"/>
                  </a:lnTo>
                  <a:lnTo>
                    <a:pt x="2037" y="3757"/>
                  </a:lnTo>
                  <a:cubicBezTo>
                    <a:pt x="2037" y="3618"/>
                    <a:pt x="1929" y="3549"/>
                    <a:pt x="1821" y="3549"/>
                  </a:cubicBezTo>
                  <a:cubicBezTo>
                    <a:pt x="1713" y="3549"/>
                    <a:pt x="1605" y="3618"/>
                    <a:pt x="1605" y="3757"/>
                  </a:cubicBezTo>
                  <a:lnTo>
                    <a:pt x="1605" y="4436"/>
                  </a:lnTo>
                  <a:lnTo>
                    <a:pt x="803" y="4436"/>
                  </a:lnTo>
                  <a:cubicBezTo>
                    <a:pt x="741" y="4436"/>
                    <a:pt x="710" y="4405"/>
                    <a:pt x="710" y="4375"/>
                  </a:cubicBezTo>
                  <a:lnTo>
                    <a:pt x="710" y="2955"/>
                  </a:lnTo>
                  <a:lnTo>
                    <a:pt x="1821" y="2955"/>
                  </a:lnTo>
                  <a:cubicBezTo>
                    <a:pt x="1914" y="2924"/>
                    <a:pt x="2037" y="2831"/>
                    <a:pt x="2037" y="2708"/>
                  </a:cubicBezTo>
                  <a:lnTo>
                    <a:pt x="2037" y="1875"/>
                  </a:lnTo>
                  <a:close/>
                  <a:moveTo>
                    <a:pt x="3673" y="2955"/>
                  </a:moveTo>
                  <a:lnTo>
                    <a:pt x="3673" y="4375"/>
                  </a:lnTo>
                  <a:cubicBezTo>
                    <a:pt x="3673" y="4405"/>
                    <a:pt x="3642" y="4436"/>
                    <a:pt x="3611" y="4436"/>
                  </a:cubicBezTo>
                  <a:lnTo>
                    <a:pt x="2809" y="4436"/>
                  </a:lnTo>
                  <a:lnTo>
                    <a:pt x="2809" y="2955"/>
                  </a:lnTo>
                  <a:close/>
                  <a:moveTo>
                    <a:pt x="6605" y="5825"/>
                  </a:moveTo>
                  <a:lnTo>
                    <a:pt x="6605" y="6381"/>
                  </a:lnTo>
                  <a:lnTo>
                    <a:pt x="6173" y="6381"/>
                  </a:lnTo>
                  <a:cubicBezTo>
                    <a:pt x="5895" y="6103"/>
                    <a:pt x="5524" y="5918"/>
                    <a:pt x="5154" y="5825"/>
                  </a:cubicBezTo>
                  <a:close/>
                  <a:moveTo>
                    <a:pt x="7268" y="5185"/>
                  </a:moveTo>
                  <a:cubicBezTo>
                    <a:pt x="7376" y="5185"/>
                    <a:pt x="7484" y="5254"/>
                    <a:pt x="7500" y="5393"/>
                  </a:cubicBezTo>
                  <a:lnTo>
                    <a:pt x="7500" y="6381"/>
                  </a:lnTo>
                  <a:lnTo>
                    <a:pt x="7037" y="6381"/>
                  </a:lnTo>
                  <a:lnTo>
                    <a:pt x="7037" y="5393"/>
                  </a:lnTo>
                  <a:cubicBezTo>
                    <a:pt x="7052" y="5254"/>
                    <a:pt x="7160" y="5185"/>
                    <a:pt x="7268" y="5185"/>
                  </a:cubicBezTo>
                  <a:close/>
                  <a:moveTo>
                    <a:pt x="9382" y="5825"/>
                  </a:moveTo>
                  <a:cubicBezTo>
                    <a:pt x="9012" y="5918"/>
                    <a:pt x="8642" y="6103"/>
                    <a:pt x="8364" y="6381"/>
                  </a:cubicBezTo>
                  <a:lnTo>
                    <a:pt x="7932" y="6381"/>
                  </a:lnTo>
                  <a:lnTo>
                    <a:pt x="7932" y="5825"/>
                  </a:lnTo>
                  <a:close/>
                  <a:moveTo>
                    <a:pt x="11018" y="9621"/>
                  </a:moveTo>
                  <a:lnTo>
                    <a:pt x="11018" y="10701"/>
                  </a:lnTo>
                  <a:cubicBezTo>
                    <a:pt x="11018" y="11081"/>
                    <a:pt x="10721" y="11302"/>
                    <a:pt x="10420" y="11302"/>
                  </a:cubicBezTo>
                  <a:cubicBezTo>
                    <a:pt x="10207" y="11302"/>
                    <a:pt x="9991" y="11191"/>
                    <a:pt x="9876" y="10948"/>
                  </a:cubicBezTo>
                  <a:lnTo>
                    <a:pt x="9444" y="9961"/>
                  </a:lnTo>
                  <a:lnTo>
                    <a:pt x="9444" y="9961"/>
                  </a:lnTo>
                  <a:cubicBezTo>
                    <a:pt x="9567" y="9991"/>
                    <a:pt x="9691" y="9991"/>
                    <a:pt x="9845" y="9991"/>
                  </a:cubicBezTo>
                  <a:cubicBezTo>
                    <a:pt x="10246" y="9991"/>
                    <a:pt x="10678" y="9868"/>
                    <a:pt x="11018" y="9621"/>
                  </a:cubicBezTo>
                  <a:close/>
                  <a:moveTo>
                    <a:pt x="3488" y="9621"/>
                  </a:moveTo>
                  <a:cubicBezTo>
                    <a:pt x="3858" y="9868"/>
                    <a:pt x="4259" y="9991"/>
                    <a:pt x="4691" y="10022"/>
                  </a:cubicBezTo>
                  <a:lnTo>
                    <a:pt x="4691" y="9991"/>
                  </a:lnTo>
                  <a:cubicBezTo>
                    <a:pt x="4815" y="9991"/>
                    <a:pt x="4969" y="9991"/>
                    <a:pt x="5092" y="9961"/>
                  </a:cubicBezTo>
                  <a:lnTo>
                    <a:pt x="5092" y="9961"/>
                  </a:lnTo>
                  <a:lnTo>
                    <a:pt x="4629" y="10979"/>
                  </a:lnTo>
                  <a:cubicBezTo>
                    <a:pt x="4516" y="11207"/>
                    <a:pt x="4308" y="11310"/>
                    <a:pt x="4101" y="11310"/>
                  </a:cubicBezTo>
                  <a:cubicBezTo>
                    <a:pt x="3803" y="11310"/>
                    <a:pt x="3506" y="11096"/>
                    <a:pt x="3488" y="10732"/>
                  </a:cubicBezTo>
                  <a:lnTo>
                    <a:pt x="3488" y="9621"/>
                  </a:lnTo>
                  <a:close/>
                  <a:moveTo>
                    <a:pt x="12777" y="5825"/>
                  </a:moveTo>
                  <a:cubicBezTo>
                    <a:pt x="13178" y="5825"/>
                    <a:pt x="13487" y="6165"/>
                    <a:pt x="13487" y="6566"/>
                  </a:cubicBezTo>
                  <a:lnTo>
                    <a:pt x="13549" y="6566"/>
                  </a:lnTo>
                  <a:lnTo>
                    <a:pt x="13549" y="12707"/>
                  </a:lnTo>
                  <a:lnTo>
                    <a:pt x="13116" y="12707"/>
                  </a:lnTo>
                  <a:lnTo>
                    <a:pt x="13116" y="10917"/>
                  </a:lnTo>
                  <a:cubicBezTo>
                    <a:pt x="13116" y="10778"/>
                    <a:pt x="13008" y="10709"/>
                    <a:pt x="12900" y="10709"/>
                  </a:cubicBezTo>
                  <a:cubicBezTo>
                    <a:pt x="12792" y="10709"/>
                    <a:pt x="12684" y="10778"/>
                    <a:pt x="12684" y="10917"/>
                  </a:cubicBezTo>
                  <a:lnTo>
                    <a:pt x="12684" y="12707"/>
                  </a:lnTo>
                  <a:lnTo>
                    <a:pt x="1852" y="12707"/>
                  </a:lnTo>
                  <a:lnTo>
                    <a:pt x="1852" y="6782"/>
                  </a:lnTo>
                  <a:lnTo>
                    <a:pt x="2932" y="6782"/>
                  </a:lnTo>
                  <a:cubicBezTo>
                    <a:pt x="2438" y="7522"/>
                    <a:pt x="2500" y="8541"/>
                    <a:pt x="3086" y="9251"/>
                  </a:cubicBezTo>
                  <a:lnTo>
                    <a:pt x="3086" y="10732"/>
                  </a:lnTo>
                  <a:cubicBezTo>
                    <a:pt x="3104" y="11347"/>
                    <a:pt x="3600" y="11708"/>
                    <a:pt x="4101" y="11708"/>
                  </a:cubicBezTo>
                  <a:cubicBezTo>
                    <a:pt x="4453" y="11708"/>
                    <a:pt x="4808" y="11529"/>
                    <a:pt x="5000" y="11133"/>
                  </a:cubicBezTo>
                  <a:lnTo>
                    <a:pt x="5617" y="9775"/>
                  </a:lnTo>
                  <a:cubicBezTo>
                    <a:pt x="5895" y="9621"/>
                    <a:pt x="6142" y="9436"/>
                    <a:pt x="6327" y="9189"/>
                  </a:cubicBezTo>
                  <a:lnTo>
                    <a:pt x="8179" y="9189"/>
                  </a:lnTo>
                  <a:cubicBezTo>
                    <a:pt x="8364" y="9436"/>
                    <a:pt x="8611" y="9621"/>
                    <a:pt x="8888" y="9775"/>
                  </a:cubicBezTo>
                  <a:lnTo>
                    <a:pt x="9475" y="11164"/>
                  </a:lnTo>
                  <a:cubicBezTo>
                    <a:pt x="9676" y="11542"/>
                    <a:pt x="10032" y="11714"/>
                    <a:pt x="10385" y="11714"/>
                  </a:cubicBezTo>
                  <a:cubicBezTo>
                    <a:pt x="10896" y="11714"/>
                    <a:pt x="11401" y="11353"/>
                    <a:pt x="11419" y="10732"/>
                  </a:cubicBezTo>
                  <a:lnTo>
                    <a:pt x="11419" y="9251"/>
                  </a:lnTo>
                  <a:cubicBezTo>
                    <a:pt x="12005" y="8541"/>
                    <a:pt x="12067" y="7522"/>
                    <a:pt x="11573" y="6782"/>
                  </a:cubicBezTo>
                  <a:lnTo>
                    <a:pt x="12654" y="6782"/>
                  </a:lnTo>
                  <a:lnTo>
                    <a:pt x="12654" y="9744"/>
                  </a:lnTo>
                  <a:cubicBezTo>
                    <a:pt x="12654" y="9883"/>
                    <a:pt x="12754" y="9953"/>
                    <a:pt x="12854" y="9953"/>
                  </a:cubicBezTo>
                  <a:cubicBezTo>
                    <a:pt x="12954" y="9953"/>
                    <a:pt x="13055" y="9883"/>
                    <a:pt x="13055" y="9744"/>
                  </a:cubicBezTo>
                  <a:lnTo>
                    <a:pt x="13055" y="6566"/>
                  </a:lnTo>
                  <a:cubicBezTo>
                    <a:pt x="13055" y="6442"/>
                    <a:pt x="12962" y="6350"/>
                    <a:pt x="12870" y="6350"/>
                  </a:cubicBezTo>
                  <a:lnTo>
                    <a:pt x="11203" y="6350"/>
                  </a:lnTo>
                  <a:cubicBezTo>
                    <a:pt x="10956" y="6103"/>
                    <a:pt x="10617" y="5918"/>
                    <a:pt x="10246" y="5825"/>
                  </a:cubicBezTo>
                  <a:close/>
                  <a:moveTo>
                    <a:pt x="4197" y="5825"/>
                  </a:moveTo>
                  <a:cubicBezTo>
                    <a:pt x="4074" y="5856"/>
                    <a:pt x="4012" y="5979"/>
                    <a:pt x="4043" y="6103"/>
                  </a:cubicBezTo>
                  <a:cubicBezTo>
                    <a:pt x="4070" y="6183"/>
                    <a:pt x="4143" y="6263"/>
                    <a:pt x="4242" y="6263"/>
                  </a:cubicBezTo>
                  <a:cubicBezTo>
                    <a:pt x="4257" y="6263"/>
                    <a:pt x="4273" y="6261"/>
                    <a:pt x="4290" y="6257"/>
                  </a:cubicBezTo>
                  <a:cubicBezTo>
                    <a:pt x="4413" y="6226"/>
                    <a:pt x="4568" y="6195"/>
                    <a:pt x="4691" y="6195"/>
                  </a:cubicBezTo>
                  <a:cubicBezTo>
                    <a:pt x="5185" y="6195"/>
                    <a:pt x="5617" y="6381"/>
                    <a:pt x="5957" y="6751"/>
                  </a:cubicBezTo>
                  <a:cubicBezTo>
                    <a:pt x="5987" y="6782"/>
                    <a:pt x="6049" y="6813"/>
                    <a:pt x="6111" y="6813"/>
                  </a:cubicBezTo>
                  <a:lnTo>
                    <a:pt x="8487" y="6813"/>
                  </a:lnTo>
                  <a:cubicBezTo>
                    <a:pt x="8518" y="6813"/>
                    <a:pt x="8580" y="6782"/>
                    <a:pt x="8611" y="6751"/>
                  </a:cubicBezTo>
                  <a:cubicBezTo>
                    <a:pt x="8950" y="6411"/>
                    <a:pt x="9382" y="6226"/>
                    <a:pt x="9845" y="6226"/>
                  </a:cubicBezTo>
                  <a:cubicBezTo>
                    <a:pt x="12098" y="6226"/>
                    <a:pt x="12098" y="9559"/>
                    <a:pt x="9845" y="9559"/>
                  </a:cubicBezTo>
                  <a:cubicBezTo>
                    <a:pt x="9320" y="9559"/>
                    <a:pt x="8796" y="9312"/>
                    <a:pt x="8487" y="8849"/>
                  </a:cubicBezTo>
                  <a:cubicBezTo>
                    <a:pt x="8456" y="8788"/>
                    <a:pt x="8364" y="8757"/>
                    <a:pt x="8302" y="8757"/>
                  </a:cubicBezTo>
                  <a:lnTo>
                    <a:pt x="6265" y="8757"/>
                  </a:lnTo>
                  <a:cubicBezTo>
                    <a:pt x="6203" y="8757"/>
                    <a:pt x="6142" y="8788"/>
                    <a:pt x="6080" y="8849"/>
                  </a:cubicBezTo>
                  <a:cubicBezTo>
                    <a:pt x="5738" y="9351"/>
                    <a:pt x="5231" y="9575"/>
                    <a:pt x="4729" y="9575"/>
                  </a:cubicBezTo>
                  <a:cubicBezTo>
                    <a:pt x="3871" y="9575"/>
                    <a:pt x="3025" y="8924"/>
                    <a:pt x="3025" y="7893"/>
                  </a:cubicBezTo>
                  <a:cubicBezTo>
                    <a:pt x="3025" y="7461"/>
                    <a:pt x="3210" y="7059"/>
                    <a:pt x="3518" y="6720"/>
                  </a:cubicBezTo>
                  <a:cubicBezTo>
                    <a:pt x="3642" y="6597"/>
                    <a:pt x="3611" y="6350"/>
                    <a:pt x="3395" y="6350"/>
                  </a:cubicBezTo>
                  <a:lnTo>
                    <a:pt x="1667" y="6350"/>
                  </a:lnTo>
                  <a:cubicBezTo>
                    <a:pt x="1543" y="6350"/>
                    <a:pt x="1451" y="6442"/>
                    <a:pt x="1451" y="6566"/>
                  </a:cubicBezTo>
                  <a:lnTo>
                    <a:pt x="1451" y="12738"/>
                  </a:lnTo>
                  <a:lnTo>
                    <a:pt x="1019" y="12738"/>
                  </a:lnTo>
                  <a:lnTo>
                    <a:pt x="1019" y="6566"/>
                  </a:lnTo>
                  <a:cubicBezTo>
                    <a:pt x="1019" y="6165"/>
                    <a:pt x="1327" y="5825"/>
                    <a:pt x="1728" y="5825"/>
                  </a:cubicBezTo>
                  <a:close/>
                  <a:moveTo>
                    <a:pt x="7963" y="13139"/>
                  </a:moveTo>
                  <a:cubicBezTo>
                    <a:pt x="7963" y="13294"/>
                    <a:pt x="7870" y="13417"/>
                    <a:pt x="7716" y="13417"/>
                  </a:cubicBezTo>
                  <a:lnTo>
                    <a:pt x="6821" y="13417"/>
                  </a:lnTo>
                  <a:cubicBezTo>
                    <a:pt x="6666" y="13417"/>
                    <a:pt x="6574" y="13294"/>
                    <a:pt x="6574" y="13139"/>
                  </a:cubicBezTo>
                  <a:close/>
                  <a:moveTo>
                    <a:pt x="12275" y="0"/>
                  </a:moveTo>
                  <a:cubicBezTo>
                    <a:pt x="11269" y="0"/>
                    <a:pt x="10272" y="637"/>
                    <a:pt x="10154" y="1967"/>
                  </a:cubicBezTo>
                  <a:lnTo>
                    <a:pt x="7284" y="1967"/>
                  </a:lnTo>
                  <a:cubicBezTo>
                    <a:pt x="7160" y="1967"/>
                    <a:pt x="7068" y="2060"/>
                    <a:pt x="7068" y="2183"/>
                  </a:cubicBezTo>
                  <a:lnTo>
                    <a:pt x="7068" y="3449"/>
                  </a:lnTo>
                  <a:lnTo>
                    <a:pt x="4105" y="3449"/>
                  </a:lnTo>
                  <a:lnTo>
                    <a:pt x="4105" y="2893"/>
                  </a:lnTo>
                  <a:cubicBezTo>
                    <a:pt x="4259" y="2831"/>
                    <a:pt x="4352" y="2708"/>
                    <a:pt x="4352" y="2554"/>
                  </a:cubicBezTo>
                  <a:lnTo>
                    <a:pt x="4352" y="1875"/>
                  </a:lnTo>
                  <a:cubicBezTo>
                    <a:pt x="4352" y="1659"/>
                    <a:pt x="4167" y="1474"/>
                    <a:pt x="3951" y="1474"/>
                  </a:cubicBezTo>
                  <a:lnTo>
                    <a:pt x="3580" y="1474"/>
                  </a:lnTo>
                  <a:lnTo>
                    <a:pt x="3580" y="1196"/>
                  </a:lnTo>
                  <a:cubicBezTo>
                    <a:pt x="3580" y="837"/>
                    <a:pt x="3286" y="592"/>
                    <a:pt x="2972" y="592"/>
                  </a:cubicBezTo>
                  <a:cubicBezTo>
                    <a:pt x="2854" y="592"/>
                    <a:pt x="2733" y="626"/>
                    <a:pt x="2623" y="702"/>
                  </a:cubicBezTo>
                  <a:cubicBezTo>
                    <a:pt x="2469" y="825"/>
                    <a:pt x="2346" y="980"/>
                    <a:pt x="2253" y="1165"/>
                  </a:cubicBezTo>
                  <a:lnTo>
                    <a:pt x="2222" y="1165"/>
                  </a:lnTo>
                  <a:cubicBezTo>
                    <a:pt x="2130" y="980"/>
                    <a:pt x="2006" y="825"/>
                    <a:pt x="1852" y="702"/>
                  </a:cubicBezTo>
                  <a:cubicBezTo>
                    <a:pt x="1742" y="626"/>
                    <a:pt x="1622" y="592"/>
                    <a:pt x="1504" y="592"/>
                  </a:cubicBezTo>
                  <a:cubicBezTo>
                    <a:pt x="1189" y="592"/>
                    <a:pt x="895" y="837"/>
                    <a:pt x="895" y="1196"/>
                  </a:cubicBezTo>
                  <a:lnTo>
                    <a:pt x="895" y="1474"/>
                  </a:lnTo>
                  <a:lnTo>
                    <a:pt x="494" y="1474"/>
                  </a:lnTo>
                  <a:cubicBezTo>
                    <a:pt x="278" y="1474"/>
                    <a:pt x="124" y="1628"/>
                    <a:pt x="124" y="1844"/>
                  </a:cubicBezTo>
                  <a:lnTo>
                    <a:pt x="124" y="2554"/>
                  </a:lnTo>
                  <a:cubicBezTo>
                    <a:pt x="124" y="2677"/>
                    <a:pt x="216" y="2831"/>
                    <a:pt x="340" y="2893"/>
                  </a:cubicBezTo>
                  <a:lnTo>
                    <a:pt x="340" y="4375"/>
                  </a:lnTo>
                  <a:cubicBezTo>
                    <a:pt x="340" y="4652"/>
                    <a:pt x="556" y="4868"/>
                    <a:pt x="833" y="4868"/>
                  </a:cubicBezTo>
                  <a:lnTo>
                    <a:pt x="3642" y="4868"/>
                  </a:lnTo>
                  <a:cubicBezTo>
                    <a:pt x="3889" y="4868"/>
                    <a:pt x="4136" y="4652"/>
                    <a:pt x="4136" y="4375"/>
                  </a:cubicBezTo>
                  <a:lnTo>
                    <a:pt x="4136" y="3850"/>
                  </a:lnTo>
                  <a:lnTo>
                    <a:pt x="7068" y="3850"/>
                  </a:lnTo>
                  <a:lnTo>
                    <a:pt x="7068" y="4776"/>
                  </a:lnTo>
                  <a:cubicBezTo>
                    <a:pt x="6790" y="4868"/>
                    <a:pt x="6605" y="5115"/>
                    <a:pt x="6605" y="5424"/>
                  </a:cubicBezTo>
                  <a:lnTo>
                    <a:pt x="1728" y="5424"/>
                  </a:lnTo>
                  <a:cubicBezTo>
                    <a:pt x="1080" y="5424"/>
                    <a:pt x="556" y="5948"/>
                    <a:pt x="556" y="6597"/>
                  </a:cubicBezTo>
                  <a:lnTo>
                    <a:pt x="556" y="12769"/>
                  </a:lnTo>
                  <a:lnTo>
                    <a:pt x="216" y="12769"/>
                  </a:lnTo>
                  <a:cubicBezTo>
                    <a:pt x="124" y="12769"/>
                    <a:pt x="31" y="12862"/>
                    <a:pt x="31" y="12954"/>
                  </a:cubicBezTo>
                  <a:lnTo>
                    <a:pt x="31" y="13479"/>
                  </a:lnTo>
                  <a:cubicBezTo>
                    <a:pt x="0" y="14065"/>
                    <a:pt x="494" y="14528"/>
                    <a:pt x="1080" y="14528"/>
                  </a:cubicBezTo>
                  <a:lnTo>
                    <a:pt x="2037" y="14528"/>
                  </a:lnTo>
                  <a:cubicBezTo>
                    <a:pt x="2315" y="14528"/>
                    <a:pt x="2315" y="14096"/>
                    <a:pt x="2037" y="14096"/>
                  </a:cubicBezTo>
                  <a:lnTo>
                    <a:pt x="1080" y="14096"/>
                  </a:lnTo>
                  <a:cubicBezTo>
                    <a:pt x="710" y="14096"/>
                    <a:pt x="432" y="13818"/>
                    <a:pt x="432" y="13479"/>
                  </a:cubicBezTo>
                  <a:lnTo>
                    <a:pt x="432" y="13139"/>
                  </a:lnTo>
                  <a:lnTo>
                    <a:pt x="6142" y="13139"/>
                  </a:lnTo>
                  <a:cubicBezTo>
                    <a:pt x="6142" y="13510"/>
                    <a:pt x="6450" y="13818"/>
                    <a:pt x="6821" y="13818"/>
                  </a:cubicBezTo>
                  <a:lnTo>
                    <a:pt x="7716" y="13818"/>
                  </a:lnTo>
                  <a:cubicBezTo>
                    <a:pt x="8086" y="13818"/>
                    <a:pt x="8395" y="13510"/>
                    <a:pt x="8395" y="13139"/>
                  </a:cubicBezTo>
                  <a:lnTo>
                    <a:pt x="14073" y="13139"/>
                  </a:lnTo>
                  <a:lnTo>
                    <a:pt x="14073" y="13448"/>
                  </a:lnTo>
                  <a:cubicBezTo>
                    <a:pt x="14073" y="13787"/>
                    <a:pt x="13795" y="14065"/>
                    <a:pt x="13456" y="14065"/>
                  </a:cubicBezTo>
                  <a:lnTo>
                    <a:pt x="3241" y="14065"/>
                  </a:lnTo>
                  <a:cubicBezTo>
                    <a:pt x="2963" y="14065"/>
                    <a:pt x="2963" y="14497"/>
                    <a:pt x="3241" y="14497"/>
                  </a:cubicBezTo>
                  <a:lnTo>
                    <a:pt x="13487" y="14497"/>
                  </a:lnTo>
                  <a:cubicBezTo>
                    <a:pt x="14042" y="14497"/>
                    <a:pt x="14536" y="14034"/>
                    <a:pt x="14536" y="13448"/>
                  </a:cubicBezTo>
                  <a:lnTo>
                    <a:pt x="14536" y="12923"/>
                  </a:lnTo>
                  <a:cubicBezTo>
                    <a:pt x="14536" y="12831"/>
                    <a:pt x="14413" y="12738"/>
                    <a:pt x="14320" y="12738"/>
                  </a:cubicBezTo>
                  <a:lnTo>
                    <a:pt x="13950" y="12738"/>
                  </a:lnTo>
                  <a:lnTo>
                    <a:pt x="13950" y="6566"/>
                  </a:lnTo>
                  <a:cubicBezTo>
                    <a:pt x="13950" y="5918"/>
                    <a:pt x="13425" y="5393"/>
                    <a:pt x="12808" y="5393"/>
                  </a:cubicBezTo>
                  <a:lnTo>
                    <a:pt x="7932" y="5393"/>
                  </a:lnTo>
                  <a:cubicBezTo>
                    <a:pt x="7932" y="5115"/>
                    <a:pt x="7747" y="4868"/>
                    <a:pt x="7500" y="4776"/>
                  </a:cubicBezTo>
                  <a:lnTo>
                    <a:pt x="7500" y="2399"/>
                  </a:lnTo>
                  <a:lnTo>
                    <a:pt x="10154" y="2399"/>
                  </a:lnTo>
                  <a:cubicBezTo>
                    <a:pt x="10243" y="3503"/>
                    <a:pt x="11197" y="4347"/>
                    <a:pt x="12292" y="4347"/>
                  </a:cubicBezTo>
                  <a:cubicBezTo>
                    <a:pt x="12330" y="4347"/>
                    <a:pt x="12368" y="4346"/>
                    <a:pt x="12407" y="4344"/>
                  </a:cubicBezTo>
                  <a:cubicBezTo>
                    <a:pt x="13579" y="4282"/>
                    <a:pt x="14474" y="3325"/>
                    <a:pt x="14474" y="2183"/>
                  </a:cubicBezTo>
                  <a:cubicBezTo>
                    <a:pt x="14474" y="753"/>
                    <a:pt x="13369" y="0"/>
                    <a:pt x="12275"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70" name="Google Shape;12770;p23"/>
            <p:cNvSpPr/>
            <p:nvPr/>
          </p:nvSpPr>
          <p:spPr>
            <a:xfrm>
              <a:off x="3346750" y="2079950"/>
              <a:ext cx="46325" cy="43625"/>
            </a:xfrm>
            <a:custGeom>
              <a:avLst/>
              <a:gdLst/>
              <a:ahLst/>
              <a:cxnLst/>
              <a:rect l="l" t="t" r="r" b="b"/>
              <a:pathLst>
                <a:path w="1853" h="1745" extrusionOk="0">
                  <a:moveTo>
                    <a:pt x="926" y="0"/>
                  </a:moveTo>
                  <a:cubicBezTo>
                    <a:pt x="818" y="0"/>
                    <a:pt x="710" y="70"/>
                    <a:pt x="710" y="209"/>
                  </a:cubicBezTo>
                  <a:lnTo>
                    <a:pt x="710" y="641"/>
                  </a:lnTo>
                  <a:lnTo>
                    <a:pt x="278" y="641"/>
                  </a:lnTo>
                  <a:cubicBezTo>
                    <a:pt x="0" y="641"/>
                    <a:pt x="0" y="1073"/>
                    <a:pt x="278" y="1073"/>
                  </a:cubicBezTo>
                  <a:lnTo>
                    <a:pt x="278" y="1104"/>
                  </a:lnTo>
                  <a:lnTo>
                    <a:pt x="710" y="1104"/>
                  </a:lnTo>
                  <a:lnTo>
                    <a:pt x="710" y="1536"/>
                  </a:lnTo>
                  <a:cubicBezTo>
                    <a:pt x="710" y="1675"/>
                    <a:pt x="818" y="1744"/>
                    <a:pt x="926" y="1744"/>
                  </a:cubicBezTo>
                  <a:cubicBezTo>
                    <a:pt x="1034" y="1744"/>
                    <a:pt x="1142" y="1675"/>
                    <a:pt x="1142" y="1536"/>
                  </a:cubicBezTo>
                  <a:lnTo>
                    <a:pt x="1142" y="1104"/>
                  </a:lnTo>
                  <a:lnTo>
                    <a:pt x="1574" y="1104"/>
                  </a:lnTo>
                  <a:cubicBezTo>
                    <a:pt x="1852" y="1104"/>
                    <a:pt x="1852" y="672"/>
                    <a:pt x="1574" y="672"/>
                  </a:cubicBezTo>
                  <a:lnTo>
                    <a:pt x="1142" y="672"/>
                  </a:lnTo>
                  <a:lnTo>
                    <a:pt x="1142" y="209"/>
                  </a:lnTo>
                  <a:cubicBezTo>
                    <a:pt x="1142" y="70"/>
                    <a:pt x="1034" y="0"/>
                    <a:pt x="926"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71" name="Google Shape;12771;p23"/>
            <p:cNvSpPr/>
            <p:nvPr/>
          </p:nvSpPr>
          <p:spPr>
            <a:xfrm>
              <a:off x="3474825" y="2079950"/>
              <a:ext cx="47075" cy="43625"/>
            </a:xfrm>
            <a:custGeom>
              <a:avLst/>
              <a:gdLst/>
              <a:ahLst/>
              <a:cxnLst/>
              <a:rect l="l" t="t" r="r" b="b"/>
              <a:pathLst>
                <a:path w="1883" h="1745" extrusionOk="0">
                  <a:moveTo>
                    <a:pt x="957" y="0"/>
                  </a:moveTo>
                  <a:cubicBezTo>
                    <a:pt x="849" y="0"/>
                    <a:pt x="741" y="70"/>
                    <a:pt x="741" y="209"/>
                  </a:cubicBezTo>
                  <a:lnTo>
                    <a:pt x="741" y="641"/>
                  </a:lnTo>
                  <a:lnTo>
                    <a:pt x="278" y="641"/>
                  </a:lnTo>
                  <a:cubicBezTo>
                    <a:pt x="0" y="641"/>
                    <a:pt x="0" y="1073"/>
                    <a:pt x="278" y="1073"/>
                  </a:cubicBezTo>
                  <a:lnTo>
                    <a:pt x="278" y="1104"/>
                  </a:lnTo>
                  <a:lnTo>
                    <a:pt x="741" y="1104"/>
                  </a:lnTo>
                  <a:lnTo>
                    <a:pt x="741" y="1536"/>
                  </a:lnTo>
                  <a:cubicBezTo>
                    <a:pt x="741" y="1675"/>
                    <a:pt x="849" y="1744"/>
                    <a:pt x="957" y="1744"/>
                  </a:cubicBezTo>
                  <a:cubicBezTo>
                    <a:pt x="1065" y="1744"/>
                    <a:pt x="1173" y="1675"/>
                    <a:pt x="1173" y="1536"/>
                  </a:cubicBezTo>
                  <a:lnTo>
                    <a:pt x="1173" y="1104"/>
                  </a:lnTo>
                  <a:lnTo>
                    <a:pt x="1605" y="1104"/>
                  </a:lnTo>
                  <a:cubicBezTo>
                    <a:pt x="1883" y="1104"/>
                    <a:pt x="1883" y="672"/>
                    <a:pt x="1605" y="672"/>
                  </a:cubicBezTo>
                  <a:lnTo>
                    <a:pt x="1173" y="672"/>
                  </a:lnTo>
                  <a:lnTo>
                    <a:pt x="1173" y="209"/>
                  </a:lnTo>
                  <a:cubicBezTo>
                    <a:pt x="1173" y="70"/>
                    <a:pt x="1065" y="0"/>
                    <a:pt x="957" y="0"/>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72" name="Google Shape;12772;p23"/>
            <p:cNvSpPr/>
            <p:nvPr/>
          </p:nvSpPr>
          <p:spPr>
            <a:xfrm>
              <a:off x="3423900" y="2085150"/>
              <a:ext cx="20850" cy="10825"/>
            </a:xfrm>
            <a:custGeom>
              <a:avLst/>
              <a:gdLst/>
              <a:ahLst/>
              <a:cxnLst/>
              <a:rect l="l" t="t" r="r" b="b"/>
              <a:pathLst>
                <a:path w="834" h="433" extrusionOk="0">
                  <a:moveTo>
                    <a:pt x="217" y="1"/>
                  </a:moveTo>
                  <a:cubicBezTo>
                    <a:pt x="93" y="1"/>
                    <a:pt x="1" y="93"/>
                    <a:pt x="1" y="217"/>
                  </a:cubicBezTo>
                  <a:cubicBezTo>
                    <a:pt x="1" y="340"/>
                    <a:pt x="93" y="433"/>
                    <a:pt x="217" y="433"/>
                  </a:cubicBezTo>
                  <a:lnTo>
                    <a:pt x="649" y="433"/>
                  </a:lnTo>
                  <a:cubicBezTo>
                    <a:pt x="741" y="433"/>
                    <a:pt x="834" y="340"/>
                    <a:pt x="834" y="217"/>
                  </a:cubicBezTo>
                  <a:cubicBezTo>
                    <a:pt x="834" y="93"/>
                    <a:pt x="741" y="1"/>
                    <a:pt x="649"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2773" name="Google Shape;12773;p23"/>
            <p:cNvSpPr/>
            <p:nvPr/>
          </p:nvSpPr>
          <p:spPr>
            <a:xfrm>
              <a:off x="3423900" y="2103550"/>
              <a:ext cx="20850" cy="10175"/>
            </a:xfrm>
            <a:custGeom>
              <a:avLst/>
              <a:gdLst/>
              <a:ahLst/>
              <a:cxnLst/>
              <a:rect l="l" t="t" r="r" b="b"/>
              <a:pathLst>
                <a:path w="834" h="407" extrusionOk="0">
                  <a:moveTo>
                    <a:pt x="678" y="1"/>
                  </a:moveTo>
                  <a:cubicBezTo>
                    <a:pt x="668" y="1"/>
                    <a:pt x="659" y="2"/>
                    <a:pt x="649" y="5"/>
                  </a:cubicBezTo>
                  <a:lnTo>
                    <a:pt x="217" y="5"/>
                  </a:lnTo>
                  <a:cubicBezTo>
                    <a:pt x="93" y="5"/>
                    <a:pt x="1" y="98"/>
                    <a:pt x="1" y="191"/>
                  </a:cubicBezTo>
                  <a:cubicBezTo>
                    <a:pt x="1" y="314"/>
                    <a:pt x="93" y="407"/>
                    <a:pt x="217" y="407"/>
                  </a:cubicBezTo>
                  <a:lnTo>
                    <a:pt x="649" y="407"/>
                  </a:lnTo>
                  <a:cubicBezTo>
                    <a:pt x="741" y="407"/>
                    <a:pt x="834" y="314"/>
                    <a:pt x="834" y="191"/>
                  </a:cubicBezTo>
                  <a:cubicBezTo>
                    <a:pt x="834" y="108"/>
                    <a:pt x="760" y="1"/>
                    <a:pt x="678" y="1"/>
                  </a:cubicBezTo>
                  <a:close/>
                </a:path>
              </a:pathLst>
            </a:custGeom>
            <a:solidFill>
              <a:srgbClr val="657E93"/>
            </a:solid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2774" name="Google Shape;12774;p23"/>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1600" b="0" i="0" u="none" strike="noStrike" kern="0" cap="none" spc="0" normalizeH="0" baseline="0" noProof="0" dirty="0">
                <a:ln>
                  <a:noFill/>
                </a:ln>
                <a:solidFill>
                  <a:schemeClr val="accent4">
                    <a:lumMod val="50000"/>
                  </a:schemeClr>
                </a:solidFill>
                <a:effectLst/>
                <a:uLnTx/>
                <a:uFillTx/>
                <a:cs typeface="B Nazanin" panose="00000700000000000000" pitchFamily="2" charset="-78"/>
                <a:sym typeface="Arial"/>
              </a:rPr>
              <a:t>بازاریابی دیجیتال</a:t>
            </a:r>
            <a:endParaRPr kumimoji="0" sz="1600" b="0" i="0" u="none" strike="noStrike" kern="0" cap="none" spc="0" normalizeH="0" baseline="0" noProof="0" dirty="0">
              <a:ln>
                <a:noFill/>
              </a:ln>
              <a:solidFill>
                <a:schemeClr val="accent4">
                  <a:lumMod val="50000"/>
                </a:schemeClr>
              </a:solidFill>
              <a:effectLst/>
              <a:uLnTx/>
              <a:uFillTx/>
              <a:cs typeface="B Nazanin" panose="00000700000000000000" pitchFamily="2" charset="-78"/>
              <a:sym typeface="Arial"/>
            </a:endParaRPr>
          </a:p>
        </p:txBody>
      </p:sp>
      <p:sp>
        <p:nvSpPr>
          <p:cNvPr id="12775" name="Google Shape;12775;p23"/>
          <p:cNvSpPr txBox="1">
            <a:spLocks noGrp="1"/>
          </p:cNvSpPr>
          <p:nvPr>
            <p:ph type="title" idx="4294967295"/>
          </p:nvPr>
        </p:nvSpPr>
        <p:spPr>
          <a:xfrm>
            <a:off x="1104476" y="383697"/>
            <a:ext cx="7048500" cy="482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dirty="0">
                <a:solidFill>
                  <a:schemeClr val="accent4">
                    <a:lumMod val="50000"/>
                  </a:schemeClr>
                </a:solidFill>
                <a:cs typeface="B Nazanin" panose="00000700000000000000" pitchFamily="2" charset="-78"/>
              </a:rPr>
              <a:t>نمادهای برتر</a:t>
            </a:r>
            <a:endParaRPr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p35"/>
          <p:cNvGrpSpPr/>
          <p:nvPr/>
        </p:nvGrpSpPr>
        <p:grpSpPr>
          <a:xfrm>
            <a:off x="101721" y="4505825"/>
            <a:ext cx="8940558" cy="84600"/>
            <a:chOff x="155346" y="4358775"/>
            <a:chExt cx="8934304" cy="84600"/>
          </a:xfrm>
        </p:grpSpPr>
        <p:cxnSp>
          <p:nvCxnSpPr>
            <p:cNvPr id="792" name="Google Shape;792;p35"/>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793" name="Google Shape;793;p35"/>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794" name="Google Shape;794;p35"/>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5" name="Google Shape;795;p35">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796" name="Google Shape;796;p35"/>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2</a:t>
            </a:r>
            <a:endParaRPr dirty="0">
              <a:solidFill>
                <a:schemeClr val="dk1"/>
              </a:solidFill>
              <a:latin typeface="Poppins"/>
              <a:ea typeface="Poppins"/>
              <a:cs typeface="B Nazanin" panose="00000400000000000000" pitchFamily="2" charset="-78"/>
              <a:sym typeface="Poppins"/>
            </a:endParaRPr>
          </a:p>
        </p:txBody>
      </p:sp>
      <p:sp>
        <p:nvSpPr>
          <p:cNvPr id="797" name="Google Shape;797;p35">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798" name="Google Shape;798;p35">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a:t>
            </a:r>
            <a:r>
              <a:rPr lang="fa-IR" dirty="0">
                <a:solidFill>
                  <a:schemeClr val="dk1"/>
                </a:solidFill>
                <a:latin typeface="Poppins ExtraBold"/>
                <a:ea typeface="Poppins"/>
                <a:cs typeface="B Nazanin" panose="00000400000000000000" pitchFamily="2" charset="-78"/>
                <a:sym typeface="Poppins ExtraBold"/>
              </a:rPr>
              <a:t> 4</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799" name="Google Shape;799;p35"/>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800" name="Google Shape;800;p35"/>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801" name="Google Shape;801;p35"/>
          <p:cNvCxnSpPr/>
          <p:nvPr/>
        </p:nvCxnSpPr>
        <p:spPr>
          <a:xfrm>
            <a:off x="5592563"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802" name="Google Shape;802;p35"/>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803" name="Google Shape;803;p35">
            <a:hlinkClick r:id="rId6"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804" name="Google Shape;804;p35">
            <a:hlinkClick r:id="rId7"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endParaRPr b="1" dirty="0">
              <a:solidFill>
                <a:schemeClr val="accent1"/>
              </a:solidFill>
              <a:latin typeface="Poppins"/>
              <a:ea typeface="Poppins"/>
              <a:cs typeface="B Nazanin" panose="00000400000000000000" pitchFamily="2" charset="-78"/>
              <a:sym typeface="Poppins"/>
            </a:endParaRPr>
          </a:p>
        </p:txBody>
      </p:sp>
      <p:sp>
        <p:nvSpPr>
          <p:cNvPr id="805" name="Google Shape;805;p35">
            <a:hlinkClick r:id="rId8"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806" name="Google Shape;806;p35">
            <a:hlinkClick r:id="rId9"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807" name="Google Shape;807;p35">
            <a:hlinkClick r:id="rId10"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08" name="Google Shape;808;p35">
            <a:hlinkClick r:id="rId10" action="ppaction://hlinksldjump"/>
          </p:cNvPr>
          <p:cNvPicPr preferRelativeResize="0"/>
          <p:nvPr/>
        </p:nvPicPr>
        <p:blipFill rotWithShape="1">
          <a:blip r:embed="rId11">
            <a:alphaModFix/>
          </a:blip>
          <a:srcRect/>
          <a:stretch/>
        </p:blipFill>
        <p:spPr>
          <a:xfrm>
            <a:off x="881657" y="4626989"/>
            <a:ext cx="274320" cy="274320"/>
          </a:xfrm>
          <a:prstGeom prst="rect">
            <a:avLst/>
          </a:prstGeom>
          <a:noFill/>
          <a:ln>
            <a:noFill/>
          </a:ln>
        </p:spPr>
      </p:pic>
      <p:sp>
        <p:nvSpPr>
          <p:cNvPr id="809" name="Google Shape;809;p35"/>
          <p:cNvSpPr txBox="1"/>
          <p:nvPr/>
        </p:nvSpPr>
        <p:spPr>
          <a:xfrm>
            <a:off x="1409473" y="4498986"/>
            <a:ext cx="7968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دوشنبه</a:t>
            </a:r>
            <a:endParaRPr sz="1800" b="1" dirty="0">
              <a:solidFill>
                <a:schemeClr val="accent2"/>
              </a:solidFill>
              <a:latin typeface="Poppins"/>
              <a:ea typeface="Poppins"/>
              <a:cs typeface="B Nazanin" panose="00000400000000000000" pitchFamily="2" charset="-78"/>
              <a:sym typeface="Poppins"/>
            </a:endParaRPr>
          </a:p>
        </p:txBody>
      </p:sp>
      <p:sp>
        <p:nvSpPr>
          <p:cNvPr id="810" name="Google Shape;810;p35">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11" name="Google Shape;811;p35">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812" name="Google Shape;812;p35">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13" name="Google Shape;813;p35">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814" name="Google Shape;814;p35">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15" name="Google Shape;815;p35">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816" name="Google Shape;816;p35">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17" name="Google Shape;817;p35">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818" name="Google Shape;818;p35"/>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دوشنبه | تکلیف 2</a:t>
            </a:r>
            <a:endParaRPr dirty="0">
              <a:cs typeface="B Nazanin" panose="00000400000000000000" pitchFamily="2" charset="-78"/>
            </a:endParaRPr>
          </a:p>
        </p:txBody>
      </p:sp>
      <p:sp>
        <p:nvSpPr>
          <p:cNvPr id="820" name="Google Shape;820;p35"/>
          <p:cNvSpPr txBox="1">
            <a:spLocks noGrp="1"/>
          </p:cNvSpPr>
          <p:nvPr>
            <p:ph type="subTitle" idx="6"/>
          </p:nvPr>
        </p:nvSpPr>
        <p:spPr>
          <a:xfrm>
            <a:off x="5765645" y="2118517"/>
            <a:ext cx="2757338" cy="835986"/>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endParaRPr dirty="0">
              <a:cs typeface="B Nazanin" panose="00000400000000000000" pitchFamily="2" charset="-78"/>
            </a:endParaRPr>
          </a:p>
        </p:txBody>
      </p:sp>
      <p:sp>
        <p:nvSpPr>
          <p:cNvPr id="821" name="Google Shape;821;p35"/>
          <p:cNvSpPr txBox="1">
            <a:spLocks noGrp="1"/>
          </p:cNvSpPr>
          <p:nvPr>
            <p:ph type="subTitle" idx="2"/>
          </p:nvPr>
        </p:nvSpPr>
        <p:spPr>
          <a:xfrm>
            <a:off x="2566350" y="1676917"/>
            <a:ext cx="2103000" cy="441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a:t>
            </a:r>
            <a:endParaRPr dirty="0">
              <a:cs typeface="B Nazanin" panose="00000400000000000000" pitchFamily="2" charset="-78"/>
            </a:endParaRPr>
          </a:p>
        </p:txBody>
      </p:sp>
      <p:sp>
        <p:nvSpPr>
          <p:cNvPr id="822" name="Google Shape;822;p35"/>
          <p:cNvSpPr txBox="1">
            <a:spLocks noGrp="1"/>
          </p:cNvSpPr>
          <p:nvPr>
            <p:ph type="subTitle" idx="3"/>
          </p:nvPr>
        </p:nvSpPr>
        <p:spPr>
          <a:xfrm>
            <a:off x="6332025" y="1676917"/>
            <a:ext cx="2103000" cy="441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یک</a:t>
            </a:r>
            <a:endParaRPr dirty="0">
              <a:cs typeface="B Nazanin" panose="00000400000000000000" pitchFamily="2" charset="-78"/>
            </a:endParaRPr>
          </a:p>
        </p:txBody>
      </p:sp>
      <p:sp>
        <p:nvSpPr>
          <p:cNvPr id="823" name="Google Shape;823;p35"/>
          <p:cNvSpPr txBox="1">
            <a:spLocks noGrp="1"/>
          </p:cNvSpPr>
          <p:nvPr>
            <p:ph type="subTitle" idx="4"/>
          </p:nvPr>
        </p:nvSpPr>
        <p:spPr>
          <a:xfrm>
            <a:off x="708975" y="2741125"/>
            <a:ext cx="2103000" cy="441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چهار</a:t>
            </a:r>
            <a:endParaRPr dirty="0">
              <a:cs typeface="B Nazanin" panose="00000400000000000000" pitchFamily="2" charset="-78"/>
            </a:endParaRPr>
          </a:p>
        </p:txBody>
      </p:sp>
      <p:sp>
        <p:nvSpPr>
          <p:cNvPr id="824" name="Google Shape;824;p35"/>
          <p:cNvSpPr txBox="1">
            <a:spLocks noGrp="1"/>
          </p:cNvSpPr>
          <p:nvPr>
            <p:ph type="subTitle" idx="5"/>
          </p:nvPr>
        </p:nvSpPr>
        <p:spPr>
          <a:xfrm>
            <a:off x="4446075" y="2742409"/>
            <a:ext cx="2103000" cy="441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a:t>
            </a:r>
            <a:endParaRPr dirty="0">
              <a:cs typeface="B Nazanin" panose="00000400000000000000" pitchFamily="2" charset="-78"/>
            </a:endParaRPr>
          </a:p>
        </p:txBody>
      </p:sp>
      <p:sp>
        <p:nvSpPr>
          <p:cNvPr id="827" name="Google Shape;827;p35"/>
          <p:cNvSpPr/>
          <p:nvPr/>
        </p:nvSpPr>
        <p:spPr>
          <a:xfrm>
            <a:off x="5313034" y="2348352"/>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828" name="Google Shape;828;p35"/>
          <p:cNvGrpSpPr/>
          <p:nvPr/>
        </p:nvGrpSpPr>
        <p:grpSpPr>
          <a:xfrm>
            <a:off x="1576845" y="2346009"/>
            <a:ext cx="367261" cy="364686"/>
            <a:chOff x="-64781025" y="3361050"/>
            <a:chExt cx="317425" cy="315200"/>
          </a:xfrm>
        </p:grpSpPr>
        <p:sp>
          <p:nvSpPr>
            <p:cNvPr id="829" name="Google Shape;829;p35"/>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0" name="Google Shape;830;p35"/>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1" name="Google Shape;831;p35"/>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2" name="Google Shape;832;p35"/>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33" name="Google Shape;833;p35"/>
          <p:cNvGrpSpPr/>
          <p:nvPr/>
        </p:nvGrpSpPr>
        <p:grpSpPr>
          <a:xfrm>
            <a:off x="3433757" y="1287936"/>
            <a:ext cx="368186" cy="364224"/>
            <a:chOff x="-64406125" y="3362225"/>
            <a:chExt cx="318225" cy="314800"/>
          </a:xfrm>
        </p:grpSpPr>
        <p:sp>
          <p:nvSpPr>
            <p:cNvPr id="834" name="Google Shape;834;p35"/>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5" name="Google Shape;835;p35"/>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836" name="Google Shape;836;p35"/>
          <p:cNvGrpSpPr/>
          <p:nvPr/>
        </p:nvGrpSpPr>
        <p:grpSpPr>
          <a:xfrm>
            <a:off x="7199432" y="1286866"/>
            <a:ext cx="368186" cy="366364"/>
            <a:chOff x="-63679950" y="3360375"/>
            <a:chExt cx="318225" cy="316650"/>
          </a:xfrm>
        </p:grpSpPr>
        <p:sp>
          <p:nvSpPr>
            <p:cNvPr id="837" name="Google Shape;837;p35"/>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8" name="Google Shape;838;p35"/>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39" name="Google Shape;839;p35"/>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0" name="Google Shape;840;p35"/>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841" name="Google Shape;841;p35"/>
          <p:cNvSpPr/>
          <p:nvPr/>
        </p:nvSpPr>
        <p:spPr>
          <a:xfrm>
            <a:off x="1409986"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842" name="Google Shape;842;p35"/>
          <p:cNvGrpSpPr/>
          <p:nvPr/>
        </p:nvGrpSpPr>
        <p:grpSpPr>
          <a:xfrm>
            <a:off x="536175" y="730650"/>
            <a:ext cx="7363238" cy="3345013"/>
            <a:chOff x="536175" y="730650"/>
            <a:chExt cx="7363238" cy="3345013"/>
          </a:xfrm>
        </p:grpSpPr>
        <p:sp>
          <p:nvSpPr>
            <p:cNvPr id="843" name="Google Shape;843;p35"/>
            <p:cNvSpPr/>
            <p:nvPr/>
          </p:nvSpPr>
          <p:spPr>
            <a:xfrm>
              <a:off x="536175" y="730650"/>
              <a:ext cx="1189800" cy="1189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4" name="Google Shape;844;p35"/>
            <p:cNvSpPr/>
            <p:nvPr/>
          </p:nvSpPr>
          <p:spPr>
            <a:xfrm rot="10800000">
              <a:off x="7605713" y="3131612"/>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5" name="Google Shape;845;p35"/>
            <p:cNvSpPr/>
            <p:nvPr/>
          </p:nvSpPr>
          <p:spPr>
            <a:xfrm rot="10800000">
              <a:off x="7302488" y="3502963"/>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6" name="Google Shape;846;p35"/>
            <p:cNvSpPr/>
            <p:nvPr/>
          </p:nvSpPr>
          <p:spPr>
            <a:xfrm>
              <a:off x="3338500" y="28659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7" name="Google Shape;847;p35"/>
            <p:cNvSpPr/>
            <p:nvPr/>
          </p:nvSpPr>
          <p:spPr>
            <a:xfrm>
              <a:off x="5933563" y="14435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pic>
        <p:nvPicPr>
          <p:cNvPr id="848" name="Google Shape;848;p35">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849" name="Google Shape;849;p35">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0" name="Google Shape;850;p35">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5" name="Google Shape;820;p35">
            <a:extLst>
              <a:ext uri="{FF2B5EF4-FFF2-40B4-BE49-F238E27FC236}">
                <a16:creationId xmlns:a16="http://schemas.microsoft.com/office/drawing/2014/main" id="{73892EC9-3152-E5C0-B475-2C72DFC04130}"/>
              </a:ext>
            </a:extLst>
          </p:cNvPr>
          <p:cNvSpPr txBox="1">
            <a:spLocks noGrp="1"/>
          </p:cNvSpPr>
          <p:nvPr>
            <p:ph type="subTitle" idx="8"/>
          </p:nvPr>
        </p:nvSpPr>
        <p:spPr>
          <a:xfrm>
            <a:off x="4051361" y="3136900"/>
            <a:ext cx="2612926" cy="740461"/>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endParaRPr dirty="0">
              <a:cs typeface="B Nazanin" panose="00000400000000000000" pitchFamily="2" charset="-78"/>
            </a:endParaRPr>
          </a:p>
        </p:txBody>
      </p:sp>
      <p:sp>
        <p:nvSpPr>
          <p:cNvPr id="8" name="Google Shape;820;p35">
            <a:extLst>
              <a:ext uri="{FF2B5EF4-FFF2-40B4-BE49-F238E27FC236}">
                <a16:creationId xmlns:a16="http://schemas.microsoft.com/office/drawing/2014/main" id="{CF78A4FB-41AD-AC1A-4927-A65F12E4B663}"/>
              </a:ext>
            </a:extLst>
          </p:cNvPr>
          <p:cNvSpPr txBox="1">
            <a:spLocks noGrp="1"/>
          </p:cNvSpPr>
          <p:nvPr>
            <p:ph type="subTitle" idx="1"/>
          </p:nvPr>
        </p:nvSpPr>
        <p:spPr>
          <a:xfrm>
            <a:off x="2254399" y="2089963"/>
            <a:ext cx="2612926" cy="749876"/>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endParaRPr dirty="0">
              <a:cs typeface="B Nazanin" panose="00000400000000000000" pitchFamily="2" charset="-78"/>
            </a:endParaRPr>
          </a:p>
        </p:txBody>
      </p:sp>
      <p:sp>
        <p:nvSpPr>
          <p:cNvPr id="11" name="Google Shape;820;p35">
            <a:extLst>
              <a:ext uri="{FF2B5EF4-FFF2-40B4-BE49-F238E27FC236}">
                <a16:creationId xmlns:a16="http://schemas.microsoft.com/office/drawing/2014/main" id="{CBD7F04B-DA55-5449-B8CC-84F4D62045A9}"/>
              </a:ext>
            </a:extLst>
          </p:cNvPr>
          <p:cNvSpPr txBox="1">
            <a:spLocks noGrp="1"/>
          </p:cNvSpPr>
          <p:nvPr>
            <p:ph type="subTitle" idx="7"/>
          </p:nvPr>
        </p:nvSpPr>
        <p:spPr>
          <a:xfrm>
            <a:off x="339634" y="3277948"/>
            <a:ext cx="2655089" cy="520801"/>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83"/>
        <p:cNvGrpSpPr/>
        <p:nvPr/>
      </p:nvGrpSpPr>
      <p:grpSpPr>
        <a:xfrm>
          <a:off x="0" y="0"/>
          <a:ext cx="0" cy="0"/>
          <a:chOff x="0" y="0"/>
          <a:chExt cx="0" cy="0"/>
        </a:xfrm>
      </p:grpSpPr>
      <p:sp>
        <p:nvSpPr>
          <p:cNvPr id="13884" name="Google Shape;13884;p27"/>
          <p:cNvSpPr/>
          <p:nvPr/>
        </p:nvSpPr>
        <p:spPr>
          <a:xfrm>
            <a:off x="1042813" y="1767791"/>
            <a:ext cx="362447" cy="354614"/>
          </a:xfrm>
          <a:custGeom>
            <a:avLst/>
            <a:gdLst/>
            <a:ahLst/>
            <a:cxnLst/>
            <a:rect l="l" t="t" r="r" b="b"/>
            <a:pathLst>
              <a:path w="12123" h="11861" extrusionOk="0">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3885" name="Google Shape;13885;p27"/>
          <p:cNvGrpSpPr/>
          <p:nvPr/>
        </p:nvGrpSpPr>
        <p:grpSpPr>
          <a:xfrm>
            <a:off x="2541658" y="1767756"/>
            <a:ext cx="356737" cy="353239"/>
            <a:chOff x="3192838" y="1931233"/>
            <a:chExt cx="298300" cy="295375"/>
          </a:xfrm>
          <a:noFill/>
        </p:grpSpPr>
        <p:sp>
          <p:nvSpPr>
            <p:cNvPr id="13886" name="Google Shape;13886;p27"/>
            <p:cNvSpPr/>
            <p:nvPr/>
          </p:nvSpPr>
          <p:spPr>
            <a:xfrm>
              <a:off x="3192838" y="1931233"/>
              <a:ext cx="91700" cy="295375"/>
            </a:xfrm>
            <a:custGeom>
              <a:avLst/>
              <a:gdLst/>
              <a:ahLst/>
              <a:cxnLst/>
              <a:rect l="l" t="t" r="r" b="b"/>
              <a:pathLst>
                <a:path w="3668" h="11815" extrusionOk="0">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87" name="Google Shape;13887;p27"/>
            <p:cNvSpPr/>
            <p:nvPr/>
          </p:nvSpPr>
          <p:spPr>
            <a:xfrm>
              <a:off x="3222013" y="1955483"/>
              <a:ext cx="32175" cy="37850"/>
            </a:xfrm>
            <a:custGeom>
              <a:avLst/>
              <a:gdLst/>
              <a:ahLst/>
              <a:cxnLst/>
              <a:rect l="l" t="t" r="r" b="b"/>
              <a:pathLst>
                <a:path w="1287" h="1514" extrusionOk="0">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88" name="Google Shape;13888;p27"/>
            <p:cNvSpPr/>
            <p:nvPr/>
          </p:nvSpPr>
          <p:spPr>
            <a:xfrm>
              <a:off x="3212488" y="2073583"/>
              <a:ext cx="53000" cy="8950"/>
            </a:xfrm>
            <a:custGeom>
              <a:avLst/>
              <a:gdLst/>
              <a:ahLst/>
              <a:cxnLst/>
              <a:rect l="l" t="t" r="r" b="b"/>
              <a:pathLst>
                <a:path w="2120" h="358" extrusionOk="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89" name="Google Shape;13889;p27"/>
            <p:cNvSpPr/>
            <p:nvPr/>
          </p:nvSpPr>
          <p:spPr>
            <a:xfrm>
              <a:off x="3212488" y="2093233"/>
              <a:ext cx="53000" cy="8950"/>
            </a:xfrm>
            <a:custGeom>
              <a:avLst/>
              <a:gdLst/>
              <a:ahLst/>
              <a:cxnLst/>
              <a:rect l="l" t="t" r="r" b="b"/>
              <a:pathLst>
                <a:path w="2120" h="358" extrusionOk="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0" name="Google Shape;13890;p27"/>
            <p:cNvSpPr/>
            <p:nvPr/>
          </p:nvSpPr>
          <p:spPr>
            <a:xfrm>
              <a:off x="3212488" y="2113458"/>
              <a:ext cx="53000" cy="8975"/>
            </a:xfrm>
            <a:custGeom>
              <a:avLst/>
              <a:gdLst/>
              <a:ahLst/>
              <a:cxnLst/>
              <a:rect l="l" t="t" r="r" b="b"/>
              <a:pathLst>
                <a:path w="2120" h="359" extrusionOk="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1" name="Google Shape;13891;p27"/>
            <p:cNvSpPr/>
            <p:nvPr/>
          </p:nvSpPr>
          <p:spPr>
            <a:xfrm>
              <a:off x="3212488" y="2133708"/>
              <a:ext cx="53000" cy="8950"/>
            </a:xfrm>
            <a:custGeom>
              <a:avLst/>
              <a:gdLst/>
              <a:ahLst/>
              <a:cxnLst/>
              <a:rect l="l" t="t" r="r" b="b"/>
              <a:pathLst>
                <a:path w="2120" h="358" extrusionOk="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2" name="Google Shape;13892;p27"/>
            <p:cNvSpPr/>
            <p:nvPr/>
          </p:nvSpPr>
          <p:spPr>
            <a:xfrm>
              <a:off x="3212488" y="2152758"/>
              <a:ext cx="53000" cy="8950"/>
            </a:xfrm>
            <a:custGeom>
              <a:avLst/>
              <a:gdLst/>
              <a:ahLst/>
              <a:cxnLst/>
              <a:rect l="l" t="t" r="r" b="b"/>
              <a:pathLst>
                <a:path w="2120" h="358" extrusionOk="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3" name="Google Shape;13893;p27"/>
            <p:cNvSpPr/>
            <p:nvPr/>
          </p:nvSpPr>
          <p:spPr>
            <a:xfrm>
              <a:off x="3212488" y="2173008"/>
              <a:ext cx="26825" cy="8950"/>
            </a:xfrm>
            <a:custGeom>
              <a:avLst/>
              <a:gdLst/>
              <a:ahLst/>
              <a:cxnLst/>
              <a:rect l="l" t="t" r="r" b="b"/>
              <a:pathLst>
                <a:path w="1073" h="358" extrusionOk="0">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4" name="Google Shape;13894;p27"/>
            <p:cNvSpPr/>
            <p:nvPr/>
          </p:nvSpPr>
          <p:spPr>
            <a:xfrm>
              <a:off x="3400013" y="1931233"/>
              <a:ext cx="91125" cy="295375"/>
            </a:xfrm>
            <a:custGeom>
              <a:avLst/>
              <a:gdLst/>
              <a:ahLst/>
              <a:cxnLst/>
              <a:rect l="l" t="t" r="r" b="b"/>
              <a:pathLst>
                <a:path w="3645" h="11815" extrusionOk="0">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5" name="Google Shape;13895;p27"/>
            <p:cNvSpPr/>
            <p:nvPr/>
          </p:nvSpPr>
          <p:spPr>
            <a:xfrm>
              <a:off x="3429788" y="1955108"/>
              <a:ext cx="32775" cy="36925"/>
            </a:xfrm>
            <a:custGeom>
              <a:avLst/>
              <a:gdLst/>
              <a:ahLst/>
              <a:cxnLst/>
              <a:rect l="l" t="t" r="r" b="b"/>
              <a:pathLst>
                <a:path w="1311" h="1477" extrusionOk="0">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6" name="Google Shape;13896;p27"/>
            <p:cNvSpPr/>
            <p:nvPr/>
          </p:nvSpPr>
          <p:spPr>
            <a:xfrm>
              <a:off x="3419663" y="2074183"/>
              <a:ext cx="52425" cy="8950"/>
            </a:xfrm>
            <a:custGeom>
              <a:avLst/>
              <a:gdLst/>
              <a:ahLst/>
              <a:cxnLst/>
              <a:rect l="l" t="t" r="r" b="b"/>
              <a:pathLst>
                <a:path w="2097" h="358" extrusionOk="0">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7" name="Google Shape;13897;p27"/>
            <p:cNvSpPr/>
            <p:nvPr/>
          </p:nvSpPr>
          <p:spPr>
            <a:xfrm>
              <a:off x="3419663" y="2093233"/>
              <a:ext cx="52425" cy="8950"/>
            </a:xfrm>
            <a:custGeom>
              <a:avLst/>
              <a:gdLst/>
              <a:ahLst/>
              <a:cxnLst/>
              <a:rect l="l" t="t" r="r" b="b"/>
              <a:pathLst>
                <a:path w="2097" h="358" extrusionOk="0">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8" name="Google Shape;13898;p27"/>
            <p:cNvSpPr/>
            <p:nvPr/>
          </p:nvSpPr>
          <p:spPr>
            <a:xfrm>
              <a:off x="3419663" y="2113458"/>
              <a:ext cx="52425" cy="8975"/>
            </a:xfrm>
            <a:custGeom>
              <a:avLst/>
              <a:gdLst/>
              <a:ahLst/>
              <a:cxnLst/>
              <a:rect l="l" t="t" r="r" b="b"/>
              <a:pathLst>
                <a:path w="2097" h="359" extrusionOk="0">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899" name="Google Shape;13899;p27"/>
            <p:cNvSpPr/>
            <p:nvPr/>
          </p:nvSpPr>
          <p:spPr>
            <a:xfrm>
              <a:off x="3419663" y="2133708"/>
              <a:ext cx="52425" cy="8950"/>
            </a:xfrm>
            <a:custGeom>
              <a:avLst/>
              <a:gdLst/>
              <a:ahLst/>
              <a:cxnLst/>
              <a:rect l="l" t="t" r="r" b="b"/>
              <a:pathLst>
                <a:path w="2097" h="358" extrusionOk="0">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0" name="Google Shape;13900;p27"/>
            <p:cNvSpPr/>
            <p:nvPr/>
          </p:nvSpPr>
          <p:spPr>
            <a:xfrm>
              <a:off x="3419663" y="2152758"/>
              <a:ext cx="52425" cy="8950"/>
            </a:xfrm>
            <a:custGeom>
              <a:avLst/>
              <a:gdLst/>
              <a:ahLst/>
              <a:cxnLst/>
              <a:rect l="l" t="t" r="r" b="b"/>
              <a:pathLst>
                <a:path w="2097" h="358" extrusionOk="0">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1" name="Google Shape;13901;p27"/>
            <p:cNvSpPr/>
            <p:nvPr/>
          </p:nvSpPr>
          <p:spPr>
            <a:xfrm>
              <a:off x="3419663" y="2173008"/>
              <a:ext cx="26825" cy="8950"/>
            </a:xfrm>
            <a:custGeom>
              <a:avLst/>
              <a:gdLst/>
              <a:ahLst/>
              <a:cxnLst/>
              <a:rect l="l" t="t" r="r" b="b"/>
              <a:pathLst>
                <a:path w="1073" h="358" extrusionOk="0">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2" name="Google Shape;13902;p27"/>
            <p:cNvSpPr/>
            <p:nvPr/>
          </p:nvSpPr>
          <p:spPr>
            <a:xfrm>
              <a:off x="3329188" y="2163483"/>
              <a:ext cx="26200" cy="36925"/>
            </a:xfrm>
            <a:custGeom>
              <a:avLst/>
              <a:gdLst/>
              <a:ahLst/>
              <a:cxnLst/>
              <a:rect l="l" t="t" r="r" b="b"/>
              <a:pathLst>
                <a:path w="1048" h="1477" extrusionOk="0">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3" name="Google Shape;13903;p27"/>
            <p:cNvSpPr/>
            <p:nvPr/>
          </p:nvSpPr>
          <p:spPr>
            <a:xfrm>
              <a:off x="3297613" y="1931283"/>
              <a:ext cx="90525" cy="295325"/>
            </a:xfrm>
            <a:custGeom>
              <a:avLst/>
              <a:gdLst/>
              <a:ahLst/>
              <a:cxnLst/>
              <a:rect l="l" t="t" r="r" b="b"/>
              <a:pathLst>
                <a:path w="3621" h="11813" extrusionOk="0">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4" name="Google Shape;13904;p27"/>
            <p:cNvSpPr/>
            <p:nvPr/>
          </p:nvSpPr>
          <p:spPr>
            <a:xfrm>
              <a:off x="3316088" y="1975933"/>
              <a:ext cx="53000" cy="8950"/>
            </a:xfrm>
            <a:custGeom>
              <a:avLst/>
              <a:gdLst/>
              <a:ahLst/>
              <a:cxnLst/>
              <a:rect l="l" t="t" r="r" b="b"/>
              <a:pathLst>
                <a:path w="2120" h="358" extrusionOk="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5" name="Google Shape;13905;p27"/>
            <p:cNvSpPr/>
            <p:nvPr/>
          </p:nvSpPr>
          <p:spPr>
            <a:xfrm>
              <a:off x="3316088" y="1996183"/>
              <a:ext cx="53000" cy="8950"/>
            </a:xfrm>
            <a:custGeom>
              <a:avLst/>
              <a:gdLst/>
              <a:ahLst/>
              <a:cxnLst/>
              <a:rect l="l" t="t" r="r" b="b"/>
              <a:pathLst>
                <a:path w="2120" h="358" extrusionOk="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6" name="Google Shape;13906;p27"/>
            <p:cNvSpPr/>
            <p:nvPr/>
          </p:nvSpPr>
          <p:spPr>
            <a:xfrm>
              <a:off x="3316088" y="2015833"/>
              <a:ext cx="53000" cy="8950"/>
            </a:xfrm>
            <a:custGeom>
              <a:avLst/>
              <a:gdLst/>
              <a:ahLst/>
              <a:cxnLst/>
              <a:rect l="l" t="t" r="r" b="b"/>
              <a:pathLst>
                <a:path w="2120" h="358" extrusionOk="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7" name="Google Shape;13907;p27"/>
            <p:cNvSpPr/>
            <p:nvPr/>
          </p:nvSpPr>
          <p:spPr>
            <a:xfrm>
              <a:off x="3316088" y="2035483"/>
              <a:ext cx="53000" cy="8950"/>
            </a:xfrm>
            <a:custGeom>
              <a:avLst/>
              <a:gdLst/>
              <a:ahLst/>
              <a:cxnLst/>
              <a:rect l="l" t="t" r="r" b="b"/>
              <a:pathLst>
                <a:path w="2120" h="358" extrusionOk="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8" name="Google Shape;13908;p27"/>
            <p:cNvSpPr/>
            <p:nvPr/>
          </p:nvSpPr>
          <p:spPr>
            <a:xfrm>
              <a:off x="3316088" y="2055708"/>
              <a:ext cx="53000" cy="8975"/>
            </a:xfrm>
            <a:custGeom>
              <a:avLst/>
              <a:gdLst/>
              <a:ahLst/>
              <a:cxnLst/>
              <a:rect l="l" t="t" r="r" b="b"/>
              <a:pathLst>
                <a:path w="2120" h="359" extrusionOk="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09" name="Google Shape;13909;p27"/>
            <p:cNvSpPr/>
            <p:nvPr/>
          </p:nvSpPr>
          <p:spPr>
            <a:xfrm>
              <a:off x="3316088" y="2075358"/>
              <a:ext cx="26800" cy="8950"/>
            </a:xfrm>
            <a:custGeom>
              <a:avLst/>
              <a:gdLst/>
              <a:ahLst/>
              <a:cxnLst/>
              <a:rect l="l" t="t" r="r" b="b"/>
              <a:pathLst>
                <a:path w="1072" h="358" extrusionOk="0">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10" name="Google Shape;13910;p27"/>
          <p:cNvGrpSpPr/>
          <p:nvPr/>
        </p:nvGrpSpPr>
        <p:grpSpPr>
          <a:xfrm>
            <a:off x="3272903" y="1766411"/>
            <a:ext cx="342506" cy="355302"/>
            <a:chOff x="3676863" y="1930108"/>
            <a:chExt cx="286400" cy="297100"/>
          </a:xfrm>
          <a:noFill/>
        </p:grpSpPr>
        <p:sp>
          <p:nvSpPr>
            <p:cNvPr id="13911" name="Google Shape;13911;p27"/>
            <p:cNvSpPr/>
            <p:nvPr/>
          </p:nvSpPr>
          <p:spPr>
            <a:xfrm>
              <a:off x="3779863" y="1930108"/>
              <a:ext cx="79200" cy="79200"/>
            </a:xfrm>
            <a:custGeom>
              <a:avLst/>
              <a:gdLst/>
              <a:ahLst/>
              <a:cxnLst/>
              <a:rect l="l" t="t" r="r" b="b"/>
              <a:pathLst>
                <a:path w="3168" h="3168" extrusionOk="0">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12" name="Google Shape;13912;p27"/>
            <p:cNvSpPr/>
            <p:nvPr/>
          </p:nvSpPr>
          <p:spPr>
            <a:xfrm>
              <a:off x="3732838" y="2021183"/>
              <a:ext cx="175650" cy="92900"/>
            </a:xfrm>
            <a:custGeom>
              <a:avLst/>
              <a:gdLst/>
              <a:ahLst/>
              <a:cxnLst/>
              <a:rect l="l" t="t" r="r" b="b"/>
              <a:pathLst>
                <a:path w="7026" h="3716" extrusionOk="0">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13" name="Google Shape;13913;p27"/>
            <p:cNvSpPr/>
            <p:nvPr/>
          </p:nvSpPr>
          <p:spPr>
            <a:xfrm>
              <a:off x="3676863" y="2125383"/>
              <a:ext cx="286400" cy="101825"/>
            </a:xfrm>
            <a:custGeom>
              <a:avLst/>
              <a:gdLst/>
              <a:ahLst/>
              <a:cxnLst/>
              <a:rect l="l" t="t" r="r" b="b"/>
              <a:pathLst>
                <a:path w="11456" h="4073" extrusionOk="0">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14" name="Google Shape;13914;p27"/>
          <p:cNvGrpSpPr/>
          <p:nvPr/>
        </p:nvGrpSpPr>
        <p:grpSpPr>
          <a:xfrm>
            <a:off x="1797586" y="1765574"/>
            <a:ext cx="357455" cy="356139"/>
            <a:chOff x="2698088" y="1929408"/>
            <a:chExt cx="298900" cy="297800"/>
          </a:xfrm>
          <a:noFill/>
        </p:grpSpPr>
        <p:sp>
          <p:nvSpPr>
            <p:cNvPr id="13915" name="Google Shape;13915;p27"/>
            <p:cNvSpPr/>
            <p:nvPr/>
          </p:nvSpPr>
          <p:spPr>
            <a:xfrm>
              <a:off x="2735013" y="1931283"/>
              <a:ext cx="170300" cy="140675"/>
            </a:xfrm>
            <a:custGeom>
              <a:avLst/>
              <a:gdLst/>
              <a:ahLst/>
              <a:cxnLst/>
              <a:rect l="l" t="t" r="r" b="b"/>
              <a:pathLst>
                <a:path w="6812" h="5627" extrusionOk="0">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16" name="Google Shape;13916;p27"/>
            <p:cNvSpPr/>
            <p:nvPr/>
          </p:nvSpPr>
          <p:spPr>
            <a:xfrm>
              <a:off x="2698088" y="1929408"/>
              <a:ext cx="298900" cy="297800"/>
            </a:xfrm>
            <a:custGeom>
              <a:avLst/>
              <a:gdLst/>
              <a:ahLst/>
              <a:cxnLst/>
              <a:rect l="l" t="t" r="r" b="b"/>
              <a:pathLst>
                <a:path w="11956" h="11912" extrusionOk="0">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17" name="Google Shape;13917;p27"/>
          <p:cNvGrpSpPr/>
          <p:nvPr/>
        </p:nvGrpSpPr>
        <p:grpSpPr>
          <a:xfrm>
            <a:off x="4822994" y="1767099"/>
            <a:ext cx="288391" cy="354734"/>
            <a:chOff x="4718163" y="1930683"/>
            <a:chExt cx="241150" cy="296625"/>
          </a:xfrm>
          <a:noFill/>
        </p:grpSpPr>
        <p:sp>
          <p:nvSpPr>
            <p:cNvPr id="13918" name="Google Shape;13918;p27"/>
            <p:cNvSpPr/>
            <p:nvPr/>
          </p:nvSpPr>
          <p:spPr>
            <a:xfrm>
              <a:off x="4852713" y="2030708"/>
              <a:ext cx="106000" cy="196500"/>
            </a:xfrm>
            <a:custGeom>
              <a:avLst/>
              <a:gdLst/>
              <a:ahLst/>
              <a:cxnLst/>
              <a:rect l="l" t="t" r="r" b="b"/>
              <a:pathLst>
                <a:path w="4240" h="7860" extrusionOk="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19" name="Google Shape;13919;p27"/>
            <p:cNvSpPr/>
            <p:nvPr/>
          </p:nvSpPr>
          <p:spPr>
            <a:xfrm>
              <a:off x="4846763" y="1968708"/>
              <a:ext cx="31575" cy="45350"/>
            </a:xfrm>
            <a:custGeom>
              <a:avLst/>
              <a:gdLst/>
              <a:ahLst/>
              <a:cxnLst/>
              <a:rect l="l" t="t" r="r" b="b"/>
              <a:pathLst>
                <a:path w="1263" h="1814" extrusionOk="0">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0" name="Google Shape;13920;p27"/>
            <p:cNvSpPr/>
            <p:nvPr/>
          </p:nvSpPr>
          <p:spPr>
            <a:xfrm>
              <a:off x="4884263" y="1969958"/>
              <a:ext cx="28600" cy="47075"/>
            </a:xfrm>
            <a:custGeom>
              <a:avLst/>
              <a:gdLst/>
              <a:ahLst/>
              <a:cxnLst/>
              <a:rect l="l" t="t" r="r" b="b"/>
              <a:pathLst>
                <a:path w="1144" h="1883" extrusionOk="0">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1" name="Google Shape;13921;p27"/>
            <p:cNvSpPr/>
            <p:nvPr/>
          </p:nvSpPr>
          <p:spPr>
            <a:xfrm>
              <a:off x="4928913" y="1968908"/>
              <a:ext cx="24425" cy="46350"/>
            </a:xfrm>
            <a:custGeom>
              <a:avLst/>
              <a:gdLst/>
              <a:ahLst/>
              <a:cxnLst/>
              <a:rect l="l" t="t" r="r" b="b"/>
              <a:pathLst>
                <a:path w="977" h="1854" extrusionOk="0">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2" name="Google Shape;13922;p27"/>
            <p:cNvSpPr/>
            <p:nvPr/>
          </p:nvSpPr>
          <p:spPr>
            <a:xfrm>
              <a:off x="4923563" y="1972958"/>
              <a:ext cx="10150" cy="10150"/>
            </a:xfrm>
            <a:custGeom>
              <a:avLst/>
              <a:gdLst/>
              <a:ahLst/>
              <a:cxnLst/>
              <a:rect l="l" t="t" r="r" b="b"/>
              <a:pathLst>
                <a:path w="406" h="406" extrusionOk="0">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3" name="Google Shape;13923;p27"/>
            <p:cNvSpPr/>
            <p:nvPr/>
          </p:nvSpPr>
          <p:spPr>
            <a:xfrm>
              <a:off x="4948563" y="2001533"/>
              <a:ext cx="10750" cy="10750"/>
            </a:xfrm>
            <a:custGeom>
              <a:avLst/>
              <a:gdLst/>
              <a:ahLst/>
              <a:cxnLst/>
              <a:rect l="l" t="t" r="r" b="b"/>
              <a:pathLst>
                <a:path w="430" h="430" extrusionOk="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4" name="Google Shape;13924;p27"/>
            <p:cNvSpPr/>
            <p:nvPr/>
          </p:nvSpPr>
          <p:spPr>
            <a:xfrm>
              <a:off x="4739588" y="1930683"/>
              <a:ext cx="57775" cy="57775"/>
            </a:xfrm>
            <a:custGeom>
              <a:avLst/>
              <a:gdLst/>
              <a:ahLst/>
              <a:cxnLst/>
              <a:rect l="l" t="t" r="r" b="b"/>
              <a:pathLst>
                <a:path w="2311" h="2311" extrusionOk="0">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5" name="Google Shape;13925;p27"/>
            <p:cNvSpPr/>
            <p:nvPr/>
          </p:nvSpPr>
          <p:spPr>
            <a:xfrm>
              <a:off x="4718163" y="1997383"/>
              <a:ext cx="106575" cy="229925"/>
            </a:xfrm>
            <a:custGeom>
              <a:avLst/>
              <a:gdLst/>
              <a:ahLst/>
              <a:cxnLst/>
              <a:rect l="l" t="t" r="r" b="b"/>
              <a:pathLst>
                <a:path w="4263" h="9197" extrusionOk="0">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26" name="Google Shape;13926;p27"/>
          <p:cNvGrpSpPr/>
          <p:nvPr/>
        </p:nvGrpSpPr>
        <p:grpSpPr>
          <a:xfrm>
            <a:off x="5516509" y="1765693"/>
            <a:ext cx="356019" cy="355302"/>
            <a:chOff x="5170638" y="1929508"/>
            <a:chExt cx="297700" cy="297100"/>
          </a:xfrm>
          <a:noFill/>
        </p:grpSpPr>
        <p:sp>
          <p:nvSpPr>
            <p:cNvPr id="13927" name="Google Shape;13927;p27"/>
            <p:cNvSpPr/>
            <p:nvPr/>
          </p:nvSpPr>
          <p:spPr>
            <a:xfrm>
              <a:off x="5170638" y="1929508"/>
              <a:ext cx="297700" cy="297100"/>
            </a:xfrm>
            <a:custGeom>
              <a:avLst/>
              <a:gdLst/>
              <a:ahLst/>
              <a:cxnLst/>
              <a:rect l="l" t="t" r="r" b="b"/>
              <a:pathLst>
                <a:path w="11908" h="11884" extrusionOk="0">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8" name="Google Shape;13928;p27"/>
            <p:cNvSpPr/>
            <p:nvPr/>
          </p:nvSpPr>
          <p:spPr>
            <a:xfrm>
              <a:off x="5333763" y="1994383"/>
              <a:ext cx="33950" cy="53025"/>
            </a:xfrm>
            <a:custGeom>
              <a:avLst/>
              <a:gdLst/>
              <a:ahLst/>
              <a:cxnLst/>
              <a:rect l="l" t="t" r="r" b="b"/>
              <a:pathLst>
                <a:path w="1358" h="2121" extrusionOk="0">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29" name="Google Shape;13929;p27"/>
            <p:cNvSpPr/>
            <p:nvPr/>
          </p:nvSpPr>
          <p:spPr>
            <a:xfrm>
              <a:off x="5369488" y="1993808"/>
              <a:ext cx="36325" cy="54800"/>
            </a:xfrm>
            <a:custGeom>
              <a:avLst/>
              <a:gdLst/>
              <a:ahLst/>
              <a:cxnLst/>
              <a:rect l="l" t="t" r="r" b="b"/>
              <a:pathLst>
                <a:path w="1453" h="2192" extrusionOk="0">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0" name="Google Shape;13930;p27"/>
            <p:cNvSpPr/>
            <p:nvPr/>
          </p:nvSpPr>
          <p:spPr>
            <a:xfrm>
              <a:off x="5421288" y="1991808"/>
              <a:ext cx="30975" cy="60950"/>
            </a:xfrm>
            <a:custGeom>
              <a:avLst/>
              <a:gdLst/>
              <a:ahLst/>
              <a:cxnLst/>
              <a:rect l="l" t="t" r="r" b="b"/>
              <a:pathLst>
                <a:path w="1239" h="2438" extrusionOk="0">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1" name="Google Shape;13931;p27"/>
            <p:cNvSpPr/>
            <p:nvPr/>
          </p:nvSpPr>
          <p:spPr>
            <a:xfrm>
              <a:off x="5412338" y="1994983"/>
              <a:ext cx="13125" cy="13725"/>
            </a:xfrm>
            <a:custGeom>
              <a:avLst/>
              <a:gdLst/>
              <a:ahLst/>
              <a:cxnLst/>
              <a:rect l="l" t="t" r="r" b="b"/>
              <a:pathLst>
                <a:path w="525" h="549" extrusionOk="0">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2" name="Google Shape;13932;p27"/>
            <p:cNvSpPr/>
            <p:nvPr/>
          </p:nvSpPr>
          <p:spPr>
            <a:xfrm>
              <a:off x="5447463" y="2036058"/>
              <a:ext cx="13125" cy="13125"/>
            </a:xfrm>
            <a:custGeom>
              <a:avLst/>
              <a:gdLst/>
              <a:ahLst/>
              <a:cxnLst/>
              <a:rect l="l" t="t" r="r" b="b"/>
              <a:pathLst>
                <a:path w="525" h="525" extrusionOk="0">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33" name="Google Shape;13933;p27"/>
          <p:cNvGrpSpPr/>
          <p:nvPr/>
        </p:nvGrpSpPr>
        <p:grpSpPr>
          <a:xfrm>
            <a:off x="6274094" y="1767099"/>
            <a:ext cx="356019" cy="353897"/>
            <a:chOff x="5676688" y="1930683"/>
            <a:chExt cx="297700" cy="295925"/>
          </a:xfrm>
          <a:noFill/>
        </p:grpSpPr>
        <p:sp>
          <p:nvSpPr>
            <p:cNvPr id="13934" name="Google Shape;13934;p27"/>
            <p:cNvSpPr/>
            <p:nvPr/>
          </p:nvSpPr>
          <p:spPr>
            <a:xfrm>
              <a:off x="5776113" y="2057508"/>
              <a:ext cx="86350" cy="8950"/>
            </a:xfrm>
            <a:custGeom>
              <a:avLst/>
              <a:gdLst/>
              <a:ahLst/>
              <a:cxnLst/>
              <a:rect l="l" t="t" r="r" b="b"/>
              <a:pathLst>
                <a:path w="3454" h="358" extrusionOk="0">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5" name="Google Shape;13935;p27"/>
            <p:cNvSpPr/>
            <p:nvPr/>
          </p:nvSpPr>
          <p:spPr>
            <a:xfrm>
              <a:off x="5776113" y="2080133"/>
              <a:ext cx="87550" cy="8950"/>
            </a:xfrm>
            <a:custGeom>
              <a:avLst/>
              <a:gdLst/>
              <a:ahLst/>
              <a:cxnLst/>
              <a:rect l="l" t="t" r="r" b="b"/>
              <a:pathLst>
                <a:path w="3502" h="358" extrusionOk="0">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6" name="Google Shape;13936;p27"/>
            <p:cNvSpPr/>
            <p:nvPr/>
          </p:nvSpPr>
          <p:spPr>
            <a:xfrm>
              <a:off x="5795763" y="2101558"/>
              <a:ext cx="48850" cy="8950"/>
            </a:xfrm>
            <a:custGeom>
              <a:avLst/>
              <a:gdLst/>
              <a:ahLst/>
              <a:cxnLst/>
              <a:rect l="l" t="t" r="r" b="b"/>
              <a:pathLst>
                <a:path w="1954" h="358" extrusionOk="0">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37" name="Google Shape;13937;p27"/>
            <p:cNvSpPr/>
            <p:nvPr/>
          </p:nvSpPr>
          <p:spPr>
            <a:xfrm>
              <a:off x="5676688" y="1930683"/>
              <a:ext cx="297700" cy="295925"/>
            </a:xfrm>
            <a:custGeom>
              <a:avLst/>
              <a:gdLst/>
              <a:ahLst/>
              <a:cxnLst/>
              <a:rect l="l" t="t" r="r" b="b"/>
              <a:pathLst>
                <a:path w="11908" h="11837" extrusionOk="0">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3938" name="Google Shape;13938;p27"/>
          <p:cNvSpPr/>
          <p:nvPr/>
        </p:nvSpPr>
        <p:spPr>
          <a:xfrm>
            <a:off x="7034468" y="1768508"/>
            <a:ext cx="302622" cy="357455"/>
          </a:xfrm>
          <a:custGeom>
            <a:avLst/>
            <a:gdLst/>
            <a:ahLst/>
            <a:cxnLst/>
            <a:rect l="l" t="t" r="r" b="b"/>
            <a:pathLst>
              <a:path w="10122" h="11956" extrusionOk="0">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3939" name="Google Shape;13939;p27"/>
          <p:cNvGrpSpPr/>
          <p:nvPr/>
        </p:nvGrpSpPr>
        <p:grpSpPr>
          <a:xfrm>
            <a:off x="7742296" y="1767816"/>
            <a:ext cx="354614" cy="355332"/>
            <a:chOff x="6649513" y="1931283"/>
            <a:chExt cx="296525" cy="297125"/>
          </a:xfrm>
          <a:noFill/>
        </p:grpSpPr>
        <p:sp>
          <p:nvSpPr>
            <p:cNvPr id="13940" name="Google Shape;13940;p27"/>
            <p:cNvSpPr/>
            <p:nvPr/>
          </p:nvSpPr>
          <p:spPr>
            <a:xfrm>
              <a:off x="6762638" y="1953308"/>
              <a:ext cx="69675" cy="8950"/>
            </a:xfrm>
            <a:custGeom>
              <a:avLst/>
              <a:gdLst/>
              <a:ahLst/>
              <a:cxnLst/>
              <a:rect l="l" t="t" r="r" b="b"/>
              <a:pathLst>
                <a:path w="2787" h="358" extrusionOk="0">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41" name="Google Shape;13941;p27"/>
            <p:cNvSpPr/>
            <p:nvPr/>
          </p:nvSpPr>
          <p:spPr>
            <a:xfrm>
              <a:off x="6777513" y="1972958"/>
              <a:ext cx="39325" cy="8950"/>
            </a:xfrm>
            <a:custGeom>
              <a:avLst/>
              <a:gdLst/>
              <a:ahLst/>
              <a:cxnLst/>
              <a:rect l="l" t="t" r="r" b="b"/>
              <a:pathLst>
                <a:path w="1573" h="358" extrusionOk="0">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42" name="Google Shape;13942;p27"/>
            <p:cNvSpPr/>
            <p:nvPr/>
          </p:nvSpPr>
          <p:spPr>
            <a:xfrm>
              <a:off x="6649513" y="1931283"/>
              <a:ext cx="296525" cy="297125"/>
            </a:xfrm>
            <a:custGeom>
              <a:avLst/>
              <a:gdLst/>
              <a:ahLst/>
              <a:cxnLst/>
              <a:rect l="l" t="t" r="r" b="b"/>
              <a:pathLst>
                <a:path w="11861" h="11885" extrusionOk="0">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43" name="Google Shape;13943;p27"/>
          <p:cNvGrpSpPr/>
          <p:nvPr/>
        </p:nvGrpSpPr>
        <p:grpSpPr>
          <a:xfrm>
            <a:off x="7740143" y="2291860"/>
            <a:ext cx="356767" cy="354584"/>
            <a:chOff x="6647713" y="2369483"/>
            <a:chExt cx="298325" cy="296500"/>
          </a:xfrm>
          <a:noFill/>
        </p:grpSpPr>
        <p:sp>
          <p:nvSpPr>
            <p:cNvPr id="13944" name="Google Shape;13944;p27"/>
            <p:cNvSpPr/>
            <p:nvPr/>
          </p:nvSpPr>
          <p:spPr>
            <a:xfrm>
              <a:off x="6648313" y="2370058"/>
              <a:ext cx="144700" cy="144100"/>
            </a:xfrm>
            <a:custGeom>
              <a:avLst/>
              <a:gdLst/>
              <a:ahLst/>
              <a:cxnLst/>
              <a:rect l="l" t="t" r="r" b="b"/>
              <a:pathLst>
                <a:path w="5788" h="5764" extrusionOk="0">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45" name="Google Shape;13945;p27"/>
            <p:cNvSpPr/>
            <p:nvPr/>
          </p:nvSpPr>
          <p:spPr>
            <a:xfrm>
              <a:off x="6647713" y="2521883"/>
              <a:ext cx="240550" cy="144100"/>
            </a:xfrm>
            <a:custGeom>
              <a:avLst/>
              <a:gdLst/>
              <a:ahLst/>
              <a:cxnLst/>
              <a:rect l="l" t="t" r="r" b="b"/>
              <a:pathLst>
                <a:path w="9622" h="5764" extrusionOk="0">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46" name="Google Shape;13946;p27"/>
            <p:cNvSpPr/>
            <p:nvPr/>
          </p:nvSpPr>
          <p:spPr>
            <a:xfrm>
              <a:off x="6801913" y="2369483"/>
              <a:ext cx="144125" cy="243525"/>
            </a:xfrm>
            <a:custGeom>
              <a:avLst/>
              <a:gdLst/>
              <a:ahLst/>
              <a:cxnLst/>
              <a:rect l="l" t="t" r="r" b="b"/>
              <a:pathLst>
                <a:path w="5765" h="9741" extrusionOk="0">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47" name="Google Shape;13947;p27"/>
          <p:cNvGrpSpPr/>
          <p:nvPr/>
        </p:nvGrpSpPr>
        <p:grpSpPr>
          <a:xfrm>
            <a:off x="7007492" y="2291860"/>
            <a:ext cx="355302" cy="354584"/>
            <a:chOff x="6162513" y="2369483"/>
            <a:chExt cx="297100" cy="296500"/>
          </a:xfrm>
          <a:noFill/>
        </p:grpSpPr>
        <p:sp>
          <p:nvSpPr>
            <p:cNvPr id="13948" name="Google Shape;13948;p27"/>
            <p:cNvSpPr/>
            <p:nvPr/>
          </p:nvSpPr>
          <p:spPr>
            <a:xfrm>
              <a:off x="6197638" y="2404608"/>
              <a:ext cx="87525" cy="87525"/>
            </a:xfrm>
            <a:custGeom>
              <a:avLst/>
              <a:gdLst/>
              <a:ahLst/>
              <a:cxnLst/>
              <a:rect l="l" t="t" r="r" b="b"/>
              <a:pathLst>
                <a:path w="3501" h="3501" extrusionOk="0">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49" name="Google Shape;13949;p27"/>
            <p:cNvSpPr/>
            <p:nvPr/>
          </p:nvSpPr>
          <p:spPr>
            <a:xfrm>
              <a:off x="6162513" y="2369483"/>
              <a:ext cx="158375" cy="157775"/>
            </a:xfrm>
            <a:custGeom>
              <a:avLst/>
              <a:gdLst/>
              <a:ahLst/>
              <a:cxnLst/>
              <a:rect l="l" t="t" r="r" b="b"/>
              <a:pathLst>
                <a:path w="6335" h="6311" extrusionOk="0">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0" name="Google Shape;13950;p27"/>
            <p:cNvSpPr/>
            <p:nvPr/>
          </p:nvSpPr>
          <p:spPr>
            <a:xfrm>
              <a:off x="6232763" y="2427808"/>
              <a:ext cx="16100" cy="41700"/>
            </a:xfrm>
            <a:custGeom>
              <a:avLst/>
              <a:gdLst/>
              <a:ahLst/>
              <a:cxnLst/>
              <a:rect l="l" t="t" r="r" b="b"/>
              <a:pathLst>
                <a:path w="644" h="1668" extrusionOk="0">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1" name="Google Shape;13951;p27"/>
            <p:cNvSpPr/>
            <p:nvPr/>
          </p:nvSpPr>
          <p:spPr>
            <a:xfrm>
              <a:off x="6319088" y="2526658"/>
              <a:ext cx="100050" cy="99425"/>
            </a:xfrm>
            <a:custGeom>
              <a:avLst/>
              <a:gdLst/>
              <a:ahLst/>
              <a:cxnLst/>
              <a:rect l="l" t="t" r="r" b="b"/>
              <a:pathLst>
                <a:path w="4002" h="3977" extrusionOk="0">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2" name="Google Shape;13952;p27"/>
            <p:cNvSpPr/>
            <p:nvPr/>
          </p:nvSpPr>
          <p:spPr>
            <a:xfrm>
              <a:off x="6278588" y="2486158"/>
              <a:ext cx="181025" cy="179825"/>
            </a:xfrm>
            <a:custGeom>
              <a:avLst/>
              <a:gdLst/>
              <a:ahLst/>
              <a:cxnLst/>
              <a:rect l="l" t="t" r="r" b="b"/>
              <a:pathLst>
                <a:path w="7241" h="7193" extrusionOk="0">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3" name="Google Shape;13953;p27"/>
            <p:cNvSpPr/>
            <p:nvPr/>
          </p:nvSpPr>
          <p:spPr>
            <a:xfrm>
              <a:off x="6355988" y="2553433"/>
              <a:ext cx="26825" cy="42900"/>
            </a:xfrm>
            <a:custGeom>
              <a:avLst/>
              <a:gdLst/>
              <a:ahLst/>
              <a:cxnLst/>
              <a:rect l="l" t="t" r="r" b="b"/>
              <a:pathLst>
                <a:path w="1073" h="1716" extrusionOk="0">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54" name="Google Shape;13954;p27"/>
          <p:cNvGrpSpPr/>
          <p:nvPr/>
        </p:nvGrpSpPr>
        <p:grpSpPr>
          <a:xfrm>
            <a:off x="6273377" y="2292547"/>
            <a:ext cx="356019" cy="354614"/>
            <a:chOff x="5676088" y="2370058"/>
            <a:chExt cx="297700" cy="296525"/>
          </a:xfrm>
          <a:noFill/>
        </p:grpSpPr>
        <p:sp>
          <p:nvSpPr>
            <p:cNvPr id="13955" name="Google Shape;13955;p27"/>
            <p:cNvSpPr/>
            <p:nvPr/>
          </p:nvSpPr>
          <p:spPr>
            <a:xfrm>
              <a:off x="5787438" y="249210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6" name="Google Shape;13956;p27"/>
            <p:cNvSpPr/>
            <p:nvPr/>
          </p:nvSpPr>
          <p:spPr>
            <a:xfrm>
              <a:off x="5787438" y="2512958"/>
              <a:ext cx="75025" cy="8950"/>
            </a:xfrm>
            <a:custGeom>
              <a:avLst/>
              <a:gdLst/>
              <a:ahLst/>
              <a:cxnLst/>
              <a:rect l="l" t="t" r="r" b="b"/>
              <a:pathLst>
                <a:path w="3001" h="358" extrusionOk="0">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7" name="Google Shape;13957;p27"/>
            <p:cNvSpPr/>
            <p:nvPr/>
          </p:nvSpPr>
          <p:spPr>
            <a:xfrm>
              <a:off x="5804088" y="2534983"/>
              <a:ext cx="42900" cy="8950"/>
            </a:xfrm>
            <a:custGeom>
              <a:avLst/>
              <a:gdLst/>
              <a:ahLst/>
              <a:cxnLst/>
              <a:rect l="l" t="t" r="r" b="b"/>
              <a:pathLst>
                <a:path w="1716" h="358" extrusionOk="0">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8" name="Google Shape;13958;p27"/>
            <p:cNvSpPr/>
            <p:nvPr/>
          </p:nvSpPr>
          <p:spPr>
            <a:xfrm>
              <a:off x="5753488" y="2448658"/>
              <a:ext cx="141125" cy="140525"/>
            </a:xfrm>
            <a:custGeom>
              <a:avLst/>
              <a:gdLst/>
              <a:ahLst/>
              <a:cxnLst/>
              <a:rect l="l" t="t" r="r" b="b"/>
              <a:pathLst>
                <a:path w="5645" h="5621" extrusionOk="0">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59" name="Google Shape;13959;p27"/>
            <p:cNvSpPr/>
            <p:nvPr/>
          </p:nvSpPr>
          <p:spPr>
            <a:xfrm>
              <a:off x="5676088" y="2370058"/>
              <a:ext cx="297700" cy="296525"/>
            </a:xfrm>
            <a:custGeom>
              <a:avLst/>
              <a:gdLst/>
              <a:ahLst/>
              <a:cxnLst/>
              <a:rect l="l" t="t" r="r" b="b"/>
              <a:pathLst>
                <a:path w="11908" h="11861" extrusionOk="0">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60" name="Google Shape;13960;p27"/>
          <p:cNvGrpSpPr/>
          <p:nvPr/>
        </p:nvGrpSpPr>
        <p:grpSpPr>
          <a:xfrm>
            <a:off x="5514356" y="2292547"/>
            <a:ext cx="356049" cy="355332"/>
            <a:chOff x="5168838" y="2370058"/>
            <a:chExt cx="297725" cy="297125"/>
          </a:xfrm>
          <a:noFill/>
        </p:grpSpPr>
        <p:sp>
          <p:nvSpPr>
            <p:cNvPr id="13961" name="Google Shape;13961;p27"/>
            <p:cNvSpPr/>
            <p:nvPr/>
          </p:nvSpPr>
          <p:spPr>
            <a:xfrm>
              <a:off x="5208738" y="2424833"/>
              <a:ext cx="11925" cy="8950"/>
            </a:xfrm>
            <a:custGeom>
              <a:avLst/>
              <a:gdLst/>
              <a:ahLst/>
              <a:cxnLst/>
              <a:rect l="l" t="t" r="r" b="b"/>
              <a:pathLst>
                <a:path w="477" h="358" extrusionOk="0">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2" name="Google Shape;13962;p27"/>
            <p:cNvSpPr/>
            <p:nvPr/>
          </p:nvSpPr>
          <p:spPr>
            <a:xfrm>
              <a:off x="5276013" y="2424833"/>
              <a:ext cx="14900" cy="8950"/>
            </a:xfrm>
            <a:custGeom>
              <a:avLst/>
              <a:gdLst/>
              <a:ahLst/>
              <a:cxnLst/>
              <a:rect l="l" t="t" r="r" b="b"/>
              <a:pathLst>
                <a:path w="596" h="358" extrusionOk="0">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3" name="Google Shape;13963;p27"/>
            <p:cNvSpPr/>
            <p:nvPr/>
          </p:nvSpPr>
          <p:spPr>
            <a:xfrm>
              <a:off x="52998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4" name="Google Shape;13964;p27"/>
            <p:cNvSpPr/>
            <p:nvPr/>
          </p:nvSpPr>
          <p:spPr>
            <a:xfrm>
              <a:off x="5253388" y="2424833"/>
              <a:ext cx="14900" cy="8950"/>
            </a:xfrm>
            <a:custGeom>
              <a:avLst/>
              <a:gdLst/>
              <a:ahLst/>
              <a:cxnLst/>
              <a:rect l="l" t="t" r="r" b="b"/>
              <a:pathLst>
                <a:path w="596" h="358" extrusionOk="0">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5" name="Google Shape;13965;p27"/>
            <p:cNvSpPr/>
            <p:nvPr/>
          </p:nvSpPr>
          <p:spPr>
            <a:xfrm>
              <a:off x="5228988" y="2424833"/>
              <a:ext cx="14900" cy="8950"/>
            </a:xfrm>
            <a:custGeom>
              <a:avLst/>
              <a:gdLst/>
              <a:ahLst/>
              <a:cxnLst/>
              <a:rect l="l" t="t" r="r" b="b"/>
              <a:pathLst>
                <a:path w="596" h="358" extrusionOk="0">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6" name="Google Shape;13966;p27"/>
            <p:cNvSpPr/>
            <p:nvPr/>
          </p:nvSpPr>
          <p:spPr>
            <a:xfrm>
              <a:off x="5323638" y="2424833"/>
              <a:ext cx="11925" cy="8950"/>
            </a:xfrm>
            <a:custGeom>
              <a:avLst/>
              <a:gdLst/>
              <a:ahLst/>
              <a:cxnLst/>
              <a:rect l="l" t="t" r="r" b="b"/>
              <a:pathLst>
                <a:path w="477" h="358" extrusionOk="0">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7" name="Google Shape;13967;p27"/>
            <p:cNvSpPr/>
            <p:nvPr/>
          </p:nvSpPr>
          <p:spPr>
            <a:xfrm>
              <a:off x="5394488" y="2424833"/>
              <a:ext cx="11925" cy="8950"/>
            </a:xfrm>
            <a:custGeom>
              <a:avLst/>
              <a:gdLst/>
              <a:ahLst/>
              <a:cxnLst/>
              <a:rect l="l" t="t" r="r" b="b"/>
              <a:pathLst>
                <a:path w="477" h="358" extrusionOk="0">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8" name="Google Shape;13968;p27"/>
            <p:cNvSpPr/>
            <p:nvPr/>
          </p:nvSpPr>
          <p:spPr>
            <a:xfrm>
              <a:off x="5415913" y="2424833"/>
              <a:ext cx="14925" cy="8950"/>
            </a:xfrm>
            <a:custGeom>
              <a:avLst/>
              <a:gdLst/>
              <a:ahLst/>
              <a:cxnLst/>
              <a:rect l="l" t="t" r="r" b="b"/>
              <a:pathLst>
                <a:path w="597" h="358" extrusionOk="0">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69" name="Google Shape;13969;p27"/>
            <p:cNvSpPr/>
            <p:nvPr/>
          </p:nvSpPr>
          <p:spPr>
            <a:xfrm>
              <a:off x="5441513" y="2424833"/>
              <a:ext cx="11950" cy="8950"/>
            </a:xfrm>
            <a:custGeom>
              <a:avLst/>
              <a:gdLst/>
              <a:ahLst/>
              <a:cxnLst/>
              <a:rect l="l" t="t" r="r" b="b"/>
              <a:pathLst>
                <a:path w="478" h="358" extrusionOk="0">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0" name="Google Shape;13970;p27"/>
            <p:cNvSpPr/>
            <p:nvPr/>
          </p:nvSpPr>
          <p:spPr>
            <a:xfrm>
              <a:off x="5168838" y="2370058"/>
              <a:ext cx="297725" cy="297125"/>
            </a:xfrm>
            <a:custGeom>
              <a:avLst/>
              <a:gdLst/>
              <a:ahLst/>
              <a:cxnLst/>
              <a:rect l="l" t="t" r="r" b="b"/>
              <a:pathLst>
                <a:path w="11909" h="11885" extrusionOk="0">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3971" name="Google Shape;13971;p27"/>
          <p:cNvGrpSpPr/>
          <p:nvPr/>
        </p:nvGrpSpPr>
        <p:grpSpPr>
          <a:xfrm>
            <a:off x="4770285" y="2355930"/>
            <a:ext cx="355332" cy="227849"/>
            <a:chOff x="4674088" y="2423058"/>
            <a:chExt cx="297125" cy="190525"/>
          </a:xfrm>
          <a:noFill/>
        </p:grpSpPr>
        <p:sp>
          <p:nvSpPr>
            <p:cNvPr id="13972" name="Google Shape;13972;p27"/>
            <p:cNvSpPr/>
            <p:nvPr/>
          </p:nvSpPr>
          <p:spPr>
            <a:xfrm>
              <a:off x="4674088" y="2423058"/>
              <a:ext cx="297125" cy="190525"/>
            </a:xfrm>
            <a:custGeom>
              <a:avLst/>
              <a:gdLst/>
              <a:ahLst/>
              <a:cxnLst/>
              <a:rect l="l" t="t" r="r" b="b"/>
              <a:pathLst>
                <a:path w="11885" h="7621" extrusionOk="0">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3" name="Google Shape;13973;p27"/>
            <p:cNvSpPr/>
            <p:nvPr/>
          </p:nvSpPr>
          <p:spPr>
            <a:xfrm>
              <a:off x="4703263" y="2505208"/>
              <a:ext cx="57200" cy="8950"/>
            </a:xfrm>
            <a:custGeom>
              <a:avLst/>
              <a:gdLst/>
              <a:ahLst/>
              <a:cxnLst/>
              <a:rect l="l" t="t" r="r" b="b"/>
              <a:pathLst>
                <a:path w="2288" h="358" extrusionOk="0">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4" name="Google Shape;13974;p27"/>
            <p:cNvSpPr/>
            <p:nvPr/>
          </p:nvSpPr>
          <p:spPr>
            <a:xfrm>
              <a:off x="4703263" y="2523083"/>
              <a:ext cx="39325" cy="8350"/>
            </a:xfrm>
            <a:custGeom>
              <a:avLst/>
              <a:gdLst/>
              <a:ahLst/>
              <a:cxnLst/>
              <a:rect l="l" t="t" r="r" b="b"/>
              <a:pathLst>
                <a:path w="1573" h="334" extrusionOk="0">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5" name="Google Shape;13975;p27"/>
            <p:cNvSpPr/>
            <p:nvPr/>
          </p:nvSpPr>
          <p:spPr>
            <a:xfrm>
              <a:off x="4884863" y="2505208"/>
              <a:ext cx="57775" cy="8950"/>
            </a:xfrm>
            <a:custGeom>
              <a:avLst/>
              <a:gdLst/>
              <a:ahLst/>
              <a:cxnLst/>
              <a:rect l="l" t="t" r="r" b="b"/>
              <a:pathLst>
                <a:path w="2311" h="358" extrusionOk="0">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6" name="Google Shape;13976;p27"/>
            <p:cNvSpPr/>
            <p:nvPr/>
          </p:nvSpPr>
          <p:spPr>
            <a:xfrm>
              <a:off x="4902713" y="2523083"/>
              <a:ext cx="39325" cy="8350"/>
            </a:xfrm>
            <a:custGeom>
              <a:avLst/>
              <a:gdLst/>
              <a:ahLst/>
              <a:cxnLst/>
              <a:rect l="l" t="t" r="r" b="b"/>
              <a:pathLst>
                <a:path w="1573" h="334" extrusionOk="0">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3977" name="Google Shape;13977;p27"/>
          <p:cNvSpPr/>
          <p:nvPr/>
        </p:nvSpPr>
        <p:spPr>
          <a:xfrm>
            <a:off x="4088105" y="2577914"/>
            <a:ext cx="10733" cy="18656"/>
          </a:xfrm>
          <a:custGeom>
            <a:avLst/>
            <a:gdLst/>
            <a:ahLst/>
            <a:cxnLst/>
            <a:rect l="l" t="t" r="r" b="b"/>
            <a:pathLst>
              <a:path w="359" h="624" extrusionOk="0">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8" name="Google Shape;13978;p27"/>
          <p:cNvSpPr/>
          <p:nvPr/>
        </p:nvSpPr>
        <p:spPr>
          <a:xfrm>
            <a:off x="4318814" y="2544579"/>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79" name="Google Shape;13979;p27"/>
          <p:cNvSpPr/>
          <p:nvPr/>
        </p:nvSpPr>
        <p:spPr>
          <a:xfrm>
            <a:off x="4318814" y="2572324"/>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0" name="Google Shape;13980;p27"/>
          <p:cNvSpPr/>
          <p:nvPr/>
        </p:nvSpPr>
        <p:spPr>
          <a:xfrm>
            <a:off x="4318814" y="2516087"/>
            <a:ext cx="10703" cy="17819"/>
          </a:xfrm>
          <a:custGeom>
            <a:avLst/>
            <a:gdLst/>
            <a:ahLst/>
            <a:cxnLst/>
            <a:rect l="l" t="t" r="r" b="b"/>
            <a:pathLst>
              <a:path w="358" h="596" extrusionOk="0">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1" name="Google Shape;13981;p27"/>
          <p:cNvSpPr/>
          <p:nvPr/>
        </p:nvSpPr>
        <p:spPr>
          <a:xfrm>
            <a:off x="4318814" y="2488312"/>
            <a:ext cx="10703" cy="17849"/>
          </a:xfrm>
          <a:custGeom>
            <a:avLst/>
            <a:gdLst/>
            <a:ahLst/>
            <a:cxnLst/>
            <a:rect l="l" t="t" r="r" b="b"/>
            <a:pathLst>
              <a:path w="358" h="597" extrusionOk="0">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2" name="Google Shape;13982;p27"/>
          <p:cNvSpPr/>
          <p:nvPr/>
        </p:nvSpPr>
        <p:spPr>
          <a:xfrm>
            <a:off x="4318814" y="2461256"/>
            <a:ext cx="10703" cy="17849"/>
          </a:xfrm>
          <a:custGeom>
            <a:avLst/>
            <a:gdLst/>
            <a:ahLst/>
            <a:cxnLst/>
            <a:rect l="l" t="t" r="r" b="b"/>
            <a:pathLst>
              <a:path w="358" h="597" extrusionOk="0">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3" name="Google Shape;13983;p27"/>
          <p:cNvSpPr/>
          <p:nvPr/>
        </p:nvSpPr>
        <p:spPr>
          <a:xfrm>
            <a:off x="4318814" y="2433511"/>
            <a:ext cx="10703" cy="17819"/>
          </a:xfrm>
          <a:custGeom>
            <a:avLst/>
            <a:gdLst/>
            <a:ahLst/>
            <a:cxnLst/>
            <a:rect l="l" t="t" r="r" b="b"/>
            <a:pathLst>
              <a:path w="358" h="596" extrusionOk="0">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4" name="Google Shape;13984;p27"/>
          <p:cNvSpPr/>
          <p:nvPr/>
        </p:nvSpPr>
        <p:spPr>
          <a:xfrm>
            <a:off x="4273250" y="2591547"/>
            <a:ext cx="10703" cy="17849"/>
          </a:xfrm>
          <a:custGeom>
            <a:avLst/>
            <a:gdLst/>
            <a:ahLst/>
            <a:cxnLst/>
            <a:rect l="l" t="t" r="r" b="b"/>
            <a:pathLst>
              <a:path w="358" h="597" extrusionOk="0">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5" name="Google Shape;13985;p27"/>
          <p:cNvSpPr/>
          <p:nvPr/>
        </p:nvSpPr>
        <p:spPr>
          <a:xfrm>
            <a:off x="4273250" y="2536028"/>
            <a:ext cx="10703" cy="17819"/>
          </a:xfrm>
          <a:custGeom>
            <a:avLst/>
            <a:gdLst/>
            <a:ahLst/>
            <a:cxnLst/>
            <a:rect l="l" t="t" r="r" b="b"/>
            <a:pathLst>
              <a:path w="358" h="596" extrusionOk="0">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6" name="Google Shape;13986;p27"/>
          <p:cNvSpPr/>
          <p:nvPr/>
        </p:nvSpPr>
        <p:spPr>
          <a:xfrm>
            <a:off x="4273250" y="2563085"/>
            <a:ext cx="10703" cy="17819"/>
          </a:xfrm>
          <a:custGeom>
            <a:avLst/>
            <a:gdLst/>
            <a:ahLst/>
            <a:cxnLst/>
            <a:rect l="l" t="t" r="r" b="b"/>
            <a:pathLst>
              <a:path w="358" h="596" extrusionOk="0">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7" name="Google Shape;13987;p27"/>
          <p:cNvSpPr/>
          <p:nvPr/>
        </p:nvSpPr>
        <p:spPr>
          <a:xfrm>
            <a:off x="4273250" y="2508971"/>
            <a:ext cx="10703" cy="17819"/>
          </a:xfrm>
          <a:custGeom>
            <a:avLst/>
            <a:gdLst/>
            <a:ahLst/>
            <a:cxnLst/>
            <a:rect l="l" t="t" r="r" b="b"/>
            <a:pathLst>
              <a:path w="358" h="596" extrusionOk="0">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8" name="Google Shape;13988;p27"/>
          <p:cNvSpPr/>
          <p:nvPr/>
        </p:nvSpPr>
        <p:spPr>
          <a:xfrm>
            <a:off x="4135821" y="2522485"/>
            <a:ext cx="10703" cy="17849"/>
          </a:xfrm>
          <a:custGeom>
            <a:avLst/>
            <a:gdLst/>
            <a:ahLst/>
            <a:cxnLst/>
            <a:rect l="l" t="t" r="r" b="b"/>
            <a:pathLst>
              <a:path w="358" h="597" extrusionOk="0">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89" name="Google Shape;13989;p27"/>
          <p:cNvSpPr/>
          <p:nvPr/>
        </p:nvSpPr>
        <p:spPr>
          <a:xfrm>
            <a:off x="4135821" y="2466966"/>
            <a:ext cx="10703" cy="17819"/>
          </a:xfrm>
          <a:custGeom>
            <a:avLst/>
            <a:gdLst/>
            <a:ahLst/>
            <a:cxnLst/>
            <a:rect l="l" t="t" r="r" b="b"/>
            <a:pathLst>
              <a:path w="358" h="596" extrusionOk="0">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0" name="Google Shape;13990;p27"/>
          <p:cNvSpPr/>
          <p:nvPr/>
        </p:nvSpPr>
        <p:spPr>
          <a:xfrm>
            <a:off x="4135821" y="2494740"/>
            <a:ext cx="10703" cy="17819"/>
          </a:xfrm>
          <a:custGeom>
            <a:avLst/>
            <a:gdLst/>
            <a:ahLst/>
            <a:cxnLst/>
            <a:rect l="l" t="t" r="r" b="b"/>
            <a:pathLst>
              <a:path w="358" h="596" extrusionOk="0">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1" name="Google Shape;13991;p27"/>
          <p:cNvSpPr/>
          <p:nvPr/>
        </p:nvSpPr>
        <p:spPr>
          <a:xfrm>
            <a:off x="4135821" y="2550977"/>
            <a:ext cx="10703" cy="17819"/>
          </a:xfrm>
          <a:custGeom>
            <a:avLst/>
            <a:gdLst/>
            <a:ahLst/>
            <a:cxnLst/>
            <a:rect l="l" t="t" r="r" b="b"/>
            <a:pathLst>
              <a:path w="358" h="596" extrusionOk="0">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2" name="Google Shape;13992;p27"/>
          <p:cNvSpPr/>
          <p:nvPr/>
        </p:nvSpPr>
        <p:spPr>
          <a:xfrm>
            <a:off x="4135821" y="2578751"/>
            <a:ext cx="10703" cy="17819"/>
          </a:xfrm>
          <a:custGeom>
            <a:avLst/>
            <a:gdLst/>
            <a:ahLst/>
            <a:cxnLst/>
            <a:rect l="l" t="t" r="r" b="b"/>
            <a:pathLst>
              <a:path w="358" h="596" extrusionOk="0">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3" name="Google Shape;13993;p27"/>
          <p:cNvSpPr/>
          <p:nvPr/>
        </p:nvSpPr>
        <p:spPr>
          <a:xfrm>
            <a:off x="4261860" y="2358738"/>
            <a:ext cx="17819" cy="10703"/>
          </a:xfrm>
          <a:custGeom>
            <a:avLst/>
            <a:gdLst/>
            <a:ahLst/>
            <a:cxnLst/>
            <a:rect l="l" t="t" r="r" b="b"/>
            <a:pathLst>
              <a:path w="596" h="358" extrusionOk="0">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4" name="Google Shape;13994;p27"/>
          <p:cNvSpPr/>
          <p:nvPr/>
        </p:nvSpPr>
        <p:spPr>
          <a:xfrm>
            <a:off x="4316691"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5" name="Google Shape;13995;p27"/>
          <p:cNvSpPr/>
          <p:nvPr/>
        </p:nvSpPr>
        <p:spPr>
          <a:xfrm>
            <a:off x="4073874" y="2358738"/>
            <a:ext cx="17849" cy="10703"/>
          </a:xfrm>
          <a:custGeom>
            <a:avLst/>
            <a:gdLst/>
            <a:ahLst/>
            <a:cxnLst/>
            <a:rect l="l" t="t" r="r" b="b"/>
            <a:pathLst>
              <a:path w="597" h="358" extrusionOk="0">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6" name="Google Shape;13996;p27"/>
          <p:cNvSpPr/>
          <p:nvPr/>
        </p:nvSpPr>
        <p:spPr>
          <a:xfrm>
            <a:off x="4288916" y="2358738"/>
            <a:ext cx="17819" cy="10703"/>
          </a:xfrm>
          <a:custGeom>
            <a:avLst/>
            <a:gdLst/>
            <a:ahLst/>
            <a:cxnLst/>
            <a:rect l="l" t="t" r="r" b="b"/>
            <a:pathLst>
              <a:path w="596" h="358" extrusionOk="0">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7" name="Google Shape;13997;p27"/>
          <p:cNvSpPr/>
          <p:nvPr/>
        </p:nvSpPr>
        <p:spPr>
          <a:xfrm>
            <a:off x="4101648" y="2358738"/>
            <a:ext cx="17819" cy="10703"/>
          </a:xfrm>
          <a:custGeom>
            <a:avLst/>
            <a:gdLst/>
            <a:ahLst/>
            <a:cxnLst/>
            <a:rect l="l" t="t" r="r" b="b"/>
            <a:pathLst>
              <a:path w="596" h="358" extrusionOk="0">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8" name="Google Shape;13998;p27"/>
          <p:cNvSpPr/>
          <p:nvPr/>
        </p:nvSpPr>
        <p:spPr>
          <a:xfrm>
            <a:off x="4233368" y="2358738"/>
            <a:ext cx="18566" cy="10703"/>
          </a:xfrm>
          <a:custGeom>
            <a:avLst/>
            <a:gdLst/>
            <a:ahLst/>
            <a:cxnLst/>
            <a:rect l="l" t="t" r="r" b="b"/>
            <a:pathLst>
              <a:path w="621" h="358" extrusionOk="0">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3999" name="Google Shape;13999;p27"/>
          <p:cNvSpPr/>
          <p:nvPr/>
        </p:nvSpPr>
        <p:spPr>
          <a:xfrm>
            <a:off x="4129423" y="2358738"/>
            <a:ext cx="18536" cy="10703"/>
          </a:xfrm>
          <a:custGeom>
            <a:avLst/>
            <a:gdLst/>
            <a:ahLst/>
            <a:cxnLst/>
            <a:rect l="l" t="t" r="r" b="b"/>
            <a:pathLst>
              <a:path w="620" h="358" extrusionOk="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0" name="Google Shape;14000;p27"/>
          <p:cNvSpPr/>
          <p:nvPr/>
        </p:nvSpPr>
        <p:spPr>
          <a:xfrm>
            <a:off x="4385036" y="2344507"/>
            <a:ext cx="39196" cy="39196"/>
          </a:xfrm>
          <a:custGeom>
            <a:avLst/>
            <a:gdLst/>
            <a:ahLst/>
            <a:cxnLst/>
            <a:rect l="l" t="t" r="r" b="b"/>
            <a:pathLst>
              <a:path w="1311" h="1311" extrusionOk="0">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1" name="Google Shape;14001;p27"/>
          <p:cNvSpPr/>
          <p:nvPr/>
        </p:nvSpPr>
        <p:spPr>
          <a:xfrm>
            <a:off x="4073874" y="2322443"/>
            <a:ext cx="296224" cy="247790"/>
          </a:xfrm>
          <a:custGeom>
            <a:avLst/>
            <a:gdLst/>
            <a:ahLst/>
            <a:cxnLst/>
            <a:rect l="l" t="t" r="r" b="b"/>
            <a:pathLst>
              <a:path w="9908" h="8288" extrusionOk="0">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2" name="Google Shape;14002;p27"/>
          <p:cNvSpPr/>
          <p:nvPr/>
        </p:nvSpPr>
        <p:spPr>
          <a:xfrm>
            <a:off x="4399267" y="2470524"/>
            <a:ext cx="10703" cy="17819"/>
          </a:xfrm>
          <a:custGeom>
            <a:avLst/>
            <a:gdLst/>
            <a:ahLst/>
            <a:cxnLst/>
            <a:rect l="l" t="t" r="r" b="b"/>
            <a:pathLst>
              <a:path w="358" h="596" extrusionOk="0">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3" name="Google Shape;14003;p27"/>
          <p:cNvSpPr/>
          <p:nvPr/>
        </p:nvSpPr>
        <p:spPr>
          <a:xfrm>
            <a:off x="4399267" y="2415692"/>
            <a:ext cx="10703" cy="17849"/>
          </a:xfrm>
          <a:custGeom>
            <a:avLst/>
            <a:gdLst/>
            <a:ahLst/>
            <a:cxnLst/>
            <a:rect l="l" t="t" r="r" b="b"/>
            <a:pathLst>
              <a:path w="358" h="597" extrusionOk="0">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4" name="Google Shape;14004;p27"/>
          <p:cNvSpPr/>
          <p:nvPr/>
        </p:nvSpPr>
        <p:spPr>
          <a:xfrm>
            <a:off x="4399267" y="2498298"/>
            <a:ext cx="10703" cy="17819"/>
          </a:xfrm>
          <a:custGeom>
            <a:avLst/>
            <a:gdLst/>
            <a:ahLst/>
            <a:cxnLst/>
            <a:rect l="l" t="t" r="r" b="b"/>
            <a:pathLst>
              <a:path w="358" h="596" extrusionOk="0">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5" name="Google Shape;14005;p27"/>
          <p:cNvSpPr/>
          <p:nvPr/>
        </p:nvSpPr>
        <p:spPr>
          <a:xfrm>
            <a:off x="4399267" y="2443467"/>
            <a:ext cx="10703" cy="17819"/>
          </a:xfrm>
          <a:custGeom>
            <a:avLst/>
            <a:gdLst/>
            <a:ahLst/>
            <a:cxnLst/>
            <a:rect l="l" t="t" r="r" b="b"/>
            <a:pathLst>
              <a:path w="358" h="596" extrusionOk="0">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6" name="Google Shape;14006;p27"/>
          <p:cNvSpPr/>
          <p:nvPr/>
        </p:nvSpPr>
        <p:spPr>
          <a:xfrm>
            <a:off x="4399267" y="2554535"/>
            <a:ext cx="10703" cy="17819"/>
          </a:xfrm>
          <a:custGeom>
            <a:avLst/>
            <a:gdLst/>
            <a:ahLst/>
            <a:cxnLst/>
            <a:rect l="l" t="t" r="r" b="b"/>
            <a:pathLst>
              <a:path w="358" h="596" extrusionOk="0">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7" name="Google Shape;14007;p27"/>
          <p:cNvSpPr/>
          <p:nvPr/>
        </p:nvSpPr>
        <p:spPr>
          <a:xfrm>
            <a:off x="4399267" y="2582309"/>
            <a:ext cx="10703" cy="17819"/>
          </a:xfrm>
          <a:custGeom>
            <a:avLst/>
            <a:gdLst/>
            <a:ahLst/>
            <a:cxnLst/>
            <a:rect l="l" t="t" r="r" b="b"/>
            <a:pathLst>
              <a:path w="358" h="596" extrusionOk="0">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8" name="Google Shape;14008;p27"/>
          <p:cNvSpPr/>
          <p:nvPr/>
        </p:nvSpPr>
        <p:spPr>
          <a:xfrm>
            <a:off x="4399267" y="2526043"/>
            <a:ext cx="10703" cy="17849"/>
          </a:xfrm>
          <a:custGeom>
            <a:avLst/>
            <a:gdLst/>
            <a:ahLst/>
            <a:cxnLst/>
            <a:rect l="l" t="t" r="r" b="b"/>
            <a:pathLst>
              <a:path w="358" h="597" extrusionOk="0">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09" name="Google Shape;14009;p27"/>
          <p:cNvSpPr/>
          <p:nvPr/>
        </p:nvSpPr>
        <p:spPr>
          <a:xfrm>
            <a:off x="4022630" y="2292516"/>
            <a:ext cx="356019" cy="355332"/>
          </a:xfrm>
          <a:custGeom>
            <a:avLst/>
            <a:gdLst/>
            <a:ahLst/>
            <a:cxnLst/>
            <a:rect l="l" t="t" r="r" b="b"/>
            <a:pathLst>
              <a:path w="11908" h="11885" extrusionOk="0">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010" name="Google Shape;14010;p27"/>
          <p:cNvGrpSpPr/>
          <p:nvPr/>
        </p:nvGrpSpPr>
        <p:grpSpPr>
          <a:xfrm>
            <a:off x="3245846" y="2291082"/>
            <a:ext cx="361730" cy="358919"/>
            <a:chOff x="3654238" y="2368833"/>
            <a:chExt cx="302475" cy="300125"/>
          </a:xfrm>
          <a:noFill/>
        </p:grpSpPr>
        <p:sp>
          <p:nvSpPr>
            <p:cNvPr id="14011" name="Google Shape;14011;p27"/>
            <p:cNvSpPr/>
            <p:nvPr/>
          </p:nvSpPr>
          <p:spPr>
            <a:xfrm>
              <a:off x="3654238" y="2368833"/>
              <a:ext cx="302475" cy="300125"/>
            </a:xfrm>
            <a:custGeom>
              <a:avLst/>
              <a:gdLst/>
              <a:ahLst/>
              <a:cxnLst/>
              <a:rect l="l" t="t" r="r" b="b"/>
              <a:pathLst>
                <a:path w="12099" h="12005" extrusionOk="0">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2" name="Google Shape;14012;p27"/>
            <p:cNvSpPr/>
            <p:nvPr/>
          </p:nvSpPr>
          <p:spPr>
            <a:xfrm>
              <a:off x="3863813" y="2416508"/>
              <a:ext cx="57775" cy="8950"/>
            </a:xfrm>
            <a:custGeom>
              <a:avLst/>
              <a:gdLst/>
              <a:ahLst/>
              <a:cxnLst/>
              <a:rect l="l" t="t" r="r" b="b"/>
              <a:pathLst>
                <a:path w="2311" h="358" extrusionOk="0">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3" name="Google Shape;14013;p27"/>
            <p:cNvSpPr/>
            <p:nvPr/>
          </p:nvSpPr>
          <p:spPr>
            <a:xfrm>
              <a:off x="3881663" y="2434958"/>
              <a:ext cx="39325" cy="8950"/>
            </a:xfrm>
            <a:custGeom>
              <a:avLst/>
              <a:gdLst/>
              <a:ahLst/>
              <a:cxnLst/>
              <a:rect l="l" t="t" r="r" b="b"/>
              <a:pathLst>
                <a:path w="1573" h="358" extrusionOk="0">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4" name="Google Shape;14014;p27"/>
            <p:cNvSpPr/>
            <p:nvPr/>
          </p:nvSpPr>
          <p:spPr>
            <a:xfrm>
              <a:off x="3688188" y="2610583"/>
              <a:ext cx="57775" cy="8975"/>
            </a:xfrm>
            <a:custGeom>
              <a:avLst/>
              <a:gdLst/>
              <a:ahLst/>
              <a:cxnLst/>
              <a:rect l="l" t="t" r="r" b="b"/>
              <a:pathLst>
                <a:path w="2311" h="359" extrusionOk="0">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5" name="Google Shape;14015;p27"/>
            <p:cNvSpPr/>
            <p:nvPr/>
          </p:nvSpPr>
          <p:spPr>
            <a:xfrm>
              <a:off x="3689363" y="2592133"/>
              <a:ext cx="38725" cy="8950"/>
            </a:xfrm>
            <a:custGeom>
              <a:avLst/>
              <a:gdLst/>
              <a:ahLst/>
              <a:cxnLst/>
              <a:rect l="l" t="t" r="r" b="b"/>
              <a:pathLst>
                <a:path w="1549" h="358" extrusionOk="0">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6" name="Google Shape;14016;p27"/>
            <p:cNvSpPr/>
            <p:nvPr/>
          </p:nvSpPr>
          <p:spPr>
            <a:xfrm>
              <a:off x="3863813" y="2611183"/>
              <a:ext cx="57175" cy="8950"/>
            </a:xfrm>
            <a:custGeom>
              <a:avLst/>
              <a:gdLst/>
              <a:ahLst/>
              <a:cxnLst/>
              <a:rect l="l" t="t" r="r" b="b"/>
              <a:pathLst>
                <a:path w="2287" h="358" extrusionOk="0">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7" name="Google Shape;14017;p27"/>
            <p:cNvSpPr/>
            <p:nvPr/>
          </p:nvSpPr>
          <p:spPr>
            <a:xfrm>
              <a:off x="3881663" y="2592733"/>
              <a:ext cx="39325" cy="8950"/>
            </a:xfrm>
            <a:custGeom>
              <a:avLst/>
              <a:gdLst/>
              <a:ahLst/>
              <a:cxnLst/>
              <a:rect l="l" t="t" r="r" b="b"/>
              <a:pathLst>
                <a:path w="1573" h="358" extrusionOk="0">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8" name="Google Shape;14018;p27"/>
            <p:cNvSpPr/>
            <p:nvPr/>
          </p:nvSpPr>
          <p:spPr>
            <a:xfrm>
              <a:off x="3759613" y="2491508"/>
              <a:ext cx="90525" cy="8975"/>
            </a:xfrm>
            <a:custGeom>
              <a:avLst/>
              <a:gdLst/>
              <a:ahLst/>
              <a:cxnLst/>
              <a:rect l="l" t="t" r="r" b="b"/>
              <a:pathLst>
                <a:path w="3621" h="359" extrusionOk="0">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19" name="Google Shape;14019;p27"/>
            <p:cNvSpPr/>
            <p:nvPr/>
          </p:nvSpPr>
          <p:spPr>
            <a:xfrm>
              <a:off x="3759613" y="2514133"/>
              <a:ext cx="90525" cy="8975"/>
            </a:xfrm>
            <a:custGeom>
              <a:avLst/>
              <a:gdLst/>
              <a:ahLst/>
              <a:cxnLst/>
              <a:rect l="l" t="t" r="r" b="b"/>
              <a:pathLst>
                <a:path w="3621" h="359" extrusionOk="0">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0" name="Google Shape;14020;p27"/>
            <p:cNvSpPr/>
            <p:nvPr/>
          </p:nvSpPr>
          <p:spPr>
            <a:xfrm>
              <a:off x="3779863" y="2536758"/>
              <a:ext cx="50625" cy="8975"/>
            </a:xfrm>
            <a:custGeom>
              <a:avLst/>
              <a:gdLst/>
              <a:ahLst/>
              <a:cxnLst/>
              <a:rect l="l" t="t" r="r" b="b"/>
              <a:pathLst>
                <a:path w="2025" h="359" extrusionOk="0">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1" name="Google Shape;14021;p27"/>
            <p:cNvSpPr/>
            <p:nvPr/>
          </p:nvSpPr>
          <p:spPr>
            <a:xfrm>
              <a:off x="3689363" y="2416508"/>
              <a:ext cx="58375" cy="8950"/>
            </a:xfrm>
            <a:custGeom>
              <a:avLst/>
              <a:gdLst/>
              <a:ahLst/>
              <a:cxnLst/>
              <a:rect l="l" t="t" r="r" b="b"/>
              <a:pathLst>
                <a:path w="2335" h="358" extrusionOk="0">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2" name="Google Shape;14022;p27"/>
            <p:cNvSpPr/>
            <p:nvPr/>
          </p:nvSpPr>
          <p:spPr>
            <a:xfrm>
              <a:off x="3688763" y="2434958"/>
              <a:ext cx="39325" cy="8950"/>
            </a:xfrm>
            <a:custGeom>
              <a:avLst/>
              <a:gdLst/>
              <a:ahLst/>
              <a:cxnLst/>
              <a:rect l="l" t="t" r="r" b="b"/>
              <a:pathLst>
                <a:path w="1573" h="358" extrusionOk="0">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23" name="Google Shape;14023;p27"/>
          <p:cNvGrpSpPr/>
          <p:nvPr/>
        </p:nvGrpSpPr>
        <p:grpSpPr>
          <a:xfrm>
            <a:off x="2544498" y="2291052"/>
            <a:ext cx="353179" cy="355332"/>
            <a:chOff x="3195213" y="2368808"/>
            <a:chExt cx="295325" cy="297125"/>
          </a:xfrm>
          <a:noFill/>
        </p:grpSpPr>
        <p:sp>
          <p:nvSpPr>
            <p:cNvPr id="14024" name="Google Shape;14024;p27"/>
            <p:cNvSpPr/>
            <p:nvPr/>
          </p:nvSpPr>
          <p:spPr>
            <a:xfrm>
              <a:off x="3312513" y="2401033"/>
              <a:ext cx="141125" cy="8950"/>
            </a:xfrm>
            <a:custGeom>
              <a:avLst/>
              <a:gdLst/>
              <a:ahLst/>
              <a:cxnLst/>
              <a:rect l="l" t="t" r="r" b="b"/>
              <a:pathLst>
                <a:path w="5645" h="358" extrusionOk="0">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5" name="Google Shape;14025;p27"/>
            <p:cNvSpPr/>
            <p:nvPr/>
          </p:nvSpPr>
          <p:spPr>
            <a:xfrm>
              <a:off x="3312513" y="2419483"/>
              <a:ext cx="141125" cy="8950"/>
            </a:xfrm>
            <a:custGeom>
              <a:avLst/>
              <a:gdLst/>
              <a:ahLst/>
              <a:cxnLst/>
              <a:rect l="l" t="t" r="r" b="b"/>
              <a:pathLst>
                <a:path w="5645" h="358" extrusionOk="0">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6" name="Google Shape;14026;p27"/>
            <p:cNvSpPr/>
            <p:nvPr/>
          </p:nvSpPr>
          <p:spPr>
            <a:xfrm>
              <a:off x="3195813" y="2368808"/>
              <a:ext cx="294125" cy="90575"/>
            </a:xfrm>
            <a:custGeom>
              <a:avLst/>
              <a:gdLst/>
              <a:ahLst/>
              <a:cxnLst/>
              <a:rect l="l" t="t" r="r" b="b"/>
              <a:pathLst>
                <a:path w="11765" h="3623" extrusionOk="0">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7" name="Google Shape;14027;p27"/>
            <p:cNvSpPr/>
            <p:nvPr/>
          </p:nvSpPr>
          <p:spPr>
            <a:xfrm>
              <a:off x="3223788" y="2392083"/>
              <a:ext cx="36350" cy="42450"/>
            </a:xfrm>
            <a:custGeom>
              <a:avLst/>
              <a:gdLst/>
              <a:ahLst/>
              <a:cxnLst/>
              <a:rect l="l" t="t" r="r" b="b"/>
              <a:pathLst>
                <a:path w="1454" h="1698" extrusionOk="0">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8" name="Google Shape;14028;p27"/>
            <p:cNvSpPr/>
            <p:nvPr/>
          </p:nvSpPr>
          <p:spPr>
            <a:xfrm>
              <a:off x="3312513" y="2504033"/>
              <a:ext cx="141125" cy="8950"/>
            </a:xfrm>
            <a:custGeom>
              <a:avLst/>
              <a:gdLst/>
              <a:ahLst/>
              <a:cxnLst/>
              <a:rect l="l" t="t" r="r" b="b"/>
              <a:pathLst>
                <a:path w="5645" h="358" extrusionOk="0">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29" name="Google Shape;14029;p27"/>
            <p:cNvSpPr/>
            <p:nvPr/>
          </p:nvSpPr>
          <p:spPr>
            <a:xfrm>
              <a:off x="3312513" y="2523658"/>
              <a:ext cx="141125" cy="8975"/>
            </a:xfrm>
            <a:custGeom>
              <a:avLst/>
              <a:gdLst/>
              <a:ahLst/>
              <a:cxnLst/>
              <a:rect l="l" t="t" r="r" b="b"/>
              <a:pathLst>
                <a:path w="5645" h="359" extrusionOk="0">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0" name="Google Shape;14030;p27"/>
            <p:cNvSpPr/>
            <p:nvPr/>
          </p:nvSpPr>
          <p:spPr>
            <a:xfrm>
              <a:off x="3195213" y="2472858"/>
              <a:ext cx="294150" cy="90125"/>
            </a:xfrm>
            <a:custGeom>
              <a:avLst/>
              <a:gdLst/>
              <a:ahLst/>
              <a:cxnLst/>
              <a:rect l="l" t="t" r="r" b="b"/>
              <a:pathLst>
                <a:path w="11766" h="3605" extrusionOk="0">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1" name="Google Shape;14031;p27"/>
            <p:cNvSpPr/>
            <p:nvPr/>
          </p:nvSpPr>
          <p:spPr>
            <a:xfrm>
              <a:off x="3227363" y="2496883"/>
              <a:ext cx="29800" cy="42875"/>
            </a:xfrm>
            <a:custGeom>
              <a:avLst/>
              <a:gdLst/>
              <a:ahLst/>
              <a:cxnLst/>
              <a:rect l="l" t="t" r="r" b="b"/>
              <a:pathLst>
                <a:path w="1192" h="1715" extrusionOk="0">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2" name="Google Shape;14032;p27"/>
            <p:cNvSpPr/>
            <p:nvPr/>
          </p:nvSpPr>
          <p:spPr>
            <a:xfrm>
              <a:off x="3312513" y="2608208"/>
              <a:ext cx="141125" cy="8950"/>
            </a:xfrm>
            <a:custGeom>
              <a:avLst/>
              <a:gdLst/>
              <a:ahLst/>
              <a:cxnLst/>
              <a:rect l="l" t="t" r="r" b="b"/>
              <a:pathLst>
                <a:path w="5645" h="358" extrusionOk="0">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3" name="Google Shape;14033;p27"/>
            <p:cNvSpPr/>
            <p:nvPr/>
          </p:nvSpPr>
          <p:spPr>
            <a:xfrm>
              <a:off x="3312513" y="2627258"/>
              <a:ext cx="141125" cy="8375"/>
            </a:xfrm>
            <a:custGeom>
              <a:avLst/>
              <a:gdLst/>
              <a:ahLst/>
              <a:cxnLst/>
              <a:rect l="l" t="t" r="r" b="b"/>
              <a:pathLst>
                <a:path w="5645" h="335" extrusionOk="0">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4" name="Google Shape;14034;p27"/>
            <p:cNvSpPr/>
            <p:nvPr/>
          </p:nvSpPr>
          <p:spPr>
            <a:xfrm>
              <a:off x="3195813" y="2576658"/>
              <a:ext cx="294725" cy="89275"/>
            </a:xfrm>
            <a:custGeom>
              <a:avLst/>
              <a:gdLst/>
              <a:ahLst/>
              <a:cxnLst/>
              <a:rect l="l" t="t" r="r" b="b"/>
              <a:pathLst>
                <a:path w="11789" h="3571" extrusionOk="0">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5" name="Google Shape;14035;p27"/>
            <p:cNvSpPr/>
            <p:nvPr/>
          </p:nvSpPr>
          <p:spPr>
            <a:xfrm>
              <a:off x="3223788" y="2600458"/>
              <a:ext cx="36350" cy="42900"/>
            </a:xfrm>
            <a:custGeom>
              <a:avLst/>
              <a:gdLst/>
              <a:ahLst/>
              <a:cxnLst/>
              <a:rect l="l" t="t" r="r" b="b"/>
              <a:pathLst>
                <a:path w="1454" h="1716" extrusionOk="0">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36" name="Google Shape;14036;p27"/>
          <p:cNvGrpSpPr/>
          <p:nvPr/>
        </p:nvGrpSpPr>
        <p:grpSpPr>
          <a:xfrm>
            <a:off x="1781203" y="2291860"/>
            <a:ext cx="368158" cy="355302"/>
            <a:chOff x="2684388" y="2369483"/>
            <a:chExt cx="307850" cy="297100"/>
          </a:xfrm>
          <a:noFill/>
        </p:grpSpPr>
        <p:sp>
          <p:nvSpPr>
            <p:cNvPr id="14037" name="Google Shape;14037;p27"/>
            <p:cNvSpPr/>
            <p:nvPr/>
          </p:nvSpPr>
          <p:spPr>
            <a:xfrm>
              <a:off x="2792763" y="2506408"/>
              <a:ext cx="88725" cy="8950"/>
            </a:xfrm>
            <a:custGeom>
              <a:avLst/>
              <a:gdLst/>
              <a:ahLst/>
              <a:cxnLst/>
              <a:rect l="l" t="t" r="r" b="b"/>
              <a:pathLst>
                <a:path w="3549" h="358" extrusionOk="0">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8" name="Google Shape;14038;p27"/>
            <p:cNvSpPr/>
            <p:nvPr/>
          </p:nvSpPr>
          <p:spPr>
            <a:xfrm>
              <a:off x="2792763" y="2529033"/>
              <a:ext cx="88725" cy="8950"/>
            </a:xfrm>
            <a:custGeom>
              <a:avLst/>
              <a:gdLst/>
              <a:ahLst/>
              <a:cxnLst/>
              <a:rect l="l" t="t" r="r" b="b"/>
              <a:pathLst>
                <a:path w="3549" h="358" extrusionOk="0">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39" name="Google Shape;14039;p27"/>
            <p:cNvSpPr/>
            <p:nvPr/>
          </p:nvSpPr>
          <p:spPr>
            <a:xfrm>
              <a:off x="2812413" y="2551058"/>
              <a:ext cx="48825" cy="8950"/>
            </a:xfrm>
            <a:custGeom>
              <a:avLst/>
              <a:gdLst/>
              <a:ahLst/>
              <a:cxnLst/>
              <a:rect l="l" t="t" r="r" b="b"/>
              <a:pathLst>
                <a:path w="1953" h="358" extrusionOk="0">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0" name="Google Shape;14040;p27"/>
            <p:cNvSpPr/>
            <p:nvPr/>
          </p:nvSpPr>
          <p:spPr>
            <a:xfrm>
              <a:off x="2684388" y="2369483"/>
              <a:ext cx="307850" cy="297100"/>
            </a:xfrm>
            <a:custGeom>
              <a:avLst/>
              <a:gdLst/>
              <a:ahLst/>
              <a:cxnLst/>
              <a:rect l="l" t="t" r="r" b="b"/>
              <a:pathLst>
                <a:path w="12314" h="11884" extrusionOk="0">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041" name="Google Shape;14041;p27"/>
          <p:cNvSpPr/>
          <p:nvPr/>
        </p:nvSpPr>
        <p:spPr>
          <a:xfrm>
            <a:off x="1042813" y="2292426"/>
            <a:ext cx="356019" cy="355421"/>
          </a:xfrm>
          <a:custGeom>
            <a:avLst/>
            <a:gdLst/>
            <a:ahLst/>
            <a:cxnLst/>
            <a:rect l="l" t="t" r="r" b="b"/>
            <a:pathLst>
              <a:path w="11908" h="11888" extrusionOk="0">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042" name="Google Shape;14042;p27"/>
          <p:cNvGrpSpPr/>
          <p:nvPr/>
        </p:nvGrpSpPr>
        <p:grpSpPr>
          <a:xfrm>
            <a:off x="1041406" y="2835815"/>
            <a:ext cx="356767" cy="356737"/>
            <a:chOff x="2193213" y="2824333"/>
            <a:chExt cx="298325" cy="298300"/>
          </a:xfrm>
          <a:noFill/>
        </p:grpSpPr>
        <p:sp>
          <p:nvSpPr>
            <p:cNvPr id="14043" name="Google Shape;14043;p27"/>
            <p:cNvSpPr/>
            <p:nvPr/>
          </p:nvSpPr>
          <p:spPr>
            <a:xfrm>
              <a:off x="2193213" y="2913633"/>
              <a:ext cx="141725" cy="119100"/>
            </a:xfrm>
            <a:custGeom>
              <a:avLst/>
              <a:gdLst/>
              <a:ahLst/>
              <a:cxnLst/>
              <a:rect l="l" t="t" r="r" b="b"/>
              <a:pathLst>
                <a:path w="5669" h="4764" extrusionOk="0">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4" name="Google Shape;14044;p27"/>
            <p:cNvSpPr/>
            <p:nvPr/>
          </p:nvSpPr>
          <p:spPr>
            <a:xfrm>
              <a:off x="2212863" y="2932083"/>
              <a:ext cx="82200" cy="82175"/>
            </a:xfrm>
            <a:custGeom>
              <a:avLst/>
              <a:gdLst/>
              <a:ahLst/>
              <a:cxnLst/>
              <a:rect l="l" t="t" r="r" b="b"/>
              <a:pathLst>
                <a:path w="3288" h="3287" extrusionOk="0">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5" name="Google Shape;14045;p27"/>
            <p:cNvSpPr/>
            <p:nvPr/>
          </p:nvSpPr>
          <p:spPr>
            <a:xfrm>
              <a:off x="2279563" y="2980308"/>
              <a:ext cx="122650" cy="142325"/>
            </a:xfrm>
            <a:custGeom>
              <a:avLst/>
              <a:gdLst/>
              <a:ahLst/>
              <a:cxnLst/>
              <a:rect l="l" t="t" r="r" b="b"/>
              <a:pathLst>
                <a:path w="4906" h="5693" extrusionOk="0">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6" name="Google Shape;14046;p27"/>
            <p:cNvSpPr/>
            <p:nvPr/>
          </p:nvSpPr>
          <p:spPr>
            <a:xfrm>
              <a:off x="2300988" y="3020783"/>
              <a:ext cx="81575" cy="81600"/>
            </a:xfrm>
            <a:custGeom>
              <a:avLst/>
              <a:gdLst/>
              <a:ahLst/>
              <a:cxnLst/>
              <a:rect l="l" t="t" r="r" b="b"/>
              <a:pathLst>
                <a:path w="3263" h="3264" extrusionOk="0">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7" name="Google Shape;14047;p27"/>
            <p:cNvSpPr/>
            <p:nvPr/>
          </p:nvSpPr>
          <p:spPr>
            <a:xfrm>
              <a:off x="2348613" y="2913633"/>
              <a:ext cx="142925" cy="119700"/>
            </a:xfrm>
            <a:custGeom>
              <a:avLst/>
              <a:gdLst/>
              <a:ahLst/>
              <a:cxnLst/>
              <a:rect l="l" t="t" r="r" b="b"/>
              <a:pathLst>
                <a:path w="5717" h="4788" extrusionOk="0">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8" name="Google Shape;14048;p27"/>
            <p:cNvSpPr/>
            <p:nvPr/>
          </p:nvSpPr>
          <p:spPr>
            <a:xfrm>
              <a:off x="2390888" y="2932083"/>
              <a:ext cx="82175" cy="81000"/>
            </a:xfrm>
            <a:custGeom>
              <a:avLst/>
              <a:gdLst/>
              <a:ahLst/>
              <a:cxnLst/>
              <a:rect l="l" t="t" r="r" b="b"/>
              <a:pathLst>
                <a:path w="3287" h="3240" extrusionOk="0">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49" name="Google Shape;14049;p27"/>
            <p:cNvSpPr/>
            <p:nvPr/>
          </p:nvSpPr>
          <p:spPr>
            <a:xfrm>
              <a:off x="2283713" y="2824333"/>
              <a:ext cx="119100" cy="141125"/>
            </a:xfrm>
            <a:custGeom>
              <a:avLst/>
              <a:gdLst/>
              <a:ahLst/>
              <a:cxnLst/>
              <a:rect l="l" t="t" r="r" b="b"/>
              <a:pathLst>
                <a:path w="4764" h="5645" extrusionOk="0">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0" name="Google Shape;14050;p27"/>
            <p:cNvSpPr/>
            <p:nvPr/>
          </p:nvSpPr>
          <p:spPr>
            <a:xfrm>
              <a:off x="2300988" y="2843383"/>
              <a:ext cx="81575" cy="82175"/>
            </a:xfrm>
            <a:custGeom>
              <a:avLst/>
              <a:gdLst/>
              <a:ahLst/>
              <a:cxnLst/>
              <a:rect l="l" t="t" r="r" b="b"/>
              <a:pathLst>
                <a:path w="3263" h="3287" extrusionOk="0">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1" name="Google Shape;14051;p27"/>
            <p:cNvSpPr/>
            <p:nvPr/>
          </p:nvSpPr>
          <p:spPr>
            <a:xfrm>
              <a:off x="2321238" y="2872558"/>
              <a:ext cx="42275" cy="8950"/>
            </a:xfrm>
            <a:custGeom>
              <a:avLst/>
              <a:gdLst/>
              <a:ahLst/>
              <a:cxnLst/>
              <a:rect l="l" t="t" r="r" b="b"/>
              <a:pathLst>
                <a:path w="1691" h="358" extrusionOk="0">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2" name="Google Shape;14052;p27"/>
            <p:cNvSpPr/>
            <p:nvPr/>
          </p:nvSpPr>
          <p:spPr>
            <a:xfrm>
              <a:off x="2328963" y="2887433"/>
              <a:ext cx="26225" cy="8950"/>
            </a:xfrm>
            <a:custGeom>
              <a:avLst/>
              <a:gdLst/>
              <a:ahLst/>
              <a:cxnLst/>
              <a:rect l="l" t="t" r="r" b="b"/>
              <a:pathLst>
                <a:path w="1049" h="358" extrusionOk="0">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3" name="Google Shape;14053;p27"/>
            <p:cNvSpPr/>
            <p:nvPr/>
          </p:nvSpPr>
          <p:spPr>
            <a:xfrm>
              <a:off x="2409338" y="2960658"/>
              <a:ext cx="42900" cy="8950"/>
            </a:xfrm>
            <a:custGeom>
              <a:avLst/>
              <a:gdLst/>
              <a:ahLst/>
              <a:cxnLst/>
              <a:rect l="l" t="t" r="r" b="b"/>
              <a:pathLst>
                <a:path w="1716" h="358" extrusionOk="0">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4" name="Google Shape;14054;p27"/>
            <p:cNvSpPr/>
            <p:nvPr/>
          </p:nvSpPr>
          <p:spPr>
            <a:xfrm>
              <a:off x="2417088" y="2976133"/>
              <a:ext cx="26800" cy="8975"/>
            </a:xfrm>
            <a:custGeom>
              <a:avLst/>
              <a:gdLst/>
              <a:ahLst/>
              <a:cxnLst/>
              <a:rect l="l" t="t" r="r" b="b"/>
              <a:pathLst>
                <a:path w="1072" h="359" extrusionOk="0">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5" name="Google Shape;14055;p27"/>
            <p:cNvSpPr/>
            <p:nvPr/>
          </p:nvSpPr>
          <p:spPr>
            <a:xfrm>
              <a:off x="2321238" y="3049958"/>
              <a:ext cx="42275" cy="8975"/>
            </a:xfrm>
            <a:custGeom>
              <a:avLst/>
              <a:gdLst/>
              <a:ahLst/>
              <a:cxnLst/>
              <a:rect l="l" t="t" r="r" b="b"/>
              <a:pathLst>
                <a:path w="1691" h="359" extrusionOk="0">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6" name="Google Shape;14056;p27"/>
            <p:cNvSpPr/>
            <p:nvPr/>
          </p:nvSpPr>
          <p:spPr>
            <a:xfrm>
              <a:off x="2328963" y="3064858"/>
              <a:ext cx="26225" cy="8950"/>
            </a:xfrm>
            <a:custGeom>
              <a:avLst/>
              <a:gdLst/>
              <a:ahLst/>
              <a:cxnLst/>
              <a:rect l="l" t="t" r="r" b="b"/>
              <a:pathLst>
                <a:path w="1049" h="358" extrusionOk="0">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7" name="Google Shape;14057;p27"/>
            <p:cNvSpPr/>
            <p:nvPr/>
          </p:nvSpPr>
          <p:spPr>
            <a:xfrm>
              <a:off x="2232513" y="2961258"/>
              <a:ext cx="42300" cy="8950"/>
            </a:xfrm>
            <a:custGeom>
              <a:avLst/>
              <a:gdLst/>
              <a:ahLst/>
              <a:cxnLst/>
              <a:rect l="l" t="t" r="r" b="b"/>
              <a:pathLst>
                <a:path w="1692" h="358" extrusionOk="0">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58" name="Google Shape;14058;p27"/>
            <p:cNvSpPr/>
            <p:nvPr/>
          </p:nvSpPr>
          <p:spPr>
            <a:xfrm>
              <a:off x="2240863" y="2976133"/>
              <a:ext cx="25625" cy="8975"/>
            </a:xfrm>
            <a:custGeom>
              <a:avLst/>
              <a:gdLst/>
              <a:ahLst/>
              <a:cxnLst/>
              <a:rect l="l" t="t" r="r" b="b"/>
              <a:pathLst>
                <a:path w="1025" h="359" extrusionOk="0">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059" name="Google Shape;14059;p27"/>
          <p:cNvSpPr/>
          <p:nvPr/>
        </p:nvSpPr>
        <p:spPr>
          <a:xfrm>
            <a:off x="1775487" y="2834342"/>
            <a:ext cx="361730" cy="354614"/>
          </a:xfrm>
          <a:custGeom>
            <a:avLst/>
            <a:gdLst/>
            <a:ahLst/>
            <a:cxnLst/>
            <a:rect l="l" t="t" r="r" b="b"/>
            <a:pathLst>
              <a:path w="12099" h="11861" extrusionOk="0">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060" name="Google Shape;14060;p27"/>
          <p:cNvGrpSpPr/>
          <p:nvPr/>
        </p:nvGrpSpPr>
        <p:grpSpPr>
          <a:xfrm>
            <a:off x="2543093" y="2836502"/>
            <a:ext cx="356019" cy="356737"/>
            <a:chOff x="3194038" y="2824908"/>
            <a:chExt cx="297700" cy="298300"/>
          </a:xfrm>
          <a:noFill/>
        </p:grpSpPr>
        <p:sp>
          <p:nvSpPr>
            <p:cNvPr id="14061" name="Google Shape;14061;p27"/>
            <p:cNvSpPr/>
            <p:nvPr/>
          </p:nvSpPr>
          <p:spPr>
            <a:xfrm>
              <a:off x="3194038" y="2824908"/>
              <a:ext cx="297700" cy="298300"/>
            </a:xfrm>
            <a:custGeom>
              <a:avLst/>
              <a:gdLst/>
              <a:ahLst/>
              <a:cxnLst/>
              <a:rect l="l" t="t" r="r" b="b"/>
              <a:pathLst>
                <a:path w="11908" h="11932" extrusionOk="0">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2" name="Google Shape;14062;p27"/>
            <p:cNvSpPr/>
            <p:nvPr/>
          </p:nvSpPr>
          <p:spPr>
            <a:xfrm>
              <a:off x="3233913" y="2848733"/>
              <a:ext cx="11925" cy="8950"/>
            </a:xfrm>
            <a:custGeom>
              <a:avLst/>
              <a:gdLst/>
              <a:ahLst/>
              <a:cxnLst/>
              <a:rect l="l" t="t" r="r" b="b"/>
              <a:pathLst>
                <a:path w="477" h="358" extrusionOk="0">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3" name="Google Shape;14063;p27"/>
            <p:cNvSpPr/>
            <p:nvPr/>
          </p:nvSpPr>
          <p:spPr>
            <a:xfrm>
              <a:off x="332023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4" name="Google Shape;14064;p27"/>
            <p:cNvSpPr/>
            <p:nvPr/>
          </p:nvSpPr>
          <p:spPr>
            <a:xfrm>
              <a:off x="3342863" y="2848733"/>
              <a:ext cx="14325" cy="8950"/>
            </a:xfrm>
            <a:custGeom>
              <a:avLst/>
              <a:gdLst/>
              <a:ahLst/>
              <a:cxnLst/>
              <a:rect l="l" t="t" r="r" b="b"/>
              <a:pathLst>
                <a:path w="573" h="358" extrusionOk="0">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5" name="Google Shape;14065;p27"/>
            <p:cNvSpPr/>
            <p:nvPr/>
          </p:nvSpPr>
          <p:spPr>
            <a:xfrm>
              <a:off x="3275588" y="2848733"/>
              <a:ext cx="14325" cy="8950"/>
            </a:xfrm>
            <a:custGeom>
              <a:avLst/>
              <a:gdLst/>
              <a:ahLst/>
              <a:cxnLst/>
              <a:rect l="l" t="t" r="r" b="b"/>
              <a:pathLst>
                <a:path w="573" h="358" extrusionOk="0">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6" name="Google Shape;14066;p27"/>
            <p:cNvSpPr/>
            <p:nvPr/>
          </p:nvSpPr>
          <p:spPr>
            <a:xfrm>
              <a:off x="329821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7" name="Google Shape;14067;p27"/>
            <p:cNvSpPr/>
            <p:nvPr/>
          </p:nvSpPr>
          <p:spPr>
            <a:xfrm>
              <a:off x="3253563" y="2848733"/>
              <a:ext cx="14325" cy="8950"/>
            </a:xfrm>
            <a:custGeom>
              <a:avLst/>
              <a:gdLst/>
              <a:ahLst/>
              <a:cxnLst/>
              <a:rect l="l" t="t" r="r" b="b"/>
              <a:pathLst>
                <a:path w="573" h="358" extrusionOk="0">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68" name="Google Shape;14068;p27"/>
            <p:cNvSpPr/>
            <p:nvPr/>
          </p:nvSpPr>
          <p:spPr>
            <a:xfrm>
              <a:off x="3364888" y="2848733"/>
              <a:ext cx="11950" cy="8950"/>
            </a:xfrm>
            <a:custGeom>
              <a:avLst/>
              <a:gdLst/>
              <a:ahLst/>
              <a:cxnLst/>
              <a:rect l="l" t="t" r="r" b="b"/>
              <a:pathLst>
                <a:path w="478" h="358" extrusionOk="0">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69" name="Google Shape;14069;p27"/>
          <p:cNvGrpSpPr/>
          <p:nvPr/>
        </p:nvGrpSpPr>
        <p:grpSpPr>
          <a:xfrm>
            <a:off x="3233738" y="2836323"/>
            <a:ext cx="370281" cy="356946"/>
            <a:chOff x="3644113" y="2824758"/>
            <a:chExt cx="309625" cy="298475"/>
          </a:xfrm>
          <a:noFill/>
        </p:grpSpPr>
        <p:sp>
          <p:nvSpPr>
            <p:cNvPr id="14070" name="Google Shape;14070;p27"/>
            <p:cNvSpPr/>
            <p:nvPr/>
          </p:nvSpPr>
          <p:spPr>
            <a:xfrm>
              <a:off x="3780463" y="2959483"/>
              <a:ext cx="50625" cy="8950"/>
            </a:xfrm>
            <a:custGeom>
              <a:avLst/>
              <a:gdLst/>
              <a:ahLst/>
              <a:cxnLst/>
              <a:rect l="l" t="t" r="r" b="b"/>
              <a:pathLst>
                <a:path w="2025" h="358" extrusionOk="0">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1" name="Google Shape;14071;p27"/>
            <p:cNvSpPr/>
            <p:nvPr/>
          </p:nvSpPr>
          <p:spPr>
            <a:xfrm>
              <a:off x="3789988" y="2977333"/>
              <a:ext cx="30375" cy="8950"/>
            </a:xfrm>
            <a:custGeom>
              <a:avLst/>
              <a:gdLst/>
              <a:ahLst/>
              <a:cxnLst/>
              <a:rect l="l" t="t" r="r" b="b"/>
              <a:pathLst>
                <a:path w="1215" h="358" extrusionOk="0">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2" name="Google Shape;14072;p27"/>
            <p:cNvSpPr/>
            <p:nvPr/>
          </p:nvSpPr>
          <p:spPr>
            <a:xfrm>
              <a:off x="3644113" y="2824758"/>
              <a:ext cx="309625" cy="298475"/>
            </a:xfrm>
            <a:custGeom>
              <a:avLst/>
              <a:gdLst/>
              <a:ahLst/>
              <a:cxnLst/>
              <a:rect l="l" t="t" r="r" b="b"/>
              <a:pathLst>
                <a:path w="12385" h="11939" extrusionOk="0">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73" name="Google Shape;14073;p27"/>
          <p:cNvGrpSpPr/>
          <p:nvPr/>
        </p:nvGrpSpPr>
        <p:grpSpPr>
          <a:xfrm>
            <a:off x="4022685" y="2836502"/>
            <a:ext cx="356019" cy="352492"/>
            <a:chOff x="4176388" y="2824908"/>
            <a:chExt cx="297700" cy="294750"/>
          </a:xfrm>
          <a:noFill/>
        </p:grpSpPr>
        <p:sp>
          <p:nvSpPr>
            <p:cNvPr id="14074" name="Google Shape;14074;p27"/>
            <p:cNvSpPr/>
            <p:nvPr/>
          </p:nvSpPr>
          <p:spPr>
            <a:xfrm>
              <a:off x="4176388" y="2824908"/>
              <a:ext cx="297700" cy="294750"/>
            </a:xfrm>
            <a:custGeom>
              <a:avLst/>
              <a:gdLst/>
              <a:ahLst/>
              <a:cxnLst/>
              <a:rect l="l" t="t" r="r" b="b"/>
              <a:pathLst>
                <a:path w="11908" h="11790" extrusionOk="0">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5" name="Google Shape;14075;p27"/>
            <p:cNvSpPr/>
            <p:nvPr/>
          </p:nvSpPr>
          <p:spPr>
            <a:xfrm>
              <a:off x="4300213" y="2959483"/>
              <a:ext cx="49450" cy="8950"/>
            </a:xfrm>
            <a:custGeom>
              <a:avLst/>
              <a:gdLst/>
              <a:ahLst/>
              <a:cxnLst/>
              <a:rect l="l" t="t" r="r" b="b"/>
              <a:pathLst>
                <a:path w="1978" h="358" extrusionOk="0">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6" name="Google Shape;14076;p27"/>
            <p:cNvSpPr/>
            <p:nvPr/>
          </p:nvSpPr>
          <p:spPr>
            <a:xfrm>
              <a:off x="4310338" y="2977333"/>
              <a:ext cx="29800" cy="8950"/>
            </a:xfrm>
            <a:custGeom>
              <a:avLst/>
              <a:gdLst/>
              <a:ahLst/>
              <a:cxnLst/>
              <a:rect l="l" t="t" r="r" b="b"/>
              <a:pathLst>
                <a:path w="1192" h="358" extrusionOk="0">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7" name="Google Shape;14077;p27"/>
            <p:cNvSpPr/>
            <p:nvPr/>
          </p:nvSpPr>
          <p:spPr>
            <a:xfrm>
              <a:off x="4213888" y="3021983"/>
              <a:ext cx="76225" cy="8950"/>
            </a:xfrm>
            <a:custGeom>
              <a:avLst/>
              <a:gdLst/>
              <a:ahLst/>
              <a:cxnLst/>
              <a:rect l="l" t="t" r="r" b="b"/>
              <a:pathLst>
                <a:path w="3049" h="358" extrusionOk="0">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8" name="Google Shape;14078;p27"/>
            <p:cNvSpPr/>
            <p:nvPr/>
          </p:nvSpPr>
          <p:spPr>
            <a:xfrm>
              <a:off x="4213888" y="3041033"/>
              <a:ext cx="76225" cy="8950"/>
            </a:xfrm>
            <a:custGeom>
              <a:avLst/>
              <a:gdLst/>
              <a:ahLst/>
              <a:cxnLst/>
              <a:rect l="l" t="t" r="r" b="b"/>
              <a:pathLst>
                <a:path w="3049" h="358" extrusionOk="0">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79" name="Google Shape;14079;p27"/>
            <p:cNvSpPr/>
            <p:nvPr/>
          </p:nvSpPr>
          <p:spPr>
            <a:xfrm>
              <a:off x="4230563" y="3059483"/>
              <a:ext cx="43475" cy="8975"/>
            </a:xfrm>
            <a:custGeom>
              <a:avLst/>
              <a:gdLst/>
              <a:ahLst/>
              <a:cxnLst/>
              <a:rect l="l" t="t" r="r" b="b"/>
              <a:pathLst>
                <a:path w="1739" h="359" extrusionOk="0">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0" name="Google Shape;14080;p27"/>
            <p:cNvSpPr/>
            <p:nvPr/>
          </p:nvSpPr>
          <p:spPr>
            <a:xfrm>
              <a:off x="4360338" y="3021383"/>
              <a:ext cx="75050" cy="8950"/>
            </a:xfrm>
            <a:custGeom>
              <a:avLst/>
              <a:gdLst/>
              <a:ahLst/>
              <a:cxnLst/>
              <a:rect l="l" t="t" r="r" b="b"/>
              <a:pathLst>
                <a:path w="3002" h="358" extrusionOk="0">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1" name="Google Shape;14081;p27"/>
            <p:cNvSpPr/>
            <p:nvPr/>
          </p:nvSpPr>
          <p:spPr>
            <a:xfrm>
              <a:off x="4360338" y="3039833"/>
              <a:ext cx="75050" cy="8975"/>
            </a:xfrm>
            <a:custGeom>
              <a:avLst/>
              <a:gdLst/>
              <a:ahLst/>
              <a:cxnLst/>
              <a:rect l="l" t="t" r="r" b="b"/>
              <a:pathLst>
                <a:path w="3002" h="359" extrusionOk="0">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2" name="Google Shape;14082;p27"/>
            <p:cNvSpPr/>
            <p:nvPr/>
          </p:nvSpPr>
          <p:spPr>
            <a:xfrm>
              <a:off x="4375813" y="3059483"/>
              <a:ext cx="42900" cy="8975"/>
            </a:xfrm>
            <a:custGeom>
              <a:avLst/>
              <a:gdLst/>
              <a:ahLst/>
              <a:cxnLst/>
              <a:rect l="l" t="t" r="r" b="b"/>
              <a:pathLst>
                <a:path w="1716" h="359" extrusionOk="0">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3" name="Google Shape;14083;p27"/>
            <p:cNvSpPr/>
            <p:nvPr/>
          </p:nvSpPr>
          <p:spPr>
            <a:xfrm>
              <a:off x="4359738" y="2878508"/>
              <a:ext cx="75650" cy="8950"/>
            </a:xfrm>
            <a:custGeom>
              <a:avLst/>
              <a:gdLst/>
              <a:ahLst/>
              <a:cxnLst/>
              <a:rect l="l" t="t" r="r" b="b"/>
              <a:pathLst>
                <a:path w="3026" h="358" extrusionOk="0">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4" name="Google Shape;14084;p27"/>
            <p:cNvSpPr/>
            <p:nvPr/>
          </p:nvSpPr>
          <p:spPr>
            <a:xfrm>
              <a:off x="4359738" y="2896958"/>
              <a:ext cx="75650" cy="8950"/>
            </a:xfrm>
            <a:custGeom>
              <a:avLst/>
              <a:gdLst/>
              <a:ahLst/>
              <a:cxnLst/>
              <a:rect l="l" t="t" r="r" b="b"/>
              <a:pathLst>
                <a:path w="3026" h="358" extrusionOk="0">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5" name="Google Shape;14085;p27"/>
            <p:cNvSpPr/>
            <p:nvPr/>
          </p:nvSpPr>
          <p:spPr>
            <a:xfrm>
              <a:off x="4375813" y="2916008"/>
              <a:ext cx="42900" cy="8950"/>
            </a:xfrm>
            <a:custGeom>
              <a:avLst/>
              <a:gdLst/>
              <a:ahLst/>
              <a:cxnLst/>
              <a:rect l="l" t="t" r="r" b="b"/>
              <a:pathLst>
                <a:path w="1716" h="358" extrusionOk="0">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6" name="Google Shape;14086;p27"/>
            <p:cNvSpPr/>
            <p:nvPr/>
          </p:nvSpPr>
          <p:spPr>
            <a:xfrm>
              <a:off x="4215663" y="2878508"/>
              <a:ext cx="76250" cy="8950"/>
            </a:xfrm>
            <a:custGeom>
              <a:avLst/>
              <a:gdLst/>
              <a:ahLst/>
              <a:cxnLst/>
              <a:rect l="l" t="t" r="r" b="b"/>
              <a:pathLst>
                <a:path w="3050" h="358" extrusionOk="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7" name="Google Shape;14087;p27"/>
            <p:cNvSpPr/>
            <p:nvPr/>
          </p:nvSpPr>
          <p:spPr>
            <a:xfrm>
              <a:off x="4215663" y="2896958"/>
              <a:ext cx="76250" cy="8950"/>
            </a:xfrm>
            <a:custGeom>
              <a:avLst/>
              <a:gdLst/>
              <a:ahLst/>
              <a:cxnLst/>
              <a:rect l="l" t="t" r="r" b="b"/>
              <a:pathLst>
                <a:path w="3050" h="358" extrusionOk="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88" name="Google Shape;14088;p27"/>
            <p:cNvSpPr/>
            <p:nvPr/>
          </p:nvSpPr>
          <p:spPr>
            <a:xfrm>
              <a:off x="4231738" y="2916008"/>
              <a:ext cx="43500" cy="8950"/>
            </a:xfrm>
            <a:custGeom>
              <a:avLst/>
              <a:gdLst/>
              <a:ahLst/>
              <a:cxnLst/>
              <a:rect l="l" t="t" r="r" b="b"/>
              <a:pathLst>
                <a:path w="1740" h="358" extrusionOk="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89" name="Google Shape;14089;p27"/>
          <p:cNvGrpSpPr/>
          <p:nvPr/>
        </p:nvGrpSpPr>
        <p:grpSpPr>
          <a:xfrm>
            <a:off x="4769597" y="2833722"/>
            <a:ext cx="356019" cy="358112"/>
            <a:chOff x="4673513" y="2822583"/>
            <a:chExt cx="297700" cy="299450"/>
          </a:xfrm>
          <a:noFill/>
        </p:grpSpPr>
        <p:sp>
          <p:nvSpPr>
            <p:cNvPr id="14090" name="Google Shape;14090;p27"/>
            <p:cNvSpPr/>
            <p:nvPr/>
          </p:nvSpPr>
          <p:spPr>
            <a:xfrm>
              <a:off x="4673513" y="2824333"/>
              <a:ext cx="297700" cy="297700"/>
            </a:xfrm>
            <a:custGeom>
              <a:avLst/>
              <a:gdLst/>
              <a:ahLst/>
              <a:cxnLst/>
              <a:rect l="l" t="t" r="r" b="b"/>
              <a:pathLst>
                <a:path w="11908" h="11908" extrusionOk="0">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91" name="Google Shape;14091;p27"/>
            <p:cNvSpPr/>
            <p:nvPr/>
          </p:nvSpPr>
          <p:spPr>
            <a:xfrm>
              <a:off x="4782463" y="2822583"/>
              <a:ext cx="169700" cy="141675"/>
            </a:xfrm>
            <a:custGeom>
              <a:avLst/>
              <a:gdLst/>
              <a:ahLst/>
              <a:cxnLst/>
              <a:rect l="l" t="t" r="r" b="b"/>
              <a:pathLst>
                <a:path w="6788" h="5667" extrusionOk="0">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92" name="Google Shape;14092;p27"/>
          <p:cNvGrpSpPr/>
          <p:nvPr/>
        </p:nvGrpSpPr>
        <p:grpSpPr>
          <a:xfrm>
            <a:off x="5512951" y="2843648"/>
            <a:ext cx="357455" cy="338201"/>
            <a:chOff x="5167663" y="2830883"/>
            <a:chExt cx="298900" cy="282800"/>
          </a:xfrm>
          <a:noFill/>
        </p:grpSpPr>
        <p:sp>
          <p:nvSpPr>
            <p:cNvPr id="14093" name="Google Shape;14093;p27"/>
            <p:cNvSpPr/>
            <p:nvPr/>
          </p:nvSpPr>
          <p:spPr>
            <a:xfrm>
              <a:off x="5299813" y="2873133"/>
              <a:ext cx="36350" cy="42425"/>
            </a:xfrm>
            <a:custGeom>
              <a:avLst/>
              <a:gdLst/>
              <a:ahLst/>
              <a:cxnLst/>
              <a:rect l="l" t="t" r="r" b="b"/>
              <a:pathLst>
                <a:path w="1454" h="1697" extrusionOk="0">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94" name="Google Shape;14094;p27"/>
            <p:cNvSpPr/>
            <p:nvPr/>
          </p:nvSpPr>
          <p:spPr>
            <a:xfrm>
              <a:off x="5221838" y="3006508"/>
              <a:ext cx="29775" cy="43475"/>
            </a:xfrm>
            <a:custGeom>
              <a:avLst/>
              <a:gdLst/>
              <a:ahLst/>
              <a:cxnLst/>
              <a:rect l="l" t="t" r="r" b="b"/>
              <a:pathLst>
                <a:path w="1191" h="1739" extrusionOk="0">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95" name="Google Shape;14095;p27"/>
            <p:cNvSpPr/>
            <p:nvPr/>
          </p:nvSpPr>
          <p:spPr>
            <a:xfrm>
              <a:off x="5375438" y="3006508"/>
              <a:ext cx="37525" cy="43475"/>
            </a:xfrm>
            <a:custGeom>
              <a:avLst/>
              <a:gdLst/>
              <a:ahLst/>
              <a:cxnLst/>
              <a:rect l="l" t="t" r="r" b="b"/>
              <a:pathLst>
                <a:path w="1501" h="1739" extrusionOk="0">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96" name="Google Shape;14096;p27"/>
            <p:cNvSpPr/>
            <p:nvPr/>
          </p:nvSpPr>
          <p:spPr>
            <a:xfrm>
              <a:off x="5167663" y="2830883"/>
              <a:ext cx="298900" cy="282800"/>
            </a:xfrm>
            <a:custGeom>
              <a:avLst/>
              <a:gdLst/>
              <a:ahLst/>
              <a:cxnLst/>
              <a:rect l="l" t="t" r="r" b="b"/>
              <a:pathLst>
                <a:path w="11956" h="11312" extrusionOk="0">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097" name="Google Shape;14097;p27"/>
          <p:cNvGrpSpPr/>
          <p:nvPr/>
        </p:nvGrpSpPr>
        <p:grpSpPr>
          <a:xfrm>
            <a:off x="6296159" y="2835994"/>
            <a:ext cx="309768" cy="355123"/>
            <a:chOff x="5695138" y="2824483"/>
            <a:chExt cx="259025" cy="296950"/>
          </a:xfrm>
          <a:noFill/>
        </p:grpSpPr>
        <p:sp>
          <p:nvSpPr>
            <p:cNvPr id="14098" name="Google Shape;14098;p27"/>
            <p:cNvSpPr/>
            <p:nvPr/>
          </p:nvSpPr>
          <p:spPr>
            <a:xfrm>
              <a:off x="5787438" y="2947558"/>
              <a:ext cx="75025" cy="8950"/>
            </a:xfrm>
            <a:custGeom>
              <a:avLst/>
              <a:gdLst/>
              <a:ahLst/>
              <a:cxnLst/>
              <a:rect l="l" t="t" r="r" b="b"/>
              <a:pathLst>
                <a:path w="3001" h="358" extrusionOk="0">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099" name="Google Shape;14099;p27"/>
            <p:cNvSpPr/>
            <p:nvPr/>
          </p:nvSpPr>
          <p:spPr>
            <a:xfrm>
              <a:off x="5787438" y="2968408"/>
              <a:ext cx="75025" cy="8950"/>
            </a:xfrm>
            <a:custGeom>
              <a:avLst/>
              <a:gdLst/>
              <a:ahLst/>
              <a:cxnLst/>
              <a:rect l="l" t="t" r="r" b="b"/>
              <a:pathLst>
                <a:path w="3001" h="358" extrusionOk="0">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0" name="Google Shape;14100;p27"/>
            <p:cNvSpPr/>
            <p:nvPr/>
          </p:nvSpPr>
          <p:spPr>
            <a:xfrm>
              <a:off x="5804088" y="2989233"/>
              <a:ext cx="42300" cy="8950"/>
            </a:xfrm>
            <a:custGeom>
              <a:avLst/>
              <a:gdLst/>
              <a:ahLst/>
              <a:cxnLst/>
              <a:rect l="l" t="t" r="r" b="b"/>
              <a:pathLst>
                <a:path w="1692" h="358" extrusionOk="0">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1" name="Google Shape;14101;p27"/>
            <p:cNvSpPr/>
            <p:nvPr/>
          </p:nvSpPr>
          <p:spPr>
            <a:xfrm>
              <a:off x="5695138" y="2824483"/>
              <a:ext cx="259025" cy="296950"/>
            </a:xfrm>
            <a:custGeom>
              <a:avLst/>
              <a:gdLst/>
              <a:ahLst/>
              <a:cxnLst/>
              <a:rect l="l" t="t" r="r" b="b"/>
              <a:pathLst>
                <a:path w="10361" h="11878" extrusionOk="0">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102" name="Google Shape;14102;p27"/>
          <p:cNvSpPr/>
          <p:nvPr/>
        </p:nvSpPr>
        <p:spPr>
          <a:xfrm>
            <a:off x="6997425" y="2836465"/>
            <a:ext cx="356019" cy="355332"/>
          </a:xfrm>
          <a:custGeom>
            <a:avLst/>
            <a:gdLst/>
            <a:ahLst/>
            <a:cxnLst/>
            <a:rect l="l" t="t" r="r" b="b"/>
            <a:pathLst>
              <a:path w="11908" h="11885" extrusionOk="0">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3" name="Google Shape;14103;p27"/>
          <p:cNvSpPr/>
          <p:nvPr/>
        </p:nvSpPr>
        <p:spPr>
          <a:xfrm>
            <a:off x="7749323" y="2835777"/>
            <a:ext cx="341071" cy="356019"/>
          </a:xfrm>
          <a:custGeom>
            <a:avLst/>
            <a:gdLst/>
            <a:ahLst/>
            <a:cxnLst/>
            <a:rect l="l" t="t" r="r" b="b"/>
            <a:pathLst>
              <a:path w="11408" h="11908" extrusionOk="0">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104" name="Google Shape;14104;p27"/>
          <p:cNvGrpSpPr/>
          <p:nvPr/>
        </p:nvGrpSpPr>
        <p:grpSpPr>
          <a:xfrm>
            <a:off x="7751534" y="3421058"/>
            <a:ext cx="351056" cy="355302"/>
            <a:chOff x="6657238" y="3313708"/>
            <a:chExt cx="293550" cy="297100"/>
          </a:xfrm>
          <a:noFill/>
        </p:grpSpPr>
        <p:sp>
          <p:nvSpPr>
            <p:cNvPr id="14105" name="Google Shape;14105;p27"/>
            <p:cNvSpPr/>
            <p:nvPr/>
          </p:nvSpPr>
          <p:spPr>
            <a:xfrm>
              <a:off x="6657238" y="3508983"/>
              <a:ext cx="70300" cy="101825"/>
            </a:xfrm>
            <a:custGeom>
              <a:avLst/>
              <a:gdLst/>
              <a:ahLst/>
              <a:cxnLst/>
              <a:rect l="l" t="t" r="r" b="b"/>
              <a:pathLst>
                <a:path w="2812"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6" name="Google Shape;14106;p27"/>
            <p:cNvSpPr/>
            <p:nvPr/>
          </p:nvSpPr>
          <p:spPr>
            <a:xfrm>
              <a:off x="6676888"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7" name="Google Shape;14107;p27"/>
            <p:cNvSpPr/>
            <p:nvPr/>
          </p:nvSpPr>
          <p:spPr>
            <a:xfrm>
              <a:off x="6676313" y="3313708"/>
              <a:ext cx="34550" cy="34550"/>
            </a:xfrm>
            <a:custGeom>
              <a:avLst/>
              <a:gdLst/>
              <a:ahLst/>
              <a:cxnLst/>
              <a:rect l="l" t="t" r="r" b="b"/>
              <a:pathLst>
                <a:path w="1382" h="1382" extrusionOk="0">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8" name="Google Shape;14108;p27"/>
            <p:cNvSpPr/>
            <p:nvPr/>
          </p:nvSpPr>
          <p:spPr>
            <a:xfrm>
              <a:off x="6658438" y="3354783"/>
              <a:ext cx="69100" cy="103625"/>
            </a:xfrm>
            <a:custGeom>
              <a:avLst/>
              <a:gdLst/>
              <a:ahLst/>
              <a:cxnLst/>
              <a:rect l="l" t="t" r="r" b="b"/>
              <a:pathLst>
                <a:path w="2764" h="4145" extrusionOk="0">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09" name="Google Shape;14109;p27"/>
            <p:cNvSpPr/>
            <p:nvPr/>
          </p:nvSpPr>
          <p:spPr>
            <a:xfrm>
              <a:off x="6731663"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0" name="Google Shape;14110;p27"/>
            <p:cNvSpPr/>
            <p:nvPr/>
          </p:nvSpPr>
          <p:spPr>
            <a:xfrm>
              <a:off x="6751313" y="3468508"/>
              <a:ext cx="33975" cy="34550"/>
            </a:xfrm>
            <a:custGeom>
              <a:avLst/>
              <a:gdLst/>
              <a:ahLst/>
              <a:cxnLst/>
              <a:rect l="l" t="t" r="r" b="b"/>
              <a:pathLst>
                <a:path w="1359" h="1382" extrusionOk="0">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1" name="Google Shape;14111;p27"/>
            <p:cNvSpPr/>
            <p:nvPr/>
          </p:nvSpPr>
          <p:spPr>
            <a:xfrm>
              <a:off x="6751313" y="3313708"/>
              <a:ext cx="33975" cy="34550"/>
            </a:xfrm>
            <a:custGeom>
              <a:avLst/>
              <a:gdLst/>
              <a:ahLst/>
              <a:cxnLst/>
              <a:rect l="l" t="t" r="r" b="b"/>
              <a:pathLst>
                <a:path w="1359" h="1382" extrusionOk="0">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2" name="Google Shape;14112;p27"/>
            <p:cNvSpPr/>
            <p:nvPr/>
          </p:nvSpPr>
          <p:spPr>
            <a:xfrm>
              <a:off x="6732863" y="3354783"/>
              <a:ext cx="69075" cy="103625"/>
            </a:xfrm>
            <a:custGeom>
              <a:avLst/>
              <a:gdLst/>
              <a:ahLst/>
              <a:cxnLst/>
              <a:rect l="l" t="t" r="r" b="b"/>
              <a:pathLst>
                <a:path w="2763" h="4145" extrusionOk="0">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3" name="Google Shape;14113;p27"/>
            <p:cNvSpPr/>
            <p:nvPr/>
          </p:nvSpPr>
          <p:spPr>
            <a:xfrm>
              <a:off x="6806088" y="3508983"/>
              <a:ext cx="70275" cy="101825"/>
            </a:xfrm>
            <a:custGeom>
              <a:avLst/>
              <a:gdLst/>
              <a:ahLst/>
              <a:cxnLst/>
              <a:rect l="l" t="t" r="r" b="b"/>
              <a:pathLst>
                <a:path w="2811" h="4073" extrusionOk="0">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4" name="Google Shape;14114;p27"/>
            <p:cNvSpPr/>
            <p:nvPr/>
          </p:nvSpPr>
          <p:spPr>
            <a:xfrm>
              <a:off x="6825738" y="3468508"/>
              <a:ext cx="33950" cy="34550"/>
            </a:xfrm>
            <a:custGeom>
              <a:avLst/>
              <a:gdLst/>
              <a:ahLst/>
              <a:cxnLst/>
              <a:rect l="l" t="t" r="r" b="b"/>
              <a:pathLst>
                <a:path w="1358" h="1382" extrusionOk="0">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5" name="Google Shape;14115;p27"/>
            <p:cNvSpPr/>
            <p:nvPr/>
          </p:nvSpPr>
          <p:spPr>
            <a:xfrm>
              <a:off x="6825738"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6" name="Google Shape;14116;p27"/>
            <p:cNvSpPr/>
            <p:nvPr/>
          </p:nvSpPr>
          <p:spPr>
            <a:xfrm>
              <a:off x="6807288" y="3354783"/>
              <a:ext cx="69075" cy="103625"/>
            </a:xfrm>
            <a:custGeom>
              <a:avLst/>
              <a:gdLst/>
              <a:ahLst/>
              <a:cxnLst/>
              <a:rect l="l" t="t" r="r" b="b"/>
              <a:pathLst>
                <a:path w="2763" h="4145" extrusionOk="0">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7" name="Google Shape;14117;p27"/>
            <p:cNvSpPr/>
            <p:nvPr/>
          </p:nvSpPr>
          <p:spPr>
            <a:xfrm>
              <a:off x="6880513" y="3508983"/>
              <a:ext cx="70275" cy="101825"/>
            </a:xfrm>
            <a:custGeom>
              <a:avLst/>
              <a:gdLst/>
              <a:ahLst/>
              <a:cxnLst/>
              <a:rect l="l" t="t" r="r" b="b"/>
              <a:pathLst>
                <a:path w="2811" h="4073" extrusionOk="0">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8" name="Google Shape;14118;p27"/>
            <p:cNvSpPr/>
            <p:nvPr/>
          </p:nvSpPr>
          <p:spPr>
            <a:xfrm>
              <a:off x="6900163" y="3468508"/>
              <a:ext cx="33950" cy="34550"/>
            </a:xfrm>
            <a:custGeom>
              <a:avLst/>
              <a:gdLst/>
              <a:ahLst/>
              <a:cxnLst/>
              <a:rect l="l" t="t" r="r" b="b"/>
              <a:pathLst>
                <a:path w="1358" h="1382" extrusionOk="0">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19" name="Google Shape;14119;p27"/>
            <p:cNvSpPr/>
            <p:nvPr/>
          </p:nvSpPr>
          <p:spPr>
            <a:xfrm>
              <a:off x="6900163" y="3313708"/>
              <a:ext cx="33950" cy="34550"/>
            </a:xfrm>
            <a:custGeom>
              <a:avLst/>
              <a:gdLst/>
              <a:ahLst/>
              <a:cxnLst/>
              <a:rect l="l" t="t" r="r" b="b"/>
              <a:pathLst>
                <a:path w="1358" h="1382" extrusionOk="0">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20" name="Google Shape;14120;p27"/>
            <p:cNvSpPr/>
            <p:nvPr/>
          </p:nvSpPr>
          <p:spPr>
            <a:xfrm>
              <a:off x="6881713" y="3354783"/>
              <a:ext cx="69075" cy="103625"/>
            </a:xfrm>
            <a:custGeom>
              <a:avLst/>
              <a:gdLst/>
              <a:ahLst/>
              <a:cxnLst/>
              <a:rect l="l" t="t" r="r" b="b"/>
              <a:pathLst>
                <a:path w="2763" h="4145" extrusionOk="0">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121" name="Google Shape;14121;p27"/>
          <p:cNvSpPr/>
          <p:nvPr/>
        </p:nvSpPr>
        <p:spPr>
          <a:xfrm>
            <a:off x="7126312" y="3574088"/>
            <a:ext cx="103984" cy="10703"/>
          </a:xfrm>
          <a:custGeom>
            <a:avLst/>
            <a:gdLst/>
            <a:ahLst/>
            <a:cxnLst/>
            <a:rect l="l" t="t" r="r" b="b"/>
            <a:pathLst>
              <a:path w="3478" h="358" extrusionOk="0">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22" name="Google Shape;14122;p27"/>
          <p:cNvSpPr/>
          <p:nvPr/>
        </p:nvSpPr>
        <p:spPr>
          <a:xfrm>
            <a:off x="7126312" y="3600427"/>
            <a:ext cx="103984" cy="10733"/>
          </a:xfrm>
          <a:custGeom>
            <a:avLst/>
            <a:gdLst/>
            <a:ahLst/>
            <a:cxnLst/>
            <a:rect l="l" t="t" r="r" b="b"/>
            <a:pathLst>
              <a:path w="3478" h="359" extrusionOk="0">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23" name="Google Shape;14123;p27"/>
          <p:cNvSpPr/>
          <p:nvPr/>
        </p:nvSpPr>
        <p:spPr>
          <a:xfrm>
            <a:off x="7149811" y="3625362"/>
            <a:ext cx="56985" cy="10703"/>
          </a:xfrm>
          <a:custGeom>
            <a:avLst/>
            <a:gdLst/>
            <a:ahLst/>
            <a:cxnLst/>
            <a:rect l="l" t="t" r="r" b="b"/>
            <a:pathLst>
              <a:path w="1906" h="358" extrusionOk="0">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24" name="Google Shape;14124;p27"/>
          <p:cNvSpPr/>
          <p:nvPr/>
        </p:nvSpPr>
        <p:spPr>
          <a:xfrm>
            <a:off x="7007411" y="3422450"/>
            <a:ext cx="337513" cy="355302"/>
          </a:xfrm>
          <a:custGeom>
            <a:avLst/>
            <a:gdLst/>
            <a:ahLst/>
            <a:cxnLst/>
            <a:rect l="l" t="t" r="r" b="b"/>
            <a:pathLst>
              <a:path w="11289" h="11884" extrusionOk="0">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125" name="Google Shape;14125;p27"/>
          <p:cNvGrpSpPr/>
          <p:nvPr/>
        </p:nvGrpSpPr>
        <p:grpSpPr>
          <a:xfrm>
            <a:off x="6273377" y="3422493"/>
            <a:ext cx="356019" cy="355302"/>
            <a:chOff x="5676088" y="3314908"/>
            <a:chExt cx="297700" cy="297100"/>
          </a:xfrm>
          <a:noFill/>
        </p:grpSpPr>
        <p:sp>
          <p:nvSpPr>
            <p:cNvPr id="14126" name="Google Shape;14126;p27"/>
            <p:cNvSpPr/>
            <p:nvPr/>
          </p:nvSpPr>
          <p:spPr>
            <a:xfrm>
              <a:off x="5751113" y="3426508"/>
              <a:ext cx="203050" cy="108700"/>
            </a:xfrm>
            <a:custGeom>
              <a:avLst/>
              <a:gdLst/>
              <a:ahLst/>
              <a:cxnLst/>
              <a:rect l="l" t="t" r="r" b="b"/>
              <a:pathLst>
                <a:path w="8122" h="4348" extrusionOk="0">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27" name="Google Shape;14127;p27"/>
            <p:cNvSpPr/>
            <p:nvPr/>
          </p:nvSpPr>
          <p:spPr>
            <a:xfrm>
              <a:off x="5676088" y="3314908"/>
              <a:ext cx="297700" cy="297100"/>
            </a:xfrm>
            <a:custGeom>
              <a:avLst/>
              <a:gdLst/>
              <a:ahLst/>
              <a:cxnLst/>
              <a:rect l="l" t="t" r="r" b="b"/>
              <a:pathLst>
                <a:path w="11908" h="11884" extrusionOk="0">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28" name="Google Shape;14128;p27"/>
          <p:cNvGrpSpPr/>
          <p:nvPr/>
        </p:nvGrpSpPr>
        <p:grpSpPr>
          <a:xfrm>
            <a:off x="5513639" y="3420341"/>
            <a:ext cx="356049" cy="355332"/>
            <a:chOff x="5168238" y="3313108"/>
            <a:chExt cx="297725" cy="297125"/>
          </a:xfrm>
          <a:noFill/>
        </p:grpSpPr>
        <p:sp>
          <p:nvSpPr>
            <p:cNvPr id="14129" name="Google Shape;14129;p27"/>
            <p:cNvSpPr/>
            <p:nvPr/>
          </p:nvSpPr>
          <p:spPr>
            <a:xfrm>
              <a:off x="5374238" y="3513858"/>
              <a:ext cx="28600" cy="41000"/>
            </a:xfrm>
            <a:custGeom>
              <a:avLst/>
              <a:gdLst/>
              <a:ahLst/>
              <a:cxnLst/>
              <a:rect l="l" t="t" r="r" b="b"/>
              <a:pathLst>
                <a:path w="1144" h="1640" extrusionOk="0">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0" name="Google Shape;14130;p27"/>
            <p:cNvSpPr/>
            <p:nvPr/>
          </p:nvSpPr>
          <p:spPr>
            <a:xfrm>
              <a:off x="5374238" y="3367883"/>
              <a:ext cx="26825" cy="42300"/>
            </a:xfrm>
            <a:custGeom>
              <a:avLst/>
              <a:gdLst/>
              <a:ahLst/>
              <a:cxnLst/>
              <a:rect l="l" t="t" r="r" b="b"/>
              <a:pathLst>
                <a:path w="1073" h="1692" extrusionOk="0">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1" name="Google Shape;14131;p27"/>
            <p:cNvSpPr/>
            <p:nvPr/>
          </p:nvSpPr>
          <p:spPr>
            <a:xfrm>
              <a:off x="5234338" y="3369683"/>
              <a:ext cx="17275" cy="40775"/>
            </a:xfrm>
            <a:custGeom>
              <a:avLst/>
              <a:gdLst/>
              <a:ahLst/>
              <a:cxnLst/>
              <a:rect l="l" t="t" r="r" b="b"/>
              <a:pathLst>
                <a:path w="691" h="1631" extrusionOk="0">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2" name="Google Shape;14132;p27"/>
            <p:cNvSpPr/>
            <p:nvPr/>
          </p:nvSpPr>
          <p:spPr>
            <a:xfrm>
              <a:off x="5231363" y="3512558"/>
              <a:ext cx="25625" cy="41700"/>
            </a:xfrm>
            <a:custGeom>
              <a:avLst/>
              <a:gdLst/>
              <a:ahLst/>
              <a:cxnLst/>
              <a:rect l="l" t="t" r="r" b="b"/>
              <a:pathLst>
                <a:path w="1025" h="1668" extrusionOk="0">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3" name="Google Shape;14133;p27"/>
            <p:cNvSpPr/>
            <p:nvPr/>
          </p:nvSpPr>
          <p:spPr>
            <a:xfrm>
              <a:off x="5168238" y="3313108"/>
              <a:ext cx="297725" cy="297125"/>
            </a:xfrm>
            <a:custGeom>
              <a:avLst/>
              <a:gdLst/>
              <a:ahLst/>
              <a:cxnLst/>
              <a:rect l="l" t="t" r="r" b="b"/>
              <a:pathLst>
                <a:path w="11909" h="11885" extrusionOk="0">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134" name="Google Shape;14134;p27"/>
          <p:cNvSpPr/>
          <p:nvPr/>
        </p:nvSpPr>
        <p:spPr>
          <a:xfrm>
            <a:off x="4760267" y="3419579"/>
            <a:ext cx="366005" cy="355780"/>
          </a:xfrm>
          <a:custGeom>
            <a:avLst/>
            <a:gdLst/>
            <a:ahLst/>
            <a:cxnLst/>
            <a:rect l="l" t="t" r="r" b="b"/>
            <a:pathLst>
              <a:path w="12242" h="11900" extrusionOk="0">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135" name="Google Shape;14135;p27"/>
          <p:cNvGrpSpPr/>
          <p:nvPr/>
        </p:nvGrpSpPr>
        <p:grpSpPr>
          <a:xfrm>
            <a:off x="4024091" y="3421058"/>
            <a:ext cx="351056" cy="355302"/>
            <a:chOff x="4177563" y="3313708"/>
            <a:chExt cx="293550" cy="297100"/>
          </a:xfrm>
          <a:noFill/>
        </p:grpSpPr>
        <p:sp>
          <p:nvSpPr>
            <p:cNvPr id="14136" name="Google Shape;14136;p27"/>
            <p:cNvSpPr/>
            <p:nvPr/>
          </p:nvSpPr>
          <p:spPr>
            <a:xfrm>
              <a:off x="4281763" y="3352408"/>
              <a:ext cx="165525" cy="8950"/>
            </a:xfrm>
            <a:custGeom>
              <a:avLst/>
              <a:gdLst/>
              <a:ahLst/>
              <a:cxnLst/>
              <a:rect l="l" t="t" r="r" b="b"/>
              <a:pathLst>
                <a:path w="6621" h="358" extrusionOk="0">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7" name="Google Shape;14137;p27"/>
            <p:cNvSpPr/>
            <p:nvPr/>
          </p:nvSpPr>
          <p:spPr>
            <a:xfrm>
              <a:off x="4281763" y="3372658"/>
              <a:ext cx="120875" cy="8950"/>
            </a:xfrm>
            <a:custGeom>
              <a:avLst/>
              <a:gdLst/>
              <a:ahLst/>
              <a:cxnLst/>
              <a:rect l="l" t="t" r="r" b="b"/>
              <a:pathLst>
                <a:path w="4835" h="358" extrusionOk="0">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8" name="Google Shape;14138;p27"/>
            <p:cNvSpPr/>
            <p:nvPr/>
          </p:nvSpPr>
          <p:spPr>
            <a:xfrm>
              <a:off x="4281763" y="3442908"/>
              <a:ext cx="165525" cy="8950"/>
            </a:xfrm>
            <a:custGeom>
              <a:avLst/>
              <a:gdLst/>
              <a:ahLst/>
              <a:cxnLst/>
              <a:rect l="l" t="t" r="r" b="b"/>
              <a:pathLst>
                <a:path w="6621" h="358" extrusionOk="0">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39" name="Google Shape;14139;p27"/>
            <p:cNvSpPr/>
            <p:nvPr/>
          </p:nvSpPr>
          <p:spPr>
            <a:xfrm>
              <a:off x="4281763" y="3463733"/>
              <a:ext cx="120875" cy="8975"/>
            </a:xfrm>
            <a:custGeom>
              <a:avLst/>
              <a:gdLst/>
              <a:ahLst/>
              <a:cxnLst/>
              <a:rect l="l" t="t" r="r" b="b"/>
              <a:pathLst>
                <a:path w="4835" h="359" extrusionOk="0">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0" name="Google Shape;14140;p27"/>
            <p:cNvSpPr/>
            <p:nvPr/>
          </p:nvSpPr>
          <p:spPr>
            <a:xfrm>
              <a:off x="4238888" y="3339908"/>
              <a:ext cx="18475" cy="48275"/>
            </a:xfrm>
            <a:custGeom>
              <a:avLst/>
              <a:gdLst/>
              <a:ahLst/>
              <a:cxnLst/>
              <a:rect l="l" t="t" r="r" b="b"/>
              <a:pathLst>
                <a:path w="739" h="1931" extrusionOk="0">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1" name="Google Shape;14141;p27"/>
            <p:cNvSpPr/>
            <p:nvPr/>
          </p:nvSpPr>
          <p:spPr>
            <a:xfrm>
              <a:off x="4200188" y="3338908"/>
              <a:ext cx="32175" cy="50700"/>
            </a:xfrm>
            <a:custGeom>
              <a:avLst/>
              <a:gdLst/>
              <a:ahLst/>
              <a:cxnLst/>
              <a:rect l="l" t="t" r="r" b="b"/>
              <a:pathLst>
                <a:path w="1287" h="2028" extrusionOk="0">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2" name="Google Shape;14142;p27"/>
            <p:cNvSpPr/>
            <p:nvPr/>
          </p:nvSpPr>
          <p:spPr>
            <a:xfrm>
              <a:off x="4236513" y="3431583"/>
              <a:ext cx="30375" cy="47650"/>
            </a:xfrm>
            <a:custGeom>
              <a:avLst/>
              <a:gdLst/>
              <a:ahLst/>
              <a:cxnLst/>
              <a:rect l="l" t="t" r="r" b="b"/>
              <a:pathLst>
                <a:path w="1215" h="1906" extrusionOk="0">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3" name="Google Shape;14143;p27"/>
            <p:cNvSpPr/>
            <p:nvPr/>
          </p:nvSpPr>
          <p:spPr>
            <a:xfrm>
              <a:off x="4200188" y="3431008"/>
              <a:ext cx="30400" cy="47675"/>
            </a:xfrm>
            <a:custGeom>
              <a:avLst/>
              <a:gdLst/>
              <a:ahLst/>
              <a:cxnLst/>
              <a:rect l="l" t="t" r="r" b="b"/>
              <a:pathLst>
                <a:path w="1216" h="1907" extrusionOk="0">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4" name="Google Shape;14144;p27"/>
            <p:cNvSpPr/>
            <p:nvPr/>
          </p:nvSpPr>
          <p:spPr>
            <a:xfrm>
              <a:off x="4237113" y="3522083"/>
              <a:ext cx="29200" cy="47050"/>
            </a:xfrm>
            <a:custGeom>
              <a:avLst/>
              <a:gdLst/>
              <a:ahLst/>
              <a:cxnLst/>
              <a:rect l="l" t="t" r="r" b="b"/>
              <a:pathLst>
                <a:path w="1168" h="1882" extrusionOk="0">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5" name="Google Shape;14145;p27"/>
            <p:cNvSpPr/>
            <p:nvPr/>
          </p:nvSpPr>
          <p:spPr>
            <a:xfrm>
              <a:off x="4200188" y="3521483"/>
              <a:ext cx="30400" cy="47650"/>
            </a:xfrm>
            <a:custGeom>
              <a:avLst/>
              <a:gdLst/>
              <a:ahLst/>
              <a:cxnLst/>
              <a:rect l="l" t="t" r="r" b="b"/>
              <a:pathLst>
                <a:path w="1216" h="1906" extrusionOk="0">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6" name="Google Shape;14146;p27"/>
            <p:cNvSpPr/>
            <p:nvPr/>
          </p:nvSpPr>
          <p:spPr>
            <a:xfrm>
              <a:off x="4281763" y="3533408"/>
              <a:ext cx="165525" cy="8950"/>
            </a:xfrm>
            <a:custGeom>
              <a:avLst/>
              <a:gdLst/>
              <a:ahLst/>
              <a:cxnLst/>
              <a:rect l="l" t="t" r="r" b="b"/>
              <a:pathLst>
                <a:path w="6621" h="358" extrusionOk="0">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7" name="Google Shape;14147;p27"/>
            <p:cNvSpPr/>
            <p:nvPr/>
          </p:nvSpPr>
          <p:spPr>
            <a:xfrm>
              <a:off x="4281763" y="3554233"/>
              <a:ext cx="120875" cy="8950"/>
            </a:xfrm>
            <a:custGeom>
              <a:avLst/>
              <a:gdLst/>
              <a:ahLst/>
              <a:cxnLst/>
              <a:rect l="l" t="t" r="r" b="b"/>
              <a:pathLst>
                <a:path w="4835" h="358" extrusionOk="0">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48" name="Google Shape;14148;p27"/>
            <p:cNvSpPr/>
            <p:nvPr/>
          </p:nvSpPr>
          <p:spPr>
            <a:xfrm>
              <a:off x="4177563" y="3313708"/>
              <a:ext cx="293550" cy="297100"/>
            </a:xfrm>
            <a:custGeom>
              <a:avLst/>
              <a:gdLst/>
              <a:ahLst/>
              <a:cxnLst/>
              <a:rect l="l" t="t" r="r" b="b"/>
              <a:pathLst>
                <a:path w="11742" h="11884" extrusionOk="0">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149" name="Google Shape;14149;p27"/>
          <p:cNvSpPr/>
          <p:nvPr/>
        </p:nvSpPr>
        <p:spPr>
          <a:xfrm>
            <a:off x="3247951" y="3420895"/>
            <a:ext cx="356019" cy="356139"/>
          </a:xfrm>
          <a:custGeom>
            <a:avLst/>
            <a:gdLst/>
            <a:ahLst/>
            <a:cxnLst/>
            <a:rect l="l" t="t" r="r" b="b"/>
            <a:pathLst>
              <a:path w="11908" h="11912" extrusionOk="0">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no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nvGrpSpPr>
          <p:cNvPr id="14150" name="Google Shape;14150;p27"/>
          <p:cNvGrpSpPr/>
          <p:nvPr/>
        </p:nvGrpSpPr>
        <p:grpSpPr>
          <a:xfrm>
            <a:off x="2543093" y="3421058"/>
            <a:ext cx="354584" cy="354614"/>
            <a:chOff x="3194038" y="3313708"/>
            <a:chExt cx="296500" cy="296525"/>
          </a:xfrm>
          <a:noFill/>
        </p:grpSpPr>
        <p:sp>
          <p:nvSpPr>
            <p:cNvPr id="14151" name="Google Shape;14151;p27"/>
            <p:cNvSpPr/>
            <p:nvPr/>
          </p:nvSpPr>
          <p:spPr>
            <a:xfrm>
              <a:off x="3213088" y="3332633"/>
              <a:ext cx="124450" cy="122800"/>
            </a:xfrm>
            <a:custGeom>
              <a:avLst/>
              <a:gdLst/>
              <a:ahLst/>
              <a:cxnLst/>
              <a:rect l="l" t="t" r="r" b="b"/>
              <a:pathLst>
                <a:path w="4978" h="4912" extrusionOk="0">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2" name="Google Shape;14152;p27"/>
            <p:cNvSpPr/>
            <p:nvPr/>
          </p:nvSpPr>
          <p:spPr>
            <a:xfrm>
              <a:off x="3349413" y="3468508"/>
              <a:ext cx="122675" cy="123850"/>
            </a:xfrm>
            <a:custGeom>
              <a:avLst/>
              <a:gdLst/>
              <a:ahLst/>
              <a:cxnLst/>
              <a:rect l="l" t="t" r="r" b="b"/>
              <a:pathLst>
                <a:path w="4907" h="4954" extrusionOk="0">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3" name="Google Shape;14153;p27"/>
            <p:cNvSpPr/>
            <p:nvPr/>
          </p:nvSpPr>
          <p:spPr>
            <a:xfrm>
              <a:off x="3349413" y="3313708"/>
              <a:ext cx="141125" cy="142325"/>
            </a:xfrm>
            <a:custGeom>
              <a:avLst/>
              <a:gdLst/>
              <a:ahLst/>
              <a:cxnLst/>
              <a:rect l="l" t="t" r="r" b="b"/>
              <a:pathLst>
                <a:path w="5645" h="5693" extrusionOk="0">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4" name="Google Shape;14154;p27"/>
            <p:cNvSpPr/>
            <p:nvPr/>
          </p:nvSpPr>
          <p:spPr>
            <a:xfrm>
              <a:off x="3194038" y="3468508"/>
              <a:ext cx="142300" cy="141725"/>
            </a:xfrm>
            <a:custGeom>
              <a:avLst/>
              <a:gdLst/>
              <a:ahLst/>
              <a:cxnLst/>
              <a:rect l="l" t="t" r="r" b="b"/>
              <a:pathLst>
                <a:path w="5692" h="5669" extrusionOk="0">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5" name="Google Shape;14155;p27"/>
            <p:cNvSpPr/>
            <p:nvPr/>
          </p:nvSpPr>
          <p:spPr>
            <a:xfrm>
              <a:off x="3386938" y="3362533"/>
              <a:ext cx="66100" cy="8950"/>
            </a:xfrm>
            <a:custGeom>
              <a:avLst/>
              <a:gdLst/>
              <a:ahLst/>
              <a:cxnLst/>
              <a:rect l="l" t="t" r="r" b="b"/>
              <a:pathLst>
                <a:path w="2644" h="358" extrusionOk="0">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6" name="Google Shape;14156;p27"/>
            <p:cNvSpPr/>
            <p:nvPr/>
          </p:nvSpPr>
          <p:spPr>
            <a:xfrm>
              <a:off x="3386338" y="3380383"/>
              <a:ext cx="67300" cy="8950"/>
            </a:xfrm>
            <a:custGeom>
              <a:avLst/>
              <a:gdLst/>
              <a:ahLst/>
              <a:cxnLst/>
              <a:rect l="l" t="t" r="r" b="b"/>
              <a:pathLst>
                <a:path w="2692" h="358" extrusionOk="0">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7" name="Google Shape;14157;p27"/>
            <p:cNvSpPr/>
            <p:nvPr/>
          </p:nvSpPr>
          <p:spPr>
            <a:xfrm>
              <a:off x="3400613" y="3398858"/>
              <a:ext cx="38725" cy="8950"/>
            </a:xfrm>
            <a:custGeom>
              <a:avLst/>
              <a:gdLst/>
              <a:ahLst/>
              <a:cxnLst/>
              <a:rect l="l" t="t" r="r" b="b"/>
              <a:pathLst>
                <a:path w="1549" h="358" extrusionOk="0">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8" name="Google Shape;14158;p27"/>
            <p:cNvSpPr/>
            <p:nvPr/>
          </p:nvSpPr>
          <p:spPr>
            <a:xfrm>
              <a:off x="3232138" y="3517333"/>
              <a:ext cx="66700" cy="8950"/>
            </a:xfrm>
            <a:custGeom>
              <a:avLst/>
              <a:gdLst/>
              <a:ahLst/>
              <a:cxnLst/>
              <a:rect l="l" t="t" r="r" b="b"/>
              <a:pathLst>
                <a:path w="2668" h="358" extrusionOk="0">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59" name="Google Shape;14159;p27"/>
            <p:cNvSpPr/>
            <p:nvPr/>
          </p:nvSpPr>
          <p:spPr>
            <a:xfrm>
              <a:off x="3231538" y="3535783"/>
              <a:ext cx="67300" cy="8950"/>
            </a:xfrm>
            <a:custGeom>
              <a:avLst/>
              <a:gdLst/>
              <a:ahLst/>
              <a:cxnLst/>
              <a:rect l="l" t="t" r="r" b="b"/>
              <a:pathLst>
                <a:path w="2692" h="358" extrusionOk="0">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0" name="Google Shape;14160;p27"/>
            <p:cNvSpPr/>
            <p:nvPr/>
          </p:nvSpPr>
          <p:spPr>
            <a:xfrm>
              <a:off x="3245813" y="3553633"/>
              <a:ext cx="38725" cy="8950"/>
            </a:xfrm>
            <a:custGeom>
              <a:avLst/>
              <a:gdLst/>
              <a:ahLst/>
              <a:cxnLst/>
              <a:rect l="l" t="t" r="r" b="b"/>
              <a:pathLst>
                <a:path w="1549" h="358" extrusionOk="0">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61" name="Google Shape;14161;p27"/>
          <p:cNvGrpSpPr/>
          <p:nvPr/>
        </p:nvGrpSpPr>
        <p:grpSpPr>
          <a:xfrm>
            <a:off x="1778362" y="3430745"/>
            <a:ext cx="359577" cy="338051"/>
            <a:chOff x="2682013" y="3321808"/>
            <a:chExt cx="300675" cy="282675"/>
          </a:xfrm>
          <a:noFill/>
        </p:grpSpPr>
        <p:sp>
          <p:nvSpPr>
            <p:cNvPr id="14162" name="Google Shape;14162;p27"/>
            <p:cNvSpPr/>
            <p:nvPr/>
          </p:nvSpPr>
          <p:spPr>
            <a:xfrm>
              <a:off x="2682613" y="3321808"/>
              <a:ext cx="202450" cy="86000"/>
            </a:xfrm>
            <a:custGeom>
              <a:avLst/>
              <a:gdLst/>
              <a:ahLst/>
              <a:cxnLst/>
              <a:rect l="l" t="t" r="r" b="b"/>
              <a:pathLst>
                <a:path w="8098" h="3440" extrusionOk="0">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3" name="Google Shape;14163;p27"/>
            <p:cNvSpPr/>
            <p:nvPr/>
          </p:nvSpPr>
          <p:spPr>
            <a:xfrm>
              <a:off x="2682613" y="3419283"/>
              <a:ext cx="252450" cy="86750"/>
            </a:xfrm>
            <a:custGeom>
              <a:avLst/>
              <a:gdLst/>
              <a:ahLst/>
              <a:cxnLst/>
              <a:rect l="l" t="t" r="r" b="b"/>
              <a:pathLst>
                <a:path w="10098" h="3470" extrusionOk="0">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4" name="Google Shape;14164;p27"/>
            <p:cNvSpPr/>
            <p:nvPr/>
          </p:nvSpPr>
          <p:spPr>
            <a:xfrm>
              <a:off x="2682013" y="3517908"/>
              <a:ext cx="300675" cy="86575"/>
            </a:xfrm>
            <a:custGeom>
              <a:avLst/>
              <a:gdLst/>
              <a:ahLst/>
              <a:cxnLst/>
              <a:rect l="l" t="t" r="r" b="b"/>
              <a:pathLst>
                <a:path w="12027" h="3463" extrusionOk="0">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65" name="Google Shape;14165;p27"/>
          <p:cNvGrpSpPr/>
          <p:nvPr/>
        </p:nvGrpSpPr>
        <p:grpSpPr>
          <a:xfrm>
            <a:off x="1091246" y="3420341"/>
            <a:ext cx="291261" cy="356737"/>
            <a:chOff x="2234888" y="3313108"/>
            <a:chExt cx="243550" cy="298300"/>
          </a:xfrm>
          <a:noFill/>
        </p:grpSpPr>
        <p:sp>
          <p:nvSpPr>
            <p:cNvPr id="14166" name="Google Shape;14166;p27"/>
            <p:cNvSpPr/>
            <p:nvPr/>
          </p:nvSpPr>
          <p:spPr>
            <a:xfrm>
              <a:off x="2373013" y="3497083"/>
              <a:ext cx="104825" cy="114325"/>
            </a:xfrm>
            <a:custGeom>
              <a:avLst/>
              <a:gdLst/>
              <a:ahLst/>
              <a:cxnLst/>
              <a:rect l="l" t="t" r="r" b="b"/>
              <a:pathLst>
                <a:path w="4193" h="4573" extrusionOk="0">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7" name="Google Shape;14167;p27"/>
            <p:cNvSpPr/>
            <p:nvPr/>
          </p:nvSpPr>
          <p:spPr>
            <a:xfrm>
              <a:off x="2403388" y="3432158"/>
              <a:ext cx="29800" cy="46500"/>
            </a:xfrm>
            <a:custGeom>
              <a:avLst/>
              <a:gdLst/>
              <a:ahLst/>
              <a:cxnLst/>
              <a:rect l="l" t="t" r="r" b="b"/>
              <a:pathLst>
                <a:path w="1192" h="1860" extrusionOk="0">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8" name="Google Shape;14168;p27"/>
            <p:cNvSpPr/>
            <p:nvPr/>
          </p:nvSpPr>
          <p:spPr>
            <a:xfrm>
              <a:off x="2367063" y="3431983"/>
              <a:ext cx="32175" cy="44275"/>
            </a:xfrm>
            <a:custGeom>
              <a:avLst/>
              <a:gdLst/>
              <a:ahLst/>
              <a:cxnLst/>
              <a:rect l="l" t="t" r="r" b="b"/>
              <a:pathLst>
                <a:path w="1287" h="1771" extrusionOk="0">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69" name="Google Shape;14169;p27"/>
            <p:cNvSpPr/>
            <p:nvPr/>
          </p:nvSpPr>
          <p:spPr>
            <a:xfrm>
              <a:off x="2448638" y="3430508"/>
              <a:ext cx="25025" cy="46350"/>
            </a:xfrm>
            <a:custGeom>
              <a:avLst/>
              <a:gdLst/>
              <a:ahLst/>
              <a:cxnLst/>
              <a:rect l="l" t="t" r="r" b="b"/>
              <a:pathLst>
                <a:path w="1001" h="1854" extrusionOk="0">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0" name="Google Shape;14170;p27"/>
            <p:cNvSpPr/>
            <p:nvPr/>
          </p:nvSpPr>
          <p:spPr>
            <a:xfrm>
              <a:off x="2443863" y="3435158"/>
              <a:ext cx="10150" cy="10150"/>
            </a:xfrm>
            <a:custGeom>
              <a:avLst/>
              <a:gdLst/>
              <a:ahLst/>
              <a:cxnLst/>
              <a:rect l="l" t="t" r="r" b="b"/>
              <a:pathLst>
                <a:path w="406" h="406" extrusionOk="0">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1" name="Google Shape;14171;p27"/>
            <p:cNvSpPr/>
            <p:nvPr/>
          </p:nvSpPr>
          <p:spPr>
            <a:xfrm>
              <a:off x="2468288" y="3464333"/>
              <a:ext cx="10150" cy="10150"/>
            </a:xfrm>
            <a:custGeom>
              <a:avLst/>
              <a:gdLst/>
              <a:ahLst/>
              <a:cxnLst/>
              <a:rect l="l" t="t" r="r" b="b"/>
              <a:pathLst>
                <a:path w="406" h="406" extrusionOk="0">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2" name="Google Shape;14172;p27"/>
            <p:cNvSpPr/>
            <p:nvPr/>
          </p:nvSpPr>
          <p:spPr>
            <a:xfrm>
              <a:off x="2234888" y="3380983"/>
              <a:ext cx="107800" cy="230350"/>
            </a:xfrm>
            <a:custGeom>
              <a:avLst/>
              <a:gdLst/>
              <a:ahLst/>
              <a:cxnLst/>
              <a:rect l="l" t="t" r="r" b="b"/>
              <a:pathLst>
                <a:path w="4312" h="9214" extrusionOk="0">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3" name="Google Shape;14173;p27"/>
            <p:cNvSpPr/>
            <p:nvPr/>
          </p:nvSpPr>
          <p:spPr>
            <a:xfrm>
              <a:off x="2259913" y="3313108"/>
              <a:ext cx="58375" cy="58375"/>
            </a:xfrm>
            <a:custGeom>
              <a:avLst/>
              <a:gdLst/>
              <a:ahLst/>
              <a:cxnLst/>
              <a:rect l="l" t="t" r="r" b="b"/>
              <a:pathLst>
                <a:path w="2335" h="2335" extrusionOk="0">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74" name="Google Shape;14174;p27"/>
          <p:cNvGrpSpPr/>
          <p:nvPr/>
        </p:nvGrpSpPr>
        <p:grpSpPr>
          <a:xfrm>
            <a:off x="1058508" y="3989230"/>
            <a:ext cx="357455" cy="356019"/>
            <a:chOff x="2207513" y="3788808"/>
            <a:chExt cx="298900" cy="297700"/>
          </a:xfrm>
          <a:noFill/>
        </p:grpSpPr>
        <p:sp>
          <p:nvSpPr>
            <p:cNvPr id="14175" name="Google Shape;14175;p27"/>
            <p:cNvSpPr/>
            <p:nvPr/>
          </p:nvSpPr>
          <p:spPr>
            <a:xfrm>
              <a:off x="2208113" y="3788808"/>
              <a:ext cx="298300" cy="297700"/>
            </a:xfrm>
            <a:custGeom>
              <a:avLst/>
              <a:gdLst/>
              <a:ahLst/>
              <a:cxnLst/>
              <a:rect l="l" t="t" r="r" b="b"/>
              <a:pathLst>
                <a:path w="11932" h="11908" extrusionOk="0">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6" name="Google Shape;14176;p27"/>
            <p:cNvSpPr/>
            <p:nvPr/>
          </p:nvSpPr>
          <p:spPr>
            <a:xfrm>
              <a:off x="2207513" y="3944183"/>
              <a:ext cx="142325" cy="142325"/>
            </a:xfrm>
            <a:custGeom>
              <a:avLst/>
              <a:gdLst/>
              <a:ahLst/>
              <a:cxnLst/>
              <a:rect l="l" t="t" r="r" b="b"/>
              <a:pathLst>
                <a:path w="5693" h="5693" extrusionOk="0">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7" name="Google Shape;14177;p27"/>
            <p:cNvSpPr/>
            <p:nvPr/>
          </p:nvSpPr>
          <p:spPr>
            <a:xfrm>
              <a:off x="2280138" y="3861433"/>
              <a:ext cx="153050" cy="153625"/>
            </a:xfrm>
            <a:custGeom>
              <a:avLst/>
              <a:gdLst/>
              <a:ahLst/>
              <a:cxnLst/>
              <a:rect l="l" t="t" r="r" b="b"/>
              <a:pathLst>
                <a:path w="6122" h="6145" extrusionOk="0">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8" name="Google Shape;14178;p27"/>
            <p:cNvSpPr/>
            <p:nvPr/>
          </p:nvSpPr>
          <p:spPr>
            <a:xfrm>
              <a:off x="2323013" y="3915033"/>
              <a:ext cx="67300" cy="8950"/>
            </a:xfrm>
            <a:custGeom>
              <a:avLst/>
              <a:gdLst/>
              <a:ahLst/>
              <a:cxnLst/>
              <a:rect l="l" t="t" r="r" b="b"/>
              <a:pathLst>
                <a:path w="2692" h="358" extrusionOk="0">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79" name="Google Shape;14179;p27"/>
            <p:cNvSpPr/>
            <p:nvPr/>
          </p:nvSpPr>
          <p:spPr>
            <a:xfrm>
              <a:off x="2323013" y="3934083"/>
              <a:ext cx="67300" cy="8950"/>
            </a:xfrm>
            <a:custGeom>
              <a:avLst/>
              <a:gdLst/>
              <a:ahLst/>
              <a:cxnLst/>
              <a:rect l="l" t="t" r="r" b="b"/>
              <a:pathLst>
                <a:path w="2692" h="358" extrusionOk="0">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0" name="Google Shape;14180;p27"/>
            <p:cNvSpPr/>
            <p:nvPr/>
          </p:nvSpPr>
          <p:spPr>
            <a:xfrm>
              <a:off x="2337313" y="3951933"/>
              <a:ext cx="38725" cy="8950"/>
            </a:xfrm>
            <a:custGeom>
              <a:avLst/>
              <a:gdLst/>
              <a:ahLst/>
              <a:cxnLst/>
              <a:rect l="l" t="t" r="r" b="b"/>
              <a:pathLst>
                <a:path w="1549" h="358" extrusionOk="0">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81" name="Google Shape;14181;p27"/>
          <p:cNvGrpSpPr/>
          <p:nvPr/>
        </p:nvGrpSpPr>
        <p:grpSpPr>
          <a:xfrm>
            <a:off x="1781920" y="3990486"/>
            <a:ext cx="353897" cy="354046"/>
            <a:chOff x="2684988" y="3789858"/>
            <a:chExt cx="295925" cy="296050"/>
          </a:xfrm>
          <a:noFill/>
        </p:grpSpPr>
        <p:sp>
          <p:nvSpPr>
            <p:cNvPr id="14182" name="Google Shape;14182;p27"/>
            <p:cNvSpPr/>
            <p:nvPr/>
          </p:nvSpPr>
          <p:spPr>
            <a:xfrm>
              <a:off x="2760613" y="3789858"/>
              <a:ext cx="144700" cy="162700"/>
            </a:xfrm>
            <a:custGeom>
              <a:avLst/>
              <a:gdLst/>
              <a:ahLst/>
              <a:cxnLst/>
              <a:rect l="l" t="t" r="r" b="b"/>
              <a:pathLst>
                <a:path w="5788" h="6508" extrusionOk="0">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3" name="Google Shape;14183;p27"/>
            <p:cNvSpPr/>
            <p:nvPr/>
          </p:nvSpPr>
          <p:spPr>
            <a:xfrm>
              <a:off x="2684988" y="3923058"/>
              <a:ext cx="144100" cy="162850"/>
            </a:xfrm>
            <a:custGeom>
              <a:avLst/>
              <a:gdLst/>
              <a:ahLst/>
              <a:cxnLst/>
              <a:rect l="l" t="t" r="r" b="b"/>
              <a:pathLst>
                <a:path w="5764" h="6514" extrusionOk="0">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4" name="Google Shape;14184;p27"/>
            <p:cNvSpPr/>
            <p:nvPr/>
          </p:nvSpPr>
          <p:spPr>
            <a:xfrm>
              <a:off x="2836813" y="3922458"/>
              <a:ext cx="144100" cy="162275"/>
            </a:xfrm>
            <a:custGeom>
              <a:avLst/>
              <a:gdLst/>
              <a:ahLst/>
              <a:cxnLst/>
              <a:rect l="l" t="t" r="r" b="b"/>
              <a:pathLst>
                <a:path w="5764" h="6491" extrusionOk="0">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5" name="Google Shape;14185;p27"/>
            <p:cNvSpPr/>
            <p:nvPr/>
          </p:nvSpPr>
          <p:spPr>
            <a:xfrm>
              <a:off x="2796338" y="3848333"/>
              <a:ext cx="73850" cy="8975"/>
            </a:xfrm>
            <a:custGeom>
              <a:avLst/>
              <a:gdLst/>
              <a:ahLst/>
              <a:cxnLst/>
              <a:rect l="l" t="t" r="r" b="b"/>
              <a:pathLst>
                <a:path w="2954" h="359" extrusionOk="0">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6" name="Google Shape;14186;p27"/>
            <p:cNvSpPr/>
            <p:nvPr/>
          </p:nvSpPr>
          <p:spPr>
            <a:xfrm>
              <a:off x="2796338" y="3866808"/>
              <a:ext cx="73850" cy="8950"/>
            </a:xfrm>
            <a:custGeom>
              <a:avLst/>
              <a:gdLst/>
              <a:ahLst/>
              <a:cxnLst/>
              <a:rect l="l" t="t" r="r" b="b"/>
              <a:pathLst>
                <a:path w="2954" h="358" extrusionOk="0">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7" name="Google Shape;14187;p27"/>
            <p:cNvSpPr/>
            <p:nvPr/>
          </p:nvSpPr>
          <p:spPr>
            <a:xfrm>
              <a:off x="2812413" y="3885258"/>
              <a:ext cx="41700" cy="8950"/>
            </a:xfrm>
            <a:custGeom>
              <a:avLst/>
              <a:gdLst/>
              <a:ahLst/>
              <a:cxnLst/>
              <a:rect l="l" t="t" r="r" b="b"/>
              <a:pathLst>
                <a:path w="1668" h="358" extrusionOk="0">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8" name="Google Shape;14188;p27"/>
            <p:cNvSpPr/>
            <p:nvPr/>
          </p:nvSpPr>
          <p:spPr>
            <a:xfrm>
              <a:off x="2873138" y="3981708"/>
              <a:ext cx="73850" cy="8950"/>
            </a:xfrm>
            <a:custGeom>
              <a:avLst/>
              <a:gdLst/>
              <a:ahLst/>
              <a:cxnLst/>
              <a:rect l="l" t="t" r="r" b="b"/>
              <a:pathLst>
                <a:path w="2954" h="358" extrusionOk="0">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89" name="Google Shape;14189;p27"/>
            <p:cNvSpPr/>
            <p:nvPr/>
          </p:nvSpPr>
          <p:spPr>
            <a:xfrm>
              <a:off x="2873138" y="4000158"/>
              <a:ext cx="74425" cy="8950"/>
            </a:xfrm>
            <a:custGeom>
              <a:avLst/>
              <a:gdLst/>
              <a:ahLst/>
              <a:cxnLst/>
              <a:rect l="l" t="t" r="r" b="b"/>
              <a:pathLst>
                <a:path w="2977" h="358" extrusionOk="0">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0" name="Google Shape;14190;p27"/>
            <p:cNvSpPr/>
            <p:nvPr/>
          </p:nvSpPr>
          <p:spPr>
            <a:xfrm>
              <a:off x="2888613" y="4018608"/>
              <a:ext cx="41100" cy="8950"/>
            </a:xfrm>
            <a:custGeom>
              <a:avLst/>
              <a:gdLst/>
              <a:ahLst/>
              <a:cxnLst/>
              <a:rect l="l" t="t" r="r" b="b"/>
              <a:pathLst>
                <a:path w="1644" h="358" extrusionOk="0">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1" name="Google Shape;14191;p27"/>
            <p:cNvSpPr/>
            <p:nvPr/>
          </p:nvSpPr>
          <p:spPr>
            <a:xfrm>
              <a:off x="2720113" y="3981708"/>
              <a:ext cx="73250" cy="8950"/>
            </a:xfrm>
            <a:custGeom>
              <a:avLst/>
              <a:gdLst/>
              <a:ahLst/>
              <a:cxnLst/>
              <a:rect l="l" t="t" r="r" b="b"/>
              <a:pathLst>
                <a:path w="2930" h="358" extrusionOk="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2" name="Google Shape;14192;p27"/>
            <p:cNvSpPr/>
            <p:nvPr/>
          </p:nvSpPr>
          <p:spPr>
            <a:xfrm>
              <a:off x="2720113" y="4000158"/>
              <a:ext cx="74450" cy="8950"/>
            </a:xfrm>
            <a:custGeom>
              <a:avLst/>
              <a:gdLst/>
              <a:ahLst/>
              <a:cxnLst/>
              <a:rect l="l" t="t" r="r" b="b"/>
              <a:pathLst>
                <a:path w="2978" h="358" extrusionOk="0">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3" name="Google Shape;14193;p27"/>
            <p:cNvSpPr/>
            <p:nvPr/>
          </p:nvSpPr>
          <p:spPr>
            <a:xfrm>
              <a:off x="2735588" y="4018608"/>
              <a:ext cx="41125" cy="8950"/>
            </a:xfrm>
            <a:custGeom>
              <a:avLst/>
              <a:gdLst/>
              <a:ahLst/>
              <a:cxnLst/>
              <a:rect l="l" t="t" r="r" b="b"/>
              <a:pathLst>
                <a:path w="1645" h="358" extrusionOk="0">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194" name="Google Shape;14194;p27"/>
          <p:cNvGrpSpPr/>
          <p:nvPr/>
        </p:nvGrpSpPr>
        <p:grpSpPr>
          <a:xfrm>
            <a:off x="2544498" y="4004837"/>
            <a:ext cx="356019" cy="326899"/>
            <a:chOff x="3195213" y="3801858"/>
            <a:chExt cx="297700" cy="273350"/>
          </a:xfrm>
          <a:noFill/>
        </p:grpSpPr>
        <p:sp>
          <p:nvSpPr>
            <p:cNvPr id="14195" name="Google Shape;14195;p27"/>
            <p:cNvSpPr/>
            <p:nvPr/>
          </p:nvSpPr>
          <p:spPr>
            <a:xfrm>
              <a:off x="3195213" y="3801858"/>
              <a:ext cx="297700" cy="273350"/>
            </a:xfrm>
            <a:custGeom>
              <a:avLst/>
              <a:gdLst/>
              <a:ahLst/>
              <a:cxnLst/>
              <a:rect l="l" t="t" r="r" b="b"/>
              <a:pathLst>
                <a:path w="11908" h="10934" extrusionOk="0">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6" name="Google Shape;14196;p27"/>
            <p:cNvSpPr/>
            <p:nvPr/>
          </p:nvSpPr>
          <p:spPr>
            <a:xfrm>
              <a:off x="3445263" y="4003733"/>
              <a:ext cx="26225" cy="44075"/>
            </a:xfrm>
            <a:custGeom>
              <a:avLst/>
              <a:gdLst/>
              <a:ahLst/>
              <a:cxnLst/>
              <a:rect l="l" t="t" r="r" b="b"/>
              <a:pathLst>
                <a:path w="1049" h="1763" extrusionOk="0">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7" name="Google Shape;14197;p27"/>
            <p:cNvSpPr/>
            <p:nvPr/>
          </p:nvSpPr>
          <p:spPr>
            <a:xfrm>
              <a:off x="3412538" y="4003583"/>
              <a:ext cx="27400" cy="42750"/>
            </a:xfrm>
            <a:custGeom>
              <a:avLst/>
              <a:gdLst/>
              <a:ahLst/>
              <a:cxnLst/>
              <a:rect l="l" t="t" r="r" b="b"/>
              <a:pathLst>
                <a:path w="1096" h="1710" extrusionOk="0">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8" name="Google Shape;14198;p27"/>
            <p:cNvSpPr/>
            <p:nvPr/>
          </p:nvSpPr>
          <p:spPr>
            <a:xfrm>
              <a:off x="3244638" y="4003733"/>
              <a:ext cx="27400" cy="41700"/>
            </a:xfrm>
            <a:custGeom>
              <a:avLst/>
              <a:gdLst/>
              <a:ahLst/>
              <a:cxnLst/>
              <a:rect l="l" t="t" r="r" b="b"/>
              <a:pathLst>
                <a:path w="1096" h="1668" extrusionOk="0">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199" name="Google Shape;14199;p27"/>
            <p:cNvSpPr/>
            <p:nvPr/>
          </p:nvSpPr>
          <p:spPr>
            <a:xfrm>
              <a:off x="3214263" y="4002858"/>
              <a:ext cx="27425" cy="42850"/>
            </a:xfrm>
            <a:custGeom>
              <a:avLst/>
              <a:gdLst/>
              <a:ahLst/>
              <a:cxnLst/>
              <a:rect l="l" t="t" r="r" b="b"/>
              <a:pathLst>
                <a:path w="1097" h="1714" extrusionOk="0">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0" name="Google Shape;14200;p27"/>
            <p:cNvSpPr/>
            <p:nvPr/>
          </p:nvSpPr>
          <p:spPr>
            <a:xfrm>
              <a:off x="3350613" y="3828708"/>
              <a:ext cx="17275" cy="44175"/>
            </a:xfrm>
            <a:custGeom>
              <a:avLst/>
              <a:gdLst/>
              <a:ahLst/>
              <a:cxnLst/>
              <a:rect l="l" t="t" r="r" b="b"/>
              <a:pathLst>
                <a:path w="691" h="1767" extrusionOk="0">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1" name="Google Shape;14201;p27"/>
            <p:cNvSpPr/>
            <p:nvPr/>
          </p:nvSpPr>
          <p:spPr>
            <a:xfrm>
              <a:off x="3316663" y="3827458"/>
              <a:ext cx="29200" cy="44875"/>
            </a:xfrm>
            <a:custGeom>
              <a:avLst/>
              <a:gdLst/>
              <a:ahLst/>
              <a:cxnLst/>
              <a:rect l="l" t="t" r="r" b="b"/>
              <a:pathLst>
                <a:path w="1168" h="1795" extrusionOk="0">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02" name="Google Shape;14202;p27"/>
          <p:cNvGrpSpPr/>
          <p:nvPr/>
        </p:nvGrpSpPr>
        <p:grpSpPr>
          <a:xfrm>
            <a:off x="3247999" y="3991263"/>
            <a:ext cx="356019" cy="356139"/>
            <a:chOff x="3656038" y="3790508"/>
            <a:chExt cx="297700" cy="297800"/>
          </a:xfrm>
          <a:noFill/>
        </p:grpSpPr>
        <p:sp>
          <p:nvSpPr>
            <p:cNvPr id="14203" name="Google Shape;14203;p27"/>
            <p:cNvSpPr/>
            <p:nvPr/>
          </p:nvSpPr>
          <p:spPr>
            <a:xfrm>
              <a:off x="3871563" y="3876333"/>
              <a:ext cx="28600" cy="39900"/>
            </a:xfrm>
            <a:custGeom>
              <a:avLst/>
              <a:gdLst/>
              <a:ahLst/>
              <a:cxnLst/>
              <a:rect l="l" t="t" r="r" b="b"/>
              <a:pathLst>
                <a:path w="1144" h="1596" extrusionOk="0">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4" name="Google Shape;14204;p27"/>
            <p:cNvSpPr/>
            <p:nvPr/>
          </p:nvSpPr>
          <p:spPr>
            <a:xfrm>
              <a:off x="3799513" y="3812033"/>
              <a:ext cx="35150" cy="40625"/>
            </a:xfrm>
            <a:custGeom>
              <a:avLst/>
              <a:gdLst/>
              <a:ahLst/>
              <a:cxnLst/>
              <a:rect l="l" t="t" r="r" b="b"/>
              <a:pathLst>
                <a:path w="1406" h="1625" extrusionOk="0">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5" name="Google Shape;14205;p27"/>
            <p:cNvSpPr/>
            <p:nvPr/>
          </p:nvSpPr>
          <p:spPr>
            <a:xfrm>
              <a:off x="3916788" y="4003133"/>
              <a:ext cx="30400" cy="39325"/>
            </a:xfrm>
            <a:custGeom>
              <a:avLst/>
              <a:gdLst/>
              <a:ahLst/>
              <a:cxnLst/>
              <a:rect l="l" t="t" r="r" b="b"/>
              <a:pathLst>
                <a:path w="1216" h="1573" extrusionOk="0">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6" name="Google Shape;14206;p27"/>
            <p:cNvSpPr/>
            <p:nvPr/>
          </p:nvSpPr>
          <p:spPr>
            <a:xfrm>
              <a:off x="3833438" y="3939933"/>
              <a:ext cx="34575" cy="39425"/>
            </a:xfrm>
            <a:custGeom>
              <a:avLst/>
              <a:gdLst/>
              <a:ahLst/>
              <a:cxnLst/>
              <a:rect l="l" t="t" r="r" b="b"/>
              <a:pathLst>
                <a:path w="1383" h="1577" extrusionOk="0">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07" name="Google Shape;14207;p27"/>
            <p:cNvSpPr/>
            <p:nvPr/>
          </p:nvSpPr>
          <p:spPr>
            <a:xfrm>
              <a:off x="3656038" y="3790508"/>
              <a:ext cx="297700" cy="297800"/>
            </a:xfrm>
            <a:custGeom>
              <a:avLst/>
              <a:gdLst/>
              <a:ahLst/>
              <a:cxnLst/>
              <a:rect l="l" t="t" r="r" b="b"/>
              <a:pathLst>
                <a:path w="11908" h="11912" extrusionOk="0">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08" name="Google Shape;14208;p27"/>
          <p:cNvGrpSpPr/>
          <p:nvPr/>
        </p:nvGrpSpPr>
        <p:grpSpPr>
          <a:xfrm>
            <a:off x="4031151" y="3989898"/>
            <a:ext cx="355330" cy="353179"/>
            <a:chOff x="3688251" y="4146473"/>
            <a:chExt cx="355330" cy="353179"/>
          </a:xfrm>
          <a:noFill/>
        </p:grpSpPr>
        <p:sp>
          <p:nvSpPr>
            <p:cNvPr id="14209" name="Google Shape;14209;p27"/>
            <p:cNvSpPr/>
            <p:nvPr/>
          </p:nvSpPr>
          <p:spPr>
            <a:xfrm>
              <a:off x="3688251" y="4152153"/>
              <a:ext cx="348216" cy="347499"/>
            </a:xfrm>
            <a:custGeom>
              <a:avLst/>
              <a:gdLst/>
              <a:ahLst/>
              <a:cxnLst/>
              <a:rect l="l" t="t" r="r" b="b"/>
              <a:pathLst>
                <a:path w="11647" h="11623" extrusionOk="0">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10" name="Google Shape;14210;p27"/>
            <p:cNvSpPr/>
            <p:nvPr/>
          </p:nvSpPr>
          <p:spPr>
            <a:xfrm>
              <a:off x="3886200" y="4146473"/>
              <a:ext cx="157380" cy="157380"/>
            </a:xfrm>
            <a:custGeom>
              <a:avLst/>
              <a:gdLst/>
              <a:ahLst/>
              <a:cxnLst/>
              <a:rect l="l" t="t" r="r" b="b"/>
              <a:pathLst>
                <a:path w="5264" h="5264" extrusionOk="0">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11" name="Google Shape;14211;p27"/>
          <p:cNvGrpSpPr/>
          <p:nvPr/>
        </p:nvGrpSpPr>
        <p:grpSpPr>
          <a:xfrm>
            <a:off x="4769597" y="3989948"/>
            <a:ext cx="356019" cy="356019"/>
            <a:chOff x="4673513" y="3789408"/>
            <a:chExt cx="297700" cy="297700"/>
          </a:xfrm>
          <a:noFill/>
        </p:grpSpPr>
        <p:sp>
          <p:nvSpPr>
            <p:cNvPr id="14212" name="Google Shape;14212;p27"/>
            <p:cNvSpPr/>
            <p:nvPr/>
          </p:nvSpPr>
          <p:spPr>
            <a:xfrm>
              <a:off x="4709213" y="3803083"/>
              <a:ext cx="255450" cy="176850"/>
            </a:xfrm>
            <a:custGeom>
              <a:avLst/>
              <a:gdLst/>
              <a:ahLst/>
              <a:cxnLst/>
              <a:rect l="l" t="t" r="r" b="b"/>
              <a:pathLst>
                <a:path w="10218" h="7074" extrusionOk="0">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13" name="Google Shape;14213;p27"/>
            <p:cNvSpPr/>
            <p:nvPr/>
          </p:nvSpPr>
          <p:spPr>
            <a:xfrm>
              <a:off x="4710413" y="3887633"/>
              <a:ext cx="254850" cy="152450"/>
            </a:xfrm>
            <a:custGeom>
              <a:avLst/>
              <a:gdLst/>
              <a:ahLst/>
              <a:cxnLst/>
              <a:rect l="l" t="t" r="r" b="b"/>
              <a:pathLst>
                <a:path w="10194" h="6098" extrusionOk="0">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14" name="Google Shape;14214;p27"/>
            <p:cNvSpPr/>
            <p:nvPr/>
          </p:nvSpPr>
          <p:spPr>
            <a:xfrm>
              <a:off x="4673513" y="3789408"/>
              <a:ext cx="297700" cy="297700"/>
            </a:xfrm>
            <a:custGeom>
              <a:avLst/>
              <a:gdLst/>
              <a:ahLst/>
              <a:cxnLst/>
              <a:rect l="l" t="t" r="r" b="b"/>
              <a:pathLst>
                <a:path w="11908" h="11908" extrusionOk="0">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15" name="Google Shape;14215;p27"/>
          <p:cNvGrpSpPr/>
          <p:nvPr/>
        </p:nvGrpSpPr>
        <p:grpSpPr>
          <a:xfrm>
            <a:off x="5522189" y="3989948"/>
            <a:ext cx="356019" cy="353179"/>
            <a:chOff x="5175388" y="3789408"/>
            <a:chExt cx="297700" cy="295325"/>
          </a:xfrm>
          <a:noFill/>
        </p:grpSpPr>
        <p:sp>
          <p:nvSpPr>
            <p:cNvPr id="14216" name="Google Shape;14216;p27"/>
            <p:cNvSpPr/>
            <p:nvPr/>
          </p:nvSpPr>
          <p:spPr>
            <a:xfrm>
              <a:off x="5176588" y="3789408"/>
              <a:ext cx="296500" cy="91700"/>
            </a:xfrm>
            <a:custGeom>
              <a:avLst/>
              <a:gdLst/>
              <a:ahLst/>
              <a:cxnLst/>
              <a:rect l="l" t="t" r="r" b="b"/>
              <a:pathLst>
                <a:path w="11860" h="3668" extrusionOk="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17" name="Google Shape;14217;p27"/>
            <p:cNvSpPr/>
            <p:nvPr/>
          </p:nvSpPr>
          <p:spPr>
            <a:xfrm>
              <a:off x="5175388" y="3892983"/>
              <a:ext cx="297700" cy="90525"/>
            </a:xfrm>
            <a:custGeom>
              <a:avLst/>
              <a:gdLst/>
              <a:ahLst/>
              <a:cxnLst/>
              <a:rect l="l" t="t" r="r" b="b"/>
              <a:pathLst>
                <a:path w="11908" h="3621" extrusionOk="0">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18" name="Google Shape;14218;p27"/>
            <p:cNvSpPr/>
            <p:nvPr/>
          </p:nvSpPr>
          <p:spPr>
            <a:xfrm>
              <a:off x="5175388" y="3994808"/>
              <a:ext cx="297700" cy="89925"/>
            </a:xfrm>
            <a:custGeom>
              <a:avLst/>
              <a:gdLst/>
              <a:ahLst/>
              <a:cxnLst/>
              <a:rect l="l" t="t" r="r" b="b"/>
              <a:pathLst>
                <a:path w="11908" h="3597" extrusionOk="0">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19" name="Google Shape;14219;p27"/>
          <p:cNvGrpSpPr/>
          <p:nvPr/>
        </p:nvGrpSpPr>
        <p:grpSpPr>
          <a:xfrm>
            <a:off x="6273377" y="3989230"/>
            <a:ext cx="364570" cy="355750"/>
            <a:chOff x="5676088" y="3788808"/>
            <a:chExt cx="304850" cy="297475"/>
          </a:xfrm>
          <a:noFill/>
        </p:grpSpPr>
        <p:sp>
          <p:nvSpPr>
            <p:cNvPr id="14220" name="Google Shape;14220;p27"/>
            <p:cNvSpPr/>
            <p:nvPr/>
          </p:nvSpPr>
          <p:spPr>
            <a:xfrm>
              <a:off x="5676088" y="3788808"/>
              <a:ext cx="304850" cy="297475"/>
            </a:xfrm>
            <a:custGeom>
              <a:avLst/>
              <a:gdLst/>
              <a:ahLst/>
              <a:cxnLst/>
              <a:rect l="l" t="t" r="r" b="b"/>
              <a:pathLst>
                <a:path w="12194" h="11899" extrusionOk="0">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1" name="Google Shape;14221;p27"/>
            <p:cNvSpPr/>
            <p:nvPr/>
          </p:nvSpPr>
          <p:spPr>
            <a:xfrm>
              <a:off x="5861263" y="3905883"/>
              <a:ext cx="30975" cy="62750"/>
            </a:xfrm>
            <a:custGeom>
              <a:avLst/>
              <a:gdLst/>
              <a:ahLst/>
              <a:cxnLst/>
              <a:rect l="l" t="t" r="r" b="b"/>
              <a:pathLst>
                <a:path w="1239" h="2510" extrusionOk="0">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2" name="Google Shape;14222;p27"/>
            <p:cNvSpPr/>
            <p:nvPr/>
          </p:nvSpPr>
          <p:spPr>
            <a:xfrm>
              <a:off x="5747538" y="3906083"/>
              <a:ext cx="42300" cy="66725"/>
            </a:xfrm>
            <a:custGeom>
              <a:avLst/>
              <a:gdLst/>
              <a:ahLst/>
              <a:cxnLst/>
              <a:rect l="l" t="t" r="r" b="b"/>
              <a:pathLst>
                <a:path w="1692" h="2669" extrusionOk="0">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3" name="Google Shape;14223;p27"/>
            <p:cNvSpPr/>
            <p:nvPr/>
          </p:nvSpPr>
          <p:spPr>
            <a:xfrm>
              <a:off x="5798738" y="3904308"/>
              <a:ext cx="41100" cy="67075"/>
            </a:xfrm>
            <a:custGeom>
              <a:avLst/>
              <a:gdLst/>
              <a:ahLst/>
              <a:cxnLst/>
              <a:rect l="l" t="t" r="r" b="b"/>
              <a:pathLst>
                <a:path w="1644" h="2683" extrusionOk="0">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4" name="Google Shape;14224;p27"/>
            <p:cNvSpPr/>
            <p:nvPr/>
          </p:nvSpPr>
          <p:spPr>
            <a:xfrm>
              <a:off x="5851713" y="3909058"/>
              <a:ext cx="14925" cy="14925"/>
            </a:xfrm>
            <a:custGeom>
              <a:avLst/>
              <a:gdLst/>
              <a:ahLst/>
              <a:cxnLst/>
              <a:rect l="l" t="t" r="r" b="b"/>
              <a:pathLst>
                <a:path w="597" h="597" extrusionOk="0">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5" name="Google Shape;14225;p27"/>
            <p:cNvSpPr/>
            <p:nvPr/>
          </p:nvSpPr>
          <p:spPr>
            <a:xfrm>
              <a:off x="5888038" y="3951933"/>
              <a:ext cx="14925" cy="14900"/>
            </a:xfrm>
            <a:custGeom>
              <a:avLst/>
              <a:gdLst/>
              <a:ahLst/>
              <a:cxnLst/>
              <a:rect l="l" t="t" r="r" b="b"/>
              <a:pathLst>
                <a:path w="597" h="596" extrusionOk="0">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26" name="Google Shape;14226;p27"/>
          <p:cNvGrpSpPr/>
          <p:nvPr/>
        </p:nvGrpSpPr>
        <p:grpSpPr>
          <a:xfrm>
            <a:off x="6997507" y="3989948"/>
            <a:ext cx="356019" cy="356737"/>
            <a:chOff x="6154163" y="3789408"/>
            <a:chExt cx="297700" cy="298300"/>
          </a:xfrm>
          <a:noFill/>
        </p:grpSpPr>
        <p:sp>
          <p:nvSpPr>
            <p:cNvPr id="14227" name="Google Shape;14227;p27"/>
            <p:cNvSpPr/>
            <p:nvPr/>
          </p:nvSpPr>
          <p:spPr>
            <a:xfrm>
              <a:off x="6283363" y="3813208"/>
              <a:ext cx="15500" cy="8975"/>
            </a:xfrm>
            <a:custGeom>
              <a:avLst/>
              <a:gdLst/>
              <a:ahLst/>
              <a:cxnLst/>
              <a:rect l="l" t="t" r="r" b="b"/>
              <a:pathLst>
                <a:path w="620" h="359" extrusionOk="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8" name="Google Shape;14228;p27"/>
            <p:cNvSpPr/>
            <p:nvPr/>
          </p:nvSpPr>
          <p:spPr>
            <a:xfrm>
              <a:off x="6260138" y="3813208"/>
              <a:ext cx="14925" cy="8975"/>
            </a:xfrm>
            <a:custGeom>
              <a:avLst/>
              <a:gdLst/>
              <a:ahLst/>
              <a:cxnLst/>
              <a:rect l="l" t="t" r="r" b="b"/>
              <a:pathLst>
                <a:path w="597" h="359" extrusionOk="0">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29" name="Google Shape;14229;p27"/>
            <p:cNvSpPr/>
            <p:nvPr/>
          </p:nvSpPr>
          <p:spPr>
            <a:xfrm>
              <a:off x="6376238" y="3813208"/>
              <a:ext cx="14900" cy="8975"/>
            </a:xfrm>
            <a:custGeom>
              <a:avLst/>
              <a:gdLst/>
              <a:ahLst/>
              <a:cxnLst/>
              <a:rect l="l" t="t" r="r" b="b"/>
              <a:pathLst>
                <a:path w="596" h="359" extrusionOk="0">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0" name="Google Shape;14230;p27"/>
            <p:cNvSpPr/>
            <p:nvPr/>
          </p:nvSpPr>
          <p:spPr>
            <a:xfrm>
              <a:off x="6329813" y="3813208"/>
              <a:ext cx="14900" cy="8975"/>
            </a:xfrm>
            <a:custGeom>
              <a:avLst/>
              <a:gdLst/>
              <a:ahLst/>
              <a:cxnLst/>
              <a:rect l="l" t="t" r="r" b="b"/>
              <a:pathLst>
                <a:path w="596" h="359" extrusionOk="0">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1" name="Google Shape;14231;p27"/>
            <p:cNvSpPr/>
            <p:nvPr/>
          </p:nvSpPr>
          <p:spPr>
            <a:xfrm>
              <a:off x="63530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2" name="Google Shape;14232;p27"/>
            <p:cNvSpPr/>
            <p:nvPr/>
          </p:nvSpPr>
          <p:spPr>
            <a:xfrm>
              <a:off x="6305988" y="3813208"/>
              <a:ext cx="16100" cy="8975"/>
            </a:xfrm>
            <a:custGeom>
              <a:avLst/>
              <a:gdLst/>
              <a:ahLst/>
              <a:cxnLst/>
              <a:rect l="l" t="t" r="r" b="b"/>
              <a:pathLst>
                <a:path w="644" h="359" extrusionOk="0">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3" name="Google Shape;14233;p27"/>
            <p:cNvSpPr/>
            <p:nvPr/>
          </p:nvSpPr>
          <p:spPr>
            <a:xfrm>
              <a:off x="6191088" y="3813208"/>
              <a:ext cx="14900" cy="8975"/>
            </a:xfrm>
            <a:custGeom>
              <a:avLst/>
              <a:gdLst/>
              <a:ahLst/>
              <a:cxnLst/>
              <a:rect l="l" t="t" r="r" b="b"/>
              <a:pathLst>
                <a:path w="596" h="359" extrusionOk="0">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4" name="Google Shape;14234;p27"/>
            <p:cNvSpPr/>
            <p:nvPr/>
          </p:nvSpPr>
          <p:spPr>
            <a:xfrm>
              <a:off x="6213713" y="3813208"/>
              <a:ext cx="14900" cy="8975"/>
            </a:xfrm>
            <a:custGeom>
              <a:avLst/>
              <a:gdLst/>
              <a:ahLst/>
              <a:cxnLst/>
              <a:rect l="l" t="t" r="r" b="b"/>
              <a:pathLst>
                <a:path w="596" h="359" extrusionOk="0">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5" name="Google Shape;14235;p27"/>
            <p:cNvSpPr/>
            <p:nvPr/>
          </p:nvSpPr>
          <p:spPr>
            <a:xfrm>
              <a:off x="6236913" y="3813208"/>
              <a:ext cx="14925" cy="8975"/>
            </a:xfrm>
            <a:custGeom>
              <a:avLst/>
              <a:gdLst/>
              <a:ahLst/>
              <a:cxnLst/>
              <a:rect l="l" t="t" r="r" b="b"/>
              <a:pathLst>
                <a:path w="597" h="359" extrusionOk="0">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6" name="Google Shape;14236;p27"/>
            <p:cNvSpPr/>
            <p:nvPr/>
          </p:nvSpPr>
          <p:spPr>
            <a:xfrm>
              <a:off x="63071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7" name="Google Shape;14237;p27"/>
            <p:cNvSpPr/>
            <p:nvPr/>
          </p:nvSpPr>
          <p:spPr>
            <a:xfrm>
              <a:off x="6191088" y="3873358"/>
              <a:ext cx="14900" cy="8950"/>
            </a:xfrm>
            <a:custGeom>
              <a:avLst/>
              <a:gdLst/>
              <a:ahLst/>
              <a:cxnLst/>
              <a:rect l="l" t="t" r="r" b="b"/>
              <a:pathLst>
                <a:path w="596" h="358" extrusionOk="0">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8" name="Google Shape;14238;p27"/>
            <p:cNvSpPr/>
            <p:nvPr/>
          </p:nvSpPr>
          <p:spPr>
            <a:xfrm>
              <a:off x="6236913" y="3873358"/>
              <a:ext cx="14925" cy="8950"/>
            </a:xfrm>
            <a:custGeom>
              <a:avLst/>
              <a:gdLst/>
              <a:ahLst/>
              <a:cxnLst/>
              <a:rect l="l" t="t" r="r" b="b"/>
              <a:pathLst>
                <a:path w="597" h="358" extrusionOk="0">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39" name="Google Shape;14239;p27"/>
            <p:cNvSpPr/>
            <p:nvPr/>
          </p:nvSpPr>
          <p:spPr>
            <a:xfrm>
              <a:off x="6260738" y="3873358"/>
              <a:ext cx="14325" cy="8950"/>
            </a:xfrm>
            <a:custGeom>
              <a:avLst/>
              <a:gdLst/>
              <a:ahLst/>
              <a:cxnLst/>
              <a:rect l="l" t="t" r="r" b="b"/>
              <a:pathLst>
                <a:path w="573" h="358" extrusionOk="0">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0" name="Google Shape;14240;p27"/>
            <p:cNvSpPr/>
            <p:nvPr/>
          </p:nvSpPr>
          <p:spPr>
            <a:xfrm>
              <a:off x="6213713" y="3873358"/>
              <a:ext cx="14900" cy="8950"/>
            </a:xfrm>
            <a:custGeom>
              <a:avLst/>
              <a:gdLst/>
              <a:ahLst/>
              <a:cxnLst/>
              <a:rect l="l" t="t" r="r" b="b"/>
              <a:pathLst>
                <a:path w="596" h="358" extrusionOk="0">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1" name="Google Shape;14241;p27"/>
            <p:cNvSpPr/>
            <p:nvPr/>
          </p:nvSpPr>
          <p:spPr>
            <a:xfrm>
              <a:off x="6283963" y="3873358"/>
              <a:ext cx="14900" cy="8950"/>
            </a:xfrm>
            <a:custGeom>
              <a:avLst/>
              <a:gdLst/>
              <a:ahLst/>
              <a:cxnLst/>
              <a:rect l="l" t="t" r="r" b="b"/>
              <a:pathLst>
                <a:path w="596" h="358" extrusionOk="0">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2" name="Google Shape;14242;p27"/>
            <p:cNvSpPr/>
            <p:nvPr/>
          </p:nvSpPr>
          <p:spPr>
            <a:xfrm>
              <a:off x="6154163" y="3789408"/>
              <a:ext cx="297700" cy="298300"/>
            </a:xfrm>
            <a:custGeom>
              <a:avLst/>
              <a:gdLst/>
              <a:ahLst/>
              <a:cxnLst/>
              <a:rect l="l" t="t" r="r" b="b"/>
              <a:pathLst>
                <a:path w="11908" h="11932" extrusionOk="0">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43" name="Google Shape;14243;p27"/>
          <p:cNvGrpSpPr/>
          <p:nvPr/>
        </p:nvGrpSpPr>
        <p:grpSpPr>
          <a:xfrm>
            <a:off x="7740860" y="3992609"/>
            <a:ext cx="356049" cy="353359"/>
            <a:chOff x="6648313" y="3791633"/>
            <a:chExt cx="297725" cy="295475"/>
          </a:xfrm>
          <a:noFill/>
        </p:grpSpPr>
        <p:sp>
          <p:nvSpPr>
            <p:cNvPr id="14244" name="Google Shape;14244;p27"/>
            <p:cNvSpPr/>
            <p:nvPr/>
          </p:nvSpPr>
          <p:spPr>
            <a:xfrm>
              <a:off x="6763213" y="3914433"/>
              <a:ext cx="68500" cy="8950"/>
            </a:xfrm>
            <a:custGeom>
              <a:avLst/>
              <a:gdLst/>
              <a:ahLst/>
              <a:cxnLst/>
              <a:rect l="l" t="t" r="r" b="b"/>
              <a:pathLst>
                <a:path w="2740" h="358" extrusionOk="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5" name="Google Shape;14245;p27"/>
            <p:cNvSpPr/>
            <p:nvPr/>
          </p:nvSpPr>
          <p:spPr>
            <a:xfrm>
              <a:off x="6763213" y="3934083"/>
              <a:ext cx="68500" cy="8950"/>
            </a:xfrm>
            <a:custGeom>
              <a:avLst/>
              <a:gdLst/>
              <a:ahLst/>
              <a:cxnLst/>
              <a:rect l="l" t="t" r="r" b="b"/>
              <a:pathLst>
                <a:path w="2740" h="358" extrusionOk="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6" name="Google Shape;14246;p27"/>
            <p:cNvSpPr/>
            <p:nvPr/>
          </p:nvSpPr>
          <p:spPr>
            <a:xfrm>
              <a:off x="6778713" y="3952533"/>
              <a:ext cx="38125" cy="8950"/>
            </a:xfrm>
            <a:custGeom>
              <a:avLst/>
              <a:gdLst/>
              <a:ahLst/>
              <a:cxnLst/>
              <a:rect l="l" t="t" r="r" b="b"/>
              <a:pathLst>
                <a:path w="1525" h="358" extrusionOk="0">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7" name="Google Shape;14247;p27"/>
            <p:cNvSpPr/>
            <p:nvPr/>
          </p:nvSpPr>
          <p:spPr>
            <a:xfrm>
              <a:off x="6732863" y="3873358"/>
              <a:ext cx="129225" cy="129800"/>
            </a:xfrm>
            <a:custGeom>
              <a:avLst/>
              <a:gdLst/>
              <a:ahLst/>
              <a:cxnLst/>
              <a:rect l="l" t="t" r="r" b="b"/>
              <a:pathLst>
                <a:path w="5169" h="5192" extrusionOk="0">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48" name="Google Shape;14248;p27"/>
            <p:cNvSpPr/>
            <p:nvPr/>
          </p:nvSpPr>
          <p:spPr>
            <a:xfrm>
              <a:off x="6648313" y="3791633"/>
              <a:ext cx="297725" cy="295475"/>
            </a:xfrm>
            <a:custGeom>
              <a:avLst/>
              <a:gdLst/>
              <a:ahLst/>
              <a:cxnLst/>
              <a:rect l="l" t="t" r="r" b="b"/>
              <a:pathLst>
                <a:path w="11909" h="11819" extrusionOk="0">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grpSp>
        <p:nvGrpSpPr>
          <p:cNvPr id="14249" name="Google Shape;14249;p27"/>
          <p:cNvGrpSpPr/>
          <p:nvPr/>
        </p:nvGrpSpPr>
        <p:grpSpPr>
          <a:xfrm>
            <a:off x="4023373" y="1767816"/>
            <a:ext cx="358172" cy="355332"/>
            <a:chOff x="4176963" y="1931283"/>
            <a:chExt cx="299500" cy="297125"/>
          </a:xfrm>
          <a:noFill/>
        </p:grpSpPr>
        <p:sp>
          <p:nvSpPr>
            <p:cNvPr id="14250" name="Google Shape;14250;p27"/>
            <p:cNvSpPr/>
            <p:nvPr/>
          </p:nvSpPr>
          <p:spPr>
            <a:xfrm>
              <a:off x="4333563" y="1931283"/>
              <a:ext cx="142900" cy="294125"/>
            </a:xfrm>
            <a:custGeom>
              <a:avLst/>
              <a:gdLst/>
              <a:ahLst/>
              <a:cxnLst/>
              <a:rect l="l" t="t" r="r" b="b"/>
              <a:pathLst>
                <a:path w="5716" h="11765" extrusionOk="0">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51" name="Google Shape;14251;p27"/>
            <p:cNvSpPr/>
            <p:nvPr/>
          </p:nvSpPr>
          <p:spPr>
            <a:xfrm>
              <a:off x="4176963" y="1932483"/>
              <a:ext cx="142925" cy="295925"/>
            </a:xfrm>
            <a:custGeom>
              <a:avLst/>
              <a:gdLst/>
              <a:ahLst/>
              <a:cxnLst/>
              <a:rect l="l" t="t" r="r" b="b"/>
              <a:pathLst>
                <a:path w="5717" h="11837" extrusionOk="0">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52" name="Google Shape;14252;p27"/>
            <p:cNvSpPr/>
            <p:nvPr/>
          </p:nvSpPr>
          <p:spPr>
            <a:xfrm>
              <a:off x="4249013" y="2002733"/>
              <a:ext cx="153025" cy="153625"/>
            </a:xfrm>
            <a:custGeom>
              <a:avLst/>
              <a:gdLst/>
              <a:ahLst/>
              <a:cxnLst/>
              <a:rect l="l" t="t" r="r" b="b"/>
              <a:pathLst>
                <a:path w="6121" h="6145" extrusionOk="0">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53" name="Google Shape;14253;p27"/>
            <p:cNvSpPr/>
            <p:nvPr/>
          </p:nvSpPr>
          <p:spPr>
            <a:xfrm>
              <a:off x="4291888" y="2056308"/>
              <a:ext cx="66700" cy="8950"/>
            </a:xfrm>
            <a:custGeom>
              <a:avLst/>
              <a:gdLst/>
              <a:ahLst/>
              <a:cxnLst/>
              <a:rect l="l" t="t" r="r" b="b"/>
              <a:pathLst>
                <a:path w="2668" h="358" extrusionOk="0">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54" name="Google Shape;14254;p27"/>
            <p:cNvSpPr/>
            <p:nvPr/>
          </p:nvSpPr>
          <p:spPr>
            <a:xfrm>
              <a:off x="4291888" y="2074758"/>
              <a:ext cx="66700" cy="8975"/>
            </a:xfrm>
            <a:custGeom>
              <a:avLst/>
              <a:gdLst/>
              <a:ahLst/>
              <a:cxnLst/>
              <a:rect l="l" t="t" r="r" b="b"/>
              <a:pathLst>
                <a:path w="2668" h="359" extrusionOk="0">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sp>
          <p:nvSpPr>
            <p:cNvPr id="14255" name="Google Shape;14255;p27"/>
            <p:cNvSpPr/>
            <p:nvPr/>
          </p:nvSpPr>
          <p:spPr>
            <a:xfrm>
              <a:off x="4305563" y="2092633"/>
              <a:ext cx="38725" cy="8950"/>
            </a:xfrm>
            <a:custGeom>
              <a:avLst/>
              <a:gdLst/>
              <a:ahLst/>
              <a:cxnLst/>
              <a:rect l="l" t="t" r="r" b="b"/>
              <a:pathLst>
                <a:path w="1549" h="358" extrusionOk="0">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grpFill/>
            <a:ln>
              <a:solidFill>
                <a:schemeClr val="accent2"/>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chemeClr val="accent4">
                    <a:lumMod val="50000"/>
                  </a:schemeClr>
                </a:solidFill>
                <a:effectLst/>
                <a:uLnTx/>
                <a:uFillTx/>
                <a:cs typeface="B Nazanin" panose="00000700000000000000" pitchFamily="2" charset="-78"/>
                <a:sym typeface="Arial"/>
              </a:endParaRPr>
            </a:p>
          </p:txBody>
        </p:sp>
      </p:grpSp>
      <p:sp>
        <p:nvSpPr>
          <p:cNvPr id="14256" name="Google Shape;14256;p27"/>
          <p:cNvSpPr txBox="1"/>
          <p:nvPr/>
        </p:nvSpPr>
        <p:spPr>
          <a:xfrm>
            <a:off x="1048350" y="1158650"/>
            <a:ext cx="7047300" cy="482400"/>
          </a:xfrm>
          <a:prstGeom prst="rect">
            <a:avLst/>
          </a:prstGeom>
          <a:noFill/>
          <a:ln>
            <a:noFill/>
          </a:ln>
        </p:spPr>
        <p:txBody>
          <a:bodyPr spcFirstLastPara="1" wrap="square" lIns="91425" tIns="91425" rIns="91425" bIns="91425" anchor="t" anchorCtr="0">
            <a:no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fa-IR" sz="2000" b="0" i="0" u="none" strike="noStrike" kern="0" cap="none" spc="0" normalizeH="0" baseline="0" noProof="0" dirty="0">
                <a:ln>
                  <a:noFill/>
                </a:ln>
                <a:solidFill>
                  <a:schemeClr val="accent4">
                    <a:lumMod val="50000"/>
                  </a:schemeClr>
                </a:solidFill>
                <a:effectLst/>
                <a:uLnTx/>
                <a:uFillTx/>
                <a:cs typeface="B Nazanin" panose="00000700000000000000" pitchFamily="2" charset="-78"/>
                <a:sym typeface="Arial"/>
              </a:rPr>
              <a:t>عناصر اینفوگرافیک</a:t>
            </a:r>
            <a:endParaRPr kumimoji="0" sz="2000" b="0" i="0" u="none" strike="noStrike" kern="0" cap="none" spc="0" normalizeH="0" baseline="0" noProof="0" dirty="0">
              <a:ln>
                <a:noFill/>
              </a:ln>
              <a:solidFill>
                <a:schemeClr val="accent4">
                  <a:lumMod val="50000"/>
                </a:schemeClr>
              </a:solidFill>
              <a:effectLst/>
              <a:uLnTx/>
              <a:uFillTx/>
              <a:cs typeface="B Nazanin" panose="00000700000000000000" pitchFamily="2" charset="-78"/>
              <a:sym typeface="Arial"/>
            </a:endParaRPr>
          </a:p>
        </p:txBody>
      </p:sp>
      <p:sp>
        <p:nvSpPr>
          <p:cNvPr id="14257" name="Google Shape;14257;p27"/>
          <p:cNvSpPr txBox="1">
            <a:spLocks noGrp="1"/>
          </p:cNvSpPr>
          <p:nvPr>
            <p:ph type="title" idx="4294967295"/>
          </p:nvPr>
        </p:nvSpPr>
        <p:spPr>
          <a:xfrm>
            <a:off x="945144" y="274021"/>
            <a:ext cx="7048500" cy="482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fa-IR" sz="3600" dirty="0">
                <a:solidFill>
                  <a:schemeClr val="accent4">
                    <a:lumMod val="50000"/>
                  </a:schemeClr>
                </a:solidFill>
                <a:cs typeface="B Nazanin" panose="00000700000000000000" pitchFamily="2" charset="-78"/>
              </a:rPr>
              <a:t>نمادهای برتر</a:t>
            </a:r>
            <a:endParaRPr sz="3600" dirty="0">
              <a:solidFill>
                <a:schemeClr val="accent4">
                  <a:lumMod val="50000"/>
                </a:schemeClr>
              </a:solidFill>
              <a:cs typeface="B Nazanin" panose="000007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5" name="Google Shape;855;p36"/>
          <p:cNvGrpSpPr/>
          <p:nvPr/>
        </p:nvGrpSpPr>
        <p:grpSpPr>
          <a:xfrm>
            <a:off x="101721" y="4505825"/>
            <a:ext cx="8940558" cy="84600"/>
            <a:chOff x="155346" y="4358775"/>
            <a:chExt cx="8934304" cy="84600"/>
          </a:xfrm>
        </p:grpSpPr>
        <p:cxnSp>
          <p:nvCxnSpPr>
            <p:cNvPr id="856" name="Google Shape;856;p36"/>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857" name="Google Shape;857;p36"/>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858" name="Google Shape;858;p36"/>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59" name="Google Shape;859;p36">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860" name="Google Shape;860;p36">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861" name="Google Shape;861;p36"/>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3</a:t>
            </a:r>
            <a:endParaRPr dirty="0">
              <a:solidFill>
                <a:schemeClr val="dk1"/>
              </a:solidFill>
              <a:latin typeface="Poppins"/>
              <a:ea typeface="Poppins"/>
              <a:cs typeface="B Nazanin" panose="00000400000000000000" pitchFamily="2" charset="-78"/>
              <a:sym typeface="Poppins"/>
            </a:endParaRPr>
          </a:p>
        </p:txBody>
      </p:sp>
      <p:sp>
        <p:nvSpPr>
          <p:cNvPr id="862" name="Google Shape;862;p36">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4</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863" name="Google Shape;863;p36"/>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864" name="Google Shape;864;p36"/>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865" name="Google Shape;865;p36"/>
          <p:cNvCxnSpPr/>
          <p:nvPr/>
        </p:nvCxnSpPr>
        <p:spPr>
          <a:xfrm>
            <a:off x="5592563"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866" name="Google Shape;866;p36"/>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867" name="Google Shape;867;p36">
            <a:hlinkClick r:id="rId6"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868" name="Google Shape;868;p36">
            <a:hlinkClick r:id="rId7"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endParaRPr b="1" dirty="0">
              <a:solidFill>
                <a:schemeClr val="accent1"/>
              </a:solidFill>
              <a:latin typeface="Poppins"/>
              <a:ea typeface="Poppins"/>
              <a:cs typeface="B Nazanin" panose="00000400000000000000" pitchFamily="2" charset="-78"/>
              <a:sym typeface="Poppins"/>
            </a:endParaRPr>
          </a:p>
        </p:txBody>
      </p:sp>
      <p:sp>
        <p:nvSpPr>
          <p:cNvPr id="869" name="Google Shape;869;p36">
            <a:hlinkClick r:id="rId8"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870" name="Google Shape;870;p36">
            <a:hlinkClick r:id="rId9"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871" name="Google Shape;871;p36">
            <a:hlinkClick r:id="rId10"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72" name="Google Shape;872;p36">
            <a:hlinkClick r:id="rId10" action="ppaction://hlinksldjump"/>
          </p:cNvPr>
          <p:cNvPicPr preferRelativeResize="0"/>
          <p:nvPr/>
        </p:nvPicPr>
        <p:blipFill rotWithShape="1">
          <a:blip r:embed="rId11">
            <a:alphaModFix/>
          </a:blip>
          <a:srcRect/>
          <a:stretch/>
        </p:blipFill>
        <p:spPr>
          <a:xfrm>
            <a:off x="881657" y="4626989"/>
            <a:ext cx="274320" cy="274320"/>
          </a:xfrm>
          <a:prstGeom prst="rect">
            <a:avLst/>
          </a:prstGeom>
          <a:noFill/>
          <a:ln>
            <a:noFill/>
          </a:ln>
        </p:spPr>
      </p:pic>
      <p:sp>
        <p:nvSpPr>
          <p:cNvPr id="873" name="Google Shape;873;p36"/>
          <p:cNvSpPr txBox="1"/>
          <p:nvPr/>
        </p:nvSpPr>
        <p:spPr>
          <a:xfrm>
            <a:off x="1409473" y="4498986"/>
            <a:ext cx="7968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دوشنبه</a:t>
            </a:r>
            <a:endParaRPr sz="1800" b="1" dirty="0">
              <a:solidFill>
                <a:schemeClr val="accent2"/>
              </a:solidFill>
              <a:latin typeface="Poppins"/>
              <a:ea typeface="Poppins"/>
              <a:cs typeface="B Nazanin" panose="00000400000000000000" pitchFamily="2" charset="-78"/>
              <a:sym typeface="Poppins"/>
            </a:endParaRPr>
          </a:p>
        </p:txBody>
      </p:sp>
      <p:sp>
        <p:nvSpPr>
          <p:cNvPr id="874" name="Google Shape;874;p36">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75" name="Google Shape;875;p36">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876" name="Google Shape;876;p36">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77" name="Google Shape;877;p36">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878" name="Google Shape;878;p36">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79" name="Google Shape;879;p36">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880" name="Google Shape;880;p36">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881" name="Google Shape;881;p36">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882" name="Google Shape;882;p36"/>
          <p:cNvSpPr txBox="1"/>
          <p:nvPr/>
        </p:nvSpPr>
        <p:spPr>
          <a:xfrm flipH="1">
            <a:off x="3934025" y="3358975"/>
            <a:ext cx="4381200" cy="5154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fa-IR" sz="1200" dirty="0">
                <a:latin typeface="Libre Franklin"/>
                <a:ea typeface="Libre Franklin"/>
                <a:cs typeface="B Nazanin" panose="00000400000000000000" pitchFamily="2" charset="-78"/>
                <a:sym typeface="Libre Franklin"/>
              </a:rPr>
              <a:t>برای اصلاح این نمودار، روی آن کلیک کنید، پیوند را دنبال کنید. داده ها را تغییر دهید و نمودار حاصل را در ایتجا بچسبانید و این نمودار را جایگزین کنید.</a:t>
            </a:r>
            <a:endParaRPr sz="1200" dirty="0">
              <a:latin typeface="Libre Franklin"/>
              <a:ea typeface="Libre Franklin"/>
              <a:cs typeface="B Nazanin" panose="00000400000000000000" pitchFamily="2" charset="-78"/>
              <a:sym typeface="Libre Franklin"/>
            </a:endParaRPr>
          </a:p>
        </p:txBody>
      </p:sp>
      <p:sp>
        <p:nvSpPr>
          <p:cNvPr id="883" name="Google Shape;883;p36"/>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دوشنبه | تکلیف 3</a:t>
            </a:r>
            <a:endParaRPr dirty="0">
              <a:cs typeface="B Nazanin" panose="00000400000000000000" pitchFamily="2" charset="-78"/>
            </a:endParaRPr>
          </a:p>
        </p:txBody>
      </p:sp>
      <p:sp>
        <p:nvSpPr>
          <p:cNvPr id="884" name="Google Shape;884;p36"/>
          <p:cNvSpPr/>
          <p:nvPr/>
        </p:nvSpPr>
        <p:spPr>
          <a:xfrm>
            <a:off x="904975" y="1222094"/>
            <a:ext cx="220800" cy="220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5" name="Google Shape;885;p36"/>
          <p:cNvSpPr/>
          <p:nvPr/>
        </p:nvSpPr>
        <p:spPr>
          <a:xfrm>
            <a:off x="904975" y="2136494"/>
            <a:ext cx="220800" cy="22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6" name="Google Shape;886;p36"/>
          <p:cNvSpPr/>
          <p:nvPr/>
        </p:nvSpPr>
        <p:spPr>
          <a:xfrm>
            <a:off x="904975" y="3050894"/>
            <a:ext cx="220800" cy="220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87" name="Google Shape;887;p36"/>
          <p:cNvSpPr txBox="1">
            <a:spLocks noGrp="1"/>
          </p:cNvSpPr>
          <p:nvPr>
            <p:ph type="title" idx="4294967295"/>
          </p:nvPr>
        </p:nvSpPr>
        <p:spPr>
          <a:xfrm>
            <a:off x="1237975" y="1222094"/>
            <a:ext cx="1752900" cy="220800"/>
          </a:xfrm>
          <a:prstGeom prst="rect">
            <a:avLst/>
          </a:prstGeom>
        </p:spPr>
        <p:txBody>
          <a:bodyPr spcFirstLastPara="1" wrap="square" lIns="91425" tIns="91425" rIns="91425" bIns="91425" anchor="ctr" anchorCtr="0">
            <a:noAutofit/>
          </a:bodyPr>
          <a:lstStyle/>
          <a:p>
            <a:pPr marL="0" lvl="0" indent="0" algn="l" rtl="1">
              <a:spcBef>
                <a:spcPts val="0"/>
              </a:spcBef>
              <a:spcAft>
                <a:spcPts val="0"/>
              </a:spcAft>
              <a:buNone/>
            </a:pPr>
            <a:r>
              <a:rPr lang="fa-IR" sz="1800" dirty="0">
                <a:cs typeface="B Nazanin" panose="00000400000000000000" pitchFamily="2" charset="-78"/>
              </a:rPr>
              <a:t>یک</a:t>
            </a:r>
            <a:endParaRPr sz="1800" dirty="0">
              <a:cs typeface="B Nazanin" panose="00000400000000000000" pitchFamily="2" charset="-78"/>
            </a:endParaRPr>
          </a:p>
        </p:txBody>
      </p:sp>
      <p:sp>
        <p:nvSpPr>
          <p:cNvPr id="888" name="Google Shape;888;p36"/>
          <p:cNvSpPr txBox="1">
            <a:spLocks noGrp="1"/>
          </p:cNvSpPr>
          <p:nvPr>
            <p:ph type="subTitle" idx="4294967295"/>
          </p:nvPr>
        </p:nvSpPr>
        <p:spPr>
          <a:xfrm>
            <a:off x="1237975" y="1522094"/>
            <a:ext cx="1971900" cy="325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sp>
        <p:nvSpPr>
          <p:cNvPr id="889" name="Google Shape;889;p36"/>
          <p:cNvSpPr txBox="1">
            <a:spLocks noGrp="1"/>
          </p:cNvSpPr>
          <p:nvPr>
            <p:ph type="title" idx="4294967295"/>
          </p:nvPr>
        </p:nvSpPr>
        <p:spPr>
          <a:xfrm>
            <a:off x="1237975" y="2136494"/>
            <a:ext cx="1752900" cy="220800"/>
          </a:xfrm>
          <a:prstGeom prst="rect">
            <a:avLst/>
          </a:prstGeom>
        </p:spPr>
        <p:txBody>
          <a:bodyPr spcFirstLastPara="1" wrap="square" lIns="91425" tIns="91425" rIns="91425" bIns="91425" anchor="ctr" anchorCtr="0">
            <a:noAutofit/>
          </a:bodyPr>
          <a:lstStyle/>
          <a:p>
            <a:pPr marL="0" lvl="0" indent="0" algn="l" rtl="1">
              <a:spcBef>
                <a:spcPts val="0"/>
              </a:spcBef>
              <a:spcAft>
                <a:spcPts val="0"/>
              </a:spcAft>
              <a:buNone/>
            </a:pPr>
            <a:r>
              <a:rPr lang="fa-IR" sz="1800" dirty="0">
                <a:cs typeface="B Nazanin" panose="00000400000000000000" pitchFamily="2" charset="-78"/>
              </a:rPr>
              <a:t>دو</a:t>
            </a:r>
            <a:endParaRPr sz="1800" dirty="0">
              <a:cs typeface="B Nazanin" panose="00000400000000000000" pitchFamily="2" charset="-78"/>
            </a:endParaRPr>
          </a:p>
        </p:txBody>
      </p:sp>
      <p:sp>
        <p:nvSpPr>
          <p:cNvPr id="890" name="Google Shape;890;p36"/>
          <p:cNvSpPr txBox="1">
            <a:spLocks noGrp="1"/>
          </p:cNvSpPr>
          <p:nvPr>
            <p:ph type="subTitle" idx="4294967295"/>
          </p:nvPr>
        </p:nvSpPr>
        <p:spPr>
          <a:xfrm>
            <a:off x="1237975" y="2436494"/>
            <a:ext cx="1971900" cy="325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sp>
        <p:nvSpPr>
          <p:cNvPr id="891" name="Google Shape;891;p36"/>
          <p:cNvSpPr txBox="1">
            <a:spLocks noGrp="1"/>
          </p:cNvSpPr>
          <p:nvPr>
            <p:ph type="title" idx="4294967295"/>
          </p:nvPr>
        </p:nvSpPr>
        <p:spPr>
          <a:xfrm>
            <a:off x="1237975" y="3050894"/>
            <a:ext cx="1752900" cy="220800"/>
          </a:xfrm>
          <a:prstGeom prst="rect">
            <a:avLst/>
          </a:prstGeom>
        </p:spPr>
        <p:txBody>
          <a:bodyPr spcFirstLastPara="1" wrap="square" lIns="91425" tIns="91425" rIns="91425" bIns="91425" anchor="ctr" anchorCtr="0">
            <a:noAutofit/>
          </a:bodyPr>
          <a:lstStyle/>
          <a:p>
            <a:pPr marL="0" lvl="0" indent="0" algn="l" rtl="1">
              <a:spcBef>
                <a:spcPts val="0"/>
              </a:spcBef>
              <a:spcAft>
                <a:spcPts val="0"/>
              </a:spcAft>
              <a:buNone/>
            </a:pPr>
            <a:r>
              <a:rPr lang="fa-IR" sz="1800" dirty="0">
                <a:cs typeface="B Nazanin" panose="00000400000000000000" pitchFamily="2" charset="-78"/>
              </a:rPr>
              <a:t>سه</a:t>
            </a:r>
            <a:endParaRPr sz="1800" dirty="0">
              <a:cs typeface="B Nazanin" panose="00000400000000000000" pitchFamily="2" charset="-78"/>
            </a:endParaRPr>
          </a:p>
        </p:txBody>
      </p:sp>
      <p:sp>
        <p:nvSpPr>
          <p:cNvPr id="892" name="Google Shape;892;p36"/>
          <p:cNvSpPr txBox="1">
            <a:spLocks noGrp="1"/>
          </p:cNvSpPr>
          <p:nvPr>
            <p:ph type="subTitle" idx="4294967295"/>
          </p:nvPr>
        </p:nvSpPr>
        <p:spPr>
          <a:xfrm>
            <a:off x="1237975" y="3350894"/>
            <a:ext cx="1971900" cy="3252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pic>
        <p:nvPicPr>
          <p:cNvPr id="893" name="Google Shape;893;p36" title="Gráfico">
            <a:hlinkClick r:id="rId20"/>
          </p:cNvPr>
          <p:cNvPicPr preferRelativeResize="0"/>
          <p:nvPr/>
        </p:nvPicPr>
        <p:blipFill>
          <a:blip r:embed="rId21">
            <a:alphaModFix/>
          </a:blip>
          <a:stretch>
            <a:fillRect/>
          </a:stretch>
        </p:blipFill>
        <p:spPr>
          <a:xfrm>
            <a:off x="4275638" y="1210913"/>
            <a:ext cx="3697973" cy="2154899"/>
          </a:xfrm>
          <a:prstGeom prst="rect">
            <a:avLst/>
          </a:prstGeom>
          <a:noFill/>
          <a:ln>
            <a:noFill/>
          </a:ln>
        </p:spPr>
      </p:pic>
      <p:sp>
        <p:nvSpPr>
          <p:cNvPr id="894" name="Google Shape;894;p36"/>
          <p:cNvSpPr/>
          <p:nvPr/>
        </p:nvSpPr>
        <p:spPr>
          <a:xfrm>
            <a:off x="1409986"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5" name="Google Shape;895;p36"/>
          <p:cNvSpPr/>
          <p:nvPr/>
        </p:nvSpPr>
        <p:spPr>
          <a:xfrm>
            <a:off x="3103075" y="2730350"/>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896" name="Google Shape;896;p36">
            <a:hlinkClick r:id="rId22" action="ppaction://hlinksldjump"/>
          </p:cNvPr>
          <p:cNvPicPr preferRelativeResize="0"/>
          <p:nvPr/>
        </p:nvPicPr>
        <p:blipFill>
          <a:blip r:embed="rId23">
            <a:alphaModFix/>
          </a:blip>
          <a:stretch>
            <a:fillRect/>
          </a:stretch>
        </p:blipFill>
        <p:spPr>
          <a:xfrm>
            <a:off x="713224" y="585350"/>
            <a:ext cx="360887" cy="260251"/>
          </a:xfrm>
          <a:prstGeom prst="rect">
            <a:avLst/>
          </a:prstGeom>
          <a:noFill/>
          <a:ln>
            <a:noFill/>
          </a:ln>
        </p:spPr>
      </p:pic>
      <p:sp>
        <p:nvSpPr>
          <p:cNvPr id="897" name="Google Shape;897;p36">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98" name="Google Shape;898;p36">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37"/>
          <p:cNvSpPr txBox="1">
            <a:spLocks noGrp="1"/>
          </p:cNvSpPr>
          <p:nvPr>
            <p:ph type="subTitle" idx="4294967295"/>
          </p:nvPr>
        </p:nvSpPr>
        <p:spPr>
          <a:xfrm>
            <a:off x="1362387" y="1368184"/>
            <a:ext cx="505800" cy="334500"/>
          </a:xfrm>
          <a:prstGeom prst="rect">
            <a:avLst/>
          </a:prstGeom>
        </p:spPr>
        <p:txBody>
          <a:bodyPr spcFirstLastPara="1" wrap="square" lIns="0" tIns="0" rIns="0" bIns="0"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04" name="Google Shape;904;p37"/>
          <p:cNvSpPr txBox="1">
            <a:spLocks noGrp="1"/>
          </p:cNvSpPr>
          <p:nvPr>
            <p:ph type="subTitle" idx="4294967295"/>
          </p:nvPr>
        </p:nvSpPr>
        <p:spPr>
          <a:xfrm>
            <a:off x="5310940" y="1368183"/>
            <a:ext cx="489000" cy="334200"/>
          </a:xfrm>
          <a:prstGeom prst="rect">
            <a:avLst/>
          </a:prstGeom>
        </p:spPr>
        <p:txBody>
          <a:bodyPr spcFirstLastPara="1" wrap="square" lIns="0" tIns="0" rIns="0" bIns="0"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05" name="Google Shape;905;p37"/>
          <p:cNvSpPr txBox="1">
            <a:spLocks noGrp="1"/>
          </p:cNvSpPr>
          <p:nvPr>
            <p:ph type="subTitle" idx="4294967295"/>
          </p:nvPr>
        </p:nvSpPr>
        <p:spPr>
          <a:xfrm>
            <a:off x="3330199" y="3297483"/>
            <a:ext cx="505800" cy="334500"/>
          </a:xfrm>
          <a:prstGeom prst="rect">
            <a:avLst/>
          </a:prstGeom>
        </p:spPr>
        <p:txBody>
          <a:bodyPr spcFirstLastPara="1" wrap="square" lIns="0" tIns="0" rIns="0" bIns="0"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06" name="Google Shape;906;p37"/>
          <p:cNvSpPr txBox="1">
            <a:spLocks noGrp="1"/>
          </p:cNvSpPr>
          <p:nvPr>
            <p:ph type="subTitle" idx="4294967295"/>
          </p:nvPr>
        </p:nvSpPr>
        <p:spPr>
          <a:xfrm>
            <a:off x="7284213" y="3297401"/>
            <a:ext cx="489000" cy="334500"/>
          </a:xfrm>
          <a:prstGeom prst="rect">
            <a:avLst/>
          </a:prstGeom>
        </p:spPr>
        <p:txBody>
          <a:bodyPr spcFirstLastPara="1" wrap="square" lIns="0" tIns="0" rIns="0" bIns="0" anchor="ctr" anchorCtr="0">
            <a:noAutofit/>
          </a:bodyPr>
          <a:lstStyle/>
          <a:p>
            <a:pPr marL="0" lvl="0" indent="0" algn="ctr" rtl="1">
              <a:lnSpc>
                <a:spcPct val="100000"/>
              </a:lnSpc>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4</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07" name="Google Shape;907;p37"/>
          <p:cNvSpPr/>
          <p:nvPr/>
        </p:nvSpPr>
        <p:spPr>
          <a:xfrm>
            <a:off x="5052610" y="2036453"/>
            <a:ext cx="1005661" cy="896126"/>
          </a:xfrm>
          <a:custGeom>
            <a:avLst/>
            <a:gdLst/>
            <a:ahLst/>
            <a:cxnLst/>
            <a:rect l="l" t="t" r="r" b="b"/>
            <a:pathLst>
              <a:path w="19615" h="17523" extrusionOk="0">
                <a:moveTo>
                  <a:pt x="9793" y="1"/>
                </a:moveTo>
                <a:cubicBezTo>
                  <a:pt x="7778" y="1"/>
                  <a:pt x="5755" y="697"/>
                  <a:pt x="4103" y="2124"/>
                </a:cubicBezTo>
                <a:cubicBezTo>
                  <a:pt x="434" y="5259"/>
                  <a:pt x="0" y="10796"/>
                  <a:pt x="3169" y="14466"/>
                </a:cubicBezTo>
                <a:cubicBezTo>
                  <a:pt x="4894" y="16483"/>
                  <a:pt x="7344" y="17523"/>
                  <a:pt x="9810" y="17523"/>
                </a:cubicBezTo>
                <a:cubicBezTo>
                  <a:pt x="11830" y="17523"/>
                  <a:pt x="13860" y="16826"/>
                  <a:pt x="15512" y="15400"/>
                </a:cubicBezTo>
                <a:cubicBezTo>
                  <a:pt x="19181" y="12231"/>
                  <a:pt x="19614" y="6727"/>
                  <a:pt x="16446" y="3058"/>
                </a:cubicBezTo>
                <a:cubicBezTo>
                  <a:pt x="14703" y="1040"/>
                  <a:pt x="12255" y="1"/>
                  <a:pt x="9793" y="1"/>
                </a:cubicBezTo>
                <a:close/>
              </a:path>
            </a:pathLst>
          </a:cu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8" name="Google Shape;908;p37"/>
          <p:cNvSpPr/>
          <p:nvPr/>
        </p:nvSpPr>
        <p:spPr>
          <a:xfrm>
            <a:off x="3135058" y="2045744"/>
            <a:ext cx="896104" cy="896096"/>
          </a:xfrm>
          <a:custGeom>
            <a:avLst/>
            <a:gdLst/>
            <a:ahLst/>
            <a:cxnLst/>
            <a:rect l="l" t="t" r="r" b="b"/>
            <a:pathLst>
              <a:path w="17514" h="17513" extrusionOk="0">
                <a:moveTo>
                  <a:pt x="8774" y="0"/>
                </a:moveTo>
                <a:cubicBezTo>
                  <a:pt x="3937" y="0"/>
                  <a:pt x="1" y="3903"/>
                  <a:pt x="1" y="8740"/>
                </a:cubicBezTo>
                <a:cubicBezTo>
                  <a:pt x="1" y="13576"/>
                  <a:pt x="3937" y="17513"/>
                  <a:pt x="8774" y="17513"/>
                </a:cubicBezTo>
                <a:cubicBezTo>
                  <a:pt x="13611" y="17513"/>
                  <a:pt x="17513" y="13576"/>
                  <a:pt x="17513" y="8740"/>
                </a:cubicBezTo>
                <a:cubicBezTo>
                  <a:pt x="17513" y="3903"/>
                  <a:pt x="13611" y="0"/>
                  <a:pt x="8774" y="0"/>
                </a:cubicBezTo>
                <a:close/>
              </a:path>
            </a:pathLst>
          </a:cu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9" name="Google Shape;909;p37"/>
          <p:cNvSpPr/>
          <p:nvPr/>
        </p:nvSpPr>
        <p:spPr>
          <a:xfrm>
            <a:off x="7035858" y="2045752"/>
            <a:ext cx="985729" cy="896104"/>
          </a:xfrm>
          <a:custGeom>
            <a:avLst/>
            <a:gdLst/>
            <a:ahLst/>
            <a:cxnLst/>
            <a:rect l="l" t="t" r="r" b="b"/>
            <a:pathLst>
              <a:path w="19215" h="17514" extrusionOk="0">
                <a:moveTo>
                  <a:pt x="9612" y="1"/>
                </a:moveTo>
                <a:cubicBezTo>
                  <a:pt x="7372" y="1"/>
                  <a:pt x="5138" y="851"/>
                  <a:pt x="3436" y="2552"/>
                </a:cubicBezTo>
                <a:cubicBezTo>
                  <a:pt x="1" y="5988"/>
                  <a:pt x="1" y="11526"/>
                  <a:pt x="3436" y="14961"/>
                </a:cubicBezTo>
                <a:cubicBezTo>
                  <a:pt x="5138" y="16663"/>
                  <a:pt x="7372" y="17513"/>
                  <a:pt x="9612" y="17513"/>
                </a:cubicBezTo>
                <a:cubicBezTo>
                  <a:pt x="11851" y="17513"/>
                  <a:pt x="14094" y="16663"/>
                  <a:pt x="15812" y="14961"/>
                </a:cubicBezTo>
                <a:cubicBezTo>
                  <a:pt x="19214" y="11526"/>
                  <a:pt x="19214" y="5988"/>
                  <a:pt x="15812" y="2552"/>
                </a:cubicBezTo>
                <a:cubicBezTo>
                  <a:pt x="14094" y="851"/>
                  <a:pt x="11851" y="1"/>
                  <a:pt x="9612" y="1"/>
                </a:cubicBezTo>
                <a:close/>
              </a:path>
            </a:pathLst>
          </a:cu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0" name="Google Shape;910;p37"/>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دوشنبه | تکلیف 4</a:t>
            </a:r>
            <a:endParaRPr dirty="0">
              <a:cs typeface="B Nazanin" panose="00000400000000000000" pitchFamily="2" charset="-78"/>
            </a:endParaRPr>
          </a:p>
        </p:txBody>
      </p:sp>
      <p:sp>
        <p:nvSpPr>
          <p:cNvPr id="911" name="Google Shape;911;p37"/>
          <p:cNvSpPr/>
          <p:nvPr/>
        </p:nvSpPr>
        <p:spPr>
          <a:xfrm>
            <a:off x="1362387" y="1282367"/>
            <a:ext cx="505800" cy="505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2" name="Google Shape;912;p37"/>
          <p:cNvSpPr/>
          <p:nvPr/>
        </p:nvSpPr>
        <p:spPr>
          <a:xfrm>
            <a:off x="5302540" y="1282340"/>
            <a:ext cx="505800" cy="505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3" name="Google Shape;913;p37"/>
          <p:cNvSpPr/>
          <p:nvPr/>
        </p:nvSpPr>
        <p:spPr>
          <a:xfrm>
            <a:off x="1167233" y="2036481"/>
            <a:ext cx="896096" cy="896096"/>
          </a:xfrm>
          <a:custGeom>
            <a:avLst/>
            <a:gdLst/>
            <a:ahLst/>
            <a:cxnLst/>
            <a:rect l="l" t="t" r="r" b="b"/>
            <a:pathLst>
              <a:path w="17513" h="17513" extrusionOk="0">
                <a:moveTo>
                  <a:pt x="8740" y="0"/>
                </a:moveTo>
                <a:cubicBezTo>
                  <a:pt x="3903" y="0"/>
                  <a:pt x="0" y="3903"/>
                  <a:pt x="0" y="8740"/>
                </a:cubicBezTo>
                <a:cubicBezTo>
                  <a:pt x="0" y="13576"/>
                  <a:pt x="3903" y="17513"/>
                  <a:pt x="8740" y="17513"/>
                </a:cubicBezTo>
                <a:cubicBezTo>
                  <a:pt x="13576" y="17513"/>
                  <a:pt x="17513" y="13576"/>
                  <a:pt x="17513" y="8740"/>
                </a:cubicBezTo>
                <a:cubicBezTo>
                  <a:pt x="17513" y="3903"/>
                  <a:pt x="13576" y="0"/>
                  <a:pt x="8740" y="0"/>
                </a:cubicBezTo>
                <a:close/>
              </a:path>
            </a:pathLst>
          </a:cu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4" name="Google Shape;914;p37"/>
          <p:cNvSpPr/>
          <p:nvPr/>
        </p:nvSpPr>
        <p:spPr>
          <a:xfrm>
            <a:off x="7275813" y="3211721"/>
            <a:ext cx="505800" cy="505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5" name="Google Shape;915;p37"/>
          <p:cNvSpPr/>
          <p:nvPr/>
        </p:nvSpPr>
        <p:spPr>
          <a:xfrm>
            <a:off x="3330199" y="3211721"/>
            <a:ext cx="505800" cy="5058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6" name="Google Shape;916;p37"/>
          <p:cNvSpPr txBox="1">
            <a:spLocks noGrp="1"/>
          </p:cNvSpPr>
          <p:nvPr>
            <p:ph type="subTitle" idx="4294967295"/>
          </p:nvPr>
        </p:nvSpPr>
        <p:spPr>
          <a:xfrm>
            <a:off x="493875" y="2941079"/>
            <a:ext cx="1972337" cy="660900"/>
          </a:xfrm>
          <a:prstGeom prst="rect">
            <a:avLst/>
          </a:prstGeom>
        </p:spPr>
        <p:txBody>
          <a:bodyPr spcFirstLastPara="1" wrap="square" lIns="0" tIns="0" rIns="0"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sp>
        <p:nvSpPr>
          <p:cNvPr id="917" name="Google Shape;917;p37"/>
          <p:cNvSpPr txBox="1">
            <a:spLocks noGrp="1"/>
          </p:cNvSpPr>
          <p:nvPr>
            <p:ph type="subTitle" idx="4294967295"/>
          </p:nvPr>
        </p:nvSpPr>
        <p:spPr>
          <a:xfrm>
            <a:off x="2466212" y="1429675"/>
            <a:ext cx="1972337" cy="660900"/>
          </a:xfrm>
          <a:prstGeom prst="rect">
            <a:avLst/>
          </a:prstGeom>
        </p:spPr>
        <p:txBody>
          <a:bodyPr spcFirstLastPara="1" wrap="square" lIns="0" tIns="0" rIns="0"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sp>
        <p:nvSpPr>
          <p:cNvPr id="918" name="Google Shape;918;p37"/>
          <p:cNvSpPr txBox="1">
            <a:spLocks noGrp="1"/>
          </p:cNvSpPr>
          <p:nvPr>
            <p:ph type="subTitle" idx="4294967295"/>
          </p:nvPr>
        </p:nvSpPr>
        <p:spPr>
          <a:xfrm>
            <a:off x="6410890" y="1429675"/>
            <a:ext cx="1973273" cy="660900"/>
          </a:xfrm>
          <a:prstGeom prst="rect">
            <a:avLst/>
          </a:prstGeom>
        </p:spPr>
        <p:txBody>
          <a:bodyPr spcFirstLastPara="1" wrap="square" lIns="0" tIns="0" rIns="0"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sp>
        <p:nvSpPr>
          <p:cNvPr id="919" name="Google Shape;919;p37"/>
          <p:cNvSpPr txBox="1">
            <a:spLocks noGrp="1"/>
          </p:cNvSpPr>
          <p:nvPr>
            <p:ph type="subTitle" idx="4294967295"/>
          </p:nvPr>
        </p:nvSpPr>
        <p:spPr>
          <a:xfrm>
            <a:off x="4572000" y="2941079"/>
            <a:ext cx="1838890" cy="660900"/>
          </a:xfrm>
          <a:prstGeom prst="rect">
            <a:avLst/>
          </a:prstGeom>
        </p:spPr>
        <p:txBody>
          <a:bodyPr spcFirstLastPara="1" wrap="square" lIns="0" tIns="0" rIns="0" bIns="91425" anchor="ctr" anchorCtr="0">
            <a:noAutofit/>
          </a:bodyPr>
          <a:lstStyle/>
          <a:p>
            <a:pPr marL="0" lvl="0" indent="0" algn="ctr" rtl="1">
              <a:spcBef>
                <a:spcPts val="0"/>
              </a:spcBef>
              <a:spcAft>
                <a:spcPts val="0"/>
              </a:spcAft>
              <a:buNone/>
            </a:pPr>
            <a:r>
              <a:rPr lang="fa-IR" sz="1200" dirty="0">
                <a:cs typeface="B Nazanin" panose="00000400000000000000" pitchFamily="2" charset="-78"/>
              </a:rPr>
              <a:t>قالب پاورپوینت برنامه ریز سیستم مدیریت قابل ویرایش می باشد</a:t>
            </a:r>
          </a:p>
        </p:txBody>
      </p:sp>
      <p:cxnSp>
        <p:nvCxnSpPr>
          <p:cNvPr id="920" name="Google Shape;920;p37"/>
          <p:cNvCxnSpPr>
            <a:stCxn id="921" idx="0"/>
            <a:endCxn id="911" idx="4"/>
          </p:cNvCxnSpPr>
          <p:nvPr/>
        </p:nvCxnSpPr>
        <p:spPr>
          <a:xfrm rot="10800000">
            <a:off x="1615287" y="1788167"/>
            <a:ext cx="0" cy="255900"/>
          </a:xfrm>
          <a:prstGeom prst="straightConnector1">
            <a:avLst/>
          </a:prstGeom>
          <a:noFill/>
          <a:ln w="38100" cap="flat" cmpd="sng">
            <a:solidFill>
              <a:schemeClr val="accent2"/>
            </a:solidFill>
            <a:prstDash val="solid"/>
            <a:round/>
            <a:headEnd type="none" w="med" len="med"/>
            <a:tailEnd type="none" w="med" len="med"/>
          </a:ln>
        </p:spPr>
      </p:cxnSp>
      <p:cxnSp>
        <p:nvCxnSpPr>
          <p:cNvPr id="922" name="Google Shape;922;p37"/>
          <p:cNvCxnSpPr>
            <a:stCxn id="923" idx="4"/>
            <a:endCxn id="915" idx="0"/>
          </p:cNvCxnSpPr>
          <p:nvPr/>
        </p:nvCxnSpPr>
        <p:spPr>
          <a:xfrm>
            <a:off x="3583099" y="2943521"/>
            <a:ext cx="0" cy="268200"/>
          </a:xfrm>
          <a:prstGeom prst="straightConnector1">
            <a:avLst/>
          </a:prstGeom>
          <a:noFill/>
          <a:ln w="38100" cap="flat" cmpd="sng">
            <a:solidFill>
              <a:schemeClr val="accent2"/>
            </a:solidFill>
            <a:prstDash val="solid"/>
            <a:round/>
            <a:headEnd type="none" w="med" len="med"/>
            <a:tailEnd type="none" w="med" len="med"/>
          </a:ln>
        </p:spPr>
      </p:cxnSp>
      <p:cxnSp>
        <p:nvCxnSpPr>
          <p:cNvPr id="924" name="Google Shape;924;p37"/>
          <p:cNvCxnSpPr>
            <a:stCxn id="912" idx="4"/>
            <a:endCxn id="925" idx="0"/>
          </p:cNvCxnSpPr>
          <p:nvPr/>
        </p:nvCxnSpPr>
        <p:spPr>
          <a:xfrm>
            <a:off x="5555440" y="1788140"/>
            <a:ext cx="0" cy="255900"/>
          </a:xfrm>
          <a:prstGeom prst="straightConnector1">
            <a:avLst/>
          </a:prstGeom>
          <a:noFill/>
          <a:ln w="38100" cap="flat" cmpd="sng">
            <a:solidFill>
              <a:schemeClr val="accent2"/>
            </a:solidFill>
            <a:prstDash val="solid"/>
            <a:round/>
            <a:headEnd type="none" w="med" len="med"/>
            <a:tailEnd type="none" w="med" len="med"/>
          </a:ln>
        </p:spPr>
      </p:cxnSp>
      <p:cxnSp>
        <p:nvCxnSpPr>
          <p:cNvPr id="926" name="Google Shape;926;p37"/>
          <p:cNvCxnSpPr>
            <a:stCxn id="927" idx="4"/>
            <a:endCxn id="914" idx="0"/>
          </p:cNvCxnSpPr>
          <p:nvPr/>
        </p:nvCxnSpPr>
        <p:spPr>
          <a:xfrm>
            <a:off x="7528713" y="2943521"/>
            <a:ext cx="0" cy="268200"/>
          </a:xfrm>
          <a:prstGeom prst="straightConnector1">
            <a:avLst/>
          </a:prstGeom>
          <a:noFill/>
          <a:ln w="38100" cap="flat" cmpd="sng">
            <a:solidFill>
              <a:schemeClr val="accent2"/>
            </a:solidFill>
            <a:prstDash val="solid"/>
            <a:round/>
            <a:headEnd type="none" w="med" len="med"/>
            <a:tailEnd type="none" w="med" len="med"/>
          </a:ln>
        </p:spPr>
      </p:cxnSp>
      <p:grpSp>
        <p:nvGrpSpPr>
          <p:cNvPr id="928" name="Google Shape;928;p37"/>
          <p:cNvGrpSpPr/>
          <p:nvPr/>
        </p:nvGrpSpPr>
        <p:grpSpPr>
          <a:xfrm>
            <a:off x="101721" y="4505825"/>
            <a:ext cx="8940558" cy="84600"/>
            <a:chOff x="155346" y="4358775"/>
            <a:chExt cx="8934304" cy="84600"/>
          </a:xfrm>
        </p:grpSpPr>
        <p:cxnSp>
          <p:nvCxnSpPr>
            <p:cNvPr id="929" name="Google Shape;929;p37"/>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930" name="Google Shape;930;p37"/>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37"/>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32" name="Google Shape;932;p37">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33" name="Google Shape;933;p37">
            <a:hlinkClick r:id="rId4"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34" name="Google Shape;934;p37">
            <a:hlinkClick r:id="rId5"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35" name="Google Shape;935;p37"/>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4</a:t>
            </a:r>
            <a:endParaRPr dirty="0">
              <a:solidFill>
                <a:schemeClr val="dk1"/>
              </a:solidFill>
              <a:latin typeface="Poppins"/>
              <a:ea typeface="Poppins"/>
              <a:cs typeface="B Nazanin" panose="00000400000000000000" pitchFamily="2" charset="-78"/>
              <a:sym typeface="Poppins"/>
            </a:endParaRPr>
          </a:p>
        </p:txBody>
      </p:sp>
      <p:cxnSp>
        <p:nvCxnSpPr>
          <p:cNvPr id="936" name="Google Shape;936;p37"/>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937" name="Google Shape;937;p37"/>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938" name="Google Shape;938;p37"/>
          <p:cNvCxnSpPr/>
          <p:nvPr/>
        </p:nvCxnSpPr>
        <p:spPr>
          <a:xfrm>
            <a:off x="5592563"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939" name="Google Shape;939;p37"/>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940" name="Google Shape;940;p37">
            <a:hlinkClick r:id="rId6" action="ppaction://hlinksldjump"/>
          </p:cNvPr>
          <p:cNvSpPr txBox="1"/>
          <p:nvPr/>
        </p:nvSpPr>
        <p:spPr>
          <a:xfrm>
            <a:off x="219912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سه شنبه</a:t>
            </a:r>
            <a:endParaRPr b="1" dirty="0">
              <a:solidFill>
                <a:schemeClr val="accent1"/>
              </a:solidFill>
              <a:latin typeface="Poppins"/>
              <a:ea typeface="Poppins"/>
              <a:cs typeface="B Nazanin" panose="00000400000000000000" pitchFamily="2" charset="-78"/>
              <a:sym typeface="Poppins"/>
            </a:endParaRPr>
          </a:p>
        </p:txBody>
      </p:sp>
      <p:sp>
        <p:nvSpPr>
          <p:cNvPr id="941" name="Google Shape;941;p37">
            <a:hlinkClick r:id="rId7"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endParaRPr b="1" dirty="0">
              <a:solidFill>
                <a:schemeClr val="accent1"/>
              </a:solidFill>
              <a:latin typeface="Poppins"/>
              <a:ea typeface="Poppins"/>
              <a:cs typeface="B Nazanin" panose="00000400000000000000" pitchFamily="2" charset="-78"/>
              <a:sym typeface="Poppins"/>
            </a:endParaRPr>
          </a:p>
        </p:txBody>
      </p:sp>
      <p:sp>
        <p:nvSpPr>
          <p:cNvPr id="942" name="Google Shape;942;p37">
            <a:hlinkClick r:id="rId8"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943" name="Google Shape;943;p37">
            <a:hlinkClick r:id="rId9"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944" name="Google Shape;944;p37">
            <a:hlinkClick r:id="rId10"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45" name="Google Shape;945;p37">
            <a:hlinkClick r:id="rId10" action="ppaction://hlinksldjump"/>
          </p:cNvPr>
          <p:cNvPicPr preferRelativeResize="0"/>
          <p:nvPr/>
        </p:nvPicPr>
        <p:blipFill rotWithShape="1">
          <a:blip r:embed="rId11">
            <a:alphaModFix/>
          </a:blip>
          <a:srcRect/>
          <a:stretch/>
        </p:blipFill>
        <p:spPr>
          <a:xfrm>
            <a:off x="881657" y="4626989"/>
            <a:ext cx="274320" cy="274320"/>
          </a:xfrm>
          <a:prstGeom prst="rect">
            <a:avLst/>
          </a:prstGeom>
          <a:noFill/>
          <a:ln>
            <a:noFill/>
          </a:ln>
        </p:spPr>
      </p:pic>
      <p:sp>
        <p:nvSpPr>
          <p:cNvPr id="946" name="Google Shape;946;p37"/>
          <p:cNvSpPr txBox="1"/>
          <p:nvPr/>
        </p:nvSpPr>
        <p:spPr>
          <a:xfrm>
            <a:off x="1409473" y="4498986"/>
            <a:ext cx="7968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دوشنبه</a:t>
            </a:r>
            <a:endParaRPr sz="1800" b="1" dirty="0">
              <a:solidFill>
                <a:schemeClr val="accent2"/>
              </a:solidFill>
              <a:latin typeface="Poppins"/>
              <a:ea typeface="Poppins"/>
              <a:cs typeface="B Nazanin" panose="00000400000000000000" pitchFamily="2" charset="-78"/>
              <a:sym typeface="Poppins"/>
            </a:endParaRPr>
          </a:p>
        </p:txBody>
      </p:sp>
      <p:sp>
        <p:nvSpPr>
          <p:cNvPr id="947" name="Google Shape;947;p37">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48" name="Google Shape;948;p37">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949" name="Google Shape;949;p37">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50" name="Google Shape;950;p37">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951" name="Google Shape;951;p37">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52" name="Google Shape;952;p37">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953" name="Google Shape;953;p37">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54" name="Google Shape;954;p37">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grpSp>
        <p:nvGrpSpPr>
          <p:cNvPr id="955" name="Google Shape;955;p37"/>
          <p:cNvGrpSpPr/>
          <p:nvPr/>
        </p:nvGrpSpPr>
        <p:grpSpPr>
          <a:xfrm>
            <a:off x="7309236" y="2266570"/>
            <a:ext cx="438994" cy="431306"/>
            <a:chOff x="-40748275" y="3238700"/>
            <a:chExt cx="322600" cy="316950"/>
          </a:xfrm>
        </p:grpSpPr>
        <p:sp>
          <p:nvSpPr>
            <p:cNvPr id="956" name="Google Shape;956;p37"/>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7" name="Google Shape;957;p3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8" name="Google Shape;958;p37"/>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9" name="Google Shape;959;p37"/>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0" name="Google Shape;960;p3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1" name="Google Shape;961;p37"/>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962" name="Google Shape;962;p37"/>
          <p:cNvSpPr/>
          <p:nvPr/>
        </p:nvSpPr>
        <p:spPr>
          <a:xfrm>
            <a:off x="1373126" y="2267333"/>
            <a:ext cx="504962" cy="4297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963" name="Google Shape;963;p37"/>
          <p:cNvGrpSpPr/>
          <p:nvPr/>
        </p:nvGrpSpPr>
        <p:grpSpPr>
          <a:xfrm>
            <a:off x="5288102" y="2267338"/>
            <a:ext cx="547948" cy="429771"/>
            <a:chOff x="-41526450" y="3653375"/>
            <a:chExt cx="315875" cy="247350"/>
          </a:xfrm>
        </p:grpSpPr>
        <p:sp>
          <p:nvSpPr>
            <p:cNvPr id="964" name="Google Shape;964;p37"/>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5" name="Google Shape;965;p3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66" name="Google Shape;966;p37"/>
          <p:cNvGrpSpPr/>
          <p:nvPr/>
        </p:nvGrpSpPr>
        <p:grpSpPr>
          <a:xfrm>
            <a:off x="3375047" y="2266774"/>
            <a:ext cx="426611" cy="430897"/>
            <a:chOff x="-41526450" y="3951100"/>
            <a:chExt cx="313500" cy="316650"/>
          </a:xfrm>
        </p:grpSpPr>
        <p:sp>
          <p:nvSpPr>
            <p:cNvPr id="967" name="Google Shape;967;p37"/>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8" name="Google Shape;968;p37"/>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9" name="Google Shape;969;p37"/>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970" name="Google Shape;970;p37"/>
          <p:cNvSpPr/>
          <p:nvPr/>
        </p:nvSpPr>
        <p:spPr>
          <a:xfrm>
            <a:off x="1409986"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971" name="Google Shape;971;p37">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972" name="Google Shape;972;p37">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73" name="Google Shape;973;p37">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38"/>
          <p:cNvSpPr txBox="1">
            <a:spLocks noGrp="1"/>
          </p:cNvSpPr>
          <p:nvPr>
            <p:ph type="title"/>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 شنبه | تکلیف 1</a:t>
            </a:r>
            <a:endParaRPr dirty="0">
              <a:cs typeface="B Nazanin" panose="00000400000000000000" pitchFamily="2" charset="-78"/>
            </a:endParaRPr>
          </a:p>
        </p:txBody>
      </p:sp>
      <p:grpSp>
        <p:nvGrpSpPr>
          <p:cNvPr id="979" name="Google Shape;979;p38"/>
          <p:cNvGrpSpPr/>
          <p:nvPr/>
        </p:nvGrpSpPr>
        <p:grpSpPr>
          <a:xfrm>
            <a:off x="101721" y="4505825"/>
            <a:ext cx="8940558" cy="84600"/>
            <a:chOff x="155346" y="4358775"/>
            <a:chExt cx="8934304" cy="84600"/>
          </a:xfrm>
        </p:grpSpPr>
        <p:cxnSp>
          <p:nvCxnSpPr>
            <p:cNvPr id="980" name="Google Shape;980;p38"/>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981" name="Google Shape;981;p38"/>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982" name="Google Shape;982;p38"/>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983" name="Google Shape;983;p38"/>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1</a:t>
            </a:r>
            <a:endParaRPr dirty="0">
              <a:solidFill>
                <a:schemeClr val="dk1"/>
              </a:solidFill>
              <a:latin typeface="Poppins"/>
              <a:ea typeface="Poppins"/>
              <a:cs typeface="B Nazanin" panose="00000400000000000000" pitchFamily="2" charset="-78"/>
              <a:sym typeface="Poppins"/>
            </a:endParaRPr>
          </a:p>
        </p:txBody>
      </p:sp>
      <p:sp>
        <p:nvSpPr>
          <p:cNvPr id="984" name="Google Shape;984;p38">
            <a:hlinkClick r:id="rId3"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85" name="Google Shape;985;p38">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986" name="Google Shape;986;p38">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a:ea typeface="Poppins"/>
                <a:cs typeface="B Nazanin" panose="00000400000000000000" pitchFamily="2" charset="-78"/>
                <a:sym typeface="Poppins"/>
              </a:rPr>
              <a:t>تکلیف 4</a:t>
            </a:r>
            <a:endParaRPr dirty="0">
              <a:solidFill>
                <a:schemeClr val="dk1"/>
              </a:solidFill>
              <a:latin typeface="Poppins ExtraBold"/>
              <a:ea typeface="Poppins ExtraBold"/>
              <a:cs typeface="B Nazanin" panose="00000400000000000000" pitchFamily="2" charset="-78"/>
              <a:sym typeface="Poppins ExtraBold"/>
            </a:endParaRPr>
          </a:p>
        </p:txBody>
      </p:sp>
      <p:cxnSp>
        <p:nvCxnSpPr>
          <p:cNvPr id="987" name="Google Shape;987;p38"/>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988" name="Google Shape;988;p38"/>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989" name="Google Shape;989;p38"/>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990" name="Google Shape;990;p38"/>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991" name="Google Shape;991;p38">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endParaRPr b="1" dirty="0">
              <a:solidFill>
                <a:schemeClr val="accent1"/>
              </a:solidFill>
              <a:latin typeface="Poppins"/>
              <a:ea typeface="Poppins"/>
              <a:cs typeface="B Nazanin" panose="00000400000000000000" pitchFamily="2" charset="-78"/>
              <a:sym typeface="Poppins"/>
            </a:endParaRPr>
          </a:p>
        </p:txBody>
      </p:sp>
      <p:sp>
        <p:nvSpPr>
          <p:cNvPr id="992" name="Google Shape;992;p38">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endParaRPr b="1" dirty="0">
              <a:solidFill>
                <a:schemeClr val="accent1"/>
              </a:solidFill>
              <a:latin typeface="Poppins"/>
              <a:ea typeface="Poppins"/>
              <a:cs typeface="B Nazanin" panose="00000400000000000000" pitchFamily="2" charset="-78"/>
              <a:sym typeface="Poppins"/>
            </a:endParaRPr>
          </a:p>
        </p:txBody>
      </p:sp>
      <p:sp>
        <p:nvSpPr>
          <p:cNvPr id="993" name="Google Shape;993;p38">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994" name="Google Shape;994;p38">
            <a:hlinkClick r:id="rId9"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95" name="Google Shape;995;p38">
            <a:hlinkClick r:id="rId9" action="ppaction://hlinksldjump"/>
          </p:cNvPr>
          <p:cNvPicPr preferRelativeResize="0"/>
          <p:nvPr/>
        </p:nvPicPr>
        <p:blipFill rotWithShape="1">
          <a:blip r:embed="rId10">
            <a:alphaModFix/>
          </a:blip>
          <a:srcRect/>
          <a:stretch/>
        </p:blipFill>
        <p:spPr>
          <a:xfrm>
            <a:off x="881657" y="4626989"/>
            <a:ext cx="274320" cy="274320"/>
          </a:xfrm>
          <a:prstGeom prst="rect">
            <a:avLst/>
          </a:prstGeom>
          <a:noFill/>
          <a:ln>
            <a:noFill/>
          </a:ln>
        </p:spPr>
      </p:pic>
      <p:sp>
        <p:nvSpPr>
          <p:cNvPr id="996" name="Google Shape;996;p38">
            <a:hlinkClick r:id="rId11"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a:t>
            </a:r>
            <a:endParaRPr b="1" dirty="0">
              <a:solidFill>
                <a:schemeClr val="accent1"/>
              </a:solidFill>
              <a:latin typeface="Poppins"/>
              <a:ea typeface="Poppins"/>
              <a:cs typeface="B Nazanin" panose="00000400000000000000" pitchFamily="2" charset="-78"/>
              <a:sym typeface="Poppins"/>
            </a:endParaRPr>
          </a:p>
        </p:txBody>
      </p:sp>
      <p:sp>
        <p:nvSpPr>
          <p:cNvPr id="997" name="Google Shape;997;p38">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998" name="Google Shape;998;p38">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999" name="Google Shape;999;p38">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00" name="Google Shape;1000;p38">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1001" name="Google Shape;1001;p38">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02" name="Google Shape;1002;p38">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1003" name="Google Shape;1003;p38">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04" name="Google Shape;1004;p38">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1005" name="Google Shape;1005;p38"/>
          <p:cNvSpPr/>
          <p:nvPr/>
        </p:nvSpPr>
        <p:spPr>
          <a:xfrm>
            <a:off x="1621021" y="1357072"/>
            <a:ext cx="985200" cy="985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6" name="Google Shape;1006;p38"/>
          <p:cNvSpPr/>
          <p:nvPr/>
        </p:nvSpPr>
        <p:spPr>
          <a:xfrm>
            <a:off x="4076371" y="1357072"/>
            <a:ext cx="985200" cy="985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7" name="Google Shape;1007;p38"/>
          <p:cNvSpPr/>
          <p:nvPr/>
        </p:nvSpPr>
        <p:spPr>
          <a:xfrm>
            <a:off x="6533980" y="1387572"/>
            <a:ext cx="985200" cy="985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08" name="Google Shape;1008;p38"/>
          <p:cNvSpPr txBox="1">
            <a:spLocks noGrp="1"/>
          </p:cNvSpPr>
          <p:nvPr>
            <p:ph type="subTitle" idx="4"/>
          </p:nvPr>
        </p:nvSpPr>
        <p:spPr>
          <a:xfrm>
            <a:off x="713224" y="2964530"/>
            <a:ext cx="2543401" cy="697500"/>
          </a:xfrm>
          <a:prstGeom prst="rect">
            <a:avLst/>
          </a:prstGeom>
        </p:spPr>
        <p:txBody>
          <a:bodyPr spcFirstLastPara="1" wrap="square" lIns="0" tIns="91425" rIns="0"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09" name="Google Shape;1009;p38"/>
          <p:cNvSpPr txBox="1">
            <a:spLocks noGrp="1"/>
          </p:cNvSpPr>
          <p:nvPr>
            <p:ph type="subTitle" idx="5"/>
          </p:nvPr>
        </p:nvSpPr>
        <p:spPr>
          <a:xfrm>
            <a:off x="3168570" y="2964530"/>
            <a:ext cx="2543401" cy="6975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10" name="Google Shape;1010;p38"/>
          <p:cNvSpPr txBox="1">
            <a:spLocks noGrp="1"/>
          </p:cNvSpPr>
          <p:nvPr>
            <p:ph type="subTitle" idx="6"/>
          </p:nvPr>
        </p:nvSpPr>
        <p:spPr>
          <a:xfrm>
            <a:off x="5883580" y="2964530"/>
            <a:ext cx="2525860" cy="697500"/>
          </a:xfrm>
          <a:prstGeom prst="rect">
            <a:avLst/>
          </a:prstGeom>
        </p:spPr>
        <p:txBody>
          <a:bodyPr spcFirstLastPara="1" wrap="square" lIns="0" tIns="91425" rIns="0" bIns="91425" anchor="ctr" anchorCtr="0">
            <a:noAutofit/>
          </a:bodyPr>
          <a:lstStyle/>
          <a:p>
            <a:pPr marL="0" lvl="0" indent="0" algn="ct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11" name="Google Shape;1011;p38"/>
          <p:cNvSpPr txBox="1">
            <a:spLocks noGrp="1"/>
          </p:cNvSpPr>
          <p:nvPr>
            <p:ph type="subTitle" idx="3"/>
          </p:nvPr>
        </p:nvSpPr>
        <p:spPr>
          <a:xfrm>
            <a:off x="3643771" y="2632928"/>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دو</a:t>
            </a:r>
            <a:endParaRPr dirty="0">
              <a:cs typeface="B Nazanin" panose="00000400000000000000" pitchFamily="2" charset="-78"/>
            </a:endParaRPr>
          </a:p>
        </p:txBody>
      </p:sp>
      <p:sp>
        <p:nvSpPr>
          <p:cNvPr id="1012" name="Google Shape;1012;p38"/>
          <p:cNvSpPr txBox="1">
            <a:spLocks noGrp="1"/>
          </p:cNvSpPr>
          <p:nvPr>
            <p:ph type="subTitle" idx="2"/>
          </p:nvPr>
        </p:nvSpPr>
        <p:spPr>
          <a:xfrm>
            <a:off x="6101380" y="2632928"/>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یک</a:t>
            </a:r>
            <a:endParaRPr dirty="0">
              <a:cs typeface="B Nazanin" panose="00000400000000000000" pitchFamily="2" charset="-78"/>
            </a:endParaRPr>
          </a:p>
        </p:txBody>
      </p:sp>
      <p:sp>
        <p:nvSpPr>
          <p:cNvPr id="1013" name="Google Shape;1013;p38"/>
          <p:cNvSpPr txBox="1">
            <a:spLocks noGrp="1"/>
          </p:cNvSpPr>
          <p:nvPr>
            <p:ph type="subTitle" idx="1"/>
          </p:nvPr>
        </p:nvSpPr>
        <p:spPr>
          <a:xfrm>
            <a:off x="1188415" y="2624233"/>
            <a:ext cx="1850400" cy="3174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a:t>
            </a:r>
            <a:endParaRPr dirty="0">
              <a:cs typeface="B Nazanin" panose="00000400000000000000" pitchFamily="2" charset="-78"/>
            </a:endParaRPr>
          </a:p>
        </p:txBody>
      </p:sp>
      <p:grpSp>
        <p:nvGrpSpPr>
          <p:cNvPr id="1014" name="Google Shape;1014;p38"/>
          <p:cNvGrpSpPr/>
          <p:nvPr/>
        </p:nvGrpSpPr>
        <p:grpSpPr>
          <a:xfrm>
            <a:off x="1827463" y="1568756"/>
            <a:ext cx="572313" cy="561845"/>
            <a:chOff x="-60255350" y="3733825"/>
            <a:chExt cx="316650" cy="316550"/>
          </a:xfrm>
        </p:grpSpPr>
        <p:sp>
          <p:nvSpPr>
            <p:cNvPr id="1015" name="Google Shape;1015;p38"/>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6" name="Google Shape;1016;p38"/>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7" name="Google Shape;1017;p38"/>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8" name="Google Shape;1018;p38"/>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19" name="Google Shape;1019;p38"/>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0" name="Google Shape;1020;p38"/>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1" name="Google Shape;1021;p38"/>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22" name="Google Shape;1022;p38"/>
          <p:cNvGrpSpPr/>
          <p:nvPr/>
        </p:nvGrpSpPr>
        <p:grpSpPr>
          <a:xfrm>
            <a:off x="6738181" y="1567957"/>
            <a:ext cx="572313" cy="563442"/>
            <a:chOff x="-61784125" y="3377700"/>
            <a:chExt cx="316650" cy="317450"/>
          </a:xfrm>
        </p:grpSpPr>
        <p:sp>
          <p:nvSpPr>
            <p:cNvPr id="1023" name="Google Shape;1023;p38"/>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4" name="Google Shape;1024;p38"/>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5" name="Google Shape;1025;p38"/>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6" name="Google Shape;1026;p38"/>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7" name="Google Shape;1027;p38"/>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8" name="Google Shape;1028;p38"/>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29" name="Google Shape;1029;p38"/>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30" name="Google Shape;1030;p38"/>
          <p:cNvSpPr/>
          <p:nvPr/>
        </p:nvSpPr>
        <p:spPr>
          <a:xfrm>
            <a:off x="4233367" y="1629480"/>
            <a:ext cx="575160" cy="440397"/>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1" name="Google Shape;1031;p38"/>
          <p:cNvSpPr txBox="1"/>
          <p:nvPr/>
        </p:nvSpPr>
        <p:spPr>
          <a:xfrm>
            <a:off x="219912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سه شنبه</a:t>
            </a:r>
            <a:endParaRPr sz="1800" b="1" dirty="0">
              <a:solidFill>
                <a:schemeClr val="accent2"/>
              </a:solidFill>
              <a:latin typeface="Poppins"/>
              <a:ea typeface="Poppins"/>
              <a:cs typeface="B Nazanin" panose="00000400000000000000" pitchFamily="2" charset="-78"/>
              <a:sym typeface="Poppins"/>
            </a:endParaRPr>
          </a:p>
        </p:txBody>
      </p:sp>
      <p:sp>
        <p:nvSpPr>
          <p:cNvPr id="1032" name="Google Shape;1032;p38"/>
          <p:cNvSpPr/>
          <p:nvPr/>
        </p:nvSpPr>
        <p:spPr>
          <a:xfrm>
            <a:off x="2199965"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33" name="Google Shape;1033;p38"/>
          <p:cNvGrpSpPr/>
          <p:nvPr/>
        </p:nvGrpSpPr>
        <p:grpSpPr>
          <a:xfrm rot="10800000" flipH="1">
            <a:off x="3265475" y="1417999"/>
            <a:ext cx="2756513" cy="1499638"/>
            <a:chOff x="3265475" y="1677663"/>
            <a:chExt cx="2756513" cy="1499638"/>
          </a:xfrm>
        </p:grpSpPr>
        <p:sp>
          <p:nvSpPr>
            <p:cNvPr id="1034" name="Google Shape;1034;p38"/>
            <p:cNvSpPr/>
            <p:nvPr/>
          </p:nvSpPr>
          <p:spPr>
            <a:xfrm>
              <a:off x="3265475" y="2656500"/>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5" name="Google Shape;1035;p38"/>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pic>
        <p:nvPicPr>
          <p:cNvPr id="1036" name="Google Shape;1036;p38">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037" name="Google Shape;1037;p38">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38" name="Google Shape;1038;p38">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39"/>
          <p:cNvSpPr txBox="1">
            <a:spLocks noGrp="1"/>
          </p:cNvSpPr>
          <p:nvPr>
            <p:ph type="title" idx="8"/>
          </p:nvPr>
        </p:nvSpPr>
        <p:spPr>
          <a:xfrm>
            <a:off x="713225" y="445025"/>
            <a:ext cx="7717500" cy="5727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400000000000000" pitchFamily="2" charset="-78"/>
              </a:rPr>
              <a:t>سه شنبه | تکلیف 2</a:t>
            </a:r>
            <a:endParaRPr lang="en-US" dirty="0">
              <a:cs typeface="B Nazanin" panose="00000400000000000000" pitchFamily="2" charset="-78"/>
            </a:endParaRPr>
          </a:p>
        </p:txBody>
      </p:sp>
      <p:sp>
        <p:nvSpPr>
          <p:cNvPr id="1044" name="Google Shape;1044;p39"/>
          <p:cNvSpPr txBox="1">
            <a:spLocks noGrp="1"/>
          </p:cNvSpPr>
          <p:nvPr>
            <p:ph type="title"/>
          </p:nvPr>
        </p:nvSpPr>
        <p:spPr>
          <a:xfrm>
            <a:off x="923550" y="1265863"/>
            <a:ext cx="2190900" cy="4476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fa-IR" dirty="0">
                <a:cs typeface="B Nazanin" panose="00000400000000000000" pitchFamily="2" charset="-78"/>
              </a:rPr>
              <a:t>هدف 1</a:t>
            </a:r>
            <a:endParaRPr dirty="0">
              <a:cs typeface="B Nazanin" panose="00000400000000000000" pitchFamily="2" charset="-78"/>
            </a:endParaRPr>
          </a:p>
        </p:txBody>
      </p:sp>
      <p:sp>
        <p:nvSpPr>
          <p:cNvPr id="1045" name="Google Shape;1045;p39"/>
          <p:cNvSpPr txBox="1">
            <a:spLocks noGrp="1"/>
          </p:cNvSpPr>
          <p:nvPr>
            <p:ph type="subTitle" idx="1"/>
          </p:nvPr>
        </p:nvSpPr>
        <p:spPr>
          <a:xfrm>
            <a:off x="483326" y="1713125"/>
            <a:ext cx="2631124" cy="5643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46" name="Google Shape;1046;p39"/>
          <p:cNvSpPr txBox="1">
            <a:spLocks noGrp="1"/>
          </p:cNvSpPr>
          <p:nvPr>
            <p:ph type="title" idx="2"/>
          </p:nvPr>
        </p:nvSpPr>
        <p:spPr>
          <a:xfrm>
            <a:off x="923550" y="2668141"/>
            <a:ext cx="2190900" cy="447600"/>
          </a:xfrm>
          <a:prstGeom prst="rect">
            <a:avLst/>
          </a:prstGeom>
        </p:spPr>
        <p:txBody>
          <a:bodyPr spcFirstLastPara="1" wrap="square" lIns="91425" tIns="91425" rIns="91425" bIns="91425" anchor="b" anchorCtr="0">
            <a:noAutofit/>
          </a:bodyPr>
          <a:lstStyle/>
          <a:p>
            <a:pPr marL="0" lvl="0" indent="0" rtl="1">
              <a:spcBef>
                <a:spcPts val="0"/>
              </a:spcBef>
              <a:spcAft>
                <a:spcPts val="0"/>
              </a:spcAft>
              <a:buNone/>
            </a:pPr>
            <a:r>
              <a:rPr lang="fa-IR" dirty="0">
                <a:cs typeface="B Nazanin" panose="00000400000000000000" pitchFamily="2" charset="-78"/>
              </a:rPr>
              <a:t>هدف 3</a:t>
            </a:r>
            <a:endParaRPr dirty="0">
              <a:cs typeface="B Nazanin" panose="00000400000000000000" pitchFamily="2" charset="-78"/>
            </a:endParaRPr>
          </a:p>
        </p:txBody>
      </p:sp>
      <p:sp>
        <p:nvSpPr>
          <p:cNvPr id="1047" name="Google Shape;1047;p39"/>
          <p:cNvSpPr txBox="1">
            <a:spLocks noGrp="1"/>
          </p:cNvSpPr>
          <p:nvPr>
            <p:ph type="subTitle" idx="3"/>
          </p:nvPr>
        </p:nvSpPr>
        <p:spPr>
          <a:xfrm>
            <a:off x="483326" y="3115418"/>
            <a:ext cx="2631124" cy="564300"/>
          </a:xfrm>
          <a:prstGeom prst="rect">
            <a:avLst/>
          </a:prstGeom>
        </p:spPr>
        <p:txBody>
          <a:bodyPr spcFirstLastPara="1" wrap="square" lIns="91425" tIns="91425" rIns="91425" bIns="91425" anchor="ctr" anchorCtr="0">
            <a:noAutofit/>
          </a:bodyPr>
          <a:lstStyle/>
          <a:p>
            <a:pPr marL="0" lvl="0" indent="0"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48" name="Google Shape;1048;p39"/>
          <p:cNvSpPr txBox="1">
            <a:spLocks noGrp="1"/>
          </p:cNvSpPr>
          <p:nvPr>
            <p:ph type="title" idx="4"/>
          </p:nvPr>
        </p:nvSpPr>
        <p:spPr>
          <a:xfrm>
            <a:off x="6029625" y="1265863"/>
            <a:ext cx="2190900" cy="447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هدف 2</a:t>
            </a:r>
            <a:endParaRPr dirty="0">
              <a:cs typeface="B Nazanin" panose="00000400000000000000" pitchFamily="2" charset="-78"/>
            </a:endParaRPr>
          </a:p>
        </p:txBody>
      </p:sp>
      <p:sp>
        <p:nvSpPr>
          <p:cNvPr id="1049" name="Google Shape;1049;p39"/>
          <p:cNvSpPr txBox="1">
            <a:spLocks noGrp="1"/>
          </p:cNvSpPr>
          <p:nvPr>
            <p:ph type="subTitle" idx="5"/>
          </p:nvPr>
        </p:nvSpPr>
        <p:spPr>
          <a:xfrm>
            <a:off x="6029625" y="1713125"/>
            <a:ext cx="2631048" cy="5643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sp>
        <p:nvSpPr>
          <p:cNvPr id="1050" name="Google Shape;1050;p39"/>
          <p:cNvSpPr txBox="1">
            <a:spLocks noGrp="1"/>
          </p:cNvSpPr>
          <p:nvPr>
            <p:ph type="title" idx="6"/>
          </p:nvPr>
        </p:nvSpPr>
        <p:spPr>
          <a:xfrm>
            <a:off x="6029625" y="2668143"/>
            <a:ext cx="2190900" cy="4476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a:cs typeface="B Nazanin" panose="00000400000000000000" pitchFamily="2" charset="-78"/>
              </a:rPr>
              <a:t>هدف 4</a:t>
            </a:r>
            <a:endParaRPr dirty="0">
              <a:cs typeface="B Nazanin" panose="00000400000000000000" pitchFamily="2" charset="-78"/>
            </a:endParaRPr>
          </a:p>
        </p:txBody>
      </p:sp>
      <p:sp>
        <p:nvSpPr>
          <p:cNvPr id="1051" name="Google Shape;1051;p39"/>
          <p:cNvSpPr txBox="1">
            <a:spLocks noGrp="1"/>
          </p:cNvSpPr>
          <p:nvPr>
            <p:ph type="subTitle" idx="7"/>
          </p:nvPr>
        </p:nvSpPr>
        <p:spPr>
          <a:xfrm>
            <a:off x="6029624" y="3115418"/>
            <a:ext cx="2631049" cy="5643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fa-IR" dirty="0">
                <a:cs typeface="B Nazanin" panose="00000400000000000000" pitchFamily="2" charset="-78"/>
              </a:rPr>
              <a:t>قالب پاورپوینت برنامه ریز سیستم مدیریت قابل ویرایش می باشد</a:t>
            </a:r>
          </a:p>
        </p:txBody>
      </p:sp>
      <p:grpSp>
        <p:nvGrpSpPr>
          <p:cNvPr id="1052" name="Google Shape;1052;p39"/>
          <p:cNvGrpSpPr/>
          <p:nvPr/>
        </p:nvGrpSpPr>
        <p:grpSpPr>
          <a:xfrm>
            <a:off x="3750388" y="1535420"/>
            <a:ext cx="566942" cy="548647"/>
            <a:chOff x="-28463700" y="3914875"/>
            <a:chExt cx="303275" cy="296150"/>
          </a:xfrm>
        </p:grpSpPr>
        <p:sp>
          <p:nvSpPr>
            <p:cNvPr id="1053" name="Google Shape;1053;p39"/>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4" name="Google Shape;1054;p39"/>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55" name="Google Shape;1055;p39"/>
          <p:cNvGrpSpPr/>
          <p:nvPr/>
        </p:nvGrpSpPr>
        <p:grpSpPr>
          <a:xfrm>
            <a:off x="4845020" y="1535417"/>
            <a:ext cx="603498" cy="548650"/>
            <a:chOff x="-25465200" y="3565175"/>
            <a:chExt cx="298525" cy="277250"/>
          </a:xfrm>
        </p:grpSpPr>
        <p:sp>
          <p:nvSpPr>
            <p:cNvPr id="1056" name="Google Shape;1056;p39"/>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57" name="Google Shape;1057;p39"/>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58" name="Google Shape;1058;p39"/>
          <p:cNvGrpSpPr/>
          <p:nvPr/>
        </p:nvGrpSpPr>
        <p:grpSpPr>
          <a:xfrm>
            <a:off x="4876453" y="2937710"/>
            <a:ext cx="537671" cy="548647"/>
            <a:chOff x="-23615075" y="3148525"/>
            <a:chExt cx="295375" cy="296150"/>
          </a:xfrm>
        </p:grpSpPr>
        <p:sp>
          <p:nvSpPr>
            <p:cNvPr id="1059" name="Google Shape;1059;p39"/>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0" name="Google Shape;1060;p39"/>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1" name="Google Shape;1061;p39"/>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2" name="Google Shape;1062;p39"/>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63" name="Google Shape;1063;p39"/>
          <p:cNvGrpSpPr/>
          <p:nvPr/>
        </p:nvGrpSpPr>
        <p:grpSpPr>
          <a:xfrm>
            <a:off x="3695549" y="2937700"/>
            <a:ext cx="676644" cy="548648"/>
            <a:chOff x="-26981375" y="3951875"/>
            <a:chExt cx="296150" cy="242625"/>
          </a:xfrm>
        </p:grpSpPr>
        <p:sp>
          <p:nvSpPr>
            <p:cNvPr id="1064" name="Google Shape;1064;p39"/>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5" name="Google Shape;1065;p39"/>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66" name="Google Shape;1066;p39"/>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cxnSp>
        <p:nvCxnSpPr>
          <p:cNvPr id="1067" name="Google Shape;1067;p39"/>
          <p:cNvCxnSpPr/>
          <p:nvPr/>
        </p:nvCxnSpPr>
        <p:spPr>
          <a:xfrm>
            <a:off x="3114450" y="3212023"/>
            <a:ext cx="447900" cy="0"/>
          </a:xfrm>
          <a:prstGeom prst="straightConnector1">
            <a:avLst/>
          </a:prstGeom>
          <a:noFill/>
          <a:ln w="9525" cap="flat" cmpd="sng">
            <a:solidFill>
              <a:schemeClr val="dk2"/>
            </a:solidFill>
            <a:prstDash val="solid"/>
            <a:round/>
            <a:headEnd type="none" w="med" len="med"/>
            <a:tailEnd type="oval" w="med" len="med"/>
          </a:ln>
        </p:spPr>
      </p:cxnSp>
      <p:cxnSp>
        <p:nvCxnSpPr>
          <p:cNvPr id="1068" name="Google Shape;1068;p39"/>
          <p:cNvCxnSpPr/>
          <p:nvPr/>
        </p:nvCxnSpPr>
        <p:spPr>
          <a:xfrm>
            <a:off x="3114450" y="1809744"/>
            <a:ext cx="447900" cy="0"/>
          </a:xfrm>
          <a:prstGeom prst="straightConnector1">
            <a:avLst/>
          </a:prstGeom>
          <a:noFill/>
          <a:ln w="9525" cap="flat" cmpd="sng">
            <a:solidFill>
              <a:schemeClr val="dk2"/>
            </a:solidFill>
            <a:prstDash val="solid"/>
            <a:round/>
            <a:headEnd type="none" w="med" len="med"/>
            <a:tailEnd type="oval" w="med" len="med"/>
          </a:ln>
        </p:spPr>
      </p:cxnSp>
      <p:cxnSp>
        <p:nvCxnSpPr>
          <p:cNvPr id="1069" name="Google Shape;1069;p39"/>
          <p:cNvCxnSpPr/>
          <p:nvPr/>
        </p:nvCxnSpPr>
        <p:spPr>
          <a:xfrm rot="10800000">
            <a:off x="5552925" y="3212034"/>
            <a:ext cx="476700" cy="0"/>
          </a:xfrm>
          <a:prstGeom prst="straightConnector1">
            <a:avLst/>
          </a:prstGeom>
          <a:noFill/>
          <a:ln w="9525" cap="flat" cmpd="sng">
            <a:solidFill>
              <a:schemeClr val="dk2"/>
            </a:solidFill>
            <a:prstDash val="solid"/>
            <a:round/>
            <a:headEnd type="none" w="med" len="med"/>
            <a:tailEnd type="oval" w="med" len="med"/>
          </a:ln>
        </p:spPr>
      </p:cxnSp>
      <p:cxnSp>
        <p:nvCxnSpPr>
          <p:cNvPr id="1070" name="Google Shape;1070;p39"/>
          <p:cNvCxnSpPr/>
          <p:nvPr/>
        </p:nvCxnSpPr>
        <p:spPr>
          <a:xfrm rot="10800000">
            <a:off x="5552925" y="1809742"/>
            <a:ext cx="476700" cy="0"/>
          </a:xfrm>
          <a:prstGeom prst="straightConnector1">
            <a:avLst/>
          </a:prstGeom>
          <a:noFill/>
          <a:ln w="9525" cap="flat" cmpd="sng">
            <a:solidFill>
              <a:schemeClr val="dk2"/>
            </a:solidFill>
            <a:prstDash val="solid"/>
            <a:round/>
            <a:headEnd type="none" w="med" len="med"/>
            <a:tailEnd type="oval" w="med" len="med"/>
          </a:ln>
        </p:spPr>
      </p:cxnSp>
      <p:grpSp>
        <p:nvGrpSpPr>
          <p:cNvPr id="1071" name="Google Shape;1071;p39"/>
          <p:cNvGrpSpPr/>
          <p:nvPr/>
        </p:nvGrpSpPr>
        <p:grpSpPr>
          <a:xfrm>
            <a:off x="101721" y="4505825"/>
            <a:ext cx="8940558" cy="84600"/>
            <a:chOff x="155346" y="4358775"/>
            <a:chExt cx="8934304" cy="84600"/>
          </a:xfrm>
        </p:grpSpPr>
        <p:cxnSp>
          <p:nvCxnSpPr>
            <p:cNvPr id="1072" name="Google Shape;1072;p39"/>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073" name="Google Shape;1073;p39"/>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074" name="Google Shape;1074;p39"/>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75" name="Google Shape;1075;p39">
            <a:hlinkClick r:id="rId3"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076" name="Google Shape;1076;p39"/>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2</a:t>
            </a:r>
            <a:endParaRPr dirty="0">
              <a:solidFill>
                <a:schemeClr val="dk1"/>
              </a:solidFill>
              <a:latin typeface="Poppins"/>
              <a:ea typeface="Poppins"/>
              <a:cs typeface="B Nazanin" panose="00000400000000000000" pitchFamily="2" charset="-78"/>
              <a:sym typeface="Poppins"/>
            </a:endParaRPr>
          </a:p>
        </p:txBody>
      </p:sp>
      <p:sp>
        <p:nvSpPr>
          <p:cNvPr id="1077" name="Google Shape;1077;p39">
            <a:hlinkClick r:id="rId4" action="ppaction://hlinksldjump"/>
          </p:cNvPr>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3</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078" name="Google Shape;1078;p39">
            <a:hlinkClick r:id="rId5"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4</a:t>
            </a:r>
            <a:endParaRPr lang="en-US" dirty="0">
              <a:solidFill>
                <a:schemeClr val="dk1"/>
              </a:solidFill>
              <a:latin typeface="Poppins ExtraBold"/>
              <a:ea typeface="Poppins ExtraBold"/>
              <a:cs typeface="B Nazanin" panose="00000400000000000000" pitchFamily="2" charset="-78"/>
              <a:sym typeface="Poppins ExtraBold"/>
            </a:endParaRPr>
          </a:p>
        </p:txBody>
      </p:sp>
      <p:cxnSp>
        <p:nvCxnSpPr>
          <p:cNvPr id="1079" name="Google Shape;1079;p39"/>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080" name="Google Shape;1080;p39"/>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081" name="Google Shape;1081;p39"/>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082" name="Google Shape;1082;p39"/>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1083" name="Google Shape;1083;p39">
            <a:hlinkClick r:id="rId6"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چهارشنبه</a:t>
            </a:r>
          </a:p>
        </p:txBody>
      </p:sp>
      <p:sp>
        <p:nvSpPr>
          <p:cNvPr id="1084" name="Google Shape;1084;p39">
            <a:hlinkClick r:id="rId7"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پنجشنبه</a:t>
            </a:r>
          </a:p>
        </p:txBody>
      </p:sp>
      <p:sp>
        <p:nvSpPr>
          <p:cNvPr id="1085" name="Google Shape;1085;p39">
            <a:hlinkClick r:id="rId8"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1086" name="Google Shape;1086;p39">
            <a:hlinkClick r:id="rId9"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87" name="Google Shape;1087;p39">
            <a:hlinkClick r:id="rId9" action="ppaction://hlinksldjump"/>
          </p:cNvPr>
          <p:cNvPicPr preferRelativeResize="0"/>
          <p:nvPr/>
        </p:nvPicPr>
        <p:blipFill rotWithShape="1">
          <a:blip r:embed="rId10">
            <a:alphaModFix/>
          </a:blip>
          <a:srcRect/>
          <a:stretch/>
        </p:blipFill>
        <p:spPr>
          <a:xfrm>
            <a:off x="881657" y="4626989"/>
            <a:ext cx="274320" cy="274320"/>
          </a:xfrm>
          <a:prstGeom prst="rect">
            <a:avLst/>
          </a:prstGeom>
          <a:noFill/>
          <a:ln>
            <a:noFill/>
          </a:ln>
        </p:spPr>
      </p:pic>
      <p:sp>
        <p:nvSpPr>
          <p:cNvPr id="1088" name="Google Shape;1088;p39">
            <a:hlinkClick r:id="rId11"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دوشنبه</a:t>
            </a:r>
          </a:p>
        </p:txBody>
      </p:sp>
      <p:sp>
        <p:nvSpPr>
          <p:cNvPr id="1089" name="Google Shape;1089;p39">
            <a:hlinkClick r:id="rId12"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90" name="Google Shape;1090;p39">
            <a:hlinkClick r:id="rId12" action="ppaction://hlinksldjump"/>
          </p:cNvPr>
          <p:cNvPicPr preferRelativeResize="0"/>
          <p:nvPr/>
        </p:nvPicPr>
        <p:blipFill>
          <a:blip r:embed="rId13">
            <a:alphaModFix/>
          </a:blip>
          <a:stretch>
            <a:fillRect/>
          </a:stretch>
        </p:blipFill>
        <p:spPr>
          <a:xfrm>
            <a:off x="5572688" y="4588783"/>
            <a:ext cx="360876" cy="341206"/>
          </a:xfrm>
          <a:prstGeom prst="rect">
            <a:avLst/>
          </a:prstGeom>
          <a:noFill/>
          <a:ln>
            <a:noFill/>
          </a:ln>
        </p:spPr>
      </p:pic>
      <p:sp>
        <p:nvSpPr>
          <p:cNvPr id="1091" name="Google Shape;1091;p39">
            <a:hlinkClick r:id="rId14"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92" name="Google Shape;1092;p39">
            <a:hlinkClick r:id="rId14" action="ppaction://hlinksldjump"/>
          </p:cNvPr>
          <p:cNvPicPr preferRelativeResize="0"/>
          <p:nvPr/>
        </p:nvPicPr>
        <p:blipFill rotWithShape="1">
          <a:blip r:embed="rId15">
            <a:alphaModFix/>
          </a:blip>
          <a:srcRect t="2723" b="2723"/>
          <a:stretch/>
        </p:blipFill>
        <p:spPr>
          <a:xfrm>
            <a:off x="7225973" y="4656705"/>
            <a:ext cx="217200" cy="205362"/>
          </a:xfrm>
          <a:prstGeom prst="rect">
            <a:avLst/>
          </a:prstGeom>
          <a:noFill/>
          <a:ln>
            <a:noFill/>
          </a:ln>
        </p:spPr>
      </p:pic>
      <p:sp>
        <p:nvSpPr>
          <p:cNvPr id="1093" name="Google Shape;1093;p39">
            <a:hlinkClick r:id="rId16"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94" name="Google Shape;1094;p39">
            <a:hlinkClick r:id="rId16" action="ppaction://hlinksldjump"/>
          </p:cNvPr>
          <p:cNvPicPr preferRelativeResize="0"/>
          <p:nvPr/>
        </p:nvPicPr>
        <p:blipFill rotWithShape="1">
          <a:blip r:embed="rId17">
            <a:alphaModFix/>
          </a:blip>
          <a:srcRect t="2723" b="2723"/>
          <a:stretch/>
        </p:blipFill>
        <p:spPr>
          <a:xfrm>
            <a:off x="8016583" y="4656705"/>
            <a:ext cx="217200" cy="205362"/>
          </a:xfrm>
          <a:prstGeom prst="rect">
            <a:avLst/>
          </a:prstGeom>
          <a:noFill/>
          <a:ln>
            <a:noFill/>
          </a:ln>
        </p:spPr>
      </p:pic>
      <p:sp>
        <p:nvSpPr>
          <p:cNvPr id="1095" name="Google Shape;1095;p39">
            <a:hlinkClick r:id="rId18"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096" name="Google Shape;1096;p39">
            <a:hlinkClick r:id="rId18" action="ppaction://hlinksldjump"/>
          </p:cNvPr>
          <p:cNvPicPr preferRelativeResize="0"/>
          <p:nvPr/>
        </p:nvPicPr>
        <p:blipFill rotWithShape="1">
          <a:blip r:embed="rId19">
            <a:alphaModFix/>
          </a:blip>
          <a:srcRect t="2723" b="2723"/>
          <a:stretch/>
        </p:blipFill>
        <p:spPr>
          <a:xfrm>
            <a:off x="6435363" y="4656705"/>
            <a:ext cx="217200" cy="205362"/>
          </a:xfrm>
          <a:prstGeom prst="rect">
            <a:avLst/>
          </a:prstGeom>
          <a:noFill/>
          <a:ln>
            <a:noFill/>
          </a:ln>
        </p:spPr>
      </p:pic>
      <p:sp>
        <p:nvSpPr>
          <p:cNvPr id="1097" name="Google Shape;1097;p39"/>
          <p:cNvSpPr txBox="1"/>
          <p:nvPr/>
        </p:nvSpPr>
        <p:spPr>
          <a:xfrm>
            <a:off x="219912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sz="1800" b="1" dirty="0">
                <a:solidFill>
                  <a:schemeClr val="accent2"/>
                </a:solidFill>
                <a:latin typeface="Poppins"/>
                <a:ea typeface="Poppins"/>
                <a:cs typeface="B Nazanin" panose="00000400000000000000" pitchFamily="2" charset="-78"/>
                <a:sym typeface="Poppins"/>
              </a:rPr>
              <a:t>سه شنبه</a:t>
            </a:r>
          </a:p>
        </p:txBody>
      </p:sp>
      <p:sp>
        <p:nvSpPr>
          <p:cNvPr id="1098" name="Google Shape;1098;p39"/>
          <p:cNvSpPr/>
          <p:nvPr/>
        </p:nvSpPr>
        <p:spPr>
          <a:xfrm>
            <a:off x="2199965"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099" name="Google Shape;1099;p39"/>
          <p:cNvGrpSpPr/>
          <p:nvPr/>
        </p:nvGrpSpPr>
        <p:grpSpPr>
          <a:xfrm rot="10800000" flipH="1">
            <a:off x="2013645" y="1083350"/>
            <a:ext cx="5776730" cy="3205994"/>
            <a:chOff x="2013645" y="305956"/>
            <a:chExt cx="5776730" cy="3205994"/>
          </a:xfrm>
        </p:grpSpPr>
        <p:sp>
          <p:nvSpPr>
            <p:cNvPr id="1100" name="Google Shape;1100;p39"/>
            <p:cNvSpPr/>
            <p:nvPr/>
          </p:nvSpPr>
          <p:spPr>
            <a:xfrm>
              <a:off x="7218275" y="360574"/>
              <a:ext cx="572100" cy="5727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1" name="Google Shape;1101;p39"/>
            <p:cNvSpPr/>
            <p:nvPr/>
          </p:nvSpPr>
          <p:spPr>
            <a:xfrm>
              <a:off x="4352897" y="3132749"/>
              <a:ext cx="378900" cy="3792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2" name="Google Shape;1102;p39"/>
            <p:cNvSpPr/>
            <p:nvPr/>
          </p:nvSpPr>
          <p:spPr>
            <a:xfrm>
              <a:off x="5501788" y="1677663"/>
              <a:ext cx="520200" cy="5208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3" name="Google Shape;1103;p39"/>
            <p:cNvSpPr/>
            <p:nvPr/>
          </p:nvSpPr>
          <p:spPr>
            <a:xfrm>
              <a:off x="2013645" y="305956"/>
              <a:ext cx="293700" cy="294000"/>
            </a:xfrm>
            <a:prstGeom prst="donut">
              <a:avLst>
                <a:gd name="adj" fmla="val 1594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pic>
        <p:nvPicPr>
          <p:cNvPr id="1104" name="Google Shape;1104;p39">
            <a:hlinkClick r:id="rId20" action="ppaction://hlinksldjump"/>
          </p:cNvPr>
          <p:cNvPicPr preferRelativeResize="0"/>
          <p:nvPr/>
        </p:nvPicPr>
        <p:blipFill>
          <a:blip r:embed="rId21">
            <a:alphaModFix/>
          </a:blip>
          <a:stretch>
            <a:fillRect/>
          </a:stretch>
        </p:blipFill>
        <p:spPr>
          <a:xfrm>
            <a:off x="713224" y="585350"/>
            <a:ext cx="360887" cy="260251"/>
          </a:xfrm>
          <a:prstGeom prst="rect">
            <a:avLst/>
          </a:prstGeom>
          <a:noFill/>
          <a:ln>
            <a:noFill/>
          </a:ln>
        </p:spPr>
      </p:pic>
      <p:sp>
        <p:nvSpPr>
          <p:cNvPr id="1105" name="Google Shape;1105;p39">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6" name="Google Shape;1106;p39">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40"/>
          <p:cNvSpPr txBox="1">
            <a:spLocks noGrp="1"/>
          </p:cNvSpPr>
          <p:nvPr>
            <p:ph type="subTitle" idx="1"/>
          </p:nvPr>
        </p:nvSpPr>
        <p:spPr>
          <a:xfrm flipH="1">
            <a:off x="4948375" y="2831250"/>
            <a:ext cx="3330000" cy="710400"/>
          </a:xfrm>
          <a:prstGeom prst="rect">
            <a:avLst/>
          </a:prstGeom>
        </p:spPr>
        <p:txBody>
          <a:bodyPr spcFirstLastPara="1" wrap="square" lIns="91425" tIns="91425" rIns="91425" bIns="91425" anchor="ctr" anchorCtr="0">
            <a:noAutofit/>
          </a:bodyPr>
          <a:lstStyle/>
          <a:p>
            <a:pPr marL="0" lvl="0" indent="0" rtl="1">
              <a:spcBef>
                <a:spcPts val="0"/>
              </a:spcBef>
              <a:spcAft>
                <a:spcPts val="0"/>
              </a:spcAft>
              <a:buClr>
                <a:schemeClr val="dk1"/>
              </a:buClr>
              <a:buSzPts val="1100"/>
              <a:buFont typeface="Arial"/>
              <a:buNone/>
            </a:pPr>
            <a:r>
              <a:rPr lang="fa-IR" dirty="0">
                <a:cs typeface="B Nazanin" panose="00000400000000000000" pitchFamily="2" charset="-78"/>
              </a:rPr>
              <a:t>تصویر مقادیر زیادی داده را نشان می دهد، بنابراین به یاد داشته باشید: از یک تصویر به جای متن طولانی استفاده کنید.</a:t>
            </a:r>
            <a:endParaRPr dirty="0">
              <a:cs typeface="B Nazanin" panose="00000400000000000000" pitchFamily="2" charset="-78"/>
            </a:endParaRPr>
          </a:p>
        </p:txBody>
      </p:sp>
      <p:sp>
        <p:nvSpPr>
          <p:cNvPr id="1112" name="Google Shape;1112;p40"/>
          <p:cNvSpPr txBox="1">
            <a:spLocks noGrp="1"/>
          </p:cNvSpPr>
          <p:nvPr>
            <p:ph type="title"/>
          </p:nvPr>
        </p:nvSpPr>
        <p:spPr>
          <a:xfrm flipH="1">
            <a:off x="4668775" y="1294650"/>
            <a:ext cx="3609600" cy="1411200"/>
          </a:xfrm>
          <a:prstGeom prst="rect">
            <a:avLst/>
          </a:prstGeom>
        </p:spPr>
        <p:txBody>
          <a:bodyPr spcFirstLastPara="1" wrap="square" lIns="0" tIns="91425" rIns="0" bIns="91425" anchor="ctr" anchorCtr="0">
            <a:noAutofit/>
          </a:bodyPr>
          <a:lstStyle/>
          <a:p>
            <a:pPr marL="0" lvl="0" indent="0" rtl="1">
              <a:spcBef>
                <a:spcPts val="0"/>
              </a:spcBef>
              <a:spcAft>
                <a:spcPts val="0"/>
              </a:spcAft>
              <a:buNone/>
            </a:pPr>
            <a:r>
              <a:rPr lang="fa-IR" dirty="0">
                <a:cs typeface="B Nazanin" panose="00000400000000000000" pitchFamily="2" charset="-78"/>
              </a:rPr>
              <a:t>یک تصویر همیشه مفهوم را تقویت می کند</a:t>
            </a:r>
            <a:endParaRPr dirty="0">
              <a:cs typeface="B Nazanin" panose="00000400000000000000" pitchFamily="2" charset="-78"/>
            </a:endParaRPr>
          </a:p>
        </p:txBody>
      </p:sp>
      <p:pic>
        <p:nvPicPr>
          <p:cNvPr id="1113" name="Google Shape;1113;p40"/>
          <p:cNvPicPr preferRelativeResize="0"/>
          <p:nvPr/>
        </p:nvPicPr>
        <p:blipFill rotWithShape="1">
          <a:blip r:embed="rId3">
            <a:alphaModFix/>
          </a:blip>
          <a:srcRect t="25720" b="7125"/>
          <a:stretch/>
        </p:blipFill>
        <p:spPr>
          <a:xfrm>
            <a:off x="865625" y="1207196"/>
            <a:ext cx="3609600" cy="2424300"/>
          </a:xfrm>
          <a:prstGeom prst="roundRect">
            <a:avLst>
              <a:gd name="adj" fmla="val 7593"/>
            </a:avLst>
          </a:prstGeom>
          <a:noFill/>
          <a:ln>
            <a:noFill/>
          </a:ln>
        </p:spPr>
      </p:pic>
      <p:grpSp>
        <p:nvGrpSpPr>
          <p:cNvPr id="1114" name="Google Shape;1114;p40"/>
          <p:cNvGrpSpPr/>
          <p:nvPr/>
        </p:nvGrpSpPr>
        <p:grpSpPr>
          <a:xfrm>
            <a:off x="101721" y="4505825"/>
            <a:ext cx="8940558" cy="84600"/>
            <a:chOff x="155346" y="4358775"/>
            <a:chExt cx="8934304" cy="84600"/>
          </a:xfrm>
        </p:grpSpPr>
        <p:cxnSp>
          <p:nvCxnSpPr>
            <p:cNvPr id="1115" name="Google Shape;1115;p40"/>
            <p:cNvCxnSpPr/>
            <p:nvPr/>
          </p:nvCxnSpPr>
          <p:spPr>
            <a:xfrm rot="10800000">
              <a:off x="155350" y="4358775"/>
              <a:ext cx="8934300" cy="0"/>
            </a:xfrm>
            <a:prstGeom prst="straightConnector1">
              <a:avLst/>
            </a:prstGeom>
            <a:noFill/>
            <a:ln w="9525" cap="flat" cmpd="sng">
              <a:solidFill>
                <a:schemeClr val="lt2"/>
              </a:solidFill>
              <a:prstDash val="solid"/>
              <a:round/>
              <a:headEnd type="none" w="med" len="med"/>
              <a:tailEnd type="none" w="med" len="med"/>
            </a:ln>
            <a:effectLst>
              <a:outerShdw blurRad="200025" dist="57150" dir="15840000" algn="bl" rotWithShape="0">
                <a:srgbClr val="7966E4"/>
              </a:outerShdw>
            </a:effectLst>
          </p:spPr>
        </p:cxnSp>
        <p:sp>
          <p:nvSpPr>
            <p:cNvPr id="1116" name="Google Shape;1116;p40"/>
            <p:cNvSpPr/>
            <p:nvPr/>
          </p:nvSpPr>
          <p:spPr>
            <a:xfrm>
              <a:off x="155346" y="4358775"/>
              <a:ext cx="8934300" cy="8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17" name="Google Shape;1117;p40"/>
          <p:cNvSpPr/>
          <p:nvPr/>
        </p:nvSpPr>
        <p:spPr>
          <a:xfrm>
            <a:off x="2600250" y="4084625"/>
            <a:ext cx="3943500" cy="63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18" name="Google Shape;1118;p40">
            <a:hlinkClick r:id="rId4" action="ppaction://hlinksldjump"/>
          </p:cNvPr>
          <p:cNvSpPr txBox="1"/>
          <p:nvPr/>
        </p:nvSpPr>
        <p:spPr>
          <a:xfrm>
            <a:off x="270395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1</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119" name="Google Shape;1119;p40">
            <a:hlinkClick r:id="rId5" action="ppaction://hlinksldjump"/>
          </p:cNvPr>
          <p:cNvSpPr txBox="1"/>
          <p:nvPr/>
        </p:nvSpPr>
        <p:spPr>
          <a:xfrm>
            <a:off x="3724518"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2</a:t>
            </a:r>
            <a:endParaRPr dirty="0">
              <a:solidFill>
                <a:schemeClr val="dk1"/>
              </a:solidFill>
              <a:latin typeface="Poppins ExtraBold"/>
              <a:ea typeface="Poppins ExtraBold"/>
              <a:cs typeface="B Nazanin" panose="00000400000000000000" pitchFamily="2" charset="-78"/>
              <a:sym typeface="Poppins ExtraBold"/>
            </a:endParaRPr>
          </a:p>
        </p:txBody>
      </p:sp>
      <p:sp>
        <p:nvSpPr>
          <p:cNvPr id="1120" name="Google Shape;1120;p40"/>
          <p:cNvSpPr txBox="1"/>
          <p:nvPr/>
        </p:nvSpPr>
        <p:spPr>
          <a:xfrm>
            <a:off x="4745082"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3</a:t>
            </a:r>
            <a:endParaRPr dirty="0">
              <a:solidFill>
                <a:schemeClr val="dk1"/>
              </a:solidFill>
              <a:latin typeface="Poppins"/>
              <a:ea typeface="Poppins"/>
              <a:cs typeface="B Nazanin" panose="00000400000000000000" pitchFamily="2" charset="-78"/>
              <a:sym typeface="Poppins"/>
            </a:endParaRPr>
          </a:p>
        </p:txBody>
      </p:sp>
      <p:sp>
        <p:nvSpPr>
          <p:cNvPr id="1121" name="Google Shape;1121;p40">
            <a:hlinkClick r:id="rId6" action="ppaction://hlinksldjump"/>
          </p:cNvPr>
          <p:cNvSpPr txBox="1"/>
          <p:nvPr/>
        </p:nvSpPr>
        <p:spPr>
          <a:xfrm>
            <a:off x="5765645" y="4134200"/>
            <a:ext cx="674400" cy="314400"/>
          </a:xfrm>
          <a:prstGeom prst="rect">
            <a:avLst/>
          </a:prstGeom>
          <a:noFill/>
          <a:ln>
            <a:noFill/>
          </a:ln>
        </p:spPr>
        <p:txBody>
          <a:bodyPr spcFirstLastPara="1" wrap="square" lIns="0" tIns="91425" rIns="0" bIns="91425" anchor="ctr" anchorCtr="0">
            <a:noAutofit/>
          </a:bodyPr>
          <a:lstStyle/>
          <a:p>
            <a:pPr marL="0" lvl="0" indent="0" algn="ctr" rtl="1">
              <a:spcBef>
                <a:spcPts val="0"/>
              </a:spcBef>
              <a:spcAft>
                <a:spcPts val="0"/>
              </a:spcAft>
              <a:buNone/>
            </a:pPr>
            <a:r>
              <a:rPr lang="fa-IR" dirty="0">
                <a:solidFill>
                  <a:schemeClr val="dk1"/>
                </a:solidFill>
                <a:latin typeface="Poppins ExtraBold"/>
                <a:ea typeface="Poppins ExtraBold"/>
                <a:cs typeface="B Nazanin" panose="00000400000000000000" pitchFamily="2" charset="-78"/>
                <a:sym typeface="Poppins ExtraBold"/>
              </a:rPr>
              <a:t>تکلیف 4</a:t>
            </a:r>
            <a:endParaRPr lang="en-US" dirty="0">
              <a:solidFill>
                <a:schemeClr val="dk1"/>
              </a:solidFill>
              <a:latin typeface="Poppins ExtraBold"/>
              <a:ea typeface="Poppins ExtraBold"/>
              <a:cs typeface="B Nazanin" panose="00000400000000000000" pitchFamily="2" charset="-78"/>
              <a:sym typeface="Poppins ExtraBold"/>
            </a:endParaRPr>
          </a:p>
        </p:txBody>
      </p:sp>
      <p:cxnSp>
        <p:nvCxnSpPr>
          <p:cNvPr id="1122" name="Google Shape;1122;p40"/>
          <p:cNvCxnSpPr/>
          <p:nvPr/>
        </p:nvCxnSpPr>
        <p:spPr>
          <a:xfrm>
            <a:off x="3551436"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123" name="Google Shape;1123;p40"/>
          <p:cNvCxnSpPr/>
          <p:nvPr/>
        </p:nvCxnSpPr>
        <p:spPr>
          <a:xfrm>
            <a:off x="4572000" y="4131800"/>
            <a:ext cx="0" cy="319200"/>
          </a:xfrm>
          <a:prstGeom prst="straightConnector1">
            <a:avLst/>
          </a:prstGeom>
          <a:noFill/>
          <a:ln w="19050" cap="flat" cmpd="sng">
            <a:solidFill>
              <a:schemeClr val="dk1"/>
            </a:solidFill>
            <a:prstDash val="solid"/>
            <a:round/>
            <a:headEnd type="none" w="med" len="med"/>
            <a:tailEnd type="none" w="med" len="med"/>
          </a:ln>
        </p:spPr>
      </p:cxnSp>
      <p:cxnSp>
        <p:nvCxnSpPr>
          <p:cNvPr id="1124" name="Google Shape;1124;p40"/>
          <p:cNvCxnSpPr/>
          <p:nvPr/>
        </p:nvCxnSpPr>
        <p:spPr>
          <a:xfrm>
            <a:off x="5592564" y="4131800"/>
            <a:ext cx="0" cy="319200"/>
          </a:xfrm>
          <a:prstGeom prst="straightConnector1">
            <a:avLst/>
          </a:prstGeom>
          <a:noFill/>
          <a:ln w="19050" cap="flat" cmpd="sng">
            <a:solidFill>
              <a:schemeClr val="dk1"/>
            </a:solidFill>
            <a:prstDash val="solid"/>
            <a:round/>
            <a:headEnd type="none" w="med" len="med"/>
            <a:tailEnd type="none" w="med" len="med"/>
          </a:ln>
        </p:spPr>
      </p:cxnSp>
      <p:sp>
        <p:nvSpPr>
          <p:cNvPr id="1125" name="Google Shape;1125;p40"/>
          <p:cNvSpPr txBox="1"/>
          <p:nvPr/>
        </p:nvSpPr>
        <p:spPr>
          <a:xfrm>
            <a:off x="220008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accent2"/>
              </a:solidFill>
              <a:latin typeface="Poppins"/>
              <a:ea typeface="Poppins"/>
              <a:cs typeface="B Nazanin" panose="00000400000000000000" pitchFamily="2" charset="-78"/>
              <a:sym typeface="Poppins"/>
            </a:endParaRPr>
          </a:p>
        </p:txBody>
      </p:sp>
      <p:sp>
        <p:nvSpPr>
          <p:cNvPr id="1126" name="Google Shape;1126;p40">
            <a:hlinkClick r:id="rId7" action="ppaction://hlinksldjump"/>
          </p:cNvPr>
          <p:cNvSpPr txBox="1"/>
          <p:nvPr/>
        </p:nvSpPr>
        <p:spPr>
          <a:xfrm>
            <a:off x="2987574"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چهارشنبه</a:t>
            </a:r>
            <a:endParaRPr lang="fa-IR" dirty="0">
              <a:effectLst/>
              <a:cs typeface="B Nazanin" panose="00000400000000000000" pitchFamily="2" charset="-78"/>
            </a:endParaRPr>
          </a:p>
        </p:txBody>
      </p:sp>
      <p:sp>
        <p:nvSpPr>
          <p:cNvPr id="1127" name="Google Shape;1127;p40">
            <a:hlinkClick r:id="rId8" action="ppaction://hlinksldjump"/>
          </p:cNvPr>
          <p:cNvSpPr txBox="1"/>
          <p:nvPr/>
        </p:nvSpPr>
        <p:spPr>
          <a:xfrm>
            <a:off x="3777211"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پنجشنبه</a:t>
            </a:r>
            <a:endParaRPr lang="fa-IR" dirty="0">
              <a:effectLst/>
              <a:cs typeface="B Nazanin" panose="00000400000000000000" pitchFamily="2" charset="-78"/>
            </a:endParaRPr>
          </a:p>
        </p:txBody>
      </p:sp>
      <p:sp>
        <p:nvSpPr>
          <p:cNvPr id="1128" name="Google Shape;1128;p40">
            <a:hlinkClick r:id="rId9" action="ppaction://hlinksldjump"/>
          </p:cNvPr>
          <p:cNvSpPr txBox="1"/>
          <p:nvPr/>
        </p:nvSpPr>
        <p:spPr>
          <a:xfrm>
            <a:off x="456446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fa-IR" b="1" dirty="0">
                <a:solidFill>
                  <a:schemeClr val="accent1"/>
                </a:solidFill>
                <a:latin typeface="Poppins"/>
                <a:ea typeface="Poppins"/>
                <a:cs typeface="B Nazanin" panose="00000400000000000000" pitchFamily="2" charset="-78"/>
                <a:sym typeface="Poppins"/>
              </a:rPr>
              <a:t>جمعه</a:t>
            </a:r>
            <a:endParaRPr b="1" dirty="0">
              <a:solidFill>
                <a:schemeClr val="accent1"/>
              </a:solidFill>
              <a:latin typeface="Poppins"/>
              <a:ea typeface="Poppins"/>
              <a:cs typeface="B Nazanin" panose="00000400000000000000" pitchFamily="2" charset="-78"/>
              <a:sym typeface="Poppins"/>
            </a:endParaRPr>
          </a:p>
        </p:txBody>
      </p:sp>
      <p:sp>
        <p:nvSpPr>
          <p:cNvPr id="1129" name="Google Shape;1129;p40">
            <a:hlinkClick r:id="rId10" action="ppaction://hlinksldjump"/>
          </p:cNvPr>
          <p:cNvSpPr txBox="1"/>
          <p:nvPr/>
        </p:nvSpPr>
        <p:spPr>
          <a:xfrm>
            <a:off x="621017"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30" name="Google Shape;1130;p40">
            <a:hlinkClick r:id="rId10" action="ppaction://hlinksldjump"/>
          </p:cNvPr>
          <p:cNvPicPr preferRelativeResize="0"/>
          <p:nvPr/>
        </p:nvPicPr>
        <p:blipFill rotWithShape="1">
          <a:blip r:embed="rId11">
            <a:alphaModFix/>
          </a:blip>
          <a:srcRect/>
          <a:stretch/>
        </p:blipFill>
        <p:spPr>
          <a:xfrm>
            <a:off x="881657" y="4626989"/>
            <a:ext cx="274320" cy="274320"/>
          </a:xfrm>
          <a:prstGeom prst="rect">
            <a:avLst/>
          </a:prstGeom>
          <a:noFill/>
          <a:ln>
            <a:noFill/>
          </a:ln>
        </p:spPr>
      </p:pic>
      <p:sp>
        <p:nvSpPr>
          <p:cNvPr id="1131" name="Google Shape;1131;p40">
            <a:hlinkClick r:id="rId12" action="ppaction://hlinksldjump"/>
          </p:cNvPr>
          <p:cNvSpPr txBox="1"/>
          <p:nvPr/>
        </p:nvSpPr>
        <p:spPr>
          <a:xfrm>
            <a:off x="1409473" y="4498986"/>
            <a:ext cx="796800" cy="520800"/>
          </a:xfrm>
          <a:prstGeom prst="rect">
            <a:avLst/>
          </a:prstGeom>
          <a:solidFill>
            <a:schemeClr val="lt2"/>
          </a:soli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b="1" i="0" dirty="0">
                <a:solidFill>
                  <a:srgbClr val="C7CEDE"/>
                </a:solidFill>
                <a:effectLst/>
                <a:latin typeface="Poppins" panose="020B0502040204020203" pitchFamily="2" charset="0"/>
                <a:ea typeface="Poppins" panose="020B0502040204020203" pitchFamily="2" charset="0"/>
                <a:cs typeface="B Nazanin" panose="00000400000000000000" pitchFamily="2" charset="-78"/>
              </a:rPr>
              <a:t>دوشنبه</a:t>
            </a:r>
            <a:endParaRPr lang="fa-IR" dirty="0">
              <a:effectLst/>
              <a:cs typeface="B Nazanin" panose="00000400000000000000" pitchFamily="2" charset="-78"/>
            </a:endParaRPr>
          </a:p>
        </p:txBody>
      </p:sp>
      <p:sp>
        <p:nvSpPr>
          <p:cNvPr id="1132" name="Google Shape;1132;p40">
            <a:hlinkClick r:id="rId13" action="ppaction://hlinksldjump"/>
          </p:cNvPr>
          <p:cNvSpPr txBox="1"/>
          <p:nvPr/>
        </p:nvSpPr>
        <p:spPr>
          <a:xfrm>
            <a:off x="5355326"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33" name="Google Shape;1133;p40">
            <a:hlinkClick r:id="rId13" action="ppaction://hlinksldjump"/>
          </p:cNvPr>
          <p:cNvPicPr preferRelativeResize="0"/>
          <p:nvPr/>
        </p:nvPicPr>
        <p:blipFill>
          <a:blip r:embed="rId14">
            <a:alphaModFix/>
          </a:blip>
          <a:stretch>
            <a:fillRect/>
          </a:stretch>
        </p:blipFill>
        <p:spPr>
          <a:xfrm>
            <a:off x="5572688" y="4588783"/>
            <a:ext cx="360876" cy="341206"/>
          </a:xfrm>
          <a:prstGeom prst="rect">
            <a:avLst/>
          </a:prstGeom>
          <a:noFill/>
          <a:ln>
            <a:noFill/>
          </a:ln>
        </p:spPr>
      </p:pic>
      <p:sp>
        <p:nvSpPr>
          <p:cNvPr id="1134" name="Google Shape;1134;p40">
            <a:hlinkClick r:id="rId15" action="ppaction://hlinksldjump"/>
          </p:cNvPr>
          <p:cNvSpPr txBox="1"/>
          <p:nvPr/>
        </p:nvSpPr>
        <p:spPr>
          <a:xfrm>
            <a:off x="693677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35" name="Google Shape;1135;p40">
            <a:hlinkClick r:id="rId15" action="ppaction://hlinksldjump"/>
          </p:cNvPr>
          <p:cNvPicPr preferRelativeResize="0"/>
          <p:nvPr/>
        </p:nvPicPr>
        <p:blipFill rotWithShape="1">
          <a:blip r:embed="rId16">
            <a:alphaModFix/>
          </a:blip>
          <a:srcRect t="2723" b="2723"/>
          <a:stretch/>
        </p:blipFill>
        <p:spPr>
          <a:xfrm>
            <a:off x="7225973" y="4656705"/>
            <a:ext cx="217200" cy="205362"/>
          </a:xfrm>
          <a:prstGeom prst="rect">
            <a:avLst/>
          </a:prstGeom>
          <a:noFill/>
          <a:ln>
            <a:noFill/>
          </a:ln>
        </p:spPr>
      </p:pic>
      <p:sp>
        <p:nvSpPr>
          <p:cNvPr id="1136" name="Google Shape;1136;p40">
            <a:hlinkClick r:id="rId17" action="ppaction://hlinksldjump"/>
          </p:cNvPr>
          <p:cNvSpPr txBox="1"/>
          <p:nvPr/>
        </p:nvSpPr>
        <p:spPr>
          <a:xfrm>
            <a:off x="772738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37" name="Google Shape;1137;p40">
            <a:hlinkClick r:id="rId17" action="ppaction://hlinksldjump"/>
          </p:cNvPr>
          <p:cNvPicPr preferRelativeResize="0"/>
          <p:nvPr/>
        </p:nvPicPr>
        <p:blipFill rotWithShape="1">
          <a:blip r:embed="rId18">
            <a:alphaModFix/>
          </a:blip>
          <a:srcRect t="2723" b="2723"/>
          <a:stretch/>
        </p:blipFill>
        <p:spPr>
          <a:xfrm>
            <a:off x="8016583" y="4656705"/>
            <a:ext cx="217200" cy="205362"/>
          </a:xfrm>
          <a:prstGeom prst="rect">
            <a:avLst/>
          </a:prstGeom>
          <a:noFill/>
          <a:ln>
            <a:noFill/>
          </a:ln>
        </p:spPr>
      </p:pic>
      <p:sp>
        <p:nvSpPr>
          <p:cNvPr id="1138" name="Google Shape;1138;p40">
            <a:hlinkClick r:id="rId19" action="ppaction://hlinksldjump"/>
          </p:cNvPr>
          <p:cNvSpPr txBox="1"/>
          <p:nvPr/>
        </p:nvSpPr>
        <p:spPr>
          <a:xfrm>
            <a:off x="6146163" y="4498986"/>
            <a:ext cx="795600" cy="5208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accent1"/>
              </a:solidFill>
              <a:latin typeface="Poppins"/>
              <a:ea typeface="Poppins"/>
              <a:cs typeface="B Nazanin" panose="00000400000000000000" pitchFamily="2" charset="-78"/>
              <a:sym typeface="Poppins"/>
            </a:endParaRPr>
          </a:p>
        </p:txBody>
      </p:sp>
      <p:pic>
        <p:nvPicPr>
          <p:cNvPr id="1139" name="Google Shape;1139;p40">
            <a:hlinkClick r:id="rId19" action="ppaction://hlinksldjump"/>
          </p:cNvPr>
          <p:cNvPicPr preferRelativeResize="0"/>
          <p:nvPr/>
        </p:nvPicPr>
        <p:blipFill rotWithShape="1">
          <a:blip r:embed="rId20">
            <a:alphaModFix/>
          </a:blip>
          <a:srcRect t="2723" b="2723"/>
          <a:stretch/>
        </p:blipFill>
        <p:spPr>
          <a:xfrm>
            <a:off x="6435363" y="4656705"/>
            <a:ext cx="217200" cy="205362"/>
          </a:xfrm>
          <a:prstGeom prst="rect">
            <a:avLst/>
          </a:prstGeom>
          <a:noFill/>
          <a:ln>
            <a:noFill/>
          </a:ln>
        </p:spPr>
      </p:pic>
      <p:sp>
        <p:nvSpPr>
          <p:cNvPr id="1140" name="Google Shape;1140;p40"/>
          <p:cNvSpPr txBox="1"/>
          <p:nvPr/>
        </p:nvSpPr>
        <p:spPr>
          <a:xfrm>
            <a:off x="2199123" y="4498986"/>
            <a:ext cx="795600" cy="520800"/>
          </a:xfrm>
          <a:prstGeom prst="rect">
            <a:avLst/>
          </a:prstGeom>
          <a:gradFill>
            <a:gsLst>
              <a:gs pos="0">
                <a:srgbClr val="AA9EEE">
                  <a:alpha val="12549"/>
                </a:srgbClr>
              </a:gs>
              <a:gs pos="100000">
                <a:srgbClr val="FFFFFF"/>
              </a:gs>
            </a:gsLst>
            <a:lin ang="16198662" scaled="0"/>
          </a:gradFill>
          <a:ln>
            <a:noFill/>
          </a:ln>
        </p:spPr>
        <p:txBody>
          <a:bodyPr spcFirstLastPara="1" wrap="square" lIns="91425" tIns="91425" rIns="91425" bIns="91425" anchor="ctr" anchorCtr="0">
            <a:noAutofit/>
          </a:bodyPr>
          <a:lstStyle/>
          <a:p>
            <a:pPr marL="0" marR="0" indent="0" algn="ctr" rtl="1">
              <a:spcBef>
                <a:spcPts val="0"/>
              </a:spcBef>
              <a:spcAft>
                <a:spcPts val="0"/>
              </a:spcAft>
            </a:pPr>
            <a:r>
              <a:rPr lang="fa-IR" sz="1800" b="1" i="0" dirty="0">
                <a:solidFill>
                  <a:srgbClr val="7966E4"/>
                </a:solidFill>
                <a:effectLst/>
                <a:latin typeface="Poppins" panose="020B0502040204020203" pitchFamily="2" charset="0"/>
                <a:ea typeface="Poppins" panose="020B0502040204020203" pitchFamily="2" charset="0"/>
                <a:cs typeface="B Nazanin" panose="00000400000000000000" pitchFamily="2" charset="-78"/>
              </a:rPr>
              <a:t>سه شنبه</a:t>
            </a:r>
            <a:endParaRPr lang="fa-IR" sz="2400" dirty="0">
              <a:effectLst/>
              <a:cs typeface="B Nazanin" panose="00000400000000000000" pitchFamily="2" charset="-78"/>
            </a:endParaRPr>
          </a:p>
        </p:txBody>
      </p:sp>
      <p:sp>
        <p:nvSpPr>
          <p:cNvPr id="1141" name="Google Shape;1141;p40"/>
          <p:cNvSpPr/>
          <p:nvPr/>
        </p:nvSpPr>
        <p:spPr>
          <a:xfrm>
            <a:off x="2199965" y="4987052"/>
            <a:ext cx="795600" cy="3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pic>
        <p:nvPicPr>
          <p:cNvPr id="1142" name="Google Shape;1142;p40">
            <a:hlinkClick r:id="rId21" action="ppaction://hlinksldjump"/>
          </p:cNvPr>
          <p:cNvPicPr preferRelativeResize="0"/>
          <p:nvPr/>
        </p:nvPicPr>
        <p:blipFill>
          <a:blip r:embed="rId22">
            <a:alphaModFix/>
          </a:blip>
          <a:stretch>
            <a:fillRect/>
          </a:stretch>
        </p:blipFill>
        <p:spPr>
          <a:xfrm>
            <a:off x="713224" y="585350"/>
            <a:ext cx="360887" cy="260251"/>
          </a:xfrm>
          <a:prstGeom prst="rect">
            <a:avLst/>
          </a:prstGeom>
          <a:noFill/>
          <a:ln>
            <a:noFill/>
          </a:ln>
        </p:spPr>
      </p:pic>
      <p:sp>
        <p:nvSpPr>
          <p:cNvPr id="1143" name="Google Shape;1143;p40">
            <a:hlinkClick r:id="" action="ppaction://hlinkshowjump?jump=nextslide"/>
          </p:cNvPr>
          <p:cNvSpPr/>
          <p:nvPr/>
        </p:nvSpPr>
        <p:spPr>
          <a:xfrm>
            <a:off x="7977175"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44" name="Google Shape;1144;p40">
            <a:hlinkClick r:id="" action="ppaction://hlinkshowjump?jump=previousslide"/>
          </p:cNvPr>
          <p:cNvSpPr/>
          <p:nvPr/>
        </p:nvSpPr>
        <p:spPr>
          <a:xfrm flipH="1">
            <a:off x="7358100" y="627091"/>
            <a:ext cx="432265" cy="208566"/>
          </a:xfrm>
          <a:custGeom>
            <a:avLst/>
            <a:gdLst/>
            <a:ahLst/>
            <a:cxnLst/>
            <a:rect l="l" t="t" r="r" b="b"/>
            <a:pathLst>
              <a:path w="209583" h="101123" extrusionOk="0">
                <a:moveTo>
                  <a:pt x="158014" y="1"/>
                </a:moveTo>
                <a:cubicBezTo>
                  <a:pt x="155920" y="1"/>
                  <a:pt x="153827" y="808"/>
                  <a:pt x="152237" y="2415"/>
                </a:cubicBezTo>
                <a:cubicBezTo>
                  <a:pt x="149040" y="5611"/>
                  <a:pt x="149073" y="10765"/>
                  <a:pt x="152237" y="13929"/>
                </a:cubicBezTo>
                <a:lnTo>
                  <a:pt x="180845" y="42407"/>
                </a:lnTo>
                <a:lnTo>
                  <a:pt x="8155" y="42407"/>
                </a:lnTo>
                <a:cubicBezTo>
                  <a:pt x="3653" y="42407"/>
                  <a:pt x="0" y="46060"/>
                  <a:pt x="0" y="50562"/>
                </a:cubicBezTo>
                <a:cubicBezTo>
                  <a:pt x="0" y="55063"/>
                  <a:pt x="3653" y="58717"/>
                  <a:pt x="8155" y="58717"/>
                </a:cubicBezTo>
                <a:lnTo>
                  <a:pt x="180845" y="58717"/>
                </a:lnTo>
                <a:lnTo>
                  <a:pt x="152237" y="87194"/>
                </a:lnTo>
                <a:cubicBezTo>
                  <a:pt x="149073" y="90358"/>
                  <a:pt x="149040" y="95512"/>
                  <a:pt x="152237" y="98708"/>
                </a:cubicBezTo>
                <a:cubicBezTo>
                  <a:pt x="153827" y="100315"/>
                  <a:pt x="155920" y="101122"/>
                  <a:pt x="158014" y="101122"/>
                </a:cubicBezTo>
                <a:cubicBezTo>
                  <a:pt x="160087" y="101122"/>
                  <a:pt x="162162" y="100331"/>
                  <a:pt x="163752" y="98741"/>
                </a:cubicBezTo>
                <a:lnTo>
                  <a:pt x="206353" y="56335"/>
                </a:lnTo>
                <a:lnTo>
                  <a:pt x="206386" y="56335"/>
                </a:lnTo>
                <a:cubicBezTo>
                  <a:pt x="209583" y="53139"/>
                  <a:pt x="209550" y="47952"/>
                  <a:pt x="206386" y="44788"/>
                </a:cubicBezTo>
                <a:lnTo>
                  <a:pt x="206353" y="44788"/>
                </a:lnTo>
                <a:lnTo>
                  <a:pt x="163752" y="2382"/>
                </a:lnTo>
                <a:cubicBezTo>
                  <a:pt x="162162" y="792"/>
                  <a:pt x="160087" y="1"/>
                  <a:pt x="158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Management System Planner by Slidesgo">
  <a:themeElements>
    <a:clrScheme name="Simple Light">
      <a:dk1>
        <a:srgbClr val="36338C"/>
      </a:dk1>
      <a:lt1>
        <a:srgbClr val="DAE3F2"/>
      </a:lt1>
      <a:dk2>
        <a:srgbClr val="161620"/>
      </a:dk2>
      <a:lt2>
        <a:srgbClr val="FFFFFF"/>
      </a:lt2>
      <a:accent1>
        <a:srgbClr val="C7CEDE"/>
      </a:accent1>
      <a:accent2>
        <a:srgbClr val="7966E4"/>
      </a:accent2>
      <a:accent3>
        <a:srgbClr val="F0F5FD"/>
      </a:accent3>
      <a:accent4>
        <a:srgbClr val="F1F4FD"/>
      </a:accent4>
      <a:accent5>
        <a:srgbClr val="36338C"/>
      </a:accent5>
      <a:accent6>
        <a:srgbClr val="DAE3F2"/>
      </a:accent6>
      <a:hlink>
        <a:srgbClr val="3633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On-screen Show (16:9)</PresentationFormat>
  <Paragraphs>511</Paragraphs>
  <Slides>40</Slides>
  <Notes>40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Work Sans</vt:lpstr>
      <vt:lpstr>Poppins</vt:lpstr>
      <vt:lpstr>Calibri</vt:lpstr>
      <vt:lpstr>Raleway Black</vt:lpstr>
      <vt:lpstr>Lato</vt:lpstr>
      <vt:lpstr>Raleway ExtraBold</vt:lpstr>
      <vt:lpstr>Open Sans</vt:lpstr>
      <vt:lpstr>Raleway</vt:lpstr>
      <vt:lpstr>Libre Franklin</vt:lpstr>
      <vt:lpstr>Open Sans Light</vt:lpstr>
      <vt:lpstr>Lato Black</vt:lpstr>
      <vt:lpstr>Poppins ExtraBold</vt:lpstr>
      <vt:lpstr>Roboto Medium</vt:lpstr>
      <vt:lpstr>Amatic SC</vt:lpstr>
      <vt:lpstr>Arial</vt:lpstr>
      <vt:lpstr>Management System Planner by Slidesgo</vt:lpstr>
      <vt:lpstr>تم: برنامه ریز سیستم مدیریت</vt:lpstr>
      <vt:lpstr>خانه </vt:lpstr>
      <vt:lpstr>دوشنبه | تکلیف 1</vt:lpstr>
      <vt:lpstr>دوشنبه | تکلیف 2</vt:lpstr>
      <vt:lpstr>دوشنبه | تکلیف 3</vt:lpstr>
      <vt:lpstr>دوشنبه | تکلیف 4</vt:lpstr>
      <vt:lpstr>سه شنبه | تکلیف 1</vt:lpstr>
      <vt:lpstr>سه شنبه | تکلیف 2</vt:lpstr>
      <vt:lpstr>یک تصویر همیشه مفهوم را تقویت می کند</vt:lpstr>
      <vt:lpstr>سه شنبه | تکلیف 4</vt:lpstr>
      <vt:lpstr>چهارشنبه | تکلیف ۱</vt:lpstr>
      <vt:lpstr>چهارشنبه | تکلیف ۲</vt:lpstr>
      <vt:lpstr>چهارشنبه | تکلیف ۳</vt:lpstr>
      <vt:lpstr>چهارشنبه | تکلیف ۴</vt:lpstr>
      <vt:lpstr>تکلیف ۱ پنجشنبه </vt:lpstr>
      <vt:lpstr>پنجشنبه | تکلیف ۲</vt:lpstr>
      <vt:lpstr>پنجشنبه | تکلیف ۳</vt:lpstr>
      <vt:lpstr>—یک آدم معروف</vt:lpstr>
      <vt:lpstr>جمعه | تکلیف ۱</vt:lpstr>
      <vt:lpstr>جمعه | تکلیف 2</vt:lpstr>
      <vt:lpstr>جمعه | تکلیف 3</vt:lpstr>
      <vt:lpstr>جمعه | تکلیف ۴</vt:lpstr>
      <vt:lpstr>کلاس زنده</vt:lpstr>
      <vt:lpstr>مخاطب</vt:lpstr>
      <vt:lpstr>ارشیو</vt:lpstr>
      <vt:lpstr>با تشکر از شما دوستان عزیز...!</vt:lpstr>
      <vt:lpstr>منابع جایگزین</vt:lpstr>
      <vt:lpstr>PowerPoint Presentation</vt:lpstr>
      <vt:lpstr>PowerPoint Presentation</vt:lpstr>
      <vt:lpstr>PowerPoint Presentation</vt:lpstr>
      <vt:lpstr>از منابع گرافیکی قابل ویرایش ما استفاده کنید...</vt:lpstr>
      <vt:lpstr>اینفوگرافیک ممتاز</vt:lpstr>
      <vt:lpstr>اینفوگرافیک ممتاز</vt:lpstr>
      <vt:lpstr>PowerPoint Presentation</vt:lpstr>
      <vt:lpstr>PowerPoint Presentation</vt:lpstr>
      <vt:lpstr>PowerPoint Presentation</vt:lpstr>
      <vt:lpstr>PowerPoint Presentation</vt:lpstr>
      <vt:lpstr>PowerPoint Presentation</vt:lpstr>
      <vt:lpstr>نمادهای برتر</vt:lpstr>
      <vt:lpstr>نمادهای برتر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2023-11-04T05:13:29Z</dcterms:modified>
</cp:coreProperties>
</file>